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</p:sldMasterIdLst>
  <p:notesMasterIdLst>
    <p:notesMasterId r:id="rId31"/>
  </p:notesMasterIdLst>
  <p:sldIdLst>
    <p:sldId id="823" r:id="rId5"/>
    <p:sldId id="2632" r:id="rId6"/>
    <p:sldId id="863" r:id="rId7"/>
    <p:sldId id="826" r:id="rId8"/>
    <p:sldId id="828" r:id="rId9"/>
    <p:sldId id="829" r:id="rId10"/>
    <p:sldId id="830" r:id="rId11"/>
    <p:sldId id="868" r:id="rId12"/>
    <p:sldId id="2633" r:id="rId13"/>
    <p:sldId id="2645" r:id="rId14"/>
    <p:sldId id="836" r:id="rId15"/>
    <p:sldId id="840" r:id="rId16"/>
    <p:sldId id="837" r:id="rId17"/>
    <p:sldId id="2646" r:id="rId18"/>
    <p:sldId id="839" r:id="rId19"/>
    <p:sldId id="838" r:id="rId20"/>
    <p:sldId id="2642" r:id="rId21"/>
    <p:sldId id="2641" r:id="rId22"/>
    <p:sldId id="2643" r:id="rId23"/>
    <p:sldId id="2647" r:id="rId24"/>
    <p:sldId id="2644" r:id="rId25"/>
    <p:sldId id="2648" r:id="rId26"/>
    <p:sldId id="2649" r:id="rId27"/>
    <p:sldId id="2650" r:id="rId28"/>
    <p:sldId id="860" r:id="rId29"/>
    <p:sldId id="50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8701D-15B4-48CD-8F8C-D921DF801C8C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4D423-6816-44CE-BDAF-2B3F38161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25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50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95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56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51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23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71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53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00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9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79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5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6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58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59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45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26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85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19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34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93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01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56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82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65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5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7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4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2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6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14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41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80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5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5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1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73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35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38CEF38-577F-71BD-FAE6-193F3CFFF0B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161" y="221840"/>
            <a:ext cx="1319366" cy="131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7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58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7125A9B-0AA4-458A-9723-31FA22E78A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1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AD8FB38-6B69-BC57-17BC-06985234CBE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314325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1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microsoft.com/office/2007/relationships/media" Target="../media/media2.mp3"/><Relationship Id="rId7" Type="http://schemas.openxmlformats.org/officeDocument/2006/relationships/image" Target="../media/image10.jpg"/><Relationship Id="rId12" Type="http://schemas.openxmlformats.org/officeDocument/2006/relationships/image" Target="../media/image15.jpe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jpeg"/><Relationship Id="rId5" Type="http://schemas.openxmlformats.org/officeDocument/2006/relationships/slideLayout" Target="../slideLayouts/slideLayout11.xml"/><Relationship Id="rId15" Type="http://schemas.openxmlformats.org/officeDocument/2006/relationships/slide" Target="slide3.xml"/><Relationship Id="rId10" Type="http://schemas.openxmlformats.org/officeDocument/2006/relationships/image" Target="../media/image13.jpe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22.xml"/><Relationship Id="rId7" Type="http://schemas.microsoft.com/office/2007/relationships/hdphoto" Target="../media/hdphoto4.wdp"/><Relationship Id="rId12" Type="http://schemas.openxmlformats.org/officeDocument/2006/relationships/image" Target="../media/image1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openxmlformats.org/officeDocument/2006/relationships/image" Target="../media/image6.png"/><Relationship Id="rId10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9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image" Target="../media/image24.gif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9E83CC-24CE-4B34-B0C7-7068C01336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C8824D-F92D-81A4-D62A-E7A7C7621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532" y="393520"/>
            <a:ext cx="7139035" cy="12132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4075E4-E99A-B6BD-6DA3-75697EA0CACE}"/>
              </a:ext>
            </a:extLst>
          </p:cNvPr>
          <p:cNvSpPr txBox="1"/>
          <p:nvPr/>
        </p:nvSpPr>
        <p:spPr>
          <a:xfrm>
            <a:off x="1295400" y="1781175"/>
            <a:ext cx="9772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iết cách đặt tính và thực hiện được phép chia cho số có 2 chữ số trong trường hợp có chữ số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 ở</a:t>
            </a: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thương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705C46-0B53-70A0-E4AB-EECE98169E5C}"/>
              </a:ext>
            </a:extLst>
          </p:cNvPr>
          <p:cNvSpPr txBox="1"/>
          <p:nvPr/>
        </p:nvSpPr>
        <p:spPr>
          <a:xfrm>
            <a:off x="4319299" y="2758529"/>
            <a:ext cx="5729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FF2727"/>
                </a:solidFill>
                <a:latin typeface="#9Slide07 SVNAdam Gorry" panose="02040603050506020204" pitchFamily="18" charset="0"/>
              </a:rPr>
              <a:t>KHÁM PHÁ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#9Slide07 SVNAdam Go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88705-75A0-88F5-A7D8-A2CA3334F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" y="683829"/>
            <a:ext cx="10777537" cy="39215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0C27E0B-28C0-9B61-9E08-3EEAA4337EB6}"/>
              </a:ext>
            </a:extLst>
          </p:cNvPr>
          <p:cNvGrpSpPr/>
          <p:nvPr/>
        </p:nvGrpSpPr>
        <p:grpSpPr>
          <a:xfrm>
            <a:off x="3562350" y="4905375"/>
            <a:ext cx="6043289" cy="1298176"/>
            <a:chOff x="3595456" y="244265"/>
            <a:chExt cx="7776839" cy="1732921"/>
          </a:xfrm>
        </p:grpSpPr>
        <p:grpSp>
          <p:nvGrpSpPr>
            <p:cNvPr id="28" name="Graphic 7">
              <a:extLst>
                <a:ext uri="{FF2B5EF4-FFF2-40B4-BE49-F238E27FC236}">
                  <a16:creationId xmlns:a16="http://schemas.microsoft.com/office/drawing/2014/main" id="{5E89E22E-8DED-5DA6-61BE-A44144939909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902ADB5-3E46-6075-549B-3FA90691E43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aphic 7">
                <a:extLst>
                  <a:ext uri="{FF2B5EF4-FFF2-40B4-BE49-F238E27FC236}">
                    <a16:creationId xmlns:a16="http://schemas.microsoft.com/office/drawing/2014/main" id="{E11C2F10-FEBA-0431-7637-8BBA874B82C5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2" name="Graphic 7">
                  <a:extLst>
                    <a:ext uri="{FF2B5EF4-FFF2-40B4-BE49-F238E27FC236}">
                      <a16:creationId xmlns:a16="http://schemas.microsoft.com/office/drawing/2014/main" id="{8321996A-3356-25D1-DD19-F7C5ED710E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6991AE50-1BDB-042F-5459-8E02D914E974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1AC8F5CF-3123-6FB0-1A17-C9082E1270B6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6F4C2567-F683-62C0-FD40-5D07B76C84B2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E4E9A74F-7FBC-0B2E-B1D3-5B61381E20AE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5409768C-ADFC-4BB9-3DD4-64D9CF143E79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40780F9-017A-0F9C-A95C-16D1F2D4DFF4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9D47DD35-3C9A-E8AB-1222-D57B3E12D7C4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BA1823BE-D161-CAAA-A522-33700488CE2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A5FEB456-3AB7-44C0-4C16-1CF50910249B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21D2F704-3863-BF25-8D97-FA4543A2739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2768197-5410-BD8F-9747-444624972176}"/>
                </a:ext>
              </a:extLst>
            </p:cNvPr>
            <p:cNvSpPr txBox="1"/>
            <p:nvPr/>
          </p:nvSpPr>
          <p:spPr>
            <a:xfrm>
              <a:off x="5343033" y="541413"/>
              <a:ext cx="4822905" cy="11092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1 236 : 12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64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46747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A0924A-1CE6-2E57-F899-90EAE5870D3F}"/>
              </a:ext>
            </a:extLst>
          </p:cNvPr>
          <p:cNvGrpSpPr/>
          <p:nvPr/>
        </p:nvGrpSpPr>
        <p:grpSpPr>
          <a:xfrm>
            <a:off x="4200525" y="190500"/>
            <a:ext cx="5462264" cy="914400"/>
            <a:chOff x="3595456" y="244265"/>
            <a:chExt cx="7776839" cy="1732921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62C5CE94-BECD-1181-EEAB-1302A89D4E46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EA94D419-467C-A780-7887-7D85AD93086C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0" name="Graphic 7">
                <a:extLst>
                  <a:ext uri="{FF2B5EF4-FFF2-40B4-BE49-F238E27FC236}">
                    <a16:creationId xmlns:a16="http://schemas.microsoft.com/office/drawing/2014/main" id="{D6F8EA90-CE2B-83D3-4523-CB6BE239F35D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1" name="Graphic 7">
                  <a:extLst>
                    <a:ext uri="{FF2B5EF4-FFF2-40B4-BE49-F238E27FC236}">
                      <a16:creationId xmlns:a16="http://schemas.microsoft.com/office/drawing/2014/main" id="{DA13F3DA-250D-4D72-BA1E-FCA673929F3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AC8CC589-602B-D70A-E31E-83998ABB3AF3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BF9455E6-F622-5EDD-45D4-FBE737B62402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id="{2AFB3427-F3D7-B04B-C356-A5328088CAE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EA35C9C3-9DAE-A508-0E78-333878E8AE11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CF5B43A9-048D-3DA2-1D67-87350FE8B318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2DC791E9-4629-923F-9300-A2AE33326D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454DCAB9-DE6D-93D1-E36C-AC7CAEE96EF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5A5CFB2A-7D1F-FACC-BD44-BF8749FD51E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3BB24B12-A7DC-0D52-32DF-911E00BBB252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FB6042FB-5A95-A8FD-CDD9-391BCFE39EBF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A667F0-1784-D226-EFC7-C2BF8578B0A3}"/>
                </a:ext>
              </a:extLst>
            </p:cNvPr>
            <p:cNvSpPr txBox="1"/>
            <p:nvPr/>
          </p:nvSpPr>
          <p:spPr>
            <a:xfrm>
              <a:off x="4964272" y="415054"/>
              <a:ext cx="5905892" cy="9860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Tính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1 236 : 12 = 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0619A4-CF71-5BF5-C0F5-447269F1D4BC}"/>
              </a:ext>
            </a:extLst>
          </p:cNvPr>
          <p:cNvGrpSpPr/>
          <p:nvPr/>
        </p:nvGrpSpPr>
        <p:grpSpPr>
          <a:xfrm>
            <a:off x="0" y="449174"/>
            <a:ext cx="3901505" cy="874801"/>
            <a:chOff x="152400" y="1981200"/>
            <a:chExt cx="2781292" cy="100584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36BA5CE-6B15-7339-AA92-A851C1FA8398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5B0C9AA-ECC5-57D4-8CE6-47B1E2E33E7E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9F70E0-05CB-B833-CB6C-7BE4EFDEE338}"/>
                </a:ext>
              </a:extLst>
            </p:cNvPr>
            <p:cNvSpPr txBox="1"/>
            <p:nvPr/>
          </p:nvSpPr>
          <p:spPr>
            <a:xfrm>
              <a:off x="432716" y="2142381"/>
              <a:ext cx="217669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5481089-B166-106F-9578-AFF29D0A94E8}"/>
              </a:ext>
            </a:extLst>
          </p:cNvPr>
          <p:cNvSpPr txBox="1"/>
          <p:nvPr/>
        </p:nvSpPr>
        <p:spPr>
          <a:xfrm>
            <a:off x="4239285" y="1159257"/>
            <a:ext cx="731914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it-IT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theo thứ tự từ trái sang phải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18A349-41B7-EF33-E7D6-20DC5F10F9B4}"/>
              </a:ext>
            </a:extLst>
          </p:cNvPr>
          <p:cNvSpPr/>
          <p:nvPr/>
        </p:nvSpPr>
        <p:spPr>
          <a:xfrm>
            <a:off x="419100" y="1543370"/>
            <a:ext cx="3388438" cy="462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465315-9CD3-FCEA-7EE0-6C3B19B0CB60}"/>
              </a:ext>
            </a:extLst>
          </p:cNvPr>
          <p:cNvSpPr txBox="1"/>
          <p:nvPr/>
        </p:nvSpPr>
        <p:spPr>
          <a:xfrm>
            <a:off x="4239285" y="1672965"/>
            <a:ext cx="77241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chia 12 được 1, viết 1;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1523E8-9EB1-751A-52CE-966EB6F4E73A}"/>
              </a:ext>
            </a:extLst>
          </p:cNvPr>
          <p:cNvSpPr txBox="1"/>
          <p:nvPr/>
        </p:nvSpPr>
        <p:spPr>
          <a:xfrm>
            <a:off x="4864921" y="2065631"/>
            <a:ext cx="45648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2 bằng 2, viết 2.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1 bằng 1, viết 1.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trừ 12 bằng 0, viết 0.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9B4F464-862E-3D8D-87AE-64541113A623}"/>
              </a:ext>
            </a:extLst>
          </p:cNvPr>
          <p:cNvGrpSpPr/>
          <p:nvPr/>
        </p:nvGrpSpPr>
        <p:grpSpPr>
          <a:xfrm>
            <a:off x="2156340" y="2020018"/>
            <a:ext cx="1329810" cy="2274978"/>
            <a:chOff x="4983480" y="2246811"/>
            <a:chExt cx="858689" cy="2362143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6DBFC86-4AA1-63B2-E18B-35626CB992E5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08771F0-4890-B14F-11D6-481EE7FFD11B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5EF6578-84EF-8EEA-625D-E6F1B1B19434}"/>
              </a:ext>
            </a:extLst>
          </p:cNvPr>
          <p:cNvSpPr txBox="1"/>
          <p:nvPr/>
        </p:nvSpPr>
        <p:spPr>
          <a:xfrm>
            <a:off x="781049" y="1971815"/>
            <a:ext cx="239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1 236  12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D99A31-63BA-3B4E-923D-E98E6C06DAAC}"/>
              </a:ext>
            </a:extLst>
          </p:cNvPr>
          <p:cNvSpPr txBox="1"/>
          <p:nvPr/>
        </p:nvSpPr>
        <p:spPr>
          <a:xfrm>
            <a:off x="807805" y="24810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D8C1421-18AE-6A93-5926-4E8FF7C52934}"/>
              </a:ext>
            </a:extLst>
          </p:cNvPr>
          <p:cNvSpPr txBox="1"/>
          <p:nvPr/>
        </p:nvSpPr>
        <p:spPr>
          <a:xfrm>
            <a:off x="1169134" y="24911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8BFF31-77CC-EE6C-DF32-66B42F9AD758}"/>
              </a:ext>
            </a:extLst>
          </p:cNvPr>
          <p:cNvSpPr txBox="1"/>
          <p:nvPr/>
        </p:nvSpPr>
        <p:spPr>
          <a:xfrm>
            <a:off x="2080117" y="26002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20E1CA-4006-2D49-F6F1-7A787AA56FE4}"/>
              </a:ext>
            </a:extLst>
          </p:cNvPr>
          <p:cNvSpPr txBox="1"/>
          <p:nvPr/>
        </p:nvSpPr>
        <p:spPr>
          <a:xfrm>
            <a:off x="2346370" y="260038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C9112B-232D-AD82-C838-E69F35238B28}"/>
              </a:ext>
            </a:extLst>
          </p:cNvPr>
          <p:cNvSpPr txBox="1"/>
          <p:nvPr/>
        </p:nvSpPr>
        <p:spPr>
          <a:xfrm>
            <a:off x="2593573" y="260997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7FEE686-9387-08C2-994D-67FBABA2F72E}"/>
              </a:ext>
            </a:extLst>
          </p:cNvPr>
          <p:cNvCxnSpPr>
            <a:cxnSpLocks/>
          </p:cNvCxnSpPr>
          <p:nvPr/>
        </p:nvCxnSpPr>
        <p:spPr>
          <a:xfrm>
            <a:off x="895350" y="3067050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6" name="TextBox 19455">
            <a:extLst>
              <a:ext uri="{FF2B5EF4-FFF2-40B4-BE49-F238E27FC236}">
                <a16:creationId xmlns:a16="http://schemas.microsoft.com/office/drawing/2014/main" id="{B9F399FB-4E07-7A5A-DD2F-408219E5977B}"/>
              </a:ext>
            </a:extLst>
          </p:cNvPr>
          <p:cNvSpPr txBox="1"/>
          <p:nvPr/>
        </p:nvSpPr>
        <p:spPr>
          <a:xfrm>
            <a:off x="1207234" y="29864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457" name="TextBox 19456">
            <a:extLst>
              <a:ext uri="{FF2B5EF4-FFF2-40B4-BE49-F238E27FC236}">
                <a16:creationId xmlns:a16="http://schemas.microsoft.com/office/drawing/2014/main" id="{ACBD4BE5-15BF-78B2-B1C0-55962BCD6E93}"/>
              </a:ext>
            </a:extLst>
          </p:cNvPr>
          <p:cNvSpPr txBox="1"/>
          <p:nvPr/>
        </p:nvSpPr>
        <p:spPr>
          <a:xfrm>
            <a:off x="1473934" y="29864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9460" name="TextBox 19459">
            <a:extLst>
              <a:ext uri="{FF2B5EF4-FFF2-40B4-BE49-F238E27FC236}">
                <a16:creationId xmlns:a16="http://schemas.microsoft.com/office/drawing/2014/main" id="{119D5A9D-E61C-2A6A-1218-1EE341B59FE3}"/>
              </a:ext>
            </a:extLst>
          </p:cNvPr>
          <p:cNvSpPr txBox="1"/>
          <p:nvPr/>
        </p:nvSpPr>
        <p:spPr>
          <a:xfrm>
            <a:off x="1235809" y="34246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461" name="TextBox 19460">
            <a:extLst>
              <a:ext uri="{FF2B5EF4-FFF2-40B4-BE49-F238E27FC236}">
                <a16:creationId xmlns:a16="http://schemas.microsoft.com/office/drawing/2014/main" id="{6F9E2167-D160-94D8-79D7-ECDBA827F818}"/>
              </a:ext>
            </a:extLst>
          </p:cNvPr>
          <p:cNvSpPr txBox="1"/>
          <p:nvPr/>
        </p:nvSpPr>
        <p:spPr>
          <a:xfrm>
            <a:off x="1502509" y="34246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cxnSp>
        <p:nvCxnSpPr>
          <p:cNvPr id="19462" name="Straight Connector 19461">
            <a:extLst>
              <a:ext uri="{FF2B5EF4-FFF2-40B4-BE49-F238E27FC236}">
                <a16:creationId xmlns:a16="http://schemas.microsoft.com/office/drawing/2014/main" id="{8571B380-B530-E2F6-42A7-529FDAE78C01}"/>
              </a:ext>
            </a:extLst>
          </p:cNvPr>
          <p:cNvCxnSpPr>
            <a:cxnSpLocks/>
          </p:cNvCxnSpPr>
          <p:nvPr/>
        </p:nvCxnSpPr>
        <p:spPr>
          <a:xfrm>
            <a:off x="1038225" y="39909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TextBox 19462">
            <a:extLst>
              <a:ext uri="{FF2B5EF4-FFF2-40B4-BE49-F238E27FC236}">
                <a16:creationId xmlns:a16="http://schemas.microsoft.com/office/drawing/2014/main" id="{DD09C21F-52A8-1FE9-5EED-FE6767D755FC}"/>
              </a:ext>
            </a:extLst>
          </p:cNvPr>
          <p:cNvSpPr txBox="1"/>
          <p:nvPr/>
        </p:nvSpPr>
        <p:spPr>
          <a:xfrm>
            <a:off x="1521559" y="39389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9464" name="TextBox 19463">
            <a:extLst>
              <a:ext uri="{FF2B5EF4-FFF2-40B4-BE49-F238E27FC236}">
                <a16:creationId xmlns:a16="http://schemas.microsoft.com/office/drawing/2014/main" id="{55922CDB-C7E6-1A5B-048A-1A104378E5EF}"/>
              </a:ext>
            </a:extLst>
          </p:cNvPr>
          <p:cNvSpPr txBox="1"/>
          <p:nvPr/>
        </p:nvSpPr>
        <p:spPr>
          <a:xfrm>
            <a:off x="1788259" y="39389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19465" name="TextBox 19464">
            <a:extLst>
              <a:ext uri="{FF2B5EF4-FFF2-40B4-BE49-F238E27FC236}">
                <a16:creationId xmlns:a16="http://schemas.microsoft.com/office/drawing/2014/main" id="{545ABDE5-5E4D-52BE-04D9-A2F117AF1EC8}"/>
              </a:ext>
            </a:extLst>
          </p:cNvPr>
          <p:cNvSpPr txBox="1"/>
          <p:nvPr/>
        </p:nvSpPr>
        <p:spPr>
          <a:xfrm>
            <a:off x="1540609" y="4386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9466" name="TextBox 19465">
            <a:extLst>
              <a:ext uri="{FF2B5EF4-FFF2-40B4-BE49-F238E27FC236}">
                <a16:creationId xmlns:a16="http://schemas.microsoft.com/office/drawing/2014/main" id="{34577435-42FA-1487-3704-EC2C6F239ACF}"/>
              </a:ext>
            </a:extLst>
          </p:cNvPr>
          <p:cNvSpPr txBox="1"/>
          <p:nvPr/>
        </p:nvSpPr>
        <p:spPr>
          <a:xfrm>
            <a:off x="1807309" y="4386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cxnSp>
        <p:nvCxnSpPr>
          <p:cNvPr id="19467" name="Straight Connector 19466">
            <a:extLst>
              <a:ext uri="{FF2B5EF4-FFF2-40B4-BE49-F238E27FC236}">
                <a16:creationId xmlns:a16="http://schemas.microsoft.com/office/drawing/2014/main" id="{13B75391-EB8F-A94B-714D-524D4CD617B2}"/>
              </a:ext>
            </a:extLst>
          </p:cNvPr>
          <p:cNvCxnSpPr>
            <a:cxnSpLocks/>
          </p:cNvCxnSpPr>
          <p:nvPr/>
        </p:nvCxnSpPr>
        <p:spPr>
          <a:xfrm>
            <a:off x="1019175" y="4933950"/>
            <a:ext cx="1133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8" name="TextBox 19467">
            <a:extLst>
              <a:ext uri="{FF2B5EF4-FFF2-40B4-BE49-F238E27FC236}">
                <a16:creationId xmlns:a16="http://schemas.microsoft.com/office/drawing/2014/main" id="{243F63F8-BCFC-C67F-6909-5CB91FA40D58}"/>
              </a:ext>
            </a:extLst>
          </p:cNvPr>
          <p:cNvSpPr txBox="1"/>
          <p:nvPr/>
        </p:nvSpPr>
        <p:spPr>
          <a:xfrm>
            <a:off x="1807309" y="48248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469" name="TextBox 19468">
            <a:extLst>
              <a:ext uri="{FF2B5EF4-FFF2-40B4-BE49-F238E27FC236}">
                <a16:creationId xmlns:a16="http://schemas.microsoft.com/office/drawing/2014/main" id="{79E19D5F-BE1A-9C59-0893-89BAA96CC158}"/>
              </a:ext>
            </a:extLst>
          </p:cNvPr>
          <p:cNvSpPr txBox="1"/>
          <p:nvPr/>
        </p:nvSpPr>
        <p:spPr>
          <a:xfrm>
            <a:off x="4267860" y="3349365"/>
            <a:ext cx="77241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3 được 3; 3 chia 12 được 0, viết 0.</a:t>
            </a:r>
            <a:endParaRPr lang="it-IT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70" name="TextBox 19469">
            <a:extLst>
              <a:ext uri="{FF2B5EF4-FFF2-40B4-BE49-F238E27FC236}">
                <a16:creationId xmlns:a16="http://schemas.microsoft.com/office/drawing/2014/main" id="{25765B03-79B3-4ADD-FA7C-CD0A9F896AF5}"/>
              </a:ext>
            </a:extLst>
          </p:cNvPr>
          <p:cNvSpPr txBox="1"/>
          <p:nvPr/>
        </p:nvSpPr>
        <p:spPr>
          <a:xfrm>
            <a:off x="4893496" y="3742031"/>
            <a:ext cx="45648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nhân 2 bằng 0, viết 0.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nhân 1 bằng 0, viết 0.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trừ 0 bằng 3, viết 3.</a:t>
            </a:r>
          </a:p>
        </p:txBody>
      </p:sp>
      <p:sp>
        <p:nvSpPr>
          <p:cNvPr id="19471" name="TextBox 19470">
            <a:extLst>
              <a:ext uri="{FF2B5EF4-FFF2-40B4-BE49-F238E27FC236}">
                <a16:creationId xmlns:a16="http://schemas.microsoft.com/office/drawing/2014/main" id="{CF819B1D-994D-C2E5-7376-9C65DFDAA362}"/>
              </a:ext>
            </a:extLst>
          </p:cNvPr>
          <p:cNvSpPr txBox="1"/>
          <p:nvPr/>
        </p:nvSpPr>
        <p:spPr>
          <a:xfrm>
            <a:off x="4363110" y="5006715"/>
            <a:ext cx="77241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 được 36; 36 chia 12 được 3, viết 3.</a:t>
            </a:r>
            <a:endParaRPr lang="it-IT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72" name="TextBox 19471">
            <a:extLst>
              <a:ext uri="{FF2B5EF4-FFF2-40B4-BE49-F238E27FC236}">
                <a16:creationId xmlns:a16="http://schemas.microsoft.com/office/drawing/2014/main" id="{1250AD61-2BC1-0658-BF52-82D01C919DA8}"/>
              </a:ext>
            </a:extLst>
          </p:cNvPr>
          <p:cNvSpPr txBox="1"/>
          <p:nvPr/>
        </p:nvSpPr>
        <p:spPr>
          <a:xfrm>
            <a:off x="4988746" y="5399381"/>
            <a:ext cx="45648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nhân 2 bằng 6, viết 6.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nhân 1 bằng 3, viết 3.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trừ 36 bằng 0, viết 0.</a:t>
            </a:r>
          </a:p>
        </p:txBody>
      </p:sp>
      <p:pic>
        <p:nvPicPr>
          <p:cNvPr id="19475" name="Picture 19474">
            <a:extLst>
              <a:ext uri="{FF2B5EF4-FFF2-40B4-BE49-F238E27FC236}">
                <a16:creationId xmlns:a16="http://schemas.microsoft.com/office/drawing/2014/main" id="{39036054-B174-76FC-8563-9576A1304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7" y="5438775"/>
            <a:ext cx="26193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9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9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9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9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9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9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/>
      <p:bldP spid="34" grpId="0" uiExpand="1" build="p"/>
      <p:bldP spid="43" grpId="0"/>
      <p:bldP spid="44" grpId="0"/>
      <p:bldP spid="45" grpId="0"/>
      <p:bldP spid="48" grpId="0"/>
      <p:bldP spid="49" grpId="0"/>
      <p:bldP spid="50" grpId="0"/>
      <p:bldP spid="19456" grpId="0"/>
      <p:bldP spid="19457" grpId="0"/>
      <p:bldP spid="19460" grpId="0"/>
      <p:bldP spid="19461" grpId="0"/>
      <p:bldP spid="19463" grpId="0"/>
      <p:bldP spid="19464" grpId="0"/>
      <p:bldP spid="19465" grpId="0"/>
      <p:bldP spid="19466" grpId="0"/>
      <p:bldP spid="19468" grpId="0"/>
      <p:bldP spid="19469" grpId="0"/>
      <p:bldP spid="19470" grpId="0" uiExpand="1" build="p"/>
      <p:bldP spid="19471" grpId="0"/>
      <p:bldP spid="1947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ương có chữ số 0   VioEdu">
            <a:hlinkClick r:id="" action="ppaction://media"/>
            <a:extLst>
              <a:ext uri="{FF2B5EF4-FFF2-40B4-BE49-F238E27FC236}">
                <a16:creationId xmlns:a16="http://schemas.microsoft.com/office/drawing/2014/main" id="{64148691-1B4B-DCB0-E7C5-C00610F79D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5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B1DBE77-937E-4741-9C77-ADDFD1F15F8E}"/>
              </a:ext>
            </a:extLst>
          </p:cNvPr>
          <p:cNvGrpSpPr/>
          <p:nvPr/>
        </p:nvGrpSpPr>
        <p:grpSpPr>
          <a:xfrm rot="259425">
            <a:off x="3247698" y="400050"/>
            <a:ext cx="8944302" cy="5438774"/>
            <a:chOff x="3247698" y="211514"/>
            <a:chExt cx="8944302" cy="3244432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AA94847A-FB3F-4555-90C8-CAE9F6DA2DC3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974F978-06AF-4BC9-8525-8EAF4B29FDE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26807B44-12EE-4A40-A4F0-AEDE529CCAA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CCE1275B-F1D3-4E88-BFAC-390A33E9F745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0AE3A024-660B-481C-A0F5-419BB11C94CF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CDFE9509-285D-442D-B2C0-6CA152F38EDD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606B8052-A8E8-4537-BC63-75D9AFF9D12F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7EE96176-2C0A-4CF4-9414-E548F503108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4FE538D7-7A47-4D51-BDC4-E700512B29C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" name="Graphic 7">
                  <a:extLst>
                    <a:ext uri="{FF2B5EF4-FFF2-40B4-BE49-F238E27FC236}">
                      <a16:creationId xmlns:a16="http://schemas.microsoft.com/office/drawing/2014/main" id="{46F29720-19B9-4273-9952-C6BE20682E8E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6C8BA817-604B-45AE-AA47-B8CC8A609DBF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2E69EA0A-2F8D-45EF-B633-3FEF86FBD77D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291EC724-D442-45F2-A473-3E025EE10033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43043AA3-442D-492B-B7FE-E6C339705B7A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C42DB0-8404-452C-8612-2B6DAF1AC505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 rot="21340575">
              <a:off x="4296764" y="760739"/>
              <a:ext cx="7372350" cy="213648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 phép chia có chữ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 0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thư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ơng,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vẫn thực hiện các thao tác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nhân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trừ,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hạ giống như các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ép chia khác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ong từng lượt chia cần nắm chắc đâu là số bị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thư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ơng,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số dư và nắm chắc cách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cách xử lý trong những lượt chia có số bị chia bé hơn số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(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 số bị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bằng 0)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thì thương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bằng 0.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7052DA3D-1121-4A30-ABB2-28F84C6BD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A42A701-5764-4A88-9468-FB3A93EEA60E}"/>
              </a:ext>
            </a:extLst>
          </p:cNvPr>
          <p:cNvSpPr/>
          <p:nvPr/>
        </p:nvSpPr>
        <p:spPr>
          <a:xfrm>
            <a:off x="615312" y="1672227"/>
            <a:ext cx="2639359" cy="780359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86F1B-991D-4052-BEFF-78EBB1658F75}"/>
              </a:ext>
            </a:extLst>
          </p:cNvPr>
          <p:cNvSpPr txBox="1"/>
          <p:nvPr/>
        </p:nvSpPr>
        <p:spPr>
          <a:xfrm>
            <a:off x="8060531" y="6582846"/>
            <a:ext cx="3969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Thiết</a:t>
            </a:r>
            <a:r>
              <a:rPr lang="en-US" sz="1600" dirty="0"/>
              <a:t> </a:t>
            </a:r>
            <a:r>
              <a:rPr lang="en-US" sz="1600" dirty="0" err="1"/>
              <a:t>kế</a:t>
            </a:r>
            <a:r>
              <a:rPr lang="en-US" sz="1600" dirty="0"/>
              <a:t>: </a:t>
            </a:r>
            <a:r>
              <a:rPr lang="en-US" sz="1600" dirty="0" err="1"/>
              <a:t>Hương</a:t>
            </a:r>
            <a:r>
              <a:rPr lang="en-US" sz="1600" dirty="0"/>
              <a:t> </a:t>
            </a:r>
            <a:r>
              <a:rPr lang="en-US" sz="1600" dirty="0" err="1"/>
              <a:t>Thảo</a:t>
            </a:r>
            <a:r>
              <a:rPr lang="en-US" sz="1600" dirty="0"/>
              <a:t> – </a:t>
            </a:r>
            <a:r>
              <a:rPr lang="en-US" sz="1600" dirty="0" err="1"/>
              <a:t>Zalo</a:t>
            </a:r>
            <a:r>
              <a:rPr lang="en-US" sz="1600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40" name="Picture 139" descr="A picture containing text&#10;&#10;Description automatically generated">
            <a:extLst>
              <a:ext uri="{FF2B5EF4-FFF2-40B4-BE49-F238E27FC236}">
                <a16:creationId xmlns:a16="http://schemas.microsoft.com/office/drawing/2014/main" id="{8C4105DF-0810-4FB2-8EC8-E9A1251671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913" y="1397074"/>
            <a:ext cx="5731291" cy="5731291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55370521-8F9F-4634-8D63-07C3A764CD95}"/>
              </a:ext>
            </a:extLst>
          </p:cNvPr>
          <p:cNvSpPr txBox="1"/>
          <p:nvPr/>
        </p:nvSpPr>
        <p:spPr>
          <a:xfrm>
            <a:off x="558872" y="2493461"/>
            <a:ext cx="249427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</a:rPr>
              <a:t>2 448 : 24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F0F695A-F3BC-FCD5-3C87-6B69D3D88500}"/>
              </a:ext>
            </a:extLst>
          </p:cNvPr>
          <p:cNvSpPr/>
          <p:nvPr/>
        </p:nvSpPr>
        <p:spPr>
          <a:xfrm>
            <a:off x="4810125" y="828995"/>
            <a:ext cx="4143375" cy="462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16E6A8-20DB-4906-39FB-6BDF58972E9B}"/>
              </a:ext>
            </a:extLst>
          </p:cNvPr>
          <p:cNvGrpSpPr/>
          <p:nvPr/>
        </p:nvGrpSpPr>
        <p:grpSpPr>
          <a:xfrm>
            <a:off x="6880740" y="130564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9109BC0-5C16-7133-F337-D1163375C05E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DAA25A2-3689-96F0-B3C6-24BA0FA75EEF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AB7DF82-3911-C91D-0FAC-C14066063B15}"/>
              </a:ext>
            </a:extLst>
          </p:cNvPr>
          <p:cNvSpPr txBox="1"/>
          <p:nvPr/>
        </p:nvSpPr>
        <p:spPr>
          <a:xfrm>
            <a:off x="5514975" y="1257440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2 448  24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561510-4990-B72C-5417-5C0431F3B529}"/>
              </a:ext>
            </a:extLst>
          </p:cNvPr>
          <p:cNvSpPr txBox="1"/>
          <p:nvPr/>
        </p:nvSpPr>
        <p:spPr>
          <a:xfrm>
            <a:off x="5875105" y="16905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B64D7C-FAEB-D52D-D4BC-6DA56B825E74}"/>
              </a:ext>
            </a:extLst>
          </p:cNvPr>
          <p:cNvSpPr txBox="1"/>
          <p:nvPr/>
        </p:nvSpPr>
        <p:spPr>
          <a:xfrm>
            <a:off x="6169759" y="16910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1FE14B-5CD1-62A5-E258-8B6851854C92}"/>
              </a:ext>
            </a:extLst>
          </p:cNvPr>
          <p:cNvSpPr txBox="1"/>
          <p:nvPr/>
        </p:nvSpPr>
        <p:spPr>
          <a:xfrm>
            <a:off x="6880717" y="188587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917465-CF23-4695-7EBE-CB9AF750FB74}"/>
              </a:ext>
            </a:extLst>
          </p:cNvPr>
          <p:cNvSpPr txBox="1"/>
          <p:nvPr/>
        </p:nvSpPr>
        <p:spPr>
          <a:xfrm>
            <a:off x="7146970" y="188601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866F2B-9493-2883-B28F-0EA7E6FD303A}"/>
              </a:ext>
            </a:extLst>
          </p:cNvPr>
          <p:cNvSpPr txBox="1"/>
          <p:nvPr/>
        </p:nvSpPr>
        <p:spPr>
          <a:xfrm>
            <a:off x="7394173" y="188607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8A63D2-C103-459D-AA9D-AF1113C5C34E}"/>
              </a:ext>
            </a:extLst>
          </p:cNvPr>
          <p:cNvSpPr txBox="1"/>
          <p:nvPr/>
        </p:nvSpPr>
        <p:spPr>
          <a:xfrm>
            <a:off x="6188809" y="22149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F4527A7-88DE-807B-50ED-95F8F97AB6BA}"/>
              </a:ext>
            </a:extLst>
          </p:cNvPr>
          <p:cNvSpPr txBox="1"/>
          <p:nvPr/>
        </p:nvSpPr>
        <p:spPr>
          <a:xfrm>
            <a:off x="6445984" y="22244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1841BCF-DBC5-8861-1025-6B866C343861}"/>
              </a:ext>
            </a:extLst>
          </p:cNvPr>
          <p:cNvSpPr txBox="1"/>
          <p:nvPr/>
        </p:nvSpPr>
        <p:spPr>
          <a:xfrm>
            <a:off x="6455509" y="2691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29" grpId="0" animBg="1"/>
      <p:bldP spid="33" grpId="0"/>
      <p:bldP spid="34" grpId="0"/>
      <p:bldP spid="35" grpId="0"/>
      <p:bldP spid="36" grpId="0"/>
      <p:bldP spid="37" grpId="0"/>
      <p:bldP spid="38" grpId="0"/>
      <p:bldP spid="41" grpId="0"/>
      <p:bldP spid="71" grpId="0"/>
      <p:bldP spid="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7A343D-70FB-BE84-85C8-D8350E619D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249" y="2454309"/>
            <a:ext cx="640745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1B09334-9A96-4F8D-8363-5065A8917D56}"/>
              </a:ext>
            </a:extLst>
          </p:cNvPr>
          <p:cNvGrpSpPr/>
          <p:nvPr/>
        </p:nvGrpSpPr>
        <p:grpSpPr>
          <a:xfrm>
            <a:off x="457200" y="275897"/>
            <a:ext cx="6395179" cy="1248103"/>
            <a:chOff x="457200" y="275897"/>
            <a:chExt cx="6395179" cy="124810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7B2E58E-ECB3-4F0A-B58F-44EAB2CE1A5C}"/>
                </a:ext>
              </a:extLst>
            </p:cNvPr>
            <p:cNvGrpSpPr/>
            <p:nvPr/>
          </p:nvGrpSpPr>
          <p:grpSpPr>
            <a:xfrm>
              <a:off x="1371600" y="484363"/>
              <a:ext cx="5480779" cy="1014237"/>
              <a:chOff x="1371600" y="484363"/>
              <a:chExt cx="5480779" cy="1014237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49611F5-E227-40C4-9537-604A0C782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548077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1D2D127-C002-4900-AAAF-D1E2B0624764}"/>
                  </a:ext>
                </a:extLst>
              </p:cNvPr>
              <p:cNvSpPr txBox="1"/>
              <p:nvPr/>
            </p:nvSpPr>
            <p:spPr>
              <a:xfrm>
                <a:off x="2029898" y="622149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Đặt tính rồi tính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9D79690-729A-41C7-8D0B-614529299B4F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CD290619-52CF-42FD-A59B-C2097E7E98B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D6762A1-F49E-4CF8-A1D2-40D9D04A786E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E1B0709-FDF8-4FD5-BE14-C168BA4AE87E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104" name="Graphic 7">
              <a:extLst>
                <a:ext uri="{FF2B5EF4-FFF2-40B4-BE49-F238E27FC236}">
                  <a16:creationId xmlns:a16="http://schemas.microsoft.com/office/drawing/2014/main" id="{508D7082-E520-4C4D-BB0D-C20B9055EB7E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B43CAF0-E3F4-44C4-BB14-C58866727447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8" name="Graphic 7">
                <a:extLst>
                  <a:ext uri="{FF2B5EF4-FFF2-40B4-BE49-F238E27FC236}">
                    <a16:creationId xmlns:a16="http://schemas.microsoft.com/office/drawing/2014/main" id="{C0B1FF45-A4A6-4EDD-A7FA-0EF4E2C72C6D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9" name="Graphic 7">
                  <a:extLst>
                    <a:ext uri="{FF2B5EF4-FFF2-40B4-BE49-F238E27FC236}">
                      <a16:creationId xmlns:a16="http://schemas.microsoft.com/office/drawing/2014/main" id="{0FD58691-5645-4B76-AED5-686DAABB9BD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F61F472D-6CE9-4723-AD26-3D894C60ABEB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3F423FB9-6DD0-426C-B476-4D65905D144B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0" name="Graphic 7">
                  <a:extLst>
                    <a:ext uri="{FF2B5EF4-FFF2-40B4-BE49-F238E27FC236}">
                      <a16:creationId xmlns:a16="http://schemas.microsoft.com/office/drawing/2014/main" id="{AED16BB0-B32C-486A-9C7B-F88A432A1035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24E9F169-59F9-4DC5-869C-5AF9E50E190D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41B5BFCF-C77B-4D92-9208-1C8E8720DDAE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1" name="Graphic 7">
                  <a:extLst>
                    <a:ext uri="{FF2B5EF4-FFF2-40B4-BE49-F238E27FC236}">
                      <a16:creationId xmlns:a16="http://schemas.microsoft.com/office/drawing/2014/main" id="{DB02569A-6696-4E5A-B3F5-B9B49C59379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7D2A0426-97FA-4E21-B102-0F5ACB231494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A53A71D3-A004-4EAC-ADC3-73B4FC0261C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70CBF06E-4A21-47E7-ABE5-81BDEECD1920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C9360C4D-432F-496A-9893-A6ABFB65F17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EC7FEF2-98EB-4577-8BA7-F45C35797FAC}"/>
                </a:ext>
              </a:extLst>
            </p:cNvPr>
            <p:cNvSpPr txBox="1"/>
            <p:nvPr/>
          </p:nvSpPr>
          <p:spPr>
            <a:xfrm>
              <a:off x="4913235" y="1617920"/>
              <a:ext cx="3113474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 con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84E7B0C-5AAC-7767-5612-0EFA26213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12" y="2328862"/>
            <a:ext cx="3133725" cy="2657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D31B98-CC96-C30D-CF98-0A2412F4A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75" y="2309812"/>
            <a:ext cx="3028950" cy="2695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C3B31C-80F5-3E01-C295-D0592A542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4850" y="2319337"/>
            <a:ext cx="28765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4F1A40-A304-07BA-A9EE-68BE3B2BED57}"/>
              </a:ext>
            </a:extLst>
          </p:cNvPr>
          <p:cNvGrpSpPr/>
          <p:nvPr/>
        </p:nvGrpSpPr>
        <p:grpSpPr>
          <a:xfrm>
            <a:off x="2384940" y="1543768"/>
            <a:ext cx="1329810" cy="2274978"/>
            <a:chOff x="4983480" y="2246811"/>
            <a:chExt cx="858689" cy="23621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7AC9D57-B2B6-DEE4-C5C5-BD0DF66E487B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CD9FE4-9A8B-8992-5A3B-F0D32946CDF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7911D8-D2FE-9605-F348-563E542CEBDF}"/>
              </a:ext>
            </a:extLst>
          </p:cNvPr>
          <p:cNvSpPr txBox="1"/>
          <p:nvPr/>
        </p:nvSpPr>
        <p:spPr>
          <a:xfrm>
            <a:off x="1390649" y="149556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638  21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662AF-0F70-7BC5-75B4-9D70806D71F9}"/>
              </a:ext>
            </a:extLst>
          </p:cNvPr>
          <p:cNvSpPr txBox="1"/>
          <p:nvPr/>
        </p:nvSpPr>
        <p:spPr>
          <a:xfrm>
            <a:off x="1379305" y="19286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A4510-7414-603F-AC58-B7CB4DB9672A}"/>
              </a:ext>
            </a:extLst>
          </p:cNvPr>
          <p:cNvSpPr txBox="1"/>
          <p:nvPr/>
        </p:nvSpPr>
        <p:spPr>
          <a:xfrm>
            <a:off x="1673959" y="1929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37165-640D-67AB-5FC7-897F50364B15}"/>
              </a:ext>
            </a:extLst>
          </p:cNvPr>
          <p:cNvSpPr txBox="1"/>
          <p:nvPr/>
        </p:nvSpPr>
        <p:spPr>
          <a:xfrm>
            <a:off x="2384917" y="2123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FA297-9D1A-EB1E-1232-816C7B9954DE}"/>
              </a:ext>
            </a:extLst>
          </p:cNvPr>
          <p:cNvSpPr txBox="1"/>
          <p:nvPr/>
        </p:nvSpPr>
        <p:spPr>
          <a:xfrm>
            <a:off x="2651170" y="21241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8849-D6F8-0435-F3E0-59635B715131}"/>
              </a:ext>
            </a:extLst>
          </p:cNvPr>
          <p:cNvSpPr txBox="1"/>
          <p:nvPr/>
        </p:nvSpPr>
        <p:spPr>
          <a:xfrm>
            <a:off x="1693009" y="24530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6168E-D30C-2B6B-BC42-9A8C3E0C9260}"/>
              </a:ext>
            </a:extLst>
          </p:cNvPr>
          <p:cNvSpPr txBox="1"/>
          <p:nvPr/>
        </p:nvSpPr>
        <p:spPr>
          <a:xfrm>
            <a:off x="1950184" y="24626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BBA15-832A-189A-AE22-4DBF4DE84235}"/>
              </a:ext>
            </a:extLst>
          </p:cNvPr>
          <p:cNvSpPr txBox="1"/>
          <p:nvPr/>
        </p:nvSpPr>
        <p:spPr>
          <a:xfrm>
            <a:off x="1959709" y="29293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A2CB1-F22A-2F3E-BA7D-6AC8B842D5FF}"/>
              </a:ext>
            </a:extLst>
          </p:cNvPr>
          <p:cNvGrpSpPr/>
          <p:nvPr/>
        </p:nvGrpSpPr>
        <p:grpSpPr>
          <a:xfrm>
            <a:off x="5871090" y="1467568"/>
            <a:ext cx="1329810" cy="2274978"/>
            <a:chOff x="4983480" y="2246811"/>
            <a:chExt cx="858689" cy="23621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EAFD59-ECD5-E3B7-7476-E58274D6E32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AE2C1A-E55C-0D96-F891-B0CC1DD91FC7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AE78F3-B81C-A6DD-B18D-6240A318F171}"/>
              </a:ext>
            </a:extLst>
          </p:cNvPr>
          <p:cNvSpPr txBox="1"/>
          <p:nvPr/>
        </p:nvSpPr>
        <p:spPr>
          <a:xfrm>
            <a:off x="4505325" y="1419365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3 451  17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E111B-4712-9636-EF8F-8EA34C9AE9F8}"/>
              </a:ext>
            </a:extLst>
          </p:cNvPr>
          <p:cNvSpPr txBox="1"/>
          <p:nvPr/>
        </p:nvSpPr>
        <p:spPr>
          <a:xfrm>
            <a:off x="4617805" y="18810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75509E-6B8B-A45E-2588-0BD52AFCA136}"/>
              </a:ext>
            </a:extLst>
          </p:cNvPr>
          <p:cNvSpPr txBox="1"/>
          <p:nvPr/>
        </p:nvSpPr>
        <p:spPr>
          <a:xfrm>
            <a:off x="4912459" y="18815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8D2C4-BB5E-749E-ABDA-F4FE45FAB79D}"/>
              </a:ext>
            </a:extLst>
          </p:cNvPr>
          <p:cNvSpPr txBox="1"/>
          <p:nvPr/>
        </p:nvSpPr>
        <p:spPr>
          <a:xfrm>
            <a:off x="5871067" y="20477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E3C69-85A6-CAB0-94AB-7BB90BF1875C}"/>
              </a:ext>
            </a:extLst>
          </p:cNvPr>
          <p:cNvSpPr txBox="1"/>
          <p:nvPr/>
        </p:nvSpPr>
        <p:spPr>
          <a:xfrm>
            <a:off x="6137320" y="20479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79116-D57F-926D-78A7-F1177A461E62}"/>
              </a:ext>
            </a:extLst>
          </p:cNvPr>
          <p:cNvSpPr txBox="1"/>
          <p:nvPr/>
        </p:nvSpPr>
        <p:spPr>
          <a:xfrm>
            <a:off x="6384523" y="20479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06CB9-EA3E-02FC-431F-1DF4FFC9201D}"/>
              </a:ext>
            </a:extLst>
          </p:cNvPr>
          <p:cNvGrpSpPr/>
          <p:nvPr/>
        </p:nvGrpSpPr>
        <p:grpSpPr>
          <a:xfrm>
            <a:off x="9119115" y="147709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7720ED-6544-A5FE-AA24-E4D102F94C3F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E781514-0454-204E-CA33-09695069015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BE861FA-F3D8-556C-496E-C38E9D3C92E3}"/>
              </a:ext>
            </a:extLst>
          </p:cNvPr>
          <p:cNvSpPr txBox="1"/>
          <p:nvPr/>
        </p:nvSpPr>
        <p:spPr>
          <a:xfrm>
            <a:off x="7753350" y="1428890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8 329  26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256CBC0-344F-D712-5E48-3ECD1AFA7BCD}"/>
              </a:ext>
            </a:extLst>
          </p:cNvPr>
          <p:cNvSpPr txBox="1"/>
          <p:nvPr/>
        </p:nvSpPr>
        <p:spPr>
          <a:xfrm>
            <a:off x="7808680" y="190007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000000"/>
                </a:solidFill>
                <a:latin typeface="Arial"/>
                <a:ea typeface="微软雅黑"/>
              </a:rPr>
              <a:t>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C0A0F8A-ABAF-27F9-A63D-792348451E46}"/>
              </a:ext>
            </a:extLst>
          </p:cNvPr>
          <p:cNvSpPr txBox="1"/>
          <p:nvPr/>
        </p:nvSpPr>
        <p:spPr>
          <a:xfrm>
            <a:off x="8103334" y="19006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02466A-2F92-6BEF-8CFE-8BCC00DB4578}"/>
              </a:ext>
            </a:extLst>
          </p:cNvPr>
          <p:cNvSpPr txBox="1"/>
          <p:nvPr/>
        </p:nvSpPr>
        <p:spPr>
          <a:xfrm>
            <a:off x="9119092" y="20573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D272BA-29CE-F676-1EA6-ED6516217D87}"/>
              </a:ext>
            </a:extLst>
          </p:cNvPr>
          <p:cNvSpPr txBox="1"/>
          <p:nvPr/>
        </p:nvSpPr>
        <p:spPr>
          <a:xfrm>
            <a:off x="9385345" y="20574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F3862E6-57EC-0AC6-C3FF-4307ADDA710C}"/>
              </a:ext>
            </a:extLst>
          </p:cNvPr>
          <p:cNvSpPr txBox="1"/>
          <p:nvPr/>
        </p:nvSpPr>
        <p:spPr>
          <a:xfrm>
            <a:off x="9632548" y="20575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7B43E22-B8D2-2549-85EC-13003B19A984}"/>
              </a:ext>
            </a:extLst>
          </p:cNvPr>
          <p:cNvCxnSpPr>
            <a:cxnSpLocks/>
          </p:cNvCxnSpPr>
          <p:nvPr/>
        </p:nvCxnSpPr>
        <p:spPr>
          <a:xfrm>
            <a:off x="1409700" y="24860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63EF38D-B250-8B36-911F-EA4E45207FBE}"/>
              </a:ext>
            </a:extLst>
          </p:cNvPr>
          <p:cNvCxnSpPr>
            <a:cxnSpLocks/>
          </p:cNvCxnSpPr>
          <p:nvPr/>
        </p:nvCxnSpPr>
        <p:spPr>
          <a:xfrm>
            <a:off x="1485900" y="3486150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5C97A8C9-A017-AA8A-9331-F8E15FB863D7}"/>
              </a:ext>
            </a:extLst>
          </p:cNvPr>
          <p:cNvSpPr txBox="1"/>
          <p:nvPr/>
        </p:nvSpPr>
        <p:spPr>
          <a:xfrm>
            <a:off x="1969234" y="34341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993772-1D7A-71A8-E8A7-C8559EF0320A}"/>
              </a:ext>
            </a:extLst>
          </p:cNvPr>
          <p:cNvSpPr txBox="1"/>
          <p:nvPr/>
        </p:nvSpPr>
        <p:spPr>
          <a:xfrm>
            <a:off x="4941034" y="24340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3BB9B20-62FF-91C3-85F0-C778ECD5FF70}"/>
              </a:ext>
            </a:extLst>
          </p:cNvPr>
          <p:cNvSpPr txBox="1"/>
          <p:nvPr/>
        </p:nvSpPr>
        <p:spPr>
          <a:xfrm>
            <a:off x="5198209" y="24435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28857D9-1A46-D074-B308-88B0BA311CD8}"/>
              </a:ext>
            </a:extLst>
          </p:cNvPr>
          <p:cNvCxnSpPr>
            <a:cxnSpLocks/>
          </p:cNvCxnSpPr>
          <p:nvPr/>
        </p:nvCxnSpPr>
        <p:spPr>
          <a:xfrm>
            <a:off x="4657725" y="24669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8528D73-4F16-608A-56E8-29409A6469F0}"/>
              </a:ext>
            </a:extLst>
          </p:cNvPr>
          <p:cNvSpPr txBox="1"/>
          <p:nvPr/>
        </p:nvSpPr>
        <p:spPr>
          <a:xfrm>
            <a:off x="4933950" y="2919824"/>
            <a:ext cx="71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807E33B-2ED9-5B48-D8BA-2C973A14DE94}"/>
              </a:ext>
            </a:extLst>
          </p:cNvPr>
          <p:cNvCxnSpPr>
            <a:cxnSpLocks/>
          </p:cNvCxnSpPr>
          <p:nvPr/>
        </p:nvCxnSpPr>
        <p:spPr>
          <a:xfrm>
            <a:off x="4848225" y="35147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21610E6B-1121-B519-0DC6-81CB23030A99}"/>
              </a:ext>
            </a:extLst>
          </p:cNvPr>
          <p:cNvSpPr txBox="1"/>
          <p:nvPr/>
        </p:nvSpPr>
        <p:spPr>
          <a:xfrm>
            <a:off x="5143500" y="346274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51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B0A3B98-A371-6539-A889-D702843A7561}"/>
              </a:ext>
            </a:extLst>
          </p:cNvPr>
          <p:cNvSpPr txBox="1"/>
          <p:nvPr/>
        </p:nvSpPr>
        <p:spPr>
          <a:xfrm>
            <a:off x="5143500" y="397709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51</a:t>
            </a:r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3FD3CE3-0F01-4C92-8AC1-859F4E7E0776}"/>
              </a:ext>
            </a:extLst>
          </p:cNvPr>
          <p:cNvCxnSpPr>
            <a:cxnSpLocks/>
          </p:cNvCxnSpPr>
          <p:nvPr/>
        </p:nvCxnSpPr>
        <p:spPr>
          <a:xfrm>
            <a:off x="4895850" y="456247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12053543-851F-B881-A867-CBA1E69B4C63}"/>
              </a:ext>
            </a:extLst>
          </p:cNvPr>
          <p:cNvSpPr txBox="1"/>
          <p:nvPr/>
        </p:nvSpPr>
        <p:spPr>
          <a:xfrm>
            <a:off x="5381625" y="4510499"/>
            <a:ext cx="70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D6F3045-FB58-2AB2-6111-74C7C80B56EA}"/>
              </a:ext>
            </a:extLst>
          </p:cNvPr>
          <p:cNvSpPr txBox="1"/>
          <p:nvPr/>
        </p:nvSpPr>
        <p:spPr>
          <a:xfrm>
            <a:off x="8162924" y="2491199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1E1FB9-D936-8942-9DA8-99E2EF0C810D}"/>
              </a:ext>
            </a:extLst>
          </p:cNvPr>
          <p:cNvCxnSpPr>
            <a:cxnSpLocks/>
          </p:cNvCxnSpPr>
          <p:nvPr/>
        </p:nvCxnSpPr>
        <p:spPr>
          <a:xfrm>
            <a:off x="7781925" y="252412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833B9C1B-7EED-1C2C-1FF5-2321AE300D63}"/>
              </a:ext>
            </a:extLst>
          </p:cNvPr>
          <p:cNvSpPr txBox="1"/>
          <p:nvPr/>
        </p:nvSpPr>
        <p:spPr>
          <a:xfrm>
            <a:off x="8429624" y="2500724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8F5BF0C-CD6A-9362-11DD-D88BEA0C8CC4}"/>
              </a:ext>
            </a:extLst>
          </p:cNvPr>
          <p:cNvSpPr txBox="1"/>
          <p:nvPr/>
        </p:nvSpPr>
        <p:spPr>
          <a:xfrm>
            <a:off x="8181975" y="2996024"/>
            <a:ext cx="79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52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AFE7F2CF-0954-6DBD-6DB2-0A9D2DA51DC6}"/>
              </a:ext>
            </a:extLst>
          </p:cNvPr>
          <p:cNvSpPr txBox="1"/>
          <p:nvPr/>
        </p:nvSpPr>
        <p:spPr>
          <a:xfrm>
            <a:off x="8296274" y="3596099"/>
            <a:ext cx="79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09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B580660-C4D6-81AD-AF4D-BDDFF6AF6A55}"/>
              </a:ext>
            </a:extLst>
          </p:cNvPr>
          <p:cNvCxnSpPr>
            <a:cxnSpLocks/>
          </p:cNvCxnSpPr>
          <p:nvPr/>
        </p:nvCxnSpPr>
        <p:spPr>
          <a:xfrm>
            <a:off x="7934325" y="362902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C39758C6-DBA9-3AC0-A2AD-C220487488DF}"/>
              </a:ext>
            </a:extLst>
          </p:cNvPr>
          <p:cNvSpPr txBox="1"/>
          <p:nvPr/>
        </p:nvSpPr>
        <p:spPr>
          <a:xfrm>
            <a:off x="8362950" y="4053299"/>
            <a:ext cx="742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F1B7C40F-D9DC-58EC-89C4-008FB6BF41B4}"/>
              </a:ext>
            </a:extLst>
          </p:cNvPr>
          <p:cNvCxnSpPr>
            <a:cxnSpLocks/>
          </p:cNvCxnSpPr>
          <p:nvPr/>
        </p:nvCxnSpPr>
        <p:spPr>
          <a:xfrm>
            <a:off x="7981950" y="46386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6499D95F-E73C-C9CA-1785-1F7EEDE2B0DD}"/>
              </a:ext>
            </a:extLst>
          </p:cNvPr>
          <p:cNvSpPr txBox="1"/>
          <p:nvPr/>
        </p:nvSpPr>
        <p:spPr>
          <a:xfrm>
            <a:off x="8601075" y="4577174"/>
            <a:ext cx="54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5569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  <p:bldP spid="16" grpId="0"/>
      <p:bldP spid="21" grpId="0"/>
      <p:bldP spid="23" grpId="0"/>
      <p:bldP spid="24" grpId="0"/>
      <p:bldP spid="25" grpId="0"/>
      <p:bldP spid="26" grpId="0"/>
      <p:bldP spid="98" grpId="0"/>
      <p:bldP spid="99" grpId="0"/>
      <p:bldP spid="100" grpId="0"/>
      <p:bldP spid="101" grpId="0"/>
      <p:bldP spid="102" grpId="0"/>
      <p:bldP spid="190" grpId="0"/>
      <p:bldP spid="191" grpId="0"/>
      <p:bldP spid="192" grpId="0"/>
      <p:bldP spid="195" grpId="0"/>
      <p:bldP spid="197" grpId="0"/>
      <p:bldP spid="198" grpId="0"/>
      <p:bldP spid="200" grpId="0"/>
      <p:bldP spid="201" grpId="0"/>
      <p:bldP spid="204" grpId="0"/>
      <p:bldP spid="205" grpId="0"/>
      <p:bldP spid="206" grpId="0"/>
      <p:bldP spid="209" grpId="0"/>
      <p:bldP spid="2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4F1A40-A304-07BA-A9EE-68BE3B2BED57}"/>
              </a:ext>
            </a:extLst>
          </p:cNvPr>
          <p:cNvGrpSpPr/>
          <p:nvPr/>
        </p:nvGrpSpPr>
        <p:grpSpPr>
          <a:xfrm>
            <a:off x="2384940" y="1543768"/>
            <a:ext cx="1329810" cy="2274978"/>
            <a:chOff x="4983480" y="2246811"/>
            <a:chExt cx="858689" cy="23621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7AC9D57-B2B6-DEE4-C5C5-BD0DF66E487B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CD9FE4-9A8B-8992-5A3B-F0D32946CDF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7911D8-D2FE-9605-F348-563E542CEBDF}"/>
              </a:ext>
            </a:extLst>
          </p:cNvPr>
          <p:cNvSpPr txBox="1"/>
          <p:nvPr/>
        </p:nvSpPr>
        <p:spPr>
          <a:xfrm>
            <a:off x="1390649" y="149556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840  42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662AF-0F70-7BC5-75B4-9D70806D71F9}"/>
              </a:ext>
            </a:extLst>
          </p:cNvPr>
          <p:cNvSpPr txBox="1"/>
          <p:nvPr/>
        </p:nvSpPr>
        <p:spPr>
          <a:xfrm>
            <a:off x="1379305" y="19286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A4510-7414-603F-AC58-B7CB4DB9672A}"/>
              </a:ext>
            </a:extLst>
          </p:cNvPr>
          <p:cNvSpPr txBox="1"/>
          <p:nvPr/>
        </p:nvSpPr>
        <p:spPr>
          <a:xfrm>
            <a:off x="1673959" y="1929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37165-640D-67AB-5FC7-897F50364B15}"/>
              </a:ext>
            </a:extLst>
          </p:cNvPr>
          <p:cNvSpPr txBox="1"/>
          <p:nvPr/>
        </p:nvSpPr>
        <p:spPr>
          <a:xfrm>
            <a:off x="2384917" y="2123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FA297-9D1A-EB1E-1232-816C7B9954DE}"/>
              </a:ext>
            </a:extLst>
          </p:cNvPr>
          <p:cNvSpPr txBox="1"/>
          <p:nvPr/>
        </p:nvSpPr>
        <p:spPr>
          <a:xfrm>
            <a:off x="2651170" y="21241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8849-D6F8-0435-F3E0-59635B715131}"/>
              </a:ext>
            </a:extLst>
          </p:cNvPr>
          <p:cNvSpPr txBox="1"/>
          <p:nvPr/>
        </p:nvSpPr>
        <p:spPr>
          <a:xfrm>
            <a:off x="1693009" y="24530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6168E-D30C-2B6B-BC42-9A8C3E0C9260}"/>
              </a:ext>
            </a:extLst>
          </p:cNvPr>
          <p:cNvSpPr txBox="1"/>
          <p:nvPr/>
        </p:nvSpPr>
        <p:spPr>
          <a:xfrm>
            <a:off x="1950184" y="24626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BBA15-832A-189A-AE22-4DBF4DE84235}"/>
              </a:ext>
            </a:extLst>
          </p:cNvPr>
          <p:cNvSpPr txBox="1"/>
          <p:nvPr/>
        </p:nvSpPr>
        <p:spPr>
          <a:xfrm>
            <a:off x="1695635" y="2929349"/>
            <a:ext cx="7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A2CB1-F22A-2F3E-BA7D-6AC8B842D5FF}"/>
              </a:ext>
            </a:extLst>
          </p:cNvPr>
          <p:cNvGrpSpPr/>
          <p:nvPr/>
        </p:nvGrpSpPr>
        <p:grpSpPr>
          <a:xfrm>
            <a:off x="5871090" y="1467568"/>
            <a:ext cx="1329810" cy="2274978"/>
            <a:chOff x="4983480" y="2246811"/>
            <a:chExt cx="858689" cy="23621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EAFD59-ECD5-E3B7-7476-E58274D6E32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AE2C1A-E55C-0D96-F891-B0CC1DD91FC7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AE78F3-B81C-A6DD-B18D-6240A318F171}"/>
              </a:ext>
            </a:extLst>
          </p:cNvPr>
          <p:cNvSpPr txBox="1"/>
          <p:nvPr/>
        </p:nvSpPr>
        <p:spPr>
          <a:xfrm>
            <a:off x="4505325" y="1419365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9 367  31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E111B-4712-9636-EF8F-8EA34C9AE9F8}"/>
              </a:ext>
            </a:extLst>
          </p:cNvPr>
          <p:cNvSpPr txBox="1"/>
          <p:nvPr/>
        </p:nvSpPr>
        <p:spPr>
          <a:xfrm>
            <a:off x="4573417" y="190765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75509E-6B8B-A45E-2588-0BD52AFCA136}"/>
              </a:ext>
            </a:extLst>
          </p:cNvPr>
          <p:cNvSpPr txBox="1"/>
          <p:nvPr/>
        </p:nvSpPr>
        <p:spPr>
          <a:xfrm>
            <a:off x="4868071" y="1908232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8D2C4-BB5E-749E-ABDA-F4FE45FAB79D}"/>
              </a:ext>
            </a:extLst>
          </p:cNvPr>
          <p:cNvSpPr txBox="1"/>
          <p:nvPr/>
        </p:nvSpPr>
        <p:spPr>
          <a:xfrm>
            <a:off x="5871067" y="20477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E3C69-85A6-CAB0-94AB-7BB90BF1875C}"/>
              </a:ext>
            </a:extLst>
          </p:cNvPr>
          <p:cNvSpPr txBox="1"/>
          <p:nvPr/>
        </p:nvSpPr>
        <p:spPr>
          <a:xfrm>
            <a:off x="6137320" y="20479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79116-D57F-926D-78A7-F1177A461E62}"/>
              </a:ext>
            </a:extLst>
          </p:cNvPr>
          <p:cNvSpPr txBox="1"/>
          <p:nvPr/>
        </p:nvSpPr>
        <p:spPr>
          <a:xfrm>
            <a:off x="6384523" y="20479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06CB9-EA3E-02FC-431F-1DF4FFC9201D}"/>
              </a:ext>
            </a:extLst>
          </p:cNvPr>
          <p:cNvGrpSpPr/>
          <p:nvPr/>
        </p:nvGrpSpPr>
        <p:grpSpPr>
          <a:xfrm>
            <a:off x="9119115" y="147709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7720ED-6544-A5FE-AA24-E4D102F94C3F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E781514-0454-204E-CA33-09695069015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BE861FA-F3D8-556C-496E-C38E9D3C92E3}"/>
              </a:ext>
            </a:extLst>
          </p:cNvPr>
          <p:cNvSpPr txBox="1"/>
          <p:nvPr/>
        </p:nvSpPr>
        <p:spPr>
          <a:xfrm>
            <a:off x="7753350" y="1428890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5 184  48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256CBC0-344F-D712-5E48-3ECD1AFA7BCD}"/>
              </a:ext>
            </a:extLst>
          </p:cNvPr>
          <p:cNvSpPr txBox="1"/>
          <p:nvPr/>
        </p:nvSpPr>
        <p:spPr>
          <a:xfrm>
            <a:off x="7808680" y="190007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C0A0F8A-ABAF-27F9-A63D-792348451E46}"/>
              </a:ext>
            </a:extLst>
          </p:cNvPr>
          <p:cNvSpPr txBox="1"/>
          <p:nvPr/>
        </p:nvSpPr>
        <p:spPr>
          <a:xfrm>
            <a:off x="8103334" y="19006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02466A-2F92-6BEF-8CFE-8BCC00DB4578}"/>
              </a:ext>
            </a:extLst>
          </p:cNvPr>
          <p:cNvSpPr txBox="1"/>
          <p:nvPr/>
        </p:nvSpPr>
        <p:spPr>
          <a:xfrm>
            <a:off x="9119092" y="20573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D272BA-29CE-F676-1EA6-ED6516217D87}"/>
              </a:ext>
            </a:extLst>
          </p:cNvPr>
          <p:cNvSpPr txBox="1"/>
          <p:nvPr/>
        </p:nvSpPr>
        <p:spPr>
          <a:xfrm>
            <a:off x="9385345" y="20574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F3862E6-57EC-0AC6-C3FF-4307ADDA710C}"/>
              </a:ext>
            </a:extLst>
          </p:cNvPr>
          <p:cNvSpPr txBox="1"/>
          <p:nvPr/>
        </p:nvSpPr>
        <p:spPr>
          <a:xfrm>
            <a:off x="9632548" y="20575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7B43E22-B8D2-2549-85EC-13003B19A984}"/>
              </a:ext>
            </a:extLst>
          </p:cNvPr>
          <p:cNvCxnSpPr>
            <a:cxnSpLocks/>
          </p:cNvCxnSpPr>
          <p:nvPr/>
        </p:nvCxnSpPr>
        <p:spPr>
          <a:xfrm>
            <a:off x="1409700" y="24860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63EF38D-B250-8B36-911F-EA4E45207FBE}"/>
              </a:ext>
            </a:extLst>
          </p:cNvPr>
          <p:cNvCxnSpPr>
            <a:cxnSpLocks/>
          </p:cNvCxnSpPr>
          <p:nvPr/>
        </p:nvCxnSpPr>
        <p:spPr>
          <a:xfrm>
            <a:off x="1485900" y="3486150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5C97A8C9-A017-AA8A-9331-F8E15FB863D7}"/>
              </a:ext>
            </a:extLst>
          </p:cNvPr>
          <p:cNvSpPr txBox="1"/>
          <p:nvPr/>
        </p:nvSpPr>
        <p:spPr>
          <a:xfrm>
            <a:off x="1969234" y="34341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993772-1D7A-71A8-E8A7-C8559EF0320A}"/>
              </a:ext>
            </a:extLst>
          </p:cNvPr>
          <p:cNvSpPr txBox="1"/>
          <p:nvPr/>
        </p:nvSpPr>
        <p:spPr>
          <a:xfrm>
            <a:off x="4941034" y="24340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3BB9B20-62FF-91C3-85F0-C778ECD5FF70}"/>
              </a:ext>
            </a:extLst>
          </p:cNvPr>
          <p:cNvSpPr txBox="1"/>
          <p:nvPr/>
        </p:nvSpPr>
        <p:spPr>
          <a:xfrm>
            <a:off x="5198209" y="24435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28857D9-1A46-D074-B308-88B0BA311CD8}"/>
              </a:ext>
            </a:extLst>
          </p:cNvPr>
          <p:cNvCxnSpPr>
            <a:cxnSpLocks/>
          </p:cNvCxnSpPr>
          <p:nvPr/>
        </p:nvCxnSpPr>
        <p:spPr>
          <a:xfrm>
            <a:off x="4657725" y="24669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8528D73-4F16-608A-56E8-29409A6469F0}"/>
              </a:ext>
            </a:extLst>
          </p:cNvPr>
          <p:cNvSpPr txBox="1"/>
          <p:nvPr/>
        </p:nvSpPr>
        <p:spPr>
          <a:xfrm>
            <a:off x="4933950" y="2919824"/>
            <a:ext cx="71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807E33B-2ED9-5B48-D8BA-2C973A14DE94}"/>
              </a:ext>
            </a:extLst>
          </p:cNvPr>
          <p:cNvCxnSpPr>
            <a:cxnSpLocks/>
          </p:cNvCxnSpPr>
          <p:nvPr/>
        </p:nvCxnSpPr>
        <p:spPr>
          <a:xfrm>
            <a:off x="4848225" y="35147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21610E6B-1121-B519-0DC6-81CB23030A99}"/>
              </a:ext>
            </a:extLst>
          </p:cNvPr>
          <p:cNvSpPr txBox="1"/>
          <p:nvPr/>
        </p:nvSpPr>
        <p:spPr>
          <a:xfrm>
            <a:off x="5143500" y="346274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67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B0A3B98-A371-6539-A889-D702843A7561}"/>
              </a:ext>
            </a:extLst>
          </p:cNvPr>
          <p:cNvSpPr txBox="1"/>
          <p:nvPr/>
        </p:nvSpPr>
        <p:spPr>
          <a:xfrm>
            <a:off x="5143500" y="397709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62</a:t>
            </a:r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3FD3CE3-0F01-4C92-8AC1-859F4E7E0776}"/>
              </a:ext>
            </a:extLst>
          </p:cNvPr>
          <p:cNvCxnSpPr>
            <a:cxnSpLocks/>
          </p:cNvCxnSpPr>
          <p:nvPr/>
        </p:nvCxnSpPr>
        <p:spPr>
          <a:xfrm>
            <a:off x="4895850" y="456247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12053543-851F-B881-A867-CBA1E69B4C63}"/>
              </a:ext>
            </a:extLst>
          </p:cNvPr>
          <p:cNvSpPr txBox="1"/>
          <p:nvPr/>
        </p:nvSpPr>
        <p:spPr>
          <a:xfrm>
            <a:off x="5381625" y="4510499"/>
            <a:ext cx="70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D6F3045-FB58-2AB2-6111-74C7C80B56EA}"/>
              </a:ext>
            </a:extLst>
          </p:cNvPr>
          <p:cNvSpPr txBox="1"/>
          <p:nvPr/>
        </p:nvSpPr>
        <p:spPr>
          <a:xfrm>
            <a:off x="8162924" y="2491199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1E1FB9-D936-8942-9DA8-99E2EF0C810D}"/>
              </a:ext>
            </a:extLst>
          </p:cNvPr>
          <p:cNvCxnSpPr>
            <a:cxnSpLocks/>
          </p:cNvCxnSpPr>
          <p:nvPr/>
        </p:nvCxnSpPr>
        <p:spPr>
          <a:xfrm>
            <a:off x="7781925" y="252412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833B9C1B-7EED-1C2C-1FF5-2321AE300D63}"/>
              </a:ext>
            </a:extLst>
          </p:cNvPr>
          <p:cNvSpPr txBox="1"/>
          <p:nvPr/>
        </p:nvSpPr>
        <p:spPr>
          <a:xfrm>
            <a:off x="8429624" y="2500724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8F5BF0C-CD6A-9362-11DD-D88BEA0C8CC4}"/>
              </a:ext>
            </a:extLst>
          </p:cNvPr>
          <p:cNvSpPr txBox="1"/>
          <p:nvPr/>
        </p:nvSpPr>
        <p:spPr>
          <a:xfrm>
            <a:off x="8181975" y="2996024"/>
            <a:ext cx="79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AFE7F2CF-0954-6DBD-6DB2-0A9D2DA51DC6}"/>
              </a:ext>
            </a:extLst>
          </p:cNvPr>
          <p:cNvSpPr txBox="1"/>
          <p:nvPr/>
        </p:nvSpPr>
        <p:spPr>
          <a:xfrm>
            <a:off x="8202967" y="3596099"/>
            <a:ext cx="1047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384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B580660-C4D6-81AD-AF4D-BDDFF6AF6A55}"/>
              </a:ext>
            </a:extLst>
          </p:cNvPr>
          <p:cNvCxnSpPr>
            <a:cxnSpLocks/>
          </p:cNvCxnSpPr>
          <p:nvPr/>
        </p:nvCxnSpPr>
        <p:spPr>
          <a:xfrm>
            <a:off x="7934325" y="362902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C39758C6-DBA9-3AC0-A2AD-C220487488DF}"/>
              </a:ext>
            </a:extLst>
          </p:cNvPr>
          <p:cNvSpPr txBox="1"/>
          <p:nvPr/>
        </p:nvSpPr>
        <p:spPr>
          <a:xfrm>
            <a:off x="8211845" y="4053299"/>
            <a:ext cx="102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384</a:t>
            </a: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F1B7C40F-D9DC-58EC-89C4-008FB6BF41B4}"/>
              </a:ext>
            </a:extLst>
          </p:cNvPr>
          <p:cNvCxnSpPr>
            <a:cxnSpLocks/>
          </p:cNvCxnSpPr>
          <p:nvPr/>
        </p:nvCxnSpPr>
        <p:spPr>
          <a:xfrm>
            <a:off x="7981950" y="46386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6499D95F-E73C-C9CA-1785-1F7EEDE2B0DD}"/>
              </a:ext>
            </a:extLst>
          </p:cNvPr>
          <p:cNvSpPr txBox="1"/>
          <p:nvPr/>
        </p:nvSpPr>
        <p:spPr>
          <a:xfrm>
            <a:off x="8680974" y="4603807"/>
            <a:ext cx="54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0906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  <p:bldP spid="16" grpId="0"/>
      <p:bldP spid="21" grpId="0"/>
      <p:bldP spid="23" grpId="0"/>
      <p:bldP spid="24" grpId="0"/>
      <p:bldP spid="25" grpId="0"/>
      <p:bldP spid="26" grpId="0"/>
      <p:bldP spid="98" grpId="0"/>
      <p:bldP spid="99" grpId="0"/>
      <p:bldP spid="100" grpId="0"/>
      <p:bldP spid="101" grpId="0"/>
      <p:bldP spid="102" grpId="0"/>
      <p:bldP spid="190" grpId="0"/>
      <p:bldP spid="191" grpId="0"/>
      <p:bldP spid="192" grpId="0"/>
      <p:bldP spid="195" grpId="0"/>
      <p:bldP spid="197" grpId="0"/>
      <p:bldP spid="198" grpId="0"/>
      <p:bldP spid="200" grpId="0"/>
      <p:bldP spid="201" grpId="0"/>
      <p:bldP spid="204" grpId="0"/>
      <p:bldP spid="205" grpId="0"/>
      <p:bldP spid="206" grpId="0"/>
      <p:bldP spid="209" grpId="0"/>
      <p:bldP spid="2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D11CCB0-943F-40E6-BE86-C2277EF41232}"/>
              </a:ext>
            </a:extLst>
          </p:cNvPr>
          <p:cNvGrpSpPr/>
          <p:nvPr/>
        </p:nvGrpSpPr>
        <p:grpSpPr>
          <a:xfrm>
            <a:off x="-83574" y="246400"/>
            <a:ext cx="12275574" cy="1248103"/>
            <a:chOff x="457200" y="275897"/>
            <a:chExt cx="12275574" cy="1248103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0A98EEDB-24CE-493E-90FC-8DF72AC9036D}"/>
                </a:ext>
              </a:extLst>
            </p:cNvPr>
            <p:cNvGrpSpPr/>
            <p:nvPr/>
          </p:nvGrpSpPr>
          <p:grpSpPr>
            <a:xfrm>
              <a:off x="1371600" y="484363"/>
              <a:ext cx="11361174" cy="1014237"/>
              <a:chOff x="1371600" y="484363"/>
              <a:chExt cx="11361174" cy="1014237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6BD1915C-F8DD-410B-A81D-8286897AC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13611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E5A885E-1C1B-46A8-BDFC-CDA64ED646BA}"/>
                  </a:ext>
                </a:extLst>
              </p:cNvPr>
              <p:cNvSpPr txBox="1"/>
              <p:nvPr/>
            </p:nvSpPr>
            <p:spPr>
              <a:xfrm>
                <a:off x="2055833" y="769633"/>
                <a:ext cx="97353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Chọn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thẻ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ghi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phép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thích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hợp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cho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nhà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CAFD7DA-9C9A-4DF1-BD96-E36652AA8C38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E3CAEBE4-03F8-4740-B857-83478BEAE9A3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91DC365-28D5-466F-BE61-4EC4E857866A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3240F4-9085-CA93-0FFD-87DB08C24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148" y="1714242"/>
            <a:ext cx="9183022" cy="43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4F1A40-A304-07BA-A9EE-68BE3B2BED57}"/>
              </a:ext>
            </a:extLst>
          </p:cNvPr>
          <p:cNvGrpSpPr/>
          <p:nvPr/>
        </p:nvGrpSpPr>
        <p:grpSpPr>
          <a:xfrm>
            <a:off x="2384940" y="1543768"/>
            <a:ext cx="1329810" cy="2274978"/>
            <a:chOff x="4983480" y="2246811"/>
            <a:chExt cx="858689" cy="23621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7AC9D57-B2B6-DEE4-C5C5-BD0DF66E487B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CD9FE4-9A8B-8992-5A3B-F0D32946CDF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7911D8-D2FE-9605-F348-563E542CEBDF}"/>
              </a:ext>
            </a:extLst>
          </p:cNvPr>
          <p:cNvSpPr txBox="1"/>
          <p:nvPr/>
        </p:nvSpPr>
        <p:spPr>
          <a:xfrm>
            <a:off x="1390649" y="149556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283  27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662AF-0F70-7BC5-75B4-9D70806D71F9}"/>
              </a:ext>
            </a:extLst>
          </p:cNvPr>
          <p:cNvSpPr txBox="1"/>
          <p:nvPr/>
        </p:nvSpPr>
        <p:spPr>
          <a:xfrm>
            <a:off x="1379305" y="19286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A4510-7414-603F-AC58-B7CB4DB9672A}"/>
              </a:ext>
            </a:extLst>
          </p:cNvPr>
          <p:cNvSpPr txBox="1"/>
          <p:nvPr/>
        </p:nvSpPr>
        <p:spPr>
          <a:xfrm>
            <a:off x="1673959" y="1929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37165-640D-67AB-5FC7-897F50364B15}"/>
              </a:ext>
            </a:extLst>
          </p:cNvPr>
          <p:cNvSpPr txBox="1"/>
          <p:nvPr/>
        </p:nvSpPr>
        <p:spPr>
          <a:xfrm>
            <a:off x="2384917" y="2123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FA297-9D1A-EB1E-1232-816C7B9954DE}"/>
              </a:ext>
            </a:extLst>
          </p:cNvPr>
          <p:cNvSpPr txBox="1"/>
          <p:nvPr/>
        </p:nvSpPr>
        <p:spPr>
          <a:xfrm>
            <a:off x="2651170" y="21241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8849-D6F8-0435-F3E0-59635B715131}"/>
              </a:ext>
            </a:extLst>
          </p:cNvPr>
          <p:cNvSpPr txBox="1"/>
          <p:nvPr/>
        </p:nvSpPr>
        <p:spPr>
          <a:xfrm>
            <a:off x="1693009" y="24530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6168E-D30C-2B6B-BC42-9A8C3E0C9260}"/>
              </a:ext>
            </a:extLst>
          </p:cNvPr>
          <p:cNvSpPr txBox="1"/>
          <p:nvPr/>
        </p:nvSpPr>
        <p:spPr>
          <a:xfrm>
            <a:off x="1950184" y="24626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BBA15-832A-189A-AE22-4DBF4DE84235}"/>
              </a:ext>
            </a:extLst>
          </p:cNvPr>
          <p:cNvSpPr txBox="1"/>
          <p:nvPr/>
        </p:nvSpPr>
        <p:spPr>
          <a:xfrm>
            <a:off x="1759974" y="2929349"/>
            <a:ext cx="786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A2CB1-F22A-2F3E-BA7D-6AC8B842D5FF}"/>
              </a:ext>
            </a:extLst>
          </p:cNvPr>
          <p:cNvGrpSpPr/>
          <p:nvPr/>
        </p:nvGrpSpPr>
        <p:grpSpPr>
          <a:xfrm>
            <a:off x="5871090" y="1467568"/>
            <a:ext cx="1329810" cy="2274978"/>
            <a:chOff x="4983480" y="2246811"/>
            <a:chExt cx="858689" cy="23621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EAFD59-ECD5-E3B7-7476-E58274D6E32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AE2C1A-E55C-0D96-F891-B0CC1DD91FC7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AE78F3-B81C-A6DD-B18D-6240A318F171}"/>
              </a:ext>
            </a:extLst>
          </p:cNvPr>
          <p:cNvSpPr txBox="1"/>
          <p:nvPr/>
        </p:nvSpPr>
        <p:spPr>
          <a:xfrm>
            <a:off x="4896465" y="1419365"/>
            <a:ext cx="1993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870  29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E111B-4712-9636-EF8F-8EA34C9AE9F8}"/>
              </a:ext>
            </a:extLst>
          </p:cNvPr>
          <p:cNvSpPr txBox="1"/>
          <p:nvPr/>
        </p:nvSpPr>
        <p:spPr>
          <a:xfrm>
            <a:off x="4863611" y="18810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75509E-6B8B-A45E-2588-0BD52AFCA136}"/>
              </a:ext>
            </a:extLst>
          </p:cNvPr>
          <p:cNvSpPr txBox="1"/>
          <p:nvPr/>
        </p:nvSpPr>
        <p:spPr>
          <a:xfrm>
            <a:off x="5158265" y="18815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8D2C4-BB5E-749E-ABDA-F4FE45FAB79D}"/>
              </a:ext>
            </a:extLst>
          </p:cNvPr>
          <p:cNvSpPr txBox="1"/>
          <p:nvPr/>
        </p:nvSpPr>
        <p:spPr>
          <a:xfrm>
            <a:off x="5871067" y="20477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E3C69-85A6-CAB0-94AB-7BB90BF1875C}"/>
              </a:ext>
            </a:extLst>
          </p:cNvPr>
          <p:cNvSpPr txBox="1"/>
          <p:nvPr/>
        </p:nvSpPr>
        <p:spPr>
          <a:xfrm>
            <a:off x="6137320" y="20479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06CB9-EA3E-02FC-431F-1DF4FFC9201D}"/>
              </a:ext>
            </a:extLst>
          </p:cNvPr>
          <p:cNvGrpSpPr/>
          <p:nvPr/>
        </p:nvGrpSpPr>
        <p:grpSpPr>
          <a:xfrm>
            <a:off x="9119115" y="147709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7720ED-6544-A5FE-AA24-E4D102F94C3F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E781514-0454-204E-CA33-09695069015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BE861FA-F3D8-556C-496E-C38E9D3C92E3}"/>
              </a:ext>
            </a:extLst>
          </p:cNvPr>
          <p:cNvSpPr txBox="1"/>
          <p:nvPr/>
        </p:nvSpPr>
        <p:spPr>
          <a:xfrm>
            <a:off x="8121444" y="1428890"/>
            <a:ext cx="2016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196  14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C0A0F8A-ABAF-27F9-A63D-792348451E46}"/>
              </a:ext>
            </a:extLst>
          </p:cNvPr>
          <p:cNvSpPr txBox="1"/>
          <p:nvPr/>
        </p:nvSpPr>
        <p:spPr>
          <a:xfrm>
            <a:off x="8131278" y="1900649"/>
            <a:ext cx="1081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02466A-2F92-6BEF-8CFE-8BCC00DB4578}"/>
              </a:ext>
            </a:extLst>
          </p:cNvPr>
          <p:cNvSpPr txBox="1"/>
          <p:nvPr/>
        </p:nvSpPr>
        <p:spPr>
          <a:xfrm>
            <a:off x="9119092" y="20573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D272BA-29CE-F676-1EA6-ED6516217D87}"/>
              </a:ext>
            </a:extLst>
          </p:cNvPr>
          <p:cNvSpPr txBox="1"/>
          <p:nvPr/>
        </p:nvSpPr>
        <p:spPr>
          <a:xfrm>
            <a:off x="9385345" y="20574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7B43E22-B8D2-2549-85EC-13003B19A984}"/>
              </a:ext>
            </a:extLst>
          </p:cNvPr>
          <p:cNvCxnSpPr>
            <a:cxnSpLocks/>
          </p:cNvCxnSpPr>
          <p:nvPr/>
        </p:nvCxnSpPr>
        <p:spPr>
          <a:xfrm>
            <a:off x="1409700" y="24860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63EF38D-B250-8B36-911F-EA4E45207FBE}"/>
              </a:ext>
            </a:extLst>
          </p:cNvPr>
          <p:cNvCxnSpPr>
            <a:cxnSpLocks/>
          </p:cNvCxnSpPr>
          <p:nvPr/>
        </p:nvCxnSpPr>
        <p:spPr>
          <a:xfrm>
            <a:off x="1485900" y="3486150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5C97A8C9-A017-AA8A-9331-F8E15FB863D7}"/>
              </a:ext>
            </a:extLst>
          </p:cNvPr>
          <p:cNvSpPr txBox="1"/>
          <p:nvPr/>
        </p:nvSpPr>
        <p:spPr>
          <a:xfrm>
            <a:off x="1710813" y="3434174"/>
            <a:ext cx="698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993772-1D7A-71A8-E8A7-C8559EF0320A}"/>
              </a:ext>
            </a:extLst>
          </p:cNvPr>
          <p:cNvSpPr txBox="1"/>
          <p:nvPr/>
        </p:nvSpPr>
        <p:spPr>
          <a:xfrm>
            <a:off x="5049189" y="2414385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3BB9B20-62FF-91C3-85F0-C778ECD5FF70}"/>
              </a:ext>
            </a:extLst>
          </p:cNvPr>
          <p:cNvSpPr txBox="1"/>
          <p:nvPr/>
        </p:nvSpPr>
        <p:spPr>
          <a:xfrm>
            <a:off x="5296532" y="2404245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28857D9-1A46-D074-B308-88B0BA311CD8}"/>
              </a:ext>
            </a:extLst>
          </p:cNvPr>
          <p:cNvCxnSpPr>
            <a:cxnSpLocks/>
          </p:cNvCxnSpPr>
          <p:nvPr/>
        </p:nvCxnSpPr>
        <p:spPr>
          <a:xfrm>
            <a:off x="4657725" y="24669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8528D73-4F16-608A-56E8-29409A6469F0}"/>
              </a:ext>
            </a:extLst>
          </p:cNvPr>
          <p:cNvSpPr txBox="1"/>
          <p:nvPr/>
        </p:nvSpPr>
        <p:spPr>
          <a:xfrm>
            <a:off x="5061770" y="2919824"/>
            <a:ext cx="71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807E33B-2ED9-5B48-D8BA-2C973A14DE94}"/>
              </a:ext>
            </a:extLst>
          </p:cNvPr>
          <p:cNvCxnSpPr>
            <a:cxnSpLocks/>
          </p:cNvCxnSpPr>
          <p:nvPr/>
        </p:nvCxnSpPr>
        <p:spPr>
          <a:xfrm>
            <a:off x="4848225" y="35147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21610E6B-1121-B519-0DC6-81CB23030A99}"/>
              </a:ext>
            </a:extLst>
          </p:cNvPr>
          <p:cNvSpPr txBox="1"/>
          <p:nvPr/>
        </p:nvSpPr>
        <p:spPr>
          <a:xfrm>
            <a:off x="5289754" y="3462749"/>
            <a:ext cx="749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D6F3045-FB58-2AB2-6111-74C7C80B56EA}"/>
              </a:ext>
            </a:extLst>
          </p:cNvPr>
          <p:cNvSpPr txBox="1"/>
          <p:nvPr/>
        </p:nvSpPr>
        <p:spPr>
          <a:xfrm>
            <a:off x="8398898" y="2461702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1E1FB9-D936-8942-9DA8-99E2EF0C810D}"/>
              </a:ext>
            </a:extLst>
          </p:cNvPr>
          <p:cNvCxnSpPr>
            <a:cxnSpLocks/>
          </p:cNvCxnSpPr>
          <p:nvPr/>
        </p:nvCxnSpPr>
        <p:spPr>
          <a:xfrm>
            <a:off x="8170606" y="2514292"/>
            <a:ext cx="8938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833B9C1B-7EED-1C2C-1FF5-2321AE300D63}"/>
              </a:ext>
            </a:extLst>
          </p:cNvPr>
          <p:cNvSpPr txBox="1"/>
          <p:nvPr/>
        </p:nvSpPr>
        <p:spPr>
          <a:xfrm>
            <a:off x="8655766" y="2461395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8F5BF0C-CD6A-9362-11DD-D88BEA0C8CC4}"/>
              </a:ext>
            </a:extLst>
          </p:cNvPr>
          <p:cNvSpPr txBox="1"/>
          <p:nvPr/>
        </p:nvSpPr>
        <p:spPr>
          <a:xfrm>
            <a:off x="8408117" y="2996024"/>
            <a:ext cx="79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56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B580660-C4D6-81AD-AF4D-BDDFF6AF6A55}"/>
              </a:ext>
            </a:extLst>
          </p:cNvPr>
          <p:cNvCxnSpPr>
            <a:cxnSpLocks/>
          </p:cNvCxnSpPr>
          <p:nvPr/>
        </p:nvCxnSpPr>
        <p:spPr>
          <a:xfrm>
            <a:off x="8357419" y="3629025"/>
            <a:ext cx="6627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6499D95F-E73C-C9CA-1785-1F7EEDE2B0DD}"/>
              </a:ext>
            </a:extLst>
          </p:cNvPr>
          <p:cNvSpPr txBox="1"/>
          <p:nvPr/>
        </p:nvSpPr>
        <p:spPr>
          <a:xfrm>
            <a:off x="8679733" y="3593949"/>
            <a:ext cx="54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5746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  <p:bldP spid="16" grpId="0"/>
      <p:bldP spid="21" grpId="0"/>
      <p:bldP spid="23" grpId="0"/>
      <p:bldP spid="24" grpId="0"/>
      <p:bldP spid="25" grpId="0"/>
      <p:bldP spid="99" grpId="0"/>
      <p:bldP spid="100" grpId="0"/>
      <p:bldP spid="101" grpId="0"/>
      <p:bldP spid="190" grpId="0"/>
      <p:bldP spid="191" grpId="0"/>
      <p:bldP spid="192" grpId="0"/>
      <p:bldP spid="195" grpId="0"/>
      <p:bldP spid="197" grpId="0"/>
      <p:bldP spid="201" grpId="0"/>
      <p:bldP spid="204" grpId="0"/>
      <p:bldP spid="205" grpId="0"/>
      <p:bldP spid="2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4F1A40-A304-07BA-A9EE-68BE3B2BED57}"/>
              </a:ext>
            </a:extLst>
          </p:cNvPr>
          <p:cNvGrpSpPr/>
          <p:nvPr/>
        </p:nvGrpSpPr>
        <p:grpSpPr>
          <a:xfrm>
            <a:off x="2384940" y="1543768"/>
            <a:ext cx="1329810" cy="2274978"/>
            <a:chOff x="4983480" y="2246811"/>
            <a:chExt cx="858689" cy="23621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7AC9D57-B2B6-DEE4-C5C5-BD0DF66E487B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CD9FE4-9A8B-8992-5A3B-F0D32946CDF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7911D8-D2FE-9605-F348-563E542CEBDF}"/>
              </a:ext>
            </a:extLst>
          </p:cNvPr>
          <p:cNvSpPr txBox="1"/>
          <p:nvPr/>
        </p:nvSpPr>
        <p:spPr>
          <a:xfrm>
            <a:off x="1258529" y="1495565"/>
            <a:ext cx="214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4221  21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662AF-0F70-7BC5-75B4-9D70806D71F9}"/>
              </a:ext>
            </a:extLst>
          </p:cNvPr>
          <p:cNvSpPr txBox="1"/>
          <p:nvPr/>
        </p:nvSpPr>
        <p:spPr>
          <a:xfrm>
            <a:off x="1241654" y="19286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A4510-7414-603F-AC58-B7CB4DB9672A}"/>
              </a:ext>
            </a:extLst>
          </p:cNvPr>
          <p:cNvSpPr txBox="1"/>
          <p:nvPr/>
        </p:nvSpPr>
        <p:spPr>
          <a:xfrm>
            <a:off x="1536308" y="1929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37165-640D-67AB-5FC7-897F50364B15}"/>
              </a:ext>
            </a:extLst>
          </p:cNvPr>
          <p:cNvSpPr txBox="1"/>
          <p:nvPr/>
        </p:nvSpPr>
        <p:spPr>
          <a:xfrm>
            <a:off x="2384917" y="2123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FA297-9D1A-EB1E-1232-816C7B9954DE}"/>
              </a:ext>
            </a:extLst>
          </p:cNvPr>
          <p:cNvSpPr txBox="1"/>
          <p:nvPr/>
        </p:nvSpPr>
        <p:spPr>
          <a:xfrm>
            <a:off x="2651170" y="2124139"/>
            <a:ext cx="78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8849-D6F8-0435-F3E0-59635B715131}"/>
              </a:ext>
            </a:extLst>
          </p:cNvPr>
          <p:cNvSpPr txBox="1"/>
          <p:nvPr/>
        </p:nvSpPr>
        <p:spPr>
          <a:xfrm>
            <a:off x="1496364" y="240393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6168E-D30C-2B6B-BC42-9A8C3E0C9260}"/>
              </a:ext>
            </a:extLst>
          </p:cNvPr>
          <p:cNvSpPr txBox="1"/>
          <p:nvPr/>
        </p:nvSpPr>
        <p:spPr>
          <a:xfrm>
            <a:off x="1743707" y="23937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BBA15-832A-189A-AE22-4DBF4DE84235}"/>
              </a:ext>
            </a:extLst>
          </p:cNvPr>
          <p:cNvSpPr txBox="1"/>
          <p:nvPr/>
        </p:nvSpPr>
        <p:spPr>
          <a:xfrm>
            <a:off x="1518655" y="2890019"/>
            <a:ext cx="7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A2CB1-F22A-2F3E-BA7D-6AC8B842D5FF}"/>
              </a:ext>
            </a:extLst>
          </p:cNvPr>
          <p:cNvGrpSpPr/>
          <p:nvPr/>
        </p:nvGrpSpPr>
        <p:grpSpPr>
          <a:xfrm>
            <a:off x="5871090" y="1467568"/>
            <a:ext cx="1329810" cy="2274978"/>
            <a:chOff x="4983480" y="2246811"/>
            <a:chExt cx="858689" cy="23621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EAFD59-ECD5-E3B7-7476-E58274D6E32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AE2C1A-E55C-0D96-F891-B0CC1DD91FC7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AE78F3-B81C-A6DD-B18D-6240A318F171}"/>
              </a:ext>
            </a:extLst>
          </p:cNvPr>
          <p:cNvSpPr txBox="1"/>
          <p:nvPr/>
        </p:nvSpPr>
        <p:spPr>
          <a:xfrm>
            <a:off x="4935793" y="1419365"/>
            <a:ext cx="195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783  69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E111B-4712-9636-EF8F-8EA34C9AE9F8}"/>
              </a:ext>
            </a:extLst>
          </p:cNvPr>
          <p:cNvSpPr txBox="1"/>
          <p:nvPr/>
        </p:nvSpPr>
        <p:spPr>
          <a:xfrm>
            <a:off x="4927378" y="1887989"/>
            <a:ext cx="101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8D2C4-BB5E-749E-ABDA-F4FE45FAB79D}"/>
              </a:ext>
            </a:extLst>
          </p:cNvPr>
          <p:cNvSpPr txBox="1"/>
          <p:nvPr/>
        </p:nvSpPr>
        <p:spPr>
          <a:xfrm>
            <a:off x="5871067" y="20477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E3C69-85A6-CAB0-94AB-7BB90BF1875C}"/>
              </a:ext>
            </a:extLst>
          </p:cNvPr>
          <p:cNvSpPr txBox="1"/>
          <p:nvPr/>
        </p:nvSpPr>
        <p:spPr>
          <a:xfrm>
            <a:off x="6137320" y="20479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06CB9-EA3E-02FC-431F-1DF4FFC9201D}"/>
              </a:ext>
            </a:extLst>
          </p:cNvPr>
          <p:cNvGrpSpPr/>
          <p:nvPr/>
        </p:nvGrpSpPr>
        <p:grpSpPr>
          <a:xfrm>
            <a:off x="9119115" y="147709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7720ED-6544-A5FE-AA24-E4D102F94C3F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E781514-0454-204E-CA33-09695069015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BE861FA-F3D8-556C-496E-C38E9D3C92E3}"/>
              </a:ext>
            </a:extLst>
          </p:cNvPr>
          <p:cNvSpPr txBox="1"/>
          <p:nvPr/>
        </p:nvSpPr>
        <p:spPr>
          <a:xfrm>
            <a:off x="8170606" y="1428890"/>
            <a:ext cx="1967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608  32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256CBC0-344F-D712-5E48-3ECD1AFA7BCD}"/>
              </a:ext>
            </a:extLst>
          </p:cNvPr>
          <p:cNvSpPr txBox="1"/>
          <p:nvPr/>
        </p:nvSpPr>
        <p:spPr>
          <a:xfrm>
            <a:off x="8162641" y="1890239"/>
            <a:ext cx="88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02466A-2F92-6BEF-8CFE-8BCC00DB4578}"/>
              </a:ext>
            </a:extLst>
          </p:cNvPr>
          <p:cNvSpPr txBox="1"/>
          <p:nvPr/>
        </p:nvSpPr>
        <p:spPr>
          <a:xfrm>
            <a:off x="9119092" y="20573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D272BA-29CE-F676-1EA6-ED6516217D87}"/>
              </a:ext>
            </a:extLst>
          </p:cNvPr>
          <p:cNvSpPr txBox="1"/>
          <p:nvPr/>
        </p:nvSpPr>
        <p:spPr>
          <a:xfrm>
            <a:off x="9385345" y="20574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7B43E22-B8D2-2549-85EC-13003B19A984}"/>
              </a:ext>
            </a:extLst>
          </p:cNvPr>
          <p:cNvCxnSpPr>
            <a:cxnSpLocks/>
          </p:cNvCxnSpPr>
          <p:nvPr/>
        </p:nvCxnSpPr>
        <p:spPr>
          <a:xfrm>
            <a:off x="1331042" y="24860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63EF38D-B250-8B36-911F-EA4E45207FBE}"/>
              </a:ext>
            </a:extLst>
          </p:cNvPr>
          <p:cNvCxnSpPr>
            <a:cxnSpLocks/>
          </p:cNvCxnSpPr>
          <p:nvPr/>
        </p:nvCxnSpPr>
        <p:spPr>
          <a:xfrm>
            <a:off x="1485900" y="3486150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5C97A8C9-A017-AA8A-9331-F8E15FB863D7}"/>
              </a:ext>
            </a:extLst>
          </p:cNvPr>
          <p:cNvSpPr txBox="1"/>
          <p:nvPr/>
        </p:nvSpPr>
        <p:spPr>
          <a:xfrm>
            <a:off x="1661652" y="3434174"/>
            <a:ext cx="74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21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993772-1D7A-71A8-E8A7-C8559EF0320A}"/>
              </a:ext>
            </a:extLst>
          </p:cNvPr>
          <p:cNvSpPr txBox="1"/>
          <p:nvPr/>
        </p:nvSpPr>
        <p:spPr>
          <a:xfrm>
            <a:off x="5098350" y="2424217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3BB9B20-62FF-91C3-85F0-C778ECD5FF70}"/>
              </a:ext>
            </a:extLst>
          </p:cNvPr>
          <p:cNvSpPr txBox="1"/>
          <p:nvPr/>
        </p:nvSpPr>
        <p:spPr>
          <a:xfrm>
            <a:off x="5355525" y="2433742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28857D9-1A46-D074-B308-88B0BA311CD8}"/>
              </a:ext>
            </a:extLst>
          </p:cNvPr>
          <p:cNvCxnSpPr>
            <a:cxnSpLocks/>
          </p:cNvCxnSpPr>
          <p:nvPr/>
        </p:nvCxnSpPr>
        <p:spPr>
          <a:xfrm>
            <a:off x="4965290" y="2466975"/>
            <a:ext cx="7782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8528D73-4F16-608A-56E8-29409A6469F0}"/>
              </a:ext>
            </a:extLst>
          </p:cNvPr>
          <p:cNvSpPr txBox="1"/>
          <p:nvPr/>
        </p:nvSpPr>
        <p:spPr>
          <a:xfrm>
            <a:off x="5093110" y="2919824"/>
            <a:ext cx="77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69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807E33B-2ED9-5B48-D8BA-2C973A14DE94}"/>
              </a:ext>
            </a:extLst>
          </p:cNvPr>
          <p:cNvCxnSpPr>
            <a:cxnSpLocks/>
          </p:cNvCxnSpPr>
          <p:nvPr/>
        </p:nvCxnSpPr>
        <p:spPr>
          <a:xfrm>
            <a:off x="4848225" y="35147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21610E6B-1121-B519-0DC6-81CB23030A99}"/>
              </a:ext>
            </a:extLst>
          </p:cNvPr>
          <p:cNvSpPr txBox="1"/>
          <p:nvPr/>
        </p:nvSpPr>
        <p:spPr>
          <a:xfrm>
            <a:off x="5143500" y="346274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24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D6F3045-FB58-2AB2-6111-74C7C80B56EA}"/>
              </a:ext>
            </a:extLst>
          </p:cNvPr>
          <p:cNvSpPr txBox="1"/>
          <p:nvPr/>
        </p:nvSpPr>
        <p:spPr>
          <a:xfrm>
            <a:off x="8162924" y="2491199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1E1FB9-D936-8942-9DA8-99E2EF0C810D}"/>
              </a:ext>
            </a:extLst>
          </p:cNvPr>
          <p:cNvCxnSpPr>
            <a:cxnSpLocks/>
          </p:cNvCxnSpPr>
          <p:nvPr/>
        </p:nvCxnSpPr>
        <p:spPr>
          <a:xfrm>
            <a:off x="8160774" y="2524125"/>
            <a:ext cx="85540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833B9C1B-7EED-1C2C-1FF5-2321AE300D63}"/>
              </a:ext>
            </a:extLst>
          </p:cNvPr>
          <p:cNvSpPr txBox="1"/>
          <p:nvPr/>
        </p:nvSpPr>
        <p:spPr>
          <a:xfrm>
            <a:off x="8429624" y="2500724"/>
            <a:ext cx="74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88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8F5BF0C-CD6A-9362-11DD-D88BEA0C8CC4}"/>
              </a:ext>
            </a:extLst>
          </p:cNvPr>
          <p:cNvSpPr txBox="1"/>
          <p:nvPr/>
        </p:nvSpPr>
        <p:spPr>
          <a:xfrm>
            <a:off x="8181975" y="2996024"/>
            <a:ext cx="1011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288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B580660-C4D6-81AD-AF4D-BDDFF6AF6A55}"/>
              </a:ext>
            </a:extLst>
          </p:cNvPr>
          <p:cNvCxnSpPr>
            <a:cxnSpLocks/>
          </p:cNvCxnSpPr>
          <p:nvPr/>
        </p:nvCxnSpPr>
        <p:spPr>
          <a:xfrm>
            <a:off x="8318090" y="3629025"/>
            <a:ext cx="7669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6499D95F-E73C-C9CA-1785-1F7EEDE2B0DD}"/>
              </a:ext>
            </a:extLst>
          </p:cNvPr>
          <p:cNvSpPr txBox="1"/>
          <p:nvPr/>
        </p:nvSpPr>
        <p:spPr>
          <a:xfrm>
            <a:off x="8690807" y="3591084"/>
            <a:ext cx="54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502CAE-7A00-AE8B-9E14-B7F4E54B5D4A}"/>
              </a:ext>
            </a:extLst>
          </p:cNvPr>
          <p:cNvSpPr txBox="1"/>
          <p:nvPr/>
        </p:nvSpPr>
        <p:spPr>
          <a:xfrm>
            <a:off x="1661652" y="3994613"/>
            <a:ext cx="74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21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CED513-DF8C-30B0-6AE9-2C24A125652D}"/>
              </a:ext>
            </a:extLst>
          </p:cNvPr>
          <p:cNvCxnSpPr>
            <a:cxnSpLocks/>
          </p:cNvCxnSpPr>
          <p:nvPr/>
        </p:nvCxnSpPr>
        <p:spPr>
          <a:xfrm>
            <a:off x="1446571" y="4607028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7A7F564-44AA-D386-062D-F60DA64AB9BA}"/>
              </a:ext>
            </a:extLst>
          </p:cNvPr>
          <p:cNvSpPr txBox="1"/>
          <p:nvPr/>
        </p:nvSpPr>
        <p:spPr>
          <a:xfrm>
            <a:off x="1868129" y="4555052"/>
            <a:ext cx="501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4490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  <p:bldP spid="16" grpId="0"/>
      <p:bldP spid="21" grpId="0"/>
      <p:bldP spid="24" grpId="0"/>
      <p:bldP spid="25" grpId="0"/>
      <p:bldP spid="98" grpId="0"/>
      <p:bldP spid="100" grpId="0"/>
      <p:bldP spid="101" grpId="0"/>
      <p:bldP spid="190" grpId="0"/>
      <p:bldP spid="191" grpId="0"/>
      <p:bldP spid="192" grpId="0"/>
      <p:bldP spid="195" grpId="0"/>
      <p:bldP spid="197" grpId="0"/>
      <p:bldP spid="201" grpId="0"/>
      <p:bldP spid="204" grpId="0"/>
      <p:bldP spid="205" grpId="0"/>
      <p:bldP spid="211" grpId="0"/>
      <p:bldP spid="13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240F4-9085-CA93-0FFD-87DB08C24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23" y="760512"/>
            <a:ext cx="10553856" cy="502085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CD4E87-9B87-C978-4BB1-1F78328A73D0}"/>
              </a:ext>
            </a:extLst>
          </p:cNvPr>
          <p:cNvCxnSpPr>
            <a:cxnSpLocks/>
          </p:cNvCxnSpPr>
          <p:nvPr/>
        </p:nvCxnSpPr>
        <p:spPr>
          <a:xfrm>
            <a:off x="2507226" y="2320413"/>
            <a:ext cx="875071" cy="2851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0EB3F1-5DD6-8FAB-FF91-D28B4A6C6D24}"/>
              </a:ext>
            </a:extLst>
          </p:cNvPr>
          <p:cNvCxnSpPr>
            <a:cxnSpLocks/>
          </p:cNvCxnSpPr>
          <p:nvPr/>
        </p:nvCxnSpPr>
        <p:spPr>
          <a:xfrm flipH="1">
            <a:off x="5034116" y="2330245"/>
            <a:ext cx="1268361" cy="4424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2EDAB9-A126-9169-BE83-ED637B40C671}"/>
              </a:ext>
            </a:extLst>
          </p:cNvPr>
          <p:cNvCxnSpPr>
            <a:cxnSpLocks/>
          </p:cNvCxnSpPr>
          <p:nvPr/>
        </p:nvCxnSpPr>
        <p:spPr>
          <a:xfrm flipH="1">
            <a:off x="2851355" y="4021394"/>
            <a:ext cx="1179871" cy="9930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638A83-4BEC-AA99-3289-D8CD02E00016}"/>
              </a:ext>
            </a:extLst>
          </p:cNvPr>
          <p:cNvCxnSpPr>
            <a:cxnSpLocks/>
          </p:cNvCxnSpPr>
          <p:nvPr/>
        </p:nvCxnSpPr>
        <p:spPr>
          <a:xfrm flipH="1">
            <a:off x="9674942" y="2359742"/>
            <a:ext cx="835742" cy="4817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439CF3-B065-DE0C-18A3-92734AB39713}"/>
              </a:ext>
            </a:extLst>
          </p:cNvPr>
          <p:cNvCxnSpPr>
            <a:cxnSpLocks/>
          </p:cNvCxnSpPr>
          <p:nvPr/>
        </p:nvCxnSpPr>
        <p:spPr>
          <a:xfrm flipH="1">
            <a:off x="6862916" y="3972232"/>
            <a:ext cx="1307690" cy="10717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B5F4C9-6D0C-CF30-228B-AFA5A182BF9B}"/>
              </a:ext>
            </a:extLst>
          </p:cNvPr>
          <p:cNvCxnSpPr>
            <a:cxnSpLocks/>
          </p:cNvCxnSpPr>
          <p:nvPr/>
        </p:nvCxnSpPr>
        <p:spPr>
          <a:xfrm>
            <a:off x="8947355" y="4011561"/>
            <a:ext cx="845574" cy="10323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87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2" name="钢琴旋律节奏轻快的未来科技感配乐_2分17秒">
            <a:hlinkClick r:id="" action="ppaction://media"/>
            <a:extLst>
              <a:ext uri="{FF2B5EF4-FFF2-40B4-BE49-F238E27FC236}">
                <a16:creationId xmlns:a16="http://schemas.microsoft.com/office/drawing/2014/main" id="{CC5107B2-5AB6-4098-A0BC-689EB6BF0A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0265" y="0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04DCE4-49D8-477E-85AD-84ED3577EA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3544" y="1581752"/>
            <a:ext cx="700491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0972.115.126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HAY FACEBOOK, CÁC WEB.....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210675" y="236631"/>
            <a:ext cx="2655336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423700" y="3552291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2 279 : 29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749427" y="3581400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5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78 (dư 17)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38270" y="3478822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4 821 : 35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448823" y="3512622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5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137 (dư 26)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33810" y="3352800"/>
            <a:ext cx="4048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7 372 : 17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637643" y="3281824"/>
            <a:ext cx="5933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540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433 (dư 11)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3543937" y="3370623"/>
            <a:ext cx="5791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5 225 : 32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3298522" y="3399208"/>
            <a:ext cx="6205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136 (dư 9)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FDC1F1-34E0-F6E0-C6AD-A9F2F00AE415}"/>
              </a:ext>
            </a:extLst>
          </p:cNvPr>
          <p:cNvSpPr txBox="1"/>
          <p:nvPr/>
        </p:nvSpPr>
        <p:spPr>
          <a:xfrm>
            <a:off x="8489156" y="6519446"/>
            <a:ext cx="3969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Thiết</a:t>
            </a:r>
            <a:r>
              <a:rPr lang="en-US" sz="1600" dirty="0"/>
              <a:t> </a:t>
            </a:r>
            <a:r>
              <a:rPr lang="en-US" sz="1600" dirty="0" err="1"/>
              <a:t>kế</a:t>
            </a:r>
            <a:r>
              <a:rPr lang="en-US" sz="1600" dirty="0"/>
              <a:t>: </a:t>
            </a:r>
            <a:r>
              <a:rPr lang="en-US" sz="1600" dirty="0" err="1"/>
              <a:t>Hương</a:t>
            </a:r>
            <a:r>
              <a:rPr lang="en-US" sz="1600" dirty="0"/>
              <a:t> </a:t>
            </a:r>
            <a:r>
              <a:rPr lang="en-US" sz="1600" dirty="0" err="1"/>
              <a:t>Thảo</a:t>
            </a:r>
            <a:r>
              <a:rPr lang="en-US" sz="1600" dirty="0"/>
              <a:t> – </a:t>
            </a:r>
            <a:r>
              <a:rPr lang="en-US" sz="1600" dirty="0" err="1"/>
              <a:t>Zalo</a:t>
            </a:r>
            <a:r>
              <a:rPr lang="en-US" sz="1600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E8DAF24-ABAA-4E22-BB9E-81026109ED3A}"/>
              </a:ext>
            </a:extLst>
          </p:cNvPr>
          <p:cNvSpPr txBox="1"/>
          <p:nvPr/>
        </p:nvSpPr>
        <p:spPr>
          <a:xfrm>
            <a:off x="3419953" y="439673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01F89-136C-4901-8D19-FA48FF2FC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4825" y="1102087"/>
            <a:ext cx="3846478" cy="1645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2DB41B-7D14-E2B5-8E7D-2B4BB7C54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34" y="2661558"/>
            <a:ext cx="10217782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713</Words>
  <Application>Microsoft Office PowerPoint</Application>
  <PresentationFormat>Widescreen</PresentationFormat>
  <Paragraphs>204</Paragraphs>
  <Slides>26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等线</vt:lpstr>
      <vt:lpstr>华康方圆体W7</vt:lpstr>
      <vt:lpstr>杨任东竹石体-Medium</vt:lpstr>
      <vt:lpstr>#9Slide07 SVNAdam Gorry</vt:lpstr>
      <vt:lpstr>Arial</vt:lpstr>
      <vt:lpstr>Calibri</vt:lpstr>
      <vt:lpstr>Calibri Light</vt:lpstr>
      <vt:lpstr>Cambria</vt:lpstr>
      <vt:lpstr>SVN-Cookies</vt:lpstr>
      <vt:lpstr>Times New Roman</vt:lpstr>
      <vt:lpstr>Wingdings</vt:lpstr>
      <vt:lpstr>Office 主题​​</vt:lpstr>
      <vt:lpstr>6_Office Theme</vt:lpstr>
      <vt:lpstr>1_Office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52</cp:revision>
  <dcterms:created xsi:type="dcterms:W3CDTF">2023-11-17T05:18:59Z</dcterms:created>
  <dcterms:modified xsi:type="dcterms:W3CDTF">2023-11-18T14:08:20Z</dcterms:modified>
</cp:coreProperties>
</file>