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69" r:id="rId5"/>
    <p:sldId id="270"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p:cViewPr varScale="1">
        <p:scale>
          <a:sx n="64" d="100"/>
          <a:sy n="64" d="100"/>
        </p:scale>
        <p:origin x="-126" y="-114"/>
      </p:cViewPr>
      <p:guideLst>
        <p:guide orient="horz" pos="2880"/>
        <p:guide pos="5127"/>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pPr/>
              <a:t>12/20/2022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pPr/>
              <a:t>‹#›</a:t>
            </a:fld>
            <a:endParaRPr lang="en-US"/>
          </a:p>
        </p:txBody>
      </p:sp>
    </p:spTree>
    <p:extLst>
      <p:ext uri="{BB962C8B-B14F-4D97-AF65-F5344CB8AC3E}">
        <p14:creationId xmlns:p14="http://schemas.microsoft.com/office/powerpoint/2010/main" xmlns=""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6</a:t>
            </a:fld>
            <a:endParaRPr lang="en-US"/>
          </a:p>
        </p:txBody>
      </p:sp>
    </p:spTree>
    <p:extLst>
      <p:ext uri="{BB962C8B-B14F-4D97-AF65-F5344CB8AC3E}">
        <p14:creationId xmlns:p14="http://schemas.microsoft.com/office/powerpoint/2010/main" xmlns=""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pPr/>
              <a:t>12/20/2022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5719" y="5208617"/>
            <a:ext cx="4445000" cy="3897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chemeClr val="bg1"/>
                </a:solidFill>
                <a:latin typeface="Times New Roman" pitchFamily="18" charset="0"/>
              </a:rPr>
              <a:t>TRƯỜNG TIỂU HỌC ……</a:t>
            </a:r>
          </a:p>
        </p:txBody>
      </p:sp>
      <p:sp>
        <p:nvSpPr>
          <p:cNvPr id="10" name="Text Box 14"/>
          <p:cNvSpPr txBox="1">
            <a:spLocks noChangeArrowheads="1"/>
          </p:cNvSpPr>
          <p:nvPr/>
        </p:nvSpPr>
        <p:spPr bwMode="auto">
          <a:xfrm>
            <a:off x="1496219" y="4343401"/>
            <a:ext cx="13500099" cy="1591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EM GIỮ LỜI HỨA (T3)</a:t>
            </a:r>
          </a:p>
        </p:txBody>
      </p:sp>
      <p:sp>
        <p:nvSpPr>
          <p:cNvPr id="11" name="Text Box 17"/>
          <p:cNvSpPr txBox="1">
            <a:spLocks noChangeArrowheads="1"/>
          </p:cNvSpPr>
          <p:nvPr/>
        </p:nvSpPr>
        <p:spPr bwMode="auto">
          <a:xfrm>
            <a:off x="2480250" y="2460115"/>
            <a:ext cx="11471154" cy="1807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257319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t Giữ Lời Hứa">
            <a:hlinkClick r:id="" action="ppaction://media"/>
            <a:extLst>
              <a:ext uri="{FF2B5EF4-FFF2-40B4-BE49-F238E27FC236}">
                <a16:creationId xmlns="" xmlns:a16="http://schemas.microsoft.com/office/drawing/2014/main" id="{DBA64DD8-57AC-404A-AF04-9231BED5B4F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22324" y="457200"/>
            <a:ext cx="14630400" cy="8229600"/>
          </a:xfrm>
          <a:prstGeom prst="rect">
            <a:avLst/>
          </a:prstGeom>
        </p:spPr>
      </p:pic>
    </p:spTree>
    <p:extLst>
      <p:ext uri="{BB962C8B-B14F-4D97-AF65-F5344CB8AC3E}">
        <p14:creationId xmlns:p14="http://schemas.microsoft.com/office/powerpoint/2010/main" xmlns=""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EM GIỮ LỜI HỨA (T3)</a:t>
            </a:r>
          </a:p>
        </p:txBody>
      </p:sp>
      <p:sp>
        <p:nvSpPr>
          <p:cNvPr id="46" name="Text Box 14"/>
          <p:cNvSpPr txBox="1">
            <a:spLocks noChangeArrowheads="1"/>
          </p:cNvSpPr>
          <p:nvPr/>
        </p:nvSpPr>
        <p:spPr bwMode="auto">
          <a:xfrm>
            <a:off x="685716" y="1849026"/>
            <a:ext cx="11049000" cy="125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dirty="0">
                <a:solidFill>
                  <a:srgbClr val="FF0000"/>
                </a:solidFill>
                <a:latin typeface="Times New Roman" pitchFamily="18" charset="0"/>
              </a:rPr>
              <a:t>1. </a:t>
            </a:r>
            <a:r>
              <a:rPr lang="en-US" sz="3600" b="1" u="sng" dirty="0" err="1">
                <a:solidFill>
                  <a:srgbClr val="FF0000"/>
                </a:solidFill>
                <a:latin typeface="Times New Roman" pitchFamily="18" charset="0"/>
              </a:rPr>
              <a:t>Chia</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sẻ</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về</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một</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lần</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em</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đã</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giữ</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lời</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hứa</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hoặc</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không</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giữ</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lời</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hứa</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với</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bạn</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bè</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và</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người</a:t>
            </a:r>
            <a:r>
              <a:rPr lang="en-US" sz="3600" b="1" u="sng" dirty="0">
                <a:solidFill>
                  <a:srgbClr val="FF0000"/>
                </a:solidFill>
                <a:latin typeface="Times New Roman" pitchFamily="18" charset="0"/>
              </a:rPr>
              <a:t> </a:t>
            </a:r>
            <a:r>
              <a:rPr lang="en-US" sz="3600" b="1" u="sng" dirty="0" err="1" smtClean="0">
                <a:solidFill>
                  <a:srgbClr val="FF0000"/>
                </a:solidFill>
                <a:latin typeface="Times New Roman" pitchFamily="18" charset="0"/>
              </a:rPr>
              <a:t>thân</a:t>
            </a:r>
            <a:r>
              <a:rPr lang="en-US" sz="3600" b="1" u="sng" dirty="0" smtClean="0">
                <a:solidFill>
                  <a:srgbClr val="FF0000"/>
                </a:solidFill>
                <a:latin typeface="Times New Roman" pitchFamily="18" charset="0"/>
              </a:rPr>
              <a:t> </a:t>
            </a:r>
            <a:r>
              <a:rPr lang="en-US" sz="3600" b="1" u="sng" dirty="0" err="1">
                <a:solidFill>
                  <a:srgbClr val="FF0000"/>
                </a:solidFill>
                <a:latin typeface="Times New Roman" pitchFamily="18" charset="0"/>
              </a:rPr>
              <a:t>trong</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gia</a:t>
            </a:r>
            <a:r>
              <a:rPr lang="en-US" sz="3600" b="1" u="sng" dirty="0">
                <a:solidFill>
                  <a:srgbClr val="FF0000"/>
                </a:solidFill>
                <a:latin typeface="Times New Roman" pitchFamily="18" charset="0"/>
              </a:rPr>
              <a:t> </a:t>
            </a:r>
            <a:r>
              <a:rPr lang="en-US" sz="3600" b="1" u="sng" dirty="0" err="1">
                <a:solidFill>
                  <a:srgbClr val="FF0000"/>
                </a:solidFill>
                <a:latin typeface="Times New Roman" pitchFamily="18" charset="0"/>
              </a:rPr>
              <a:t>đình</a:t>
            </a:r>
            <a:r>
              <a:rPr lang="en-US" sz="3600" b="1" u="sng" dirty="0">
                <a:solidFill>
                  <a:srgbClr val="FF0000"/>
                </a:solidFill>
                <a:latin typeface="Times New Roman" pitchFamily="18" charset="0"/>
              </a:rPr>
              <a:t>.  </a:t>
            </a:r>
          </a:p>
        </p:txBody>
      </p:sp>
      <p:pic>
        <p:nvPicPr>
          <p:cNvPr id="1026" name="Picture 2" descr="100+ hình ảnh bông hoa điểm 10 - hinhanhsieudep.net">
            <a:extLst>
              <a:ext uri="{FF2B5EF4-FFF2-40B4-BE49-F238E27FC236}">
                <a16:creationId xmlns="" xmlns:a16="http://schemas.microsoft.com/office/drawing/2014/main" id="{7F7D10D4-F0CB-442B-A7AF-4C7759B3CC0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2902" y="3657600"/>
            <a:ext cx="5160817" cy="387061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Giới thiệu sáng kiến “ Một số biện pháp giúp đỡ học sinh khắc phục khó khăn  khi giải các bài toán ...">
            <a:extLst>
              <a:ext uri="{FF2B5EF4-FFF2-40B4-BE49-F238E27FC236}">
                <a16:creationId xmlns="" xmlns:a16="http://schemas.microsoft.com/office/drawing/2014/main" id="{F8DA9EC7-FB90-4DFB-A3CD-278B9449632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2119" y="2653418"/>
            <a:ext cx="3718803" cy="27855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Khoa học phân tích: Trẻ thích làm việc nhà tương lai có thu nhập cao hơn  20% các trẻ khác">
            <a:extLst>
              <a:ext uri="{FF2B5EF4-FFF2-40B4-BE49-F238E27FC236}">
                <a16:creationId xmlns="" xmlns:a16="http://schemas.microsoft.com/office/drawing/2014/main" id="{822B8668-CEE9-49B2-8270-23E6B2BA9D5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90419" y="4788730"/>
            <a:ext cx="5715000" cy="3886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56502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Text Box 14">
            <a:extLst>
              <a:ext uri="{FF2B5EF4-FFF2-40B4-BE49-F238E27FC236}">
                <a16:creationId xmlns="" xmlns:a16="http://schemas.microsoft.com/office/drawing/2014/main" id="{D5E91522-96D1-434B-B2D3-3707E1E59B9A}"/>
              </a:ext>
            </a:extLst>
          </p:cNvPr>
          <p:cNvSpPr txBox="1">
            <a:spLocks noChangeArrowheads="1"/>
          </p:cNvSpPr>
          <p:nvPr/>
        </p:nvSpPr>
        <p:spPr bwMode="auto">
          <a:xfrm>
            <a:off x="1615581" y="1711459"/>
            <a:ext cx="11904536" cy="1714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400" b="1" u="sng">
                <a:solidFill>
                  <a:srgbClr val="FF0000"/>
                </a:solidFill>
                <a:latin typeface="Times New Roman" pitchFamily="18" charset="0"/>
              </a:rPr>
              <a:t>2. Ghi lại những gì em đã hứa vào một cuốn sổ nhỏ và thực hiện. Sau hai tuần, hãy tự đánh giá xem mình đã giữ lời hứa như thế nào và tự điều chỉnh. </a:t>
            </a:r>
          </a:p>
        </p:txBody>
      </p:sp>
      <p:sp>
        <p:nvSpPr>
          <p:cNvPr id="13" name="Text Box 14">
            <a:extLst>
              <a:ext uri="{FF2B5EF4-FFF2-40B4-BE49-F238E27FC236}">
                <a16:creationId xmlns="" xmlns:a16="http://schemas.microsoft.com/office/drawing/2014/main" id="{2B81AD13-B952-446C-9DDF-1062A9E2E1E8}"/>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EM GIỮ LỜI HỨA (T3)</a:t>
            </a:r>
          </a:p>
        </p:txBody>
      </p:sp>
      <p:pic>
        <p:nvPicPr>
          <p:cNvPr id="2054" name="Picture 6" descr="8 Cách viết nhật ký thú vị và dễ thương hàng ngày - Sổ Klong">
            <a:extLst>
              <a:ext uri="{FF2B5EF4-FFF2-40B4-BE49-F238E27FC236}">
                <a16:creationId xmlns="" xmlns:a16="http://schemas.microsoft.com/office/drawing/2014/main" id="{A7B3DCB1-78B9-4BF9-8E2B-C7BA9E6255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95519" y="3163819"/>
            <a:ext cx="7010400" cy="5511111"/>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ướng Dẫn Cách Viết Nhật Ký &amp; Cách Bắt Đầu Để Ghi Chép Nhật Ký">
            <a:extLst>
              <a:ext uri="{FF2B5EF4-FFF2-40B4-BE49-F238E27FC236}">
                <a16:creationId xmlns="" xmlns:a16="http://schemas.microsoft.com/office/drawing/2014/main" id="{AB5010A6-EBF6-49FE-B55C-6CA0684D7D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46146" y="3969172"/>
            <a:ext cx="4469145" cy="44691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2987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outVertical)">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1" name="Text Box 14">
            <a:extLst>
              <a:ext uri="{FF2B5EF4-FFF2-40B4-BE49-F238E27FC236}">
                <a16:creationId xmlns="" xmlns:a16="http://schemas.microsoft.com/office/drawing/2014/main" id="{1191C968-8AAD-40E7-9BEA-5FCDD47509DF}"/>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4: EM HAM HỌC HỎI (T1)</a:t>
            </a:r>
          </a:p>
        </p:txBody>
      </p:sp>
      <p:pic>
        <p:nvPicPr>
          <p:cNvPr id="8" name="Picture 7">
            <a:extLst>
              <a:ext uri="{FF2B5EF4-FFF2-40B4-BE49-F238E27FC236}">
                <a16:creationId xmlns="" xmlns:a16="http://schemas.microsoft.com/office/drawing/2014/main" id="{23A1CAA6-49EF-4E4D-8DCB-19E8758AABFA}"/>
              </a:ext>
            </a:extLst>
          </p:cNvPr>
          <p:cNvPicPr>
            <a:picLocks noChangeAspect="1"/>
          </p:cNvPicPr>
          <p:nvPr/>
        </p:nvPicPr>
        <p:blipFill>
          <a:blip r:embed="rId2"/>
          <a:stretch>
            <a:fillRect/>
          </a:stretch>
        </p:blipFill>
        <p:spPr>
          <a:xfrm>
            <a:off x="1813719" y="2286000"/>
            <a:ext cx="12279835" cy="4758030"/>
          </a:xfrm>
          <a:prstGeom prst="rect">
            <a:avLst/>
          </a:prstGeom>
        </p:spPr>
      </p:pic>
    </p:spTree>
    <p:extLst>
      <p:ext uri="{BB962C8B-B14F-4D97-AF65-F5344CB8AC3E}">
        <p14:creationId xmlns:p14="http://schemas.microsoft.com/office/powerpoint/2010/main" xmlns="" val="30584688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xmlns="" val="3117889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TotalTime>
  <Words>169</Words>
  <Application>Microsoft Office PowerPoint</Application>
  <PresentationFormat>Custom</PresentationFormat>
  <Paragraphs>19</Paragraphs>
  <Slides>6</Slides>
  <Notes>1</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Slide 1</vt:lpstr>
      <vt:lpstr>Slide 2</vt:lpstr>
      <vt:lpstr>Slide 3</vt:lpstr>
      <vt:lpstr>Slide 4</vt:lpstr>
      <vt:lpstr>Slide 5</vt:lpstr>
      <vt:lpstr>Slide 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REDSTAR</cp:lastModifiedBy>
  <cp:revision>192</cp:revision>
  <dcterms:created xsi:type="dcterms:W3CDTF">2022-07-10T01:37:20Z</dcterms:created>
  <dcterms:modified xsi:type="dcterms:W3CDTF">2022-12-20T07:33:16Z</dcterms:modified>
</cp:coreProperties>
</file>