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71" r:id="rId5"/>
    <p:sldId id="263" r:id="rId6"/>
    <p:sldId id="265" r:id="rId7"/>
    <p:sldId id="260" r:id="rId8"/>
    <p:sldId id="267" r:id="rId9"/>
    <p:sldId id="272" r:id="rId10"/>
    <p:sldId id="273" r:id="rId11"/>
    <p:sldId id="268" r:id="rId12"/>
    <p:sldId id="269" r:id="rId13"/>
    <p:sldId id="270" r:id="rId14"/>
    <p:sldId id="274" r:id="rId15"/>
    <p:sldId id="275" r:id="rId16"/>
    <p:sldId id="276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3E9C-46DE-AEC6-B865-D309A82C9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69DF6-AB68-DEB5-982E-2615AEE95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571AD-1309-9A6E-B6A4-D34D5EB23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155E7-81C0-9C4E-6B48-38B2C3DF1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6AD4C-9167-6FD3-66A1-3CB4AF965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78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032C0-A7B7-92DC-D248-B52A1FB23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9A2D9-8971-FBB0-EC94-B309E67C3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14844-9EF5-BF3B-7086-66757636E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12217-4BBA-8D3F-CEDC-4F93C0F11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24911-54E3-5A19-3108-4D6B0D9B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6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82CD10-02A9-81F3-AAB5-FE4A46803E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70043-0EC1-5731-D9CD-FBA0F9655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3EDD-CFBD-F6F3-9651-18A0BB4EF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FB60C-DCAC-C433-E2BD-CC2331A83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30192-D229-B952-E3A5-FA2D03E3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31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CFF26-8EEC-7FE6-0120-90A70DA8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749C-C205-A914-1516-365C400D0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6999A-EA25-7D89-E82A-E243253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8CDDA-E2CF-61B5-D5F4-4322613C8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DAB17-DBB4-2665-6196-D7F05E77B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0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05EE1-208A-47D5-8C30-D0970DD70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428FA-0B2C-7B94-F5B9-403886069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45C8A-D2CE-860A-37BF-EF5157C6C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085AC-228E-7C88-2BD8-EF8AA893A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AF365-6C33-53EE-A886-6C3A3361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5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B2B7-B929-0C62-CC31-B61487997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A6ADE-875E-7D25-653F-F74057FA6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6C88D-814F-43C6-B224-1964F1ADD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E3196-0334-5E36-A41C-339E0C82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80849-F65E-895C-B7D4-8ED2EC3F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FE73B-882A-07CD-5A29-CE1176BD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4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91E3-21CC-CAAB-701F-997975198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94AE7-EF6E-2117-E672-EF5E305BB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F1AFC-A8F8-B568-A20E-A72EC79DB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C3988-0CCD-F755-7809-246D170EC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F5A0C-D28D-F947-4E15-1A9FE03AB4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8B1B3C-E0D7-B1B6-AFBC-79E80554D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B0E663-AE7F-82BC-5CC1-A2AB27EC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64A597-3205-103E-D519-C58912E20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36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4885E-4A3D-158A-D23B-DFF36C32C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F030F-5BF2-D125-E135-24AF3F8B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95CEE6-DE79-7D66-5CF1-F8B037B9E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FCF2F4-D538-135B-C2D7-3242A7BCB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0EFC3-A70B-37F7-D67D-937BBDE3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2BB1C4-F188-F70C-981A-6A82452BE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54A63-8C14-B6ED-E338-6B457D794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0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47D8A-D351-5A33-92AD-59373998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5F1B4-F564-8077-7ED1-891CB6AF0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83D6D-D2D9-C334-4239-DE3F97AD9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0B7C34-1F7D-E7D7-1B44-E25CB7B04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614E9-948E-BD7C-5B26-7B87D1F9C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66B13-ECC3-9DDC-1247-09BB913B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04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F23CF-5842-F942-3E39-3CEE715CF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DCF5B-5BB7-7D33-5E6B-D7E96E2E4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C5EC9-DB59-3E21-EA23-AA7DFD199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11D92-D79C-B338-B7E1-1903E015C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9FEA-8223-4EB1-926E-3312865383A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9310C3-4C49-45AA-6FED-C1D5BE3C3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44D07-E256-0F47-9C48-30ABA07B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58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1B0B62-61C3-8F35-2C5C-547DB33C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ABC27-A9D5-9AFA-7C94-12BE029CC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D5175-EAFA-D189-68B9-31166BCDE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B9FEA-8223-4EB1-926E-3312865383A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E656F-4155-4A89-0A1F-3D7239FCE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70BA5-E2EA-8391-F38C-22ED97681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87639-ADFC-483B-88D1-F6F1AADE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60EC0F-77BA-F369-68DD-BC69AC29F10F}"/>
              </a:ext>
            </a:extLst>
          </p:cNvPr>
          <p:cNvSpPr/>
          <p:nvPr/>
        </p:nvSpPr>
        <p:spPr>
          <a:xfrm>
            <a:off x="3158337" y="1804435"/>
            <a:ext cx="5875326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6244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2FF02-80B1-6E35-9794-D470A56B1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7BF257-2EAF-B5CD-BFE6-555F10418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392" r="234"/>
          <a:stretch/>
        </p:blipFill>
        <p:spPr>
          <a:xfrm>
            <a:off x="2490303" y="443853"/>
            <a:ext cx="8799998" cy="6414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7C91C5-DBE3-4062-9561-C3048F3C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147515" y="443853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711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27626-6815-0E1A-9424-D76063A1E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5F222-E840-5782-65AB-6A5B3E768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392" r="234"/>
          <a:stretch/>
        </p:blipFill>
        <p:spPr>
          <a:xfrm>
            <a:off x="2490303" y="443853"/>
            <a:ext cx="8799998" cy="6414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D45D08-50D7-B7C3-4D35-2D9F40862381}"/>
              </a:ext>
            </a:extLst>
          </p:cNvPr>
          <p:cNvCxnSpPr/>
          <p:nvPr/>
        </p:nvCxnSpPr>
        <p:spPr>
          <a:xfrm>
            <a:off x="4252843" y="919070"/>
            <a:ext cx="11529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5AB8DD-8226-9712-3883-D5388E9A1284}"/>
              </a:ext>
            </a:extLst>
          </p:cNvPr>
          <p:cNvCxnSpPr>
            <a:cxnSpLocks/>
          </p:cNvCxnSpPr>
          <p:nvPr/>
        </p:nvCxnSpPr>
        <p:spPr>
          <a:xfrm>
            <a:off x="4803912" y="1363018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376544-9249-BD05-7DD9-F4F4FF4C4689}"/>
              </a:ext>
            </a:extLst>
          </p:cNvPr>
          <p:cNvCxnSpPr>
            <a:cxnSpLocks/>
          </p:cNvCxnSpPr>
          <p:nvPr/>
        </p:nvCxnSpPr>
        <p:spPr>
          <a:xfrm>
            <a:off x="2941983" y="3319371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38BB26-3D04-E63C-F73D-1ED5F52F1A9D}"/>
              </a:ext>
            </a:extLst>
          </p:cNvPr>
          <p:cNvCxnSpPr>
            <a:cxnSpLocks/>
          </p:cNvCxnSpPr>
          <p:nvPr/>
        </p:nvCxnSpPr>
        <p:spPr>
          <a:xfrm>
            <a:off x="4236279" y="3305567"/>
            <a:ext cx="14246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114977-1A70-7C6D-0BEE-28A3660B09E3}"/>
              </a:ext>
            </a:extLst>
          </p:cNvPr>
          <p:cNvCxnSpPr>
            <a:cxnSpLocks/>
          </p:cNvCxnSpPr>
          <p:nvPr/>
        </p:nvCxnSpPr>
        <p:spPr>
          <a:xfrm>
            <a:off x="3785706" y="3683253"/>
            <a:ext cx="1716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39937F-6B92-D30E-7EE1-FF41CF2B3F2F}"/>
              </a:ext>
            </a:extLst>
          </p:cNvPr>
          <p:cNvCxnSpPr>
            <a:cxnSpLocks/>
          </p:cNvCxnSpPr>
          <p:nvPr/>
        </p:nvCxnSpPr>
        <p:spPr>
          <a:xfrm>
            <a:off x="2929835" y="4087444"/>
            <a:ext cx="15239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288A09-13B6-5B9F-B09E-A478E180F302}"/>
              </a:ext>
            </a:extLst>
          </p:cNvPr>
          <p:cNvCxnSpPr>
            <a:cxnSpLocks/>
          </p:cNvCxnSpPr>
          <p:nvPr/>
        </p:nvCxnSpPr>
        <p:spPr>
          <a:xfrm>
            <a:off x="4500769" y="4129339"/>
            <a:ext cx="20739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2C8289-58B0-06A7-A458-B9EC9B332961}"/>
              </a:ext>
            </a:extLst>
          </p:cNvPr>
          <p:cNvCxnSpPr>
            <a:cxnSpLocks/>
          </p:cNvCxnSpPr>
          <p:nvPr/>
        </p:nvCxnSpPr>
        <p:spPr>
          <a:xfrm>
            <a:off x="4689612" y="4502539"/>
            <a:ext cx="8282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F56B57-BEB6-0317-6C95-21D704EE65F6}"/>
              </a:ext>
            </a:extLst>
          </p:cNvPr>
          <p:cNvCxnSpPr>
            <a:cxnSpLocks/>
          </p:cNvCxnSpPr>
          <p:nvPr/>
        </p:nvCxnSpPr>
        <p:spPr>
          <a:xfrm>
            <a:off x="4753112" y="5694613"/>
            <a:ext cx="13848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5ED1AC-6CE1-9D0F-FB48-14CA1EF72044}"/>
              </a:ext>
            </a:extLst>
          </p:cNvPr>
          <p:cNvCxnSpPr>
            <a:cxnSpLocks/>
          </p:cNvCxnSpPr>
          <p:nvPr/>
        </p:nvCxnSpPr>
        <p:spPr>
          <a:xfrm>
            <a:off x="4022585" y="6056217"/>
            <a:ext cx="2047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8AA7E7D-B97D-6272-ACFA-DEEA0BCE8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147515" y="443853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870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87F2E-4ACD-FC4D-0AA0-8F1C63DC3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E2931-3A28-6DD5-10BE-5EB9E36897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392" r="-240"/>
          <a:stretch/>
        </p:blipFill>
        <p:spPr>
          <a:xfrm>
            <a:off x="2835384" y="433545"/>
            <a:ext cx="8988316" cy="648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DCF35397-3A7B-43E7-02CF-787438F95D09}"/>
              </a:ext>
            </a:extLst>
          </p:cNvPr>
          <p:cNvSpPr/>
          <p:nvPr/>
        </p:nvSpPr>
        <p:spPr>
          <a:xfrm>
            <a:off x="1619995" y="1287271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C8E3060-DD4A-483D-B664-0676558BFE1A}"/>
              </a:ext>
            </a:extLst>
          </p:cNvPr>
          <p:cNvSpPr/>
          <p:nvPr/>
        </p:nvSpPr>
        <p:spPr>
          <a:xfrm>
            <a:off x="1619995" y="3191365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B8F0B058-9220-6AC9-1974-5B666CAC1E1B}"/>
              </a:ext>
            </a:extLst>
          </p:cNvPr>
          <p:cNvSpPr/>
          <p:nvPr/>
        </p:nvSpPr>
        <p:spPr>
          <a:xfrm>
            <a:off x="1702737" y="5305680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5121B1-E2C6-F68E-6B94-BF90590EF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147515" y="443853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49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A8AEA-E07B-5B0C-6D9E-BB5C0AFB3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1154D4-AE0D-8D00-924A-04EA23BEB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42877"/>
            <a:ext cx="11684000" cy="557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01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81E7D-C4AC-07C7-FC26-31A79A65E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27986C-4EEF-F8D1-EC58-BF20F244C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0" t="400" b="3608"/>
          <a:stretch/>
        </p:blipFill>
        <p:spPr>
          <a:xfrm>
            <a:off x="7937499" y="497047"/>
            <a:ext cx="4254500" cy="63609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53B0E9-12F0-4328-4B35-87635B0DD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2" r="52809"/>
          <a:stretch/>
        </p:blipFill>
        <p:spPr>
          <a:xfrm>
            <a:off x="7954632" y="445557"/>
            <a:ext cx="4220233" cy="636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45E844-19DE-B88D-F216-D1620D7636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t="1978" r="45999" b="82108"/>
          <a:stretch/>
        </p:blipFill>
        <p:spPr>
          <a:xfrm>
            <a:off x="34268" y="423067"/>
            <a:ext cx="6168491" cy="779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3D59D-A4AE-D092-38EC-AA30110BC5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t="16561" b="54417"/>
          <a:stretch/>
        </p:blipFill>
        <p:spPr>
          <a:xfrm>
            <a:off x="-357788" y="984032"/>
            <a:ext cx="7174322" cy="1349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2A2486-98D5-1241-ACB9-B5C8652F62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7" t="43783" b="27678"/>
          <a:stretch/>
        </p:blipFill>
        <p:spPr>
          <a:xfrm>
            <a:off x="-230710" y="2913535"/>
            <a:ext cx="7102098" cy="134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196D8B-E3CC-89B9-3A03-BB3B16B25D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4" t="68845" r="-457" b="5874"/>
          <a:stretch/>
        </p:blipFill>
        <p:spPr>
          <a:xfrm>
            <a:off x="-78736" y="4682079"/>
            <a:ext cx="6895269" cy="115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07BCDECD-3D6A-C53E-148B-6364C2D2493F}"/>
              </a:ext>
            </a:extLst>
          </p:cNvPr>
          <p:cNvSpPr/>
          <p:nvPr/>
        </p:nvSpPr>
        <p:spPr>
          <a:xfrm>
            <a:off x="57617" y="2047991"/>
            <a:ext cx="7862748" cy="68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a)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Sóc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,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nhím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và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thỏ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học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lớp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cô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sơn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ca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</a:t>
            </a:r>
            <a:endParaRPr sz="3200" i="1" kern="0" dirty="0">
              <a:solidFill>
                <a:srgbClr val="40404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9" name="Shape 233">
            <a:extLst>
              <a:ext uri="{FF2B5EF4-FFF2-40B4-BE49-F238E27FC236}">
                <a16:creationId xmlns:a16="http://schemas.microsoft.com/office/drawing/2014/main" id="{FB4D70C3-1D10-7B6F-6588-9AE4DC4D78AA}"/>
              </a:ext>
            </a:extLst>
          </p:cNvPr>
          <p:cNvSpPr/>
          <p:nvPr/>
        </p:nvSpPr>
        <p:spPr>
          <a:xfrm>
            <a:off x="57616" y="3972076"/>
            <a:ext cx="7591557" cy="68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b)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Bác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ngựa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đưa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cả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ba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bạn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đi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học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endParaRPr sz="3200" i="1" kern="0" dirty="0">
              <a:solidFill>
                <a:srgbClr val="40404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0" name="Shape 233">
            <a:extLst>
              <a:ext uri="{FF2B5EF4-FFF2-40B4-BE49-F238E27FC236}">
                <a16:creationId xmlns:a16="http://schemas.microsoft.com/office/drawing/2014/main" id="{BCE2E59F-D641-7AF8-2E0F-6E16120ECBC6}"/>
              </a:ext>
            </a:extLst>
          </p:cNvPr>
          <p:cNvSpPr/>
          <p:nvPr/>
        </p:nvSpPr>
        <p:spPr>
          <a:xfrm>
            <a:off x="0" y="5787863"/>
            <a:ext cx="7698565" cy="68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c) Ba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bạn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hứa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học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tập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thật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chăm</a:t>
            </a:r>
            <a:r>
              <a:rPr lang="en-US" sz="3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chỉ</a:t>
            </a:r>
            <a:r>
              <a:rPr lang="en-US" sz="3200" i="1" kern="0" dirty="0">
                <a:solidFill>
                  <a:srgbClr val="40404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</a:t>
            </a:r>
            <a:endParaRPr sz="3200" i="1" kern="0" dirty="0">
              <a:solidFill>
                <a:srgbClr val="40404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3070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04C9B-A1A1-8F7B-5145-2B9D1973B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5">
            <a:hlinkClick r:id="" action="ppaction://media"/>
            <a:extLst>
              <a:ext uri="{FF2B5EF4-FFF2-40B4-BE49-F238E27FC236}">
                <a16:creationId xmlns:a16="http://schemas.microsoft.com/office/drawing/2014/main" id="{B5ADB2B7-974F-0EA5-859B-B06862EF3F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84" y="263604"/>
            <a:ext cx="11006376" cy="6200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6188F8-3D74-67B1-1FBB-62E77D716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t="9735" r="69433" b="63832"/>
          <a:stretch/>
        </p:blipFill>
        <p:spPr>
          <a:xfrm>
            <a:off x="1493410" y="160547"/>
            <a:ext cx="2137160" cy="78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F0D5EF-0E30-5305-389D-041B22287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576" y="0"/>
            <a:ext cx="942434" cy="94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1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DF00A-7FD6-F208-23BB-63B19A0AC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33">
            <a:extLst>
              <a:ext uri="{FF2B5EF4-FFF2-40B4-BE49-F238E27FC236}">
                <a16:creationId xmlns:a16="http://schemas.microsoft.com/office/drawing/2014/main" id="{1F354B03-DF08-65B6-73A4-A3D8FE7B0382}"/>
              </a:ext>
            </a:extLst>
          </p:cNvPr>
          <p:cNvSpPr/>
          <p:nvPr/>
        </p:nvSpPr>
        <p:spPr>
          <a:xfrm>
            <a:off x="2845789" y="551468"/>
            <a:ext cx="6500422" cy="789960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BẢNG CON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FD1575-ABA5-36C6-EE8F-C334B5508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603"/>
            <a:ext cx="1460310" cy="1460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046A49-EBF5-1332-E2E6-D88200764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DB9F3E-D2F3-DEC7-7AA5-0700C39DF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010" y="1892462"/>
            <a:ext cx="3018408" cy="2072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71AD70-D91B-3D2D-866F-47EE44BBE3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551512" y="1960472"/>
            <a:ext cx="6421702" cy="40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4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D20F9-18EB-1225-5042-D61CDB256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58651-0AF8-CDE0-323E-BA8A1C79A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729"/>
            <a:ext cx="11298083" cy="5192271"/>
          </a:xfrm>
          <a:prstGeom prst="rect">
            <a:avLst/>
          </a:prstGeom>
        </p:spPr>
      </p:pic>
      <p:sp>
        <p:nvSpPr>
          <p:cNvPr id="3" name="Shape 233">
            <a:extLst>
              <a:ext uri="{FF2B5EF4-FFF2-40B4-BE49-F238E27FC236}">
                <a16:creationId xmlns:a16="http://schemas.microsoft.com/office/drawing/2014/main" id="{3AB940E7-FAF6-635B-A467-0BAC7152D57F}"/>
              </a:ext>
            </a:extLst>
          </p:cNvPr>
          <p:cNvSpPr/>
          <p:nvPr/>
        </p:nvSpPr>
        <p:spPr>
          <a:xfrm>
            <a:off x="1744932" y="713267"/>
            <a:ext cx="4130808" cy="728405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VÀO VỞ</a:t>
            </a:r>
          </a:p>
        </p:txBody>
      </p:sp>
      <p:sp>
        <p:nvSpPr>
          <p:cNvPr id="4" name="Shape 233">
            <a:extLst>
              <a:ext uri="{FF2B5EF4-FFF2-40B4-BE49-F238E27FC236}">
                <a16:creationId xmlns:a16="http://schemas.microsoft.com/office/drawing/2014/main" id="{27C0A97C-3F47-B018-4143-337F7F0F0F34}"/>
              </a:ext>
            </a:extLst>
          </p:cNvPr>
          <p:cNvSpPr/>
          <p:nvPr/>
        </p:nvSpPr>
        <p:spPr>
          <a:xfrm>
            <a:off x="6789450" y="713267"/>
            <a:ext cx="4665949" cy="728405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 LẠI BÀI 84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FCEC5-0B8A-FD9A-10A1-AD489EC95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419"/>
            <a:ext cx="1460310" cy="146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166A9-2E0A-A62B-5CF0-A36273815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366B6E1-1730-35AD-F4C1-07C37D088824}"/>
              </a:ext>
            </a:extLst>
          </p:cNvPr>
          <p:cNvSpPr txBox="1"/>
          <p:nvPr/>
        </p:nvSpPr>
        <p:spPr>
          <a:xfrm>
            <a:off x="2083742" y="1275994"/>
            <a:ext cx="232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o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286FB3-4622-E3FA-B2B6-BF7EC7850874}"/>
              </a:ext>
            </a:extLst>
          </p:cNvPr>
          <p:cNvSpPr txBox="1"/>
          <p:nvPr/>
        </p:nvSpPr>
        <p:spPr>
          <a:xfrm>
            <a:off x="3282271" y="-200608"/>
            <a:ext cx="2121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3CCD30-CD4C-060D-4F0C-7AC6A4FC81B6}"/>
              </a:ext>
            </a:extLst>
          </p:cNvPr>
          <p:cNvCxnSpPr/>
          <p:nvPr/>
        </p:nvCxnSpPr>
        <p:spPr>
          <a:xfrm>
            <a:off x="1646762" y="1250204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0791464-772F-935B-DD8C-A82AFA2D4A83}"/>
              </a:ext>
            </a:extLst>
          </p:cNvPr>
          <p:cNvCxnSpPr/>
          <p:nvPr/>
        </p:nvCxnSpPr>
        <p:spPr>
          <a:xfrm>
            <a:off x="1642931" y="3000724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F776DC-EB5C-60DB-757A-6F3C8BE7F182}"/>
              </a:ext>
            </a:extLst>
          </p:cNvPr>
          <p:cNvCxnSpPr/>
          <p:nvPr/>
        </p:nvCxnSpPr>
        <p:spPr>
          <a:xfrm flipH="1" flipV="1">
            <a:off x="1650170" y="1250204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05B9F3-0C37-DDD8-6B21-6B8271633F67}"/>
              </a:ext>
            </a:extLst>
          </p:cNvPr>
          <p:cNvCxnSpPr/>
          <p:nvPr/>
        </p:nvCxnSpPr>
        <p:spPr>
          <a:xfrm flipV="1">
            <a:off x="5818909" y="1250204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90A31F-B600-AA36-7736-434111F54936}"/>
              </a:ext>
            </a:extLst>
          </p:cNvPr>
          <p:cNvCxnSpPr/>
          <p:nvPr/>
        </p:nvCxnSpPr>
        <p:spPr>
          <a:xfrm flipV="1">
            <a:off x="1646543" y="4751545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519CD4-73B5-FEF3-82FC-CDC3E8038FF5}"/>
              </a:ext>
            </a:extLst>
          </p:cNvPr>
          <p:cNvCxnSpPr/>
          <p:nvPr/>
        </p:nvCxnSpPr>
        <p:spPr>
          <a:xfrm>
            <a:off x="3764508" y="301754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24BA97A-F2EA-A5EA-9E85-BDC4C1AB5DD7}"/>
              </a:ext>
            </a:extLst>
          </p:cNvPr>
          <p:cNvSpPr txBox="1"/>
          <p:nvPr/>
        </p:nvSpPr>
        <p:spPr>
          <a:xfrm>
            <a:off x="1269246" y="3136513"/>
            <a:ext cx="2621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8E38E0-EDC8-0694-7014-9ACDA22F0C71}"/>
              </a:ext>
            </a:extLst>
          </p:cNvPr>
          <p:cNvSpPr txBox="1"/>
          <p:nvPr/>
        </p:nvSpPr>
        <p:spPr>
          <a:xfrm>
            <a:off x="3593513" y="3090374"/>
            <a:ext cx="2522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E5946C-1E48-895E-2B12-5FCBDB448757}"/>
              </a:ext>
            </a:extLst>
          </p:cNvPr>
          <p:cNvSpPr txBox="1"/>
          <p:nvPr/>
        </p:nvSpPr>
        <p:spPr>
          <a:xfrm>
            <a:off x="6708707" y="1269878"/>
            <a:ext cx="278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o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692135-C34B-FA1D-F2A0-8C6A1D636869}"/>
              </a:ext>
            </a:extLst>
          </p:cNvPr>
          <p:cNvSpPr txBox="1"/>
          <p:nvPr/>
        </p:nvSpPr>
        <p:spPr>
          <a:xfrm>
            <a:off x="7676361" y="-200608"/>
            <a:ext cx="2303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  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36B51A3-AC47-B9BF-A16A-DF245EBDAD16}"/>
              </a:ext>
            </a:extLst>
          </p:cNvPr>
          <p:cNvCxnSpPr/>
          <p:nvPr/>
        </p:nvCxnSpPr>
        <p:spPr>
          <a:xfrm>
            <a:off x="6272278" y="1277512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6ADC3A5-7CBE-C98A-F2CD-DA676F8B49A5}"/>
              </a:ext>
            </a:extLst>
          </p:cNvPr>
          <p:cNvCxnSpPr/>
          <p:nvPr/>
        </p:nvCxnSpPr>
        <p:spPr>
          <a:xfrm>
            <a:off x="6270367" y="3057979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382B683-A6F8-5520-7D88-77A0059E608C}"/>
              </a:ext>
            </a:extLst>
          </p:cNvPr>
          <p:cNvCxnSpPr/>
          <p:nvPr/>
        </p:nvCxnSpPr>
        <p:spPr>
          <a:xfrm flipH="1" flipV="1">
            <a:off x="6277606" y="1277512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B0E5BE2-00C5-2E03-D0FA-F9F61788A987}"/>
              </a:ext>
            </a:extLst>
          </p:cNvPr>
          <p:cNvCxnSpPr/>
          <p:nvPr/>
        </p:nvCxnSpPr>
        <p:spPr>
          <a:xfrm flipV="1">
            <a:off x="10446345" y="1277512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2DAFC78-FAD1-1B2F-2537-93B6D59F2BC7}"/>
              </a:ext>
            </a:extLst>
          </p:cNvPr>
          <p:cNvCxnSpPr/>
          <p:nvPr/>
        </p:nvCxnSpPr>
        <p:spPr>
          <a:xfrm flipV="1">
            <a:off x="6273979" y="4778853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50B7E30-75F5-CE90-F05A-8AFE9A009501}"/>
              </a:ext>
            </a:extLst>
          </p:cNvPr>
          <p:cNvCxnSpPr/>
          <p:nvPr/>
        </p:nvCxnSpPr>
        <p:spPr>
          <a:xfrm>
            <a:off x="8369479" y="3075226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4E3B14F-5134-DAD3-88E2-0696DE93C206}"/>
              </a:ext>
            </a:extLst>
          </p:cNvPr>
          <p:cNvSpPr txBox="1"/>
          <p:nvPr/>
        </p:nvSpPr>
        <p:spPr>
          <a:xfrm>
            <a:off x="6400800" y="3163821"/>
            <a:ext cx="1698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EB3B6E-C6CA-39D2-6758-14D1B74EDE8F}"/>
              </a:ext>
            </a:extLst>
          </p:cNvPr>
          <p:cNvSpPr txBox="1"/>
          <p:nvPr/>
        </p:nvSpPr>
        <p:spPr>
          <a:xfrm>
            <a:off x="8626416" y="3127633"/>
            <a:ext cx="2522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9142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8" grpId="0"/>
      <p:bldP spid="29" grpId="0"/>
      <p:bldP spid="30" grpId="0"/>
      <p:bldP spid="31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6F416-6B0F-2435-B2E5-101A138BB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C585E1-6652-B33C-7020-D8AFCC679271}"/>
              </a:ext>
            </a:extLst>
          </p:cNvPr>
          <p:cNvSpPr txBox="1"/>
          <p:nvPr/>
        </p:nvSpPr>
        <p:spPr>
          <a:xfrm>
            <a:off x="1057317" y="1558031"/>
            <a:ext cx="3872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ong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B5B1F-31EE-5DDF-27E2-FAD2BFC5C0AE}"/>
              </a:ext>
            </a:extLst>
          </p:cNvPr>
          <p:cNvSpPr txBox="1"/>
          <p:nvPr/>
        </p:nvSpPr>
        <p:spPr>
          <a:xfrm>
            <a:off x="1240785" y="3089742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oc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0D62C-AEFD-E146-0967-D6F62B752842}"/>
              </a:ext>
            </a:extLst>
          </p:cNvPr>
          <p:cNvSpPr txBox="1"/>
          <p:nvPr/>
        </p:nvSpPr>
        <p:spPr>
          <a:xfrm>
            <a:off x="5453983" y="2644170"/>
            <a:ext cx="1853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D1760A-BB7A-AA87-2A5E-C81AE6D32497}"/>
              </a:ext>
            </a:extLst>
          </p:cNvPr>
          <p:cNvCxnSpPr/>
          <p:nvPr/>
        </p:nvCxnSpPr>
        <p:spPr>
          <a:xfrm>
            <a:off x="6880819" y="3618598"/>
            <a:ext cx="1827918" cy="4866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A5682-1B72-AAB0-D81C-9F58D8B93106}"/>
              </a:ext>
            </a:extLst>
          </p:cNvPr>
          <p:cNvCxnSpPr/>
          <p:nvPr/>
        </p:nvCxnSpPr>
        <p:spPr>
          <a:xfrm flipV="1">
            <a:off x="6880819" y="2905106"/>
            <a:ext cx="1821193" cy="7134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A46A67C-D0A0-2BF3-0683-CC1ED87CEED4}"/>
              </a:ext>
            </a:extLst>
          </p:cNvPr>
          <p:cNvSpPr txBox="1"/>
          <p:nvPr/>
        </p:nvSpPr>
        <p:spPr>
          <a:xfrm>
            <a:off x="8413826" y="1765746"/>
            <a:ext cx="2315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F8D78-CDDE-F274-31A6-1A1C43DEE45C}"/>
              </a:ext>
            </a:extLst>
          </p:cNvPr>
          <p:cNvSpPr txBox="1"/>
          <p:nvPr/>
        </p:nvSpPr>
        <p:spPr>
          <a:xfrm>
            <a:off x="8583118" y="2991761"/>
            <a:ext cx="244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5336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6FF4E-2F49-D90D-D469-E3383E056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C296B0A-B1EF-53FE-5DB6-B62C8EDD6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0" t="-1" r="34828" b="30158"/>
          <a:stretch/>
        </p:blipFill>
        <p:spPr>
          <a:xfrm>
            <a:off x="1887202" y="510355"/>
            <a:ext cx="3763618" cy="4015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B3715A-B4DB-4295-A19D-1AE52459A4A8}"/>
              </a:ext>
            </a:extLst>
          </p:cNvPr>
          <p:cNvSpPr txBox="1"/>
          <p:nvPr/>
        </p:nvSpPr>
        <p:spPr>
          <a:xfrm>
            <a:off x="1564244" y="4329676"/>
            <a:ext cx="4531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bóng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0B7AF6-C378-9312-617A-878E32BDE9C4}"/>
              </a:ext>
            </a:extLst>
          </p:cNvPr>
          <p:cNvSpPr txBox="1"/>
          <p:nvPr/>
        </p:nvSpPr>
        <p:spPr>
          <a:xfrm>
            <a:off x="2713716" y="2852348"/>
            <a:ext cx="27225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ong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BECF06-BBEC-76D4-A781-9CBCBBEF976A}"/>
              </a:ext>
            </a:extLst>
          </p:cNvPr>
          <p:cNvSpPr txBox="1"/>
          <p:nvPr/>
        </p:nvSpPr>
        <p:spPr>
          <a:xfrm>
            <a:off x="6952802" y="1079641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Century Gothic" pitchFamily="34" charset="0"/>
              </a:rPr>
              <a:t>b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óng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FFB7A5-C183-57D1-D341-33F44796315A}"/>
              </a:ext>
            </a:extLst>
          </p:cNvPr>
          <p:cNvCxnSpPr/>
          <p:nvPr/>
        </p:nvCxnSpPr>
        <p:spPr>
          <a:xfrm>
            <a:off x="6952385" y="1114810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2016EB-8421-B781-6B3A-D3647EA06577}"/>
              </a:ext>
            </a:extLst>
          </p:cNvPr>
          <p:cNvCxnSpPr/>
          <p:nvPr/>
        </p:nvCxnSpPr>
        <p:spPr>
          <a:xfrm>
            <a:off x="6956869" y="2833798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DE2F95-6932-91AA-7C8F-213CDFE54D75}"/>
              </a:ext>
            </a:extLst>
          </p:cNvPr>
          <p:cNvCxnSpPr/>
          <p:nvPr/>
        </p:nvCxnSpPr>
        <p:spPr>
          <a:xfrm flipH="1" flipV="1">
            <a:off x="6964108" y="1114810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1EF8F3-40EC-D0FE-62AF-D14683B8893D}"/>
              </a:ext>
            </a:extLst>
          </p:cNvPr>
          <p:cNvCxnSpPr/>
          <p:nvPr/>
        </p:nvCxnSpPr>
        <p:spPr>
          <a:xfrm flipV="1">
            <a:off x="11132847" y="1114810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FBE656-3D44-E463-4D47-9616BA2DEA0A}"/>
              </a:ext>
            </a:extLst>
          </p:cNvPr>
          <p:cNvCxnSpPr/>
          <p:nvPr/>
        </p:nvCxnSpPr>
        <p:spPr>
          <a:xfrm flipV="1">
            <a:off x="6960481" y="4616151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09E50DB-1911-704E-3F61-F5698924D7DC}"/>
              </a:ext>
            </a:extLst>
          </p:cNvPr>
          <p:cNvCxnSpPr/>
          <p:nvPr/>
        </p:nvCxnSpPr>
        <p:spPr>
          <a:xfrm>
            <a:off x="8737927" y="286374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434B198-5E6D-6CC6-52C2-EC627945FC43}"/>
              </a:ext>
            </a:extLst>
          </p:cNvPr>
          <p:cNvSpPr txBox="1"/>
          <p:nvPr/>
        </p:nvSpPr>
        <p:spPr>
          <a:xfrm>
            <a:off x="6693215" y="2995189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ADD788-D20D-7F01-1492-FF715891D538}"/>
              </a:ext>
            </a:extLst>
          </p:cNvPr>
          <p:cNvSpPr txBox="1"/>
          <p:nvPr/>
        </p:nvSpPr>
        <p:spPr>
          <a:xfrm>
            <a:off x="8368244" y="2990509"/>
            <a:ext cx="3189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óng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8517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74BF7-AB98-49A2-E1DA-890FAEBA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C89CC95-93CB-E14A-B78D-AA196F9B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7" r="32113" b="17017"/>
          <a:stretch/>
        </p:blipFill>
        <p:spPr>
          <a:xfrm>
            <a:off x="2182821" y="408261"/>
            <a:ext cx="3485321" cy="36956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033DE7-DB44-5464-F7B9-9D0A538AC2F1}"/>
              </a:ext>
            </a:extLst>
          </p:cNvPr>
          <p:cNvSpPr txBox="1"/>
          <p:nvPr/>
        </p:nvSpPr>
        <p:spPr>
          <a:xfrm>
            <a:off x="2553071" y="4319044"/>
            <a:ext cx="3341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sóc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85ACF1-DFC3-C252-6688-284DA5B87D2D}"/>
              </a:ext>
            </a:extLst>
          </p:cNvPr>
          <p:cNvSpPr txBox="1"/>
          <p:nvPr/>
        </p:nvSpPr>
        <p:spPr>
          <a:xfrm>
            <a:off x="3076096" y="4319044"/>
            <a:ext cx="2722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óc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6251F3-663F-AC1A-DDF2-3D412EDDEA51}"/>
              </a:ext>
            </a:extLst>
          </p:cNvPr>
          <p:cNvSpPr txBox="1"/>
          <p:nvPr/>
        </p:nvSpPr>
        <p:spPr>
          <a:xfrm>
            <a:off x="6952802" y="1079641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Century Gothic" pitchFamily="34" charset="0"/>
              </a:rPr>
              <a:t>s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óc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C89D71-C175-3AC2-1A4F-22FEDC9DF9E9}"/>
              </a:ext>
            </a:extLst>
          </p:cNvPr>
          <p:cNvCxnSpPr/>
          <p:nvPr/>
        </p:nvCxnSpPr>
        <p:spPr>
          <a:xfrm>
            <a:off x="6952385" y="1114810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DCBFC5-A5EC-4F84-D673-AFB37E1311D9}"/>
              </a:ext>
            </a:extLst>
          </p:cNvPr>
          <p:cNvCxnSpPr/>
          <p:nvPr/>
        </p:nvCxnSpPr>
        <p:spPr>
          <a:xfrm>
            <a:off x="6956869" y="2833798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31B57-70B1-F816-38E0-BB71D2DEED2B}"/>
              </a:ext>
            </a:extLst>
          </p:cNvPr>
          <p:cNvCxnSpPr/>
          <p:nvPr/>
        </p:nvCxnSpPr>
        <p:spPr>
          <a:xfrm flipH="1" flipV="1">
            <a:off x="6964108" y="1114810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272F03-0170-A5D7-A94E-A0CD88D9C471}"/>
              </a:ext>
            </a:extLst>
          </p:cNvPr>
          <p:cNvCxnSpPr/>
          <p:nvPr/>
        </p:nvCxnSpPr>
        <p:spPr>
          <a:xfrm flipV="1">
            <a:off x="11132847" y="1114810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3297242-8D58-F901-F434-D2D5FD4327C0}"/>
              </a:ext>
            </a:extLst>
          </p:cNvPr>
          <p:cNvCxnSpPr/>
          <p:nvPr/>
        </p:nvCxnSpPr>
        <p:spPr>
          <a:xfrm flipV="1">
            <a:off x="6960481" y="4616151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F1968E-CE43-B1DE-EECC-648F1CBBF333}"/>
              </a:ext>
            </a:extLst>
          </p:cNvPr>
          <p:cNvCxnSpPr/>
          <p:nvPr/>
        </p:nvCxnSpPr>
        <p:spPr>
          <a:xfrm>
            <a:off x="8737927" y="286374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3CC2EF2-AADA-D592-C616-DA38FB337546}"/>
              </a:ext>
            </a:extLst>
          </p:cNvPr>
          <p:cNvSpPr txBox="1"/>
          <p:nvPr/>
        </p:nvSpPr>
        <p:spPr>
          <a:xfrm>
            <a:off x="6693215" y="2995189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82B67B-C3E3-7871-3B75-42B00DA70E0C}"/>
              </a:ext>
            </a:extLst>
          </p:cNvPr>
          <p:cNvSpPr txBox="1"/>
          <p:nvPr/>
        </p:nvSpPr>
        <p:spPr>
          <a:xfrm>
            <a:off x="8745172" y="2990509"/>
            <a:ext cx="2044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óc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677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AB7AE-872E-CF2F-0583-4BF37E709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962A3A-B9C9-4D67-7D80-A73EAC36C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5" y="779512"/>
            <a:ext cx="5484375" cy="493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4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6CE50-7899-7F2A-24C2-03B76A0A1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DDA000-DE44-E71A-E2B7-41240F233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9917" r="5747" b="2222"/>
          <a:stretch/>
        </p:blipFill>
        <p:spPr>
          <a:xfrm>
            <a:off x="648586" y="308343"/>
            <a:ext cx="10185991" cy="617751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DD8F13-38AA-FFE9-06E9-2E304C338A0B}"/>
              </a:ext>
            </a:extLst>
          </p:cNvPr>
          <p:cNvCxnSpPr>
            <a:cxnSpLocks/>
          </p:cNvCxnSpPr>
          <p:nvPr/>
        </p:nvCxnSpPr>
        <p:spPr>
          <a:xfrm>
            <a:off x="1979995" y="3159783"/>
            <a:ext cx="6568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55EA0E-ED16-3890-02EF-F61538C93313}"/>
              </a:ext>
            </a:extLst>
          </p:cNvPr>
          <p:cNvCxnSpPr>
            <a:cxnSpLocks/>
          </p:cNvCxnSpPr>
          <p:nvPr/>
        </p:nvCxnSpPr>
        <p:spPr>
          <a:xfrm>
            <a:off x="1990627" y="3244844"/>
            <a:ext cx="6568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960F9A-2BBC-5823-32D1-67A216DCA1EA}"/>
              </a:ext>
            </a:extLst>
          </p:cNvPr>
          <p:cNvCxnSpPr>
            <a:cxnSpLocks/>
          </p:cNvCxnSpPr>
          <p:nvPr/>
        </p:nvCxnSpPr>
        <p:spPr>
          <a:xfrm>
            <a:off x="4542441" y="3191682"/>
            <a:ext cx="11991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00AE85-D471-AA01-ACD6-7BA374EB14AC}"/>
              </a:ext>
            </a:extLst>
          </p:cNvPr>
          <p:cNvCxnSpPr>
            <a:cxnSpLocks/>
          </p:cNvCxnSpPr>
          <p:nvPr/>
        </p:nvCxnSpPr>
        <p:spPr>
          <a:xfrm>
            <a:off x="5977836" y="3172329"/>
            <a:ext cx="11991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52EE45-AF31-3A22-91E3-D54D78734F12}"/>
              </a:ext>
            </a:extLst>
          </p:cNvPr>
          <p:cNvCxnSpPr>
            <a:cxnSpLocks/>
          </p:cNvCxnSpPr>
          <p:nvPr/>
        </p:nvCxnSpPr>
        <p:spPr>
          <a:xfrm>
            <a:off x="8880524" y="3174244"/>
            <a:ext cx="7525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5A3A2D-0537-CC03-8D3D-B9D1CE99B1BD}"/>
              </a:ext>
            </a:extLst>
          </p:cNvPr>
          <p:cNvCxnSpPr>
            <a:cxnSpLocks/>
          </p:cNvCxnSpPr>
          <p:nvPr/>
        </p:nvCxnSpPr>
        <p:spPr>
          <a:xfrm>
            <a:off x="1926832" y="6455876"/>
            <a:ext cx="6568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B49E8C2-BB64-C30C-310C-004D1B33212D}"/>
              </a:ext>
            </a:extLst>
          </p:cNvPr>
          <p:cNvCxnSpPr>
            <a:cxnSpLocks/>
          </p:cNvCxnSpPr>
          <p:nvPr/>
        </p:nvCxnSpPr>
        <p:spPr>
          <a:xfrm>
            <a:off x="1937464" y="6540937"/>
            <a:ext cx="6568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7BE72E-0773-A98F-EBF4-F13FC143421C}"/>
              </a:ext>
            </a:extLst>
          </p:cNvPr>
          <p:cNvCxnSpPr>
            <a:cxnSpLocks/>
          </p:cNvCxnSpPr>
          <p:nvPr/>
        </p:nvCxnSpPr>
        <p:spPr>
          <a:xfrm flipV="1">
            <a:off x="5756928" y="6455876"/>
            <a:ext cx="909687" cy="106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77770E-AEEA-5800-33F5-846C6EFE9DA0}"/>
              </a:ext>
            </a:extLst>
          </p:cNvPr>
          <p:cNvCxnSpPr>
            <a:cxnSpLocks/>
          </p:cNvCxnSpPr>
          <p:nvPr/>
        </p:nvCxnSpPr>
        <p:spPr>
          <a:xfrm flipV="1">
            <a:off x="5756928" y="6551570"/>
            <a:ext cx="909687" cy="106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2F7A60-5F95-0107-961D-871D782E870F}"/>
              </a:ext>
            </a:extLst>
          </p:cNvPr>
          <p:cNvCxnSpPr>
            <a:cxnSpLocks/>
          </p:cNvCxnSpPr>
          <p:nvPr/>
        </p:nvCxnSpPr>
        <p:spPr>
          <a:xfrm>
            <a:off x="9018747" y="6485860"/>
            <a:ext cx="954593" cy="178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6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4AE20-EC0C-107B-63B2-6B51C9449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5145DD-2DE7-9409-1C13-361B1A6C89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2" t="9917" r="36356" b="47476"/>
          <a:stretch/>
        </p:blipFill>
        <p:spPr>
          <a:xfrm>
            <a:off x="2216338" y="4007181"/>
            <a:ext cx="2026056" cy="2361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DA663-772C-B7F9-D8BE-326E94A68F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t="9917" r="68119" b="50523"/>
          <a:stretch/>
        </p:blipFill>
        <p:spPr>
          <a:xfrm>
            <a:off x="170308" y="4007181"/>
            <a:ext cx="1879114" cy="2193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4183AA-B6E4-FE65-91E0-1321DE6A51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t="57018" r="68312" b="2222"/>
          <a:stretch/>
        </p:blipFill>
        <p:spPr>
          <a:xfrm>
            <a:off x="6469039" y="4229041"/>
            <a:ext cx="1671721" cy="205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B2682A-4E1D-3D00-34E3-C6E2907AD9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6" t="19302" r="11529" b="47476"/>
          <a:stretch/>
        </p:blipFill>
        <p:spPr>
          <a:xfrm>
            <a:off x="4478094" y="4374268"/>
            <a:ext cx="1519588" cy="1841606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949D2BEE-0EFD-462E-AA11-8A908B6D92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5075492" y="124978"/>
            <a:ext cx="2229407" cy="1846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0D3748-0E11-2934-A770-B358347EE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51" y="0"/>
            <a:ext cx="1124279" cy="112427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3A986F3-6086-229A-CAED-9D033B20032F}"/>
              </a:ext>
            </a:extLst>
          </p:cNvPr>
          <p:cNvSpPr/>
          <p:nvPr/>
        </p:nvSpPr>
        <p:spPr>
          <a:xfrm>
            <a:off x="1345565" y="536758"/>
            <a:ext cx="3132529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ong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181B6C-4A58-4D15-1CD8-B154E87F0F58}"/>
              </a:ext>
            </a:extLst>
          </p:cNvPr>
          <p:cNvSpPr/>
          <p:nvPr/>
        </p:nvSpPr>
        <p:spPr>
          <a:xfrm>
            <a:off x="8771903" y="488991"/>
            <a:ext cx="3132530" cy="1408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oc</a:t>
            </a:r>
            <a:endParaRPr lang="en-US" sz="60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8548B3-A350-5F22-4936-0996231396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5" t="54177" r="5688" b="2872"/>
          <a:stretch/>
        </p:blipFill>
        <p:spPr>
          <a:xfrm>
            <a:off x="10254638" y="4160318"/>
            <a:ext cx="1891427" cy="205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DA6F04-EBE1-CB28-B130-C6CA609B1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0" t="62992" r="39075" b="2619"/>
          <a:stretch/>
        </p:blipFill>
        <p:spPr>
          <a:xfrm>
            <a:off x="8557146" y="4338990"/>
            <a:ext cx="1530576" cy="1734264"/>
          </a:xfrm>
          <a:prstGeom prst="rect">
            <a:avLst/>
          </a:prstGeom>
        </p:spPr>
      </p:pic>
      <p:pic>
        <p:nvPicPr>
          <p:cNvPr id="13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5C6ED11D-7FD9-2505-78C1-37D950A7A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555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0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1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74 C 0.01067 0.00741 0.04843 0.02246 0.06197 0.02246 C 0.14583 0.02246 0.23255 -0.20648 0.23255 -0.43379 C 0.23255 -0.31921 0.27591 -0.20648 0.31653 -0.20648 C 0.35976 -0.20648 0.40013 -0.32106 0.40013 -0.43379 C 0.40013 -0.37754 0.42161 -0.31921 0.44375 -0.31921 C 0.4651 -0.31921 0.48697 -0.37592 0.48697 -0.43379 C 0.48697 -0.40532 0.49791 -0.37754 0.50846 -0.37754 C 0.51953 -0.37754 0.52994 -0.40717 0.52994 -0.43379 C 0.52994 -0.41921 0.53515 -0.40532 0.54101 -0.40532 C 0.54349 -0.40532 0.55169 -0.42014 0.55169 -0.43379 C 0.55169 -0.42708 0.55455 -0.41921 0.5569 -0.41921 C 0.5569 -0.42106 0.56237 -0.42708 0.56237 -0.43379 C 0.56237 -0.43055 0.56237 -0.42708 0.5651 -0.42708 C 0.5651 -0.4287 0.56796 -0.43148 0.56796 -0.43379 C 0.56796 -0.43333 0.56796 -0.43055 0.56796 -0.4287 C 0.57083 -0.4287 0.57083 -0.43055 0.57083 -0.43333 C 0.57369 -0.43333 0.57369 -0.43148 0.57369 -0.4287 C 0.57669 -0.4287 0.57669 -0.43055 0.57669 -0.43333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8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-3.75E-6 -0.18889 C -3.75E-6 -0.27361 -0.04882 -0.37778 -0.08828 -0.37778 L -0.17643 -0.37778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27096 -1.48148E-6 C -0.39219 -1.48148E-6 -0.54141 -0.0993 -0.54141 -0.1794 L -0.54141 -0.35856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7123 -0.3444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1.45833E-6 -0.15 C 1.45833E-6 -0.21737 0.05534 -0.29977 0.10065 -0.29977 L 0.2013 -0.29977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5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2 0.0757 C -0.01029 0.02616 -0.02344 -0.02986 -0.01433 -0.04722 C -0.00795 -0.06389 0.00989 -0.05093 0.02526 -0.02014 C 0.03958 0.00903 0.04674 0.04745 0.03997 0.06273 C 0.03554 0.06829 0.02968 0.0706 0.02226 0.06458 C 0.01185 0.05695 -0.0013 0.03773 -0.01407 0.01204 C -0.02097 -0.00208 -0.02696 -0.01667 -0.03164 -0.03032 C -0.0418 -0.06157 -0.04492 -0.0875 -0.03985 -0.0993 C -0.03451 -0.11458 -0.01823 -0.10231 -0.00534 -0.07616 C 0.00859 -0.04815 0.01471 -0.01458 0.00911 0.00046 C 0.00573 0.00625 0.00039 0.00764 -0.00638 0.00301 C -0.01641 -0.00602 -0.02917 -0.0243 -0.03985 -0.04583 C -0.04545 -0.05833 -0.05091 -0.07106 -0.05573 -0.08518 C -0.06393 -0.11018 -0.06823 -0.13634 -0.06328 -0.14653 C -0.05768 -0.1588 -0.04271 -0.14722 -0.03125 -0.12384 C -0.01953 -0.10023 -0.01354 -0.06898 -0.01927 -0.05741 C -0.02201 -0.05069 -0.0267 -0.0493 -0.03295 -0.05417 C -0.0418 -0.06157 -0.05222 -0.07639 -0.06315 -0.09884 C -0.06771 -0.10833 -0.07292 -0.12083 -0.07722 -0.13333 C -0.08451 -0.15625 -0.08802 -0.17893 -0.08373 -0.18843 C -0.078 -0.19768 -0.06576 -0.18981 -0.05469 -0.16736 C -0.04388 -0.14537 -0.03867 -0.11759 -0.04349 -0.10764 C -0.04675 -0.10231 -0.05157 -0.10255 -0.05677 -0.10555 C -0.06393 -0.11018 -0.07448 -0.12662 -0.08308 -0.14375 C -0.08854 -0.15509 -0.09232 -0.16505 -0.09571 -0.17454 C -0.10339 -0.19745 -0.10625 -0.21782 -0.10183 -0.22454 C -0.09727 -0.23495 -0.08607 -0.22778 -0.0763 -0.20787 C -0.0668 -0.18866 -0.06211 -0.16296 -0.06641 -0.15301 C -0.06888 -0.14884 -0.07279 -0.14722 -0.07839 -0.15162 C -0.08451 -0.15625 -0.09401 -0.17037 -0.1017 -0.18588 C -0.10664 -0.1963 -0.11029 -0.20486 -0.11315 -0.21319 C -0.11979 -0.23426 -0.12266 -0.25185 -0.11979 -0.26088 C -0.11446 -0.26759 -0.10482 -0.26134 -0.09623 -0.24398 C -0.08737 -0.22616 -0.08282 -0.20393 -0.08685 -0.19375 C -0.0892 -0.19074 -0.09245 -0.18935 -0.09701 -0.19305 C -0.10339 -0.19745 -0.11185 -0.20995 -0.11914 -0.22569 C -0.12331 -0.23403 -0.12552 -0.24005 -0.12904 -0.24907 C -0.13529 -0.26805 -0.13711 -0.28333 -0.13425 -0.29051 C -0.13112 -0.2993 -0.12188 -0.29236 -0.11276 -0.27454 C -0.1056 -0.26042 -0.10143 -0.23935 -0.10599 -0.23287 C -0.10729 -0.22731 -0.11068 -0.22824 -0.11446 -0.22963 C -0.11979 -0.23426 -0.12748 -0.24537 -0.13451 -0.25972 C -0.13828 -0.26736 -0.14089 -0.27384 -0.1431 -0.28079 C -0.14805 -0.29606 -0.15026 -0.31134 -0.14792 -0.31852 C -0.14492 -0.32616 -0.13607 -0.31898 -0.12904 -0.30486 C -0.12097 -0.28958 -0.11862 -0.27268 -0.12123 -0.26389 C -0.12292 -0.26111 -0.12617 -0.26065 -0.13073 -0.26551 C -0.13529 -0.26805 -0.14141 -0.27731 -0.14792 -0.28981 C -0.15078 -0.29653 -0.15339 -0.30255 -0.15586 -0.30949 C -0.16042 -0.32384 -0.16276 -0.33773 -0.1599 -0.34213 C -0.15677 -0.34977 -0.14948 -0.34398 -0.14284 -0.33032 C -0.13672 -0.31852 -0.13308 -0.30116 -0.13724 -0.2956 C -0.13789 -0.29213 -0.1405 -0.29097 -0.14375 -0.29352 C -0.14896 -0.29861 -0.15534 -0.30787 -0.1599 -0.31759 C -0.1625 -0.32292 -0.1655 -0.32986 -0.16667 -0.33472 C -0.1711 -0.34815 -0.17318 -0.35972 -0.17123 -0.36574 C -0.1681 -0.37106 -0.16094 -0.36458 -0.15612 -0.35509 C -0.14974 -0.34236 -0.14701 -0.32755 -0.15026 -0.32268 C -0.15183 -0.32014 -0.15378 -0.31944 -0.15677 -0.32222 C -0.16042 -0.32384 -0.16615 -0.33287 -0.17097 -0.34282 C -0.17266 -0.34583 -0.17565 -0.35231 -0.17735 -0.35718 C -0.18216 -0.3713 -0.18242 -0.3794 -0.18099 -0.38542 C -0.17839 -0.39028 -0.17188 -0.38565 -0.16758 -0.37662 C -0.1612 -0.36412 -0.16003 -0.35301 -0.16159 -0.3463 C -0.16289 -0.34398 -0.1655 -0.34398 -0.1681 -0.34606 C -0.1711 -0.34815 -0.17643 -0.35532 -0.18138 -0.36574 C -0.18295 -0.36898 -0.18477 -0.37338 -0.18607 -0.37755 " pathEditMode="relative" rAng="19140000" ptsTypes="AAAAAAAAAAAAAAAAAA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20" y="-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36EB2-2EE7-79C7-3695-3A0ADE458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DFAA-CC78-331B-2374-58CEAD24FDA2}"/>
              </a:ext>
            </a:extLst>
          </p:cNvPr>
          <p:cNvSpPr txBox="1">
            <a:spLocks/>
          </p:cNvSpPr>
          <p:nvPr/>
        </p:nvSpPr>
        <p:spPr>
          <a:xfrm>
            <a:off x="1054570" y="469199"/>
            <a:ext cx="10286530" cy="9808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i="1" dirty="0"/>
              <a:t>MỞ RỘNG TIẾNG CÓ VẦN </a:t>
            </a:r>
            <a:r>
              <a:rPr lang="en-US" sz="3200" b="1" i="1" dirty="0"/>
              <a:t>: </a:t>
            </a:r>
            <a:r>
              <a:rPr lang="en-US" sz="4400" b="1" i="1" dirty="0">
                <a:solidFill>
                  <a:srgbClr val="FF0000"/>
                </a:solidFill>
              </a:rPr>
              <a:t>ONG - OC</a:t>
            </a: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EB531DB-6557-3DB3-EAAC-7F495B69D5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20829" b="15106"/>
          <a:stretch/>
        </p:blipFill>
        <p:spPr>
          <a:xfrm flipH="1">
            <a:off x="92032" y="3304356"/>
            <a:ext cx="3807968" cy="3553644"/>
          </a:xfrm>
          <a:prstGeom prst="rect">
            <a:avLst/>
          </a:prstGeom>
        </p:spPr>
      </p:pic>
      <p:sp>
        <p:nvSpPr>
          <p:cNvPr id="7" name="Cloud Callout 3">
            <a:extLst>
              <a:ext uri="{FF2B5EF4-FFF2-40B4-BE49-F238E27FC236}">
                <a16:creationId xmlns:a16="http://schemas.microsoft.com/office/drawing/2014/main" id="{FC10CF78-B4E3-C065-5978-9EEA805051A1}"/>
              </a:ext>
            </a:extLst>
          </p:cNvPr>
          <p:cNvSpPr/>
          <p:nvPr/>
        </p:nvSpPr>
        <p:spPr>
          <a:xfrm>
            <a:off x="3513896" y="1468881"/>
            <a:ext cx="7150949" cy="4553605"/>
          </a:xfrm>
          <a:prstGeom prst="cloudCallout">
            <a:avLst>
              <a:gd name="adj1" fmla="val -56212"/>
              <a:gd name="adj2" fmla="val 30988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70C0"/>
                </a:solidFill>
              </a:rPr>
              <a:t>ong</a:t>
            </a:r>
            <a:r>
              <a:rPr lang="en-US" sz="4000" i="1" dirty="0">
                <a:solidFill>
                  <a:srgbClr val="0070C0"/>
                </a:solidFill>
              </a:rPr>
              <a:t>:</a:t>
            </a:r>
            <a:r>
              <a:rPr lang="en-US" sz="3200" i="1" dirty="0">
                <a:solidFill>
                  <a:schemeClr val="tx1"/>
                </a:solidFill>
              </a:rPr>
              <a:t>…………….......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</a:rPr>
              <a:t>……………...............</a:t>
            </a:r>
            <a:br>
              <a:rPr lang="en-US" sz="3200" i="1" dirty="0">
                <a:solidFill>
                  <a:srgbClr val="002060"/>
                </a:solidFill>
              </a:rPr>
            </a:br>
            <a:endParaRPr lang="en-US" sz="3200" dirty="0">
              <a:solidFill>
                <a:srgbClr val="C00000"/>
              </a:solidFill>
            </a:endParaRPr>
          </a:p>
          <a:p>
            <a:pPr algn="ctr"/>
            <a:r>
              <a:rPr lang="en-US" sz="4000" dirty="0" err="1">
                <a:solidFill>
                  <a:srgbClr val="0070C0"/>
                </a:solidFill>
              </a:rPr>
              <a:t>oc</a:t>
            </a:r>
            <a:r>
              <a:rPr lang="en-US" sz="4000" dirty="0">
                <a:solidFill>
                  <a:srgbClr val="0070C0"/>
                </a:solidFill>
              </a:rPr>
              <a:t>: </a:t>
            </a:r>
            <a:r>
              <a:rPr lang="en-US" sz="3200" dirty="0">
                <a:solidFill>
                  <a:schemeClr val="tx1"/>
                </a:solidFill>
              </a:rPr>
              <a:t>………………….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18621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117</Words>
  <Application>Microsoft Office PowerPoint</Application>
  <PresentationFormat>Widescreen</PresentationFormat>
  <Paragraphs>41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30</cp:revision>
  <dcterms:created xsi:type="dcterms:W3CDTF">2025-10-21T06:14:00Z</dcterms:created>
  <dcterms:modified xsi:type="dcterms:W3CDTF">2025-12-23T14:59:40Z</dcterms:modified>
</cp:coreProperties>
</file>