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80" r:id="rId4"/>
    <p:sldId id="261" r:id="rId5"/>
    <p:sldId id="262" r:id="rId6"/>
    <p:sldId id="257" r:id="rId7"/>
    <p:sldId id="263" r:id="rId8"/>
    <p:sldId id="264" r:id="rId9"/>
    <p:sldId id="268" r:id="rId10"/>
    <p:sldId id="267" r:id="rId11"/>
    <p:sldId id="282" r:id="rId12"/>
    <p:sldId id="283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84" r:id="rId22"/>
    <p:sldId id="281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C029A-5035-44E1-BF5C-3BBC129325D0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56638-E12D-4CE5-8F1C-312BF6EB7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0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C22A4ED-964D-4F5D-94AE-91ED565D9FD4}" type="slidenum">
              <a:rPr lang="zh-CN" altLang="en-US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6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7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45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849777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5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8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5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3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7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9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5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32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5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0" y="-266700"/>
            <a:ext cx="110490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623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Hộp_Văn_Bản 7"/>
          <p:cNvSpPr txBox="1">
            <a:spLocks noChangeArrowheads="1"/>
          </p:cNvSpPr>
          <p:nvPr/>
        </p:nvSpPr>
        <p:spPr bwMode="auto">
          <a:xfrm>
            <a:off x="1546202" y="0"/>
            <a:ext cx="5076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80" tIns="45089" rIns="90180" bIns="45089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1"/>
          <p:cNvSpPr txBox="1">
            <a:spLocks noChangeArrowheads="1"/>
          </p:cNvSpPr>
          <p:nvPr/>
        </p:nvSpPr>
        <p:spPr bwMode="auto">
          <a:xfrm>
            <a:off x="838200" y="1348409"/>
            <a:ext cx="75438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>
              <a:defRPr/>
            </a:pPr>
            <a:r>
              <a:rPr lang="en-US" sz="3200" b="1" dirty="0" smtClean="0"/>
              <a:t>     </a:t>
            </a:r>
            <a:r>
              <a:rPr lang="en-US" sz="3200" b="1" dirty="0" err="1" smtClean="0"/>
              <a:t>Thế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rồi</a:t>
            </a:r>
            <a:r>
              <a:rPr lang="en-US" sz="3200" b="1" dirty="0" smtClean="0"/>
              <a:t>, tai </a:t>
            </a:r>
            <a:r>
              <a:rPr lang="en-US" sz="3200" b="1" dirty="0" err="1" smtClean="0"/>
              <a:t>họa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ập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đến</a:t>
            </a:r>
            <a:r>
              <a:rPr lang="en-US" sz="3200" b="1" dirty="0" smtClean="0"/>
              <a:t>.  </a:t>
            </a:r>
            <a:r>
              <a:rPr lang="en-US" sz="3200" b="1" dirty="0" err="1" smtClean="0"/>
              <a:t>Một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bệnh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</a:t>
            </a:r>
            <a:endParaRPr lang="en-US" sz="3200" b="1" dirty="0" smtClean="0"/>
          </a:p>
          <a:p>
            <a:pPr marL="342900" indent="-342900" algn="just">
              <a:defRPr/>
            </a:pPr>
            <a:r>
              <a:rPr lang="en-US" sz="3200" b="1" dirty="0" smtClean="0"/>
              <a:t> </a:t>
            </a:r>
            <a:r>
              <a:rPr lang="en-US" sz="3200" b="1" dirty="0" err="1" smtClean="0"/>
              <a:t>hoành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hành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dữ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dội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giết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nhiêu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người</a:t>
            </a:r>
            <a:r>
              <a:rPr lang="en-US" sz="3200" b="1" dirty="0" smtClean="0"/>
              <a:t>.</a:t>
            </a:r>
            <a:endParaRPr lang="en-US" sz="3200" b="1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19983A-ACD4-CD0B-80C6-D8A45D8C9F08}"/>
              </a:ext>
            </a:extLst>
          </p:cNvPr>
          <p:cNvGrpSpPr/>
          <p:nvPr/>
        </p:nvGrpSpPr>
        <p:grpSpPr>
          <a:xfrm>
            <a:off x="2514600" y="2396559"/>
            <a:ext cx="206778" cy="437593"/>
            <a:chOff x="2267744" y="1892686"/>
            <a:chExt cx="144016" cy="21381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88F2EB1-BD2A-3ECA-E545-2D9FBA6FCE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23646D-CC0B-3F42-D8DC-B9121908F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19983A-ACD4-CD0B-80C6-D8A45D8C9F08}"/>
              </a:ext>
            </a:extLst>
          </p:cNvPr>
          <p:cNvGrpSpPr/>
          <p:nvPr/>
        </p:nvGrpSpPr>
        <p:grpSpPr>
          <a:xfrm>
            <a:off x="5478515" y="1348409"/>
            <a:ext cx="206778" cy="437593"/>
            <a:chOff x="2267744" y="1892686"/>
            <a:chExt cx="144016" cy="21381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88F2EB1-BD2A-3ECA-E545-2D9FBA6FCE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23646D-CC0B-3F42-D8DC-B9121908F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3" name="Text Box 91"/>
          <p:cNvSpPr txBox="1">
            <a:spLocks noChangeArrowheads="1"/>
          </p:cNvSpPr>
          <p:nvPr/>
        </p:nvSpPr>
        <p:spPr bwMode="auto">
          <a:xfrm>
            <a:off x="692426" y="3616979"/>
            <a:ext cx="8458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>
              <a:defRPr/>
            </a:pPr>
            <a:r>
              <a:rPr lang="en-US" sz="3200" b="1" dirty="0" err="1" smtClean="0"/>
              <a:t>Ngay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kì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ấy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Bá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Tĩnh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bảng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vàng</a:t>
            </a:r>
            <a:r>
              <a:rPr lang="en-US" sz="3200" b="1" dirty="0" smtClean="0"/>
              <a:t>. </a:t>
            </a:r>
            <a:endParaRPr lang="en-US" sz="3200" b="1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19983A-ACD4-CD0B-80C6-D8A45D8C9F08}"/>
              </a:ext>
            </a:extLst>
          </p:cNvPr>
          <p:cNvGrpSpPr/>
          <p:nvPr/>
        </p:nvGrpSpPr>
        <p:grpSpPr>
          <a:xfrm>
            <a:off x="8814694" y="3626918"/>
            <a:ext cx="206778" cy="437593"/>
            <a:chOff x="2267744" y="1892686"/>
            <a:chExt cx="144016" cy="21381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8F2EB1-BD2A-3ECA-E545-2D9FBA6FCE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23646D-CC0B-3F42-D8DC-B9121908F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815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5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78EC7A-B9FE-459C-8DB9-A6F1EB3352B1}"/>
              </a:ext>
            </a:extLst>
          </p:cNvPr>
          <p:cNvGrpSpPr/>
          <p:nvPr/>
        </p:nvGrpSpPr>
        <p:grpSpPr>
          <a:xfrm>
            <a:off x="4001029" y="1915950"/>
            <a:ext cx="4976034" cy="2377444"/>
            <a:chOff x="2975205" y="1255651"/>
            <a:chExt cx="5432196" cy="3036949"/>
          </a:xfrm>
        </p:grpSpPr>
        <p:sp>
          <p:nvSpPr>
            <p:cNvPr id="3" name="Rectangle: Rounded Corners 34">
              <a:extLst>
                <a:ext uri="{FF2B5EF4-FFF2-40B4-BE49-F238E27FC236}">
                  <a16:creationId xmlns:a16="http://schemas.microsoft.com/office/drawing/2014/main" id="{D9F92E91-097A-428E-A260-B8435552EA45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chemeClr val="accent1">
                <a:alpha val="94902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11" algn="just" defTabSz="914378">
                <a:lnSpc>
                  <a:spcPct val="120000"/>
                </a:lnSpc>
                <a:buClr>
                  <a:srgbClr val="000000"/>
                </a:buClr>
              </a:pP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27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lang="en-US" sz="27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lang="en-US" sz="27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568311" algn="just" defTabSz="914378">
                <a:lnSpc>
                  <a:spcPct val="120000"/>
                </a:lnSpc>
                <a:buClr>
                  <a:srgbClr val="000000"/>
                </a:buClr>
              </a:pP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568311" algn="just" defTabSz="914378">
                <a:lnSpc>
                  <a:spcPct val="120000"/>
                </a:lnSpc>
                <a:buClr>
                  <a:srgbClr val="000000"/>
                </a:buClr>
              </a:pP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lang="vi-VN" sz="27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Rectangle: Rounded Corners 35">
              <a:extLst>
                <a:ext uri="{FF2B5EF4-FFF2-40B4-BE49-F238E27FC236}">
                  <a16:creationId xmlns:a16="http://schemas.microsoft.com/office/drawing/2014/main" id="{4766CB71-5DC0-4151-89EC-5BDB86693F1F}"/>
                </a:ext>
              </a:extLst>
            </p:cNvPr>
            <p:cNvSpPr/>
            <p:nvPr/>
          </p:nvSpPr>
          <p:spPr>
            <a:xfrm>
              <a:off x="4589851" y="1255651"/>
              <a:ext cx="2453009" cy="796834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r>
                <a:rPr lang="en-US" sz="30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0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0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Cầu</a:t>
              </a:r>
              <a:endParaRPr lang="en-US" sz="3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C8015B-01FF-4E8F-A52E-755A762D2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56233" y="2248596"/>
              <a:ext cx="539794" cy="5397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F579BF-5A07-4AEF-8B54-1C501EF5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25205" y="2853858"/>
              <a:ext cx="539793" cy="5397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1084F7-9AF7-4CD6-972F-C1AB09CD5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50160" y="3571452"/>
              <a:ext cx="545867" cy="545867"/>
            </a:xfrm>
            <a:prstGeom prst="rect">
              <a:avLst/>
            </a:prstGeom>
          </p:spPr>
        </p:pic>
      </p:grp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DE49A140-EF86-4C2A-9521-BB433986B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93" y="2286000"/>
            <a:ext cx="3674674" cy="328447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Google Shape;2351;p42">
            <a:extLst>
              <a:ext uri="{FF2B5EF4-FFF2-40B4-BE49-F238E27FC236}">
                <a16:creationId xmlns:a16="http://schemas.microsoft.com/office/drawing/2014/main" id="{0F0AAE77-CACB-4A4A-890A-341DC04FA98E}"/>
              </a:ext>
            </a:extLst>
          </p:cNvPr>
          <p:cNvSpPr txBox="1">
            <a:spLocks/>
          </p:cNvSpPr>
          <p:nvPr/>
        </p:nvSpPr>
        <p:spPr>
          <a:xfrm>
            <a:off x="1078707" y="857250"/>
            <a:ext cx="6722637" cy="105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914378">
              <a:buClr>
                <a:srgbClr val="E6FFFD"/>
              </a:buClr>
            </a:pPr>
            <a:r>
              <a:rPr lang="en-US" sz="45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5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5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5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45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6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77CD4A-7CD0-4DC8-AC39-2642F823A77B}"/>
              </a:ext>
            </a:extLst>
          </p:cNvPr>
          <p:cNvGrpSpPr/>
          <p:nvPr/>
        </p:nvGrpSpPr>
        <p:grpSpPr>
          <a:xfrm>
            <a:off x="523774" y="2449175"/>
            <a:ext cx="6373417" cy="2834248"/>
            <a:chOff x="563953" y="1443489"/>
            <a:chExt cx="6317636" cy="28342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04A2E6-3D04-4F97-94D8-E20F2EEABFCB}"/>
                </a:ext>
              </a:extLst>
            </p:cNvPr>
            <p:cNvGrpSpPr/>
            <p:nvPr/>
          </p:nvGrpSpPr>
          <p:grpSpPr>
            <a:xfrm>
              <a:off x="563953" y="1443489"/>
              <a:ext cx="6317636" cy="2834247"/>
              <a:chOff x="3211911" y="1281370"/>
              <a:chExt cx="7100460" cy="2817427"/>
            </a:xfrm>
          </p:grpSpPr>
          <p:sp>
            <p:nvSpPr>
              <p:cNvPr id="16" name="Rectangle: Rounded Corners 49">
                <a:extLst>
                  <a:ext uri="{FF2B5EF4-FFF2-40B4-BE49-F238E27FC236}">
                    <a16:creationId xmlns:a16="http://schemas.microsoft.com/office/drawing/2014/main" id="{CF332464-129A-4FA6-BE10-AC46C23CE7D8}"/>
                  </a:ext>
                </a:extLst>
              </p:cNvPr>
              <p:cNvSpPr/>
              <p:nvPr/>
            </p:nvSpPr>
            <p:spPr>
              <a:xfrm>
                <a:off x="3211911" y="1724752"/>
                <a:ext cx="7100460" cy="2374045"/>
              </a:xfrm>
              <a:custGeom>
                <a:avLst/>
                <a:gdLst>
                  <a:gd name="connsiteX0" fmla="*/ 0 w 7100460"/>
                  <a:gd name="connsiteY0" fmla="*/ 478892 h 2374045"/>
                  <a:gd name="connsiteX1" fmla="*/ 478892 w 7100460"/>
                  <a:gd name="connsiteY1" fmla="*/ 0 h 2374045"/>
                  <a:gd name="connsiteX2" fmla="*/ 1099985 w 7100460"/>
                  <a:gd name="connsiteY2" fmla="*/ 0 h 2374045"/>
                  <a:gd name="connsiteX3" fmla="*/ 1598224 w 7100460"/>
                  <a:gd name="connsiteY3" fmla="*/ 0 h 2374045"/>
                  <a:gd name="connsiteX4" fmla="*/ 2157890 w 7100460"/>
                  <a:gd name="connsiteY4" fmla="*/ 0 h 2374045"/>
                  <a:gd name="connsiteX5" fmla="*/ 2963263 w 7100460"/>
                  <a:gd name="connsiteY5" fmla="*/ 0 h 2374045"/>
                  <a:gd name="connsiteX6" fmla="*/ 3461502 w 7100460"/>
                  <a:gd name="connsiteY6" fmla="*/ 0 h 2374045"/>
                  <a:gd name="connsiteX7" fmla="*/ 3959742 w 7100460"/>
                  <a:gd name="connsiteY7" fmla="*/ 0 h 2374045"/>
                  <a:gd name="connsiteX8" fmla="*/ 4457981 w 7100460"/>
                  <a:gd name="connsiteY8" fmla="*/ 0 h 2374045"/>
                  <a:gd name="connsiteX9" fmla="*/ 5140501 w 7100460"/>
                  <a:gd name="connsiteY9" fmla="*/ 0 h 2374045"/>
                  <a:gd name="connsiteX10" fmla="*/ 5823020 w 7100460"/>
                  <a:gd name="connsiteY10" fmla="*/ 0 h 2374045"/>
                  <a:gd name="connsiteX11" fmla="*/ 6621568 w 7100460"/>
                  <a:gd name="connsiteY11" fmla="*/ 0 h 2374045"/>
                  <a:gd name="connsiteX12" fmla="*/ 7100460 w 7100460"/>
                  <a:gd name="connsiteY12" fmla="*/ 478892 h 2374045"/>
                  <a:gd name="connsiteX13" fmla="*/ 7100460 w 7100460"/>
                  <a:gd name="connsiteY13" fmla="*/ 922654 h 2374045"/>
                  <a:gd name="connsiteX14" fmla="*/ 7100460 w 7100460"/>
                  <a:gd name="connsiteY14" fmla="*/ 1408903 h 2374045"/>
                  <a:gd name="connsiteX15" fmla="*/ 7100460 w 7100460"/>
                  <a:gd name="connsiteY15" fmla="*/ 1895153 h 2374045"/>
                  <a:gd name="connsiteX16" fmla="*/ 6621568 w 7100460"/>
                  <a:gd name="connsiteY16" fmla="*/ 2374045 h 2374045"/>
                  <a:gd name="connsiteX17" fmla="*/ 5877622 w 7100460"/>
                  <a:gd name="connsiteY17" fmla="*/ 2374045 h 2374045"/>
                  <a:gd name="connsiteX18" fmla="*/ 5256529 w 7100460"/>
                  <a:gd name="connsiteY18" fmla="*/ 2374045 h 2374045"/>
                  <a:gd name="connsiteX19" fmla="*/ 4696863 w 7100460"/>
                  <a:gd name="connsiteY19" fmla="*/ 2374045 h 2374045"/>
                  <a:gd name="connsiteX20" fmla="*/ 4198624 w 7100460"/>
                  <a:gd name="connsiteY20" fmla="*/ 2374045 h 2374045"/>
                  <a:gd name="connsiteX21" fmla="*/ 3393251 w 7100460"/>
                  <a:gd name="connsiteY21" fmla="*/ 2374045 h 2374045"/>
                  <a:gd name="connsiteX22" fmla="*/ 2710731 w 7100460"/>
                  <a:gd name="connsiteY22" fmla="*/ 2374045 h 2374045"/>
                  <a:gd name="connsiteX23" fmla="*/ 2089638 w 7100460"/>
                  <a:gd name="connsiteY23" fmla="*/ 2374045 h 2374045"/>
                  <a:gd name="connsiteX24" fmla="*/ 1345692 w 7100460"/>
                  <a:gd name="connsiteY24" fmla="*/ 2374045 h 2374045"/>
                  <a:gd name="connsiteX25" fmla="*/ 478892 w 7100460"/>
                  <a:gd name="connsiteY25" fmla="*/ 2374045 h 2374045"/>
                  <a:gd name="connsiteX26" fmla="*/ 0 w 7100460"/>
                  <a:gd name="connsiteY26" fmla="*/ 1895153 h 2374045"/>
                  <a:gd name="connsiteX27" fmla="*/ 0 w 7100460"/>
                  <a:gd name="connsiteY27" fmla="*/ 1451391 h 2374045"/>
                  <a:gd name="connsiteX28" fmla="*/ 0 w 7100460"/>
                  <a:gd name="connsiteY28" fmla="*/ 993467 h 2374045"/>
                  <a:gd name="connsiteX29" fmla="*/ 0 w 7100460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100460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13084" y="13131"/>
                      <a:pt x="947880" y="20085"/>
                      <a:pt x="1099985" y="0"/>
                    </a:cubicBezTo>
                    <a:cubicBezTo>
                      <a:pt x="1252090" y="-20085"/>
                      <a:pt x="1421301" y="19132"/>
                      <a:pt x="1598224" y="0"/>
                    </a:cubicBezTo>
                    <a:cubicBezTo>
                      <a:pt x="1775147" y="-19132"/>
                      <a:pt x="1897942" y="-24695"/>
                      <a:pt x="2157890" y="0"/>
                    </a:cubicBezTo>
                    <a:cubicBezTo>
                      <a:pt x="2417838" y="24695"/>
                      <a:pt x="2689611" y="6244"/>
                      <a:pt x="2963263" y="0"/>
                    </a:cubicBezTo>
                    <a:cubicBezTo>
                      <a:pt x="3236915" y="-6244"/>
                      <a:pt x="3330002" y="1473"/>
                      <a:pt x="3461502" y="0"/>
                    </a:cubicBezTo>
                    <a:cubicBezTo>
                      <a:pt x="3593002" y="-1473"/>
                      <a:pt x="3827582" y="8562"/>
                      <a:pt x="3959742" y="0"/>
                    </a:cubicBezTo>
                    <a:cubicBezTo>
                      <a:pt x="4091902" y="-8562"/>
                      <a:pt x="4346934" y="18145"/>
                      <a:pt x="4457981" y="0"/>
                    </a:cubicBezTo>
                    <a:cubicBezTo>
                      <a:pt x="4569028" y="-18145"/>
                      <a:pt x="4829282" y="-15004"/>
                      <a:pt x="5140501" y="0"/>
                    </a:cubicBezTo>
                    <a:cubicBezTo>
                      <a:pt x="5451720" y="15004"/>
                      <a:pt x="5506961" y="30380"/>
                      <a:pt x="5823020" y="0"/>
                    </a:cubicBezTo>
                    <a:cubicBezTo>
                      <a:pt x="6139079" y="-30380"/>
                      <a:pt x="6223569" y="-16238"/>
                      <a:pt x="6621568" y="0"/>
                    </a:cubicBezTo>
                    <a:cubicBezTo>
                      <a:pt x="6893081" y="-15120"/>
                      <a:pt x="7109321" y="150941"/>
                      <a:pt x="7100460" y="478892"/>
                    </a:cubicBezTo>
                    <a:cubicBezTo>
                      <a:pt x="7088652" y="632193"/>
                      <a:pt x="7109567" y="745727"/>
                      <a:pt x="7100460" y="922654"/>
                    </a:cubicBezTo>
                    <a:cubicBezTo>
                      <a:pt x="7091353" y="1099581"/>
                      <a:pt x="7094420" y="1304638"/>
                      <a:pt x="7100460" y="1408903"/>
                    </a:cubicBezTo>
                    <a:cubicBezTo>
                      <a:pt x="7106500" y="1513168"/>
                      <a:pt x="7104435" y="1738021"/>
                      <a:pt x="7100460" y="1895153"/>
                    </a:cubicBezTo>
                    <a:cubicBezTo>
                      <a:pt x="7054473" y="2167025"/>
                      <a:pt x="6915379" y="2372166"/>
                      <a:pt x="6621568" y="2374045"/>
                    </a:cubicBezTo>
                    <a:cubicBezTo>
                      <a:pt x="6311969" y="2374663"/>
                      <a:pt x="6172234" y="2373445"/>
                      <a:pt x="5877622" y="2374045"/>
                    </a:cubicBezTo>
                    <a:cubicBezTo>
                      <a:pt x="5583010" y="2374645"/>
                      <a:pt x="5397377" y="2366486"/>
                      <a:pt x="5256529" y="2374045"/>
                    </a:cubicBezTo>
                    <a:cubicBezTo>
                      <a:pt x="5115681" y="2381604"/>
                      <a:pt x="4867578" y="2370832"/>
                      <a:pt x="4696863" y="2374045"/>
                    </a:cubicBezTo>
                    <a:cubicBezTo>
                      <a:pt x="4526148" y="2377258"/>
                      <a:pt x="4421957" y="2370987"/>
                      <a:pt x="4198624" y="2374045"/>
                    </a:cubicBezTo>
                    <a:cubicBezTo>
                      <a:pt x="3975291" y="2377103"/>
                      <a:pt x="3586369" y="2350755"/>
                      <a:pt x="3393251" y="2374045"/>
                    </a:cubicBezTo>
                    <a:cubicBezTo>
                      <a:pt x="3200133" y="2397335"/>
                      <a:pt x="2967674" y="2353275"/>
                      <a:pt x="2710731" y="2374045"/>
                    </a:cubicBezTo>
                    <a:cubicBezTo>
                      <a:pt x="2453788" y="2394815"/>
                      <a:pt x="2300258" y="2363409"/>
                      <a:pt x="2089638" y="2374045"/>
                    </a:cubicBezTo>
                    <a:cubicBezTo>
                      <a:pt x="1879018" y="2384681"/>
                      <a:pt x="1503913" y="2339891"/>
                      <a:pt x="1345692" y="2374045"/>
                    </a:cubicBezTo>
                    <a:cubicBezTo>
                      <a:pt x="1187471" y="2408199"/>
                      <a:pt x="863566" y="2357340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100460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746463" y="-4441"/>
                      <a:pt x="935267" y="3071"/>
                      <a:pt x="1222838" y="0"/>
                    </a:cubicBezTo>
                    <a:cubicBezTo>
                      <a:pt x="1510409" y="-3071"/>
                      <a:pt x="1579151" y="-14044"/>
                      <a:pt x="1782504" y="0"/>
                    </a:cubicBezTo>
                    <a:cubicBezTo>
                      <a:pt x="1985857" y="14044"/>
                      <a:pt x="2099967" y="11208"/>
                      <a:pt x="2342170" y="0"/>
                    </a:cubicBezTo>
                    <a:cubicBezTo>
                      <a:pt x="2584373" y="-11208"/>
                      <a:pt x="2866089" y="481"/>
                      <a:pt x="3086117" y="0"/>
                    </a:cubicBezTo>
                    <a:cubicBezTo>
                      <a:pt x="3306145" y="-481"/>
                      <a:pt x="3506418" y="629"/>
                      <a:pt x="3707209" y="0"/>
                    </a:cubicBezTo>
                    <a:cubicBezTo>
                      <a:pt x="3908000" y="-629"/>
                      <a:pt x="4252297" y="-24249"/>
                      <a:pt x="4512583" y="0"/>
                    </a:cubicBezTo>
                    <a:cubicBezTo>
                      <a:pt x="4772869" y="24249"/>
                      <a:pt x="4954145" y="-18016"/>
                      <a:pt x="5317956" y="0"/>
                    </a:cubicBezTo>
                    <a:cubicBezTo>
                      <a:pt x="5681767" y="18016"/>
                      <a:pt x="6113172" y="-23804"/>
                      <a:pt x="6621568" y="0"/>
                    </a:cubicBezTo>
                    <a:cubicBezTo>
                      <a:pt x="6878418" y="-3430"/>
                      <a:pt x="7049960" y="213963"/>
                      <a:pt x="7100460" y="478892"/>
                    </a:cubicBezTo>
                    <a:cubicBezTo>
                      <a:pt x="7085714" y="687907"/>
                      <a:pt x="7100007" y="759322"/>
                      <a:pt x="7100460" y="950979"/>
                    </a:cubicBezTo>
                    <a:cubicBezTo>
                      <a:pt x="7100913" y="1142636"/>
                      <a:pt x="7107611" y="1295443"/>
                      <a:pt x="7100460" y="1423066"/>
                    </a:cubicBezTo>
                    <a:cubicBezTo>
                      <a:pt x="7093309" y="1550689"/>
                      <a:pt x="7102128" y="1672103"/>
                      <a:pt x="7100460" y="1895153"/>
                    </a:cubicBezTo>
                    <a:cubicBezTo>
                      <a:pt x="7130025" y="2163292"/>
                      <a:pt x="6888987" y="2388985"/>
                      <a:pt x="6621568" y="2374045"/>
                    </a:cubicBezTo>
                    <a:cubicBezTo>
                      <a:pt x="6423443" y="2340776"/>
                      <a:pt x="6243250" y="2393102"/>
                      <a:pt x="5877622" y="2374045"/>
                    </a:cubicBezTo>
                    <a:cubicBezTo>
                      <a:pt x="5511994" y="2354988"/>
                      <a:pt x="5527702" y="2351809"/>
                      <a:pt x="5256529" y="2374045"/>
                    </a:cubicBezTo>
                    <a:cubicBezTo>
                      <a:pt x="4985356" y="2396281"/>
                      <a:pt x="4801839" y="2381310"/>
                      <a:pt x="4635436" y="2374045"/>
                    </a:cubicBezTo>
                    <a:cubicBezTo>
                      <a:pt x="4469033" y="2366780"/>
                      <a:pt x="4028884" y="2342420"/>
                      <a:pt x="3830063" y="2374045"/>
                    </a:cubicBezTo>
                    <a:cubicBezTo>
                      <a:pt x="3631242" y="2405670"/>
                      <a:pt x="3457284" y="2408077"/>
                      <a:pt x="3086117" y="2374045"/>
                    </a:cubicBezTo>
                    <a:cubicBezTo>
                      <a:pt x="2714950" y="2340013"/>
                      <a:pt x="2634438" y="2362619"/>
                      <a:pt x="2465024" y="2374045"/>
                    </a:cubicBezTo>
                    <a:cubicBezTo>
                      <a:pt x="2295610" y="2385471"/>
                      <a:pt x="2020991" y="2400911"/>
                      <a:pt x="1905358" y="2374045"/>
                    </a:cubicBezTo>
                    <a:cubicBezTo>
                      <a:pt x="1789725" y="2347179"/>
                      <a:pt x="1516623" y="2390509"/>
                      <a:pt x="1345692" y="2374045"/>
                    </a:cubicBezTo>
                    <a:cubicBezTo>
                      <a:pt x="1174761" y="2357581"/>
                      <a:pt x="793678" y="2389187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914378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914378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914378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lang="en-US" sz="36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17" name="Rectangle: Rounded Corners 50">
                <a:extLst>
                  <a:ext uri="{FF2B5EF4-FFF2-40B4-BE49-F238E27FC236}">
                    <a16:creationId xmlns:a16="http://schemas.microsoft.com/office/drawing/2014/main" id="{42FEBD70-8541-4B8A-8DB6-7E323EC01A39}"/>
                  </a:ext>
                </a:extLst>
              </p:cNvPr>
              <p:cNvSpPr/>
              <p:nvPr/>
            </p:nvSpPr>
            <p:spPr>
              <a:xfrm>
                <a:off x="3962594" y="1281370"/>
                <a:ext cx="5284933" cy="74964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:r>
                  <a:rPr lang="en-US" sz="40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lang="en-US" sz="40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0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lang="en-US" sz="40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0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lang="en-US" sz="40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0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giá</a:t>
                </a:r>
                <a:endParaRPr lang="en-US" sz="40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D7E119-EB20-4DA2-9123-5129A940C086}"/>
                </a:ext>
              </a:extLst>
            </p:cNvPr>
            <p:cNvGrpSpPr/>
            <p:nvPr/>
          </p:nvGrpSpPr>
          <p:grpSpPr>
            <a:xfrm>
              <a:off x="2702638" y="2480959"/>
              <a:ext cx="1558526" cy="498928"/>
              <a:chOff x="2701706" y="2485915"/>
              <a:chExt cx="1558526" cy="498928"/>
            </a:xfrm>
          </p:grpSpPr>
          <p:pic>
            <p:nvPicPr>
              <p:cNvPr id="13" name="Picture 12" descr="Shape, circle&#10;&#10;Description automatically generated">
                <a:extLst>
                  <a:ext uri="{FF2B5EF4-FFF2-40B4-BE49-F238E27FC236}">
                    <a16:creationId xmlns:a16="http://schemas.microsoft.com/office/drawing/2014/main" id="{E66B69F8-228B-493A-A661-49034F6ED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701706" y="2490883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4" name="Picture 13" descr="Shape, circle&#10;&#10;Description automatically generated">
                <a:extLst>
                  <a:ext uri="{FF2B5EF4-FFF2-40B4-BE49-F238E27FC236}">
                    <a16:creationId xmlns:a16="http://schemas.microsoft.com/office/drawing/2014/main" id="{F008663D-B430-4D35-B5FC-B19D9904F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733933" y="2485915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5" name="Picture 14" descr="Shape, circle&#10;&#10;Description automatically generated">
                <a:extLst>
                  <a:ext uri="{FF2B5EF4-FFF2-40B4-BE49-F238E27FC236}">
                    <a16:creationId xmlns:a16="http://schemas.microsoft.com/office/drawing/2014/main" id="{F6883581-B9D9-4BFF-868B-DAAB6EE0D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161764" y="2512099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468669-279F-4615-B59F-3BB8A862976F}"/>
                </a:ext>
              </a:extLst>
            </p:cNvPr>
            <p:cNvGrpSpPr/>
            <p:nvPr/>
          </p:nvGrpSpPr>
          <p:grpSpPr>
            <a:xfrm>
              <a:off x="2948616" y="3022602"/>
              <a:ext cx="1538406" cy="493960"/>
              <a:chOff x="2701706" y="2490884"/>
              <a:chExt cx="1538406" cy="493960"/>
            </a:xfrm>
          </p:grpSpPr>
          <p:pic>
            <p:nvPicPr>
              <p:cNvPr id="10" name="Picture 9" descr="Shape, circle&#10;&#10;Description automatically generated">
                <a:extLst>
                  <a:ext uri="{FF2B5EF4-FFF2-40B4-BE49-F238E27FC236}">
                    <a16:creationId xmlns:a16="http://schemas.microsoft.com/office/drawing/2014/main" id="{0FCF07A3-C510-4387-A7F5-1DA193029B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701706" y="2490884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1" name="Picture 10" descr="Shape, circle&#10;&#10;Description automatically generated">
                <a:extLst>
                  <a:ext uri="{FF2B5EF4-FFF2-40B4-BE49-F238E27FC236}">
                    <a16:creationId xmlns:a16="http://schemas.microsoft.com/office/drawing/2014/main" id="{F8E8435D-2E91-4F27-8944-9F4D179A9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713813" y="2495060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2" name="Picture 11" descr="Shape, circle&#10;&#10;Description automatically generated">
                <a:extLst>
                  <a:ext uri="{FF2B5EF4-FFF2-40B4-BE49-F238E27FC236}">
                    <a16:creationId xmlns:a16="http://schemas.microsoft.com/office/drawing/2014/main" id="{8631F3D6-7361-48A6-9F82-400D5E005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161763" y="2512099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219AC9-B7F0-45D1-B69E-A9C47040DD2F}"/>
                </a:ext>
              </a:extLst>
            </p:cNvPr>
            <p:cNvGrpSpPr/>
            <p:nvPr/>
          </p:nvGrpSpPr>
          <p:grpSpPr>
            <a:xfrm>
              <a:off x="5111003" y="3704844"/>
              <a:ext cx="1465980" cy="498928"/>
              <a:chOff x="2802961" y="2583885"/>
              <a:chExt cx="1465980" cy="498928"/>
            </a:xfrm>
          </p:grpSpPr>
          <p:pic>
            <p:nvPicPr>
              <p:cNvPr id="7" name="Picture 6" descr="Shape, circle&#10;&#10;Description automatically generated">
                <a:extLst>
                  <a:ext uri="{FF2B5EF4-FFF2-40B4-BE49-F238E27FC236}">
                    <a16:creationId xmlns:a16="http://schemas.microsoft.com/office/drawing/2014/main" id="{03D8BBA0-8676-47AE-AFFB-C06B09BB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802961" y="2588853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8" name="Picture 7" descr="Shape, circle&#10;&#10;Description automatically generated">
                <a:extLst>
                  <a:ext uri="{FF2B5EF4-FFF2-40B4-BE49-F238E27FC236}">
                    <a16:creationId xmlns:a16="http://schemas.microsoft.com/office/drawing/2014/main" id="{9146219C-98C1-4FB0-82E8-36D342B91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742642" y="2583885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9" name="Picture 8" descr="Shape, circle&#10;&#10;Description automatically generated">
                <a:extLst>
                  <a:ext uri="{FF2B5EF4-FFF2-40B4-BE49-F238E27FC236}">
                    <a16:creationId xmlns:a16="http://schemas.microsoft.com/office/drawing/2014/main" id="{ABC3E658-6108-4650-A833-9F6AD0535E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242392" y="2610069"/>
                <a:ext cx="604846" cy="451529"/>
              </a:xfrm>
              <a:prstGeom prst="rect">
                <a:avLst/>
              </a:prstGeom>
            </p:spPr>
          </p:pic>
        </p:grpSp>
      </p:grpSp>
      <p:sp>
        <p:nvSpPr>
          <p:cNvPr id="18" name="Google Shape;2351;p42">
            <a:extLst>
              <a:ext uri="{FF2B5EF4-FFF2-40B4-BE49-F238E27FC236}">
                <a16:creationId xmlns:a16="http://schemas.microsoft.com/office/drawing/2014/main" id="{61F90128-AB70-4A1D-B5AE-CAC999ECE75C}"/>
              </a:ext>
            </a:extLst>
          </p:cNvPr>
          <p:cNvSpPr txBox="1">
            <a:spLocks/>
          </p:cNvSpPr>
          <p:nvPr/>
        </p:nvSpPr>
        <p:spPr>
          <a:xfrm>
            <a:off x="1170888" y="805536"/>
            <a:ext cx="6462359" cy="105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914378">
              <a:buClr>
                <a:srgbClr val="E6FFFD"/>
              </a:buClr>
            </a:pPr>
            <a:r>
              <a:rPr lang="en-US" sz="4400" b="1" kern="0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400" b="1" kern="0" dirty="0">
              <a:ln w="13462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7CDDD6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333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333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548680"/>
            <a:ext cx="2334560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70" y="452670"/>
            <a:ext cx="6015303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3" y="2948948"/>
            <a:ext cx="33473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5" y="4515719"/>
            <a:ext cx="2610189" cy="23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08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2012293" y="3265537"/>
            <a:ext cx="3819662" cy="2712017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1630567" y="173351"/>
            <a:ext cx="3732917" cy="2443864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1049" y="717539"/>
            <a:ext cx="3207015" cy="707842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cảnh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danh</a:t>
            </a:r>
            <a:r>
              <a:rPr lang="en-US" sz="2000" dirty="0" smtClean="0"/>
              <a:t> y </a:t>
            </a:r>
            <a:r>
              <a:rPr lang="en-US" sz="2000" dirty="0" err="1" smtClean="0"/>
              <a:t>Tuệ</a:t>
            </a:r>
            <a:r>
              <a:rPr lang="en-US" sz="2000" dirty="0" smtClean="0"/>
              <a:t> </a:t>
            </a:r>
            <a:r>
              <a:rPr lang="en-US" sz="2000" dirty="0" err="1" smtClean="0"/>
              <a:t>Tĩnh</a:t>
            </a:r>
            <a:r>
              <a:rPr lang="en-US" sz="2000" dirty="0" smtClean="0"/>
              <a:t> </a:t>
            </a:r>
            <a:r>
              <a:rPr lang="en-US" sz="2000" dirty="0" err="1" smtClean="0"/>
              <a:t>lúc</a:t>
            </a:r>
            <a:r>
              <a:rPr lang="en-US" sz="2000" dirty="0" smtClean="0"/>
              <a:t> </a:t>
            </a:r>
            <a:r>
              <a:rPr lang="en-US" sz="2000" dirty="0" err="1" smtClean="0"/>
              <a:t>nhỏ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4568" y="3753333"/>
            <a:ext cx="3193183" cy="1015618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 smtClean="0"/>
              <a:t>Ông</a:t>
            </a:r>
            <a:r>
              <a:rPr lang="en-US" sz="2000" dirty="0" smtClean="0"/>
              <a:t> </a:t>
            </a:r>
            <a:r>
              <a:rPr lang="en-US" sz="2000" dirty="0" err="1" smtClean="0"/>
              <a:t>mồ</a:t>
            </a:r>
            <a:r>
              <a:rPr lang="en-US" sz="2000" dirty="0" smtClean="0"/>
              <a:t> </a:t>
            </a:r>
            <a:r>
              <a:rPr lang="en-US" sz="2000" dirty="0" err="1" smtClean="0"/>
              <a:t>côi</a:t>
            </a:r>
            <a:r>
              <a:rPr lang="en-US" sz="2000" dirty="0" smtClean="0"/>
              <a:t> cha </a:t>
            </a:r>
            <a:r>
              <a:rPr lang="en-US" sz="2000" dirty="0" err="1" smtClean="0"/>
              <a:t>mẹ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 </a:t>
            </a:r>
            <a:r>
              <a:rPr lang="en-US" sz="2000" dirty="0" err="1" smtClean="0"/>
              <a:t>lên</a:t>
            </a:r>
            <a:r>
              <a:rPr lang="en-US" sz="2000" dirty="0" smtClean="0"/>
              <a:t> </a:t>
            </a:r>
            <a:r>
              <a:rPr lang="en-US" sz="2000" dirty="0" err="1" smtClean="0"/>
              <a:t>sáu</a:t>
            </a:r>
            <a:r>
              <a:rPr lang="en-US" sz="2000" dirty="0" smtClean="0"/>
              <a:t>;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vị</a:t>
            </a:r>
            <a:r>
              <a:rPr lang="en-US" sz="2000" dirty="0" smtClean="0"/>
              <a:t> </a:t>
            </a:r>
            <a:r>
              <a:rPr lang="en-US" sz="2000" dirty="0" err="1" smtClean="0"/>
              <a:t>hòa</a:t>
            </a:r>
            <a:r>
              <a:rPr lang="en-US" sz="2000" dirty="0" smtClean="0"/>
              <a:t> </a:t>
            </a:r>
            <a:r>
              <a:rPr lang="en-US" sz="2000" dirty="0" err="1" smtClean="0"/>
              <a:t>thượng</a:t>
            </a:r>
            <a:r>
              <a:rPr lang="en-US" sz="2000" dirty="0" smtClean="0"/>
              <a:t> </a:t>
            </a:r>
            <a:r>
              <a:rPr lang="en-US" sz="2000" dirty="0" err="1" smtClean="0"/>
              <a:t>nuôi</a:t>
            </a:r>
            <a:r>
              <a:rPr lang="en-US" sz="2000" dirty="0" smtClean="0"/>
              <a:t>,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ăn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r>
              <a:rPr lang="en-US" sz="2000" dirty="0" smtClean="0"/>
              <a:t>.</a:t>
            </a:r>
            <a:endParaRPr lang="en-SG" dirty="0"/>
          </a:p>
        </p:txBody>
      </p:sp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-84184" y="362918"/>
            <a:ext cx="1400928" cy="2286692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5940153" y="3253258"/>
            <a:ext cx="2156583" cy="3458577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5028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2771801" y="2782016"/>
            <a:ext cx="4147446" cy="3435099"/>
          </a:xfrm>
          <a:prstGeom prst="wedgeEllipseCallout">
            <a:avLst>
              <a:gd name="adj1" fmla="val 66211"/>
              <a:gd name="adj2" fmla="val -47983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1680534" y="316571"/>
            <a:ext cx="3054229" cy="1723748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3189" y="779868"/>
            <a:ext cx="3034250" cy="646286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dirty="0" err="1" smtClean="0">
                <a:latin typeface="+mj-lt"/>
                <a:cs typeface="Arial" panose="020B0604020202020204" pitchFamily="34" charset="0"/>
              </a:rPr>
              <a:t>Vì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sao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ông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quyết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định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chọn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con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đường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làm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thuốc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?</a:t>
            </a:r>
            <a:endParaRPr lang="vi-VN" sz="2300" dirty="0">
              <a:latin typeface="+mj-lt"/>
              <a:cs typeface="#9Slide03 Arima Madurai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1" y="3676516"/>
            <a:ext cx="3810000" cy="1569616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83790" y="620565"/>
            <a:ext cx="1400928" cy="2286692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7006097" y="1909496"/>
            <a:ext cx="2156583" cy="3458577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8157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3736546" y="2143905"/>
            <a:ext cx="2871395" cy="4608321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1631171" y="106612"/>
            <a:ext cx="2645578" cy="3218637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729" y="1085546"/>
            <a:ext cx="2554019" cy="1569616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5876" y="3660407"/>
            <a:ext cx="2582065" cy="230828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-84184" y="362918"/>
            <a:ext cx="1400928" cy="2286692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6715207" y="592316"/>
            <a:ext cx="2156583" cy="3458577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59346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3736546" y="2495741"/>
            <a:ext cx="2871395" cy="3676459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1631171" y="287459"/>
            <a:ext cx="2645578" cy="3218637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1085545"/>
            <a:ext cx="2447948" cy="1938948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S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5878" y="3084272"/>
            <a:ext cx="2292733" cy="230828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S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-84184" y="362918"/>
            <a:ext cx="1400928" cy="2286692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6715207" y="592316"/>
            <a:ext cx="2156583" cy="3458577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1468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3736546" y="2143905"/>
            <a:ext cx="2871395" cy="4608321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1631171" y="106612"/>
            <a:ext cx="2645578" cy="3218637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729" y="1085546"/>
            <a:ext cx="2554019" cy="120028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5876" y="3660407"/>
            <a:ext cx="2582065" cy="230828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-84184" y="362918"/>
            <a:ext cx="1400928" cy="2286692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6715207" y="592316"/>
            <a:ext cx="2156583" cy="3458577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51820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548680"/>
            <a:ext cx="2334560" cy="58566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95736" y="2438400"/>
            <a:ext cx="6118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5" y="4515719"/>
            <a:ext cx="2610189" cy="2387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83D8F-9A48-2F43-D35E-2BB3890CED35}"/>
              </a:ext>
            </a:extLst>
          </p:cNvPr>
          <p:cNvSpPr txBox="1"/>
          <p:nvPr/>
        </p:nvSpPr>
        <p:spPr>
          <a:xfrm>
            <a:off x="3352801" y="1143000"/>
            <a:ext cx="4648200" cy="584731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i="0" u="none" strike="noStrike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SG" sz="3200" b="1" i="0" u="none" strike="noStrik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SG" sz="3200" b="1" i="0" u="none" strike="noStrike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-194480" y="0"/>
            <a:ext cx="93384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85925" y="1143000"/>
            <a:ext cx="61531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Chào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mừng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các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thầy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cô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và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các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em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đến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với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tiết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33600" y="2662706"/>
            <a:ext cx="5029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u="sng" dirty="0" err="1" smtClean="0">
                <a:solidFill>
                  <a:srgbClr val="0000FF"/>
                </a:solidFill>
                <a:latin typeface="HP001 4 hàng" pitchFamily="34" charset="0"/>
              </a:rPr>
              <a:t>Tiếng</a:t>
            </a:r>
            <a:r>
              <a:rPr lang="en-US" altLang="en-US" sz="3200" b="1" u="sng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u="sng" dirty="0" err="1" smtClean="0">
                <a:solidFill>
                  <a:srgbClr val="0000FF"/>
                </a:solidFill>
                <a:latin typeface="HP001 4 hàng" pitchFamily="34" charset="0"/>
              </a:rPr>
              <a:t>Việt</a:t>
            </a:r>
            <a:endParaRPr lang="en-US" altLang="en-US" sz="3200" b="1" u="sng" dirty="0" smtClean="0">
              <a:solidFill>
                <a:srgbClr val="0000FF"/>
              </a:solidFill>
              <a:latin typeface="HP001 4 hàng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đọc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3: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Chọn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đường</a:t>
            </a:r>
            <a:endParaRPr lang="en-US" alt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4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tải xuống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47244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LL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565"/>
            <a:ext cx="4419600" cy="333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2802_F56DEB41-D604-469E-86EF-1B8386619F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724400" cy="348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\Desktop\trườ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46174"/>
            <a:ext cx="4419599" cy="349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4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C51FF19-4E5A-416F-A972-D693A2A96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857250"/>
            <a:ext cx="923008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8880" y="1817370"/>
            <a:ext cx="4346062" cy="85408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l"/>
            <a:r>
              <a:rPr lang="en-US" sz="4950" b="1">
                <a:solidFill>
                  <a:srgbClr val="0070C0"/>
                </a:solidFill>
                <a:latin typeface="UTM Duepuntozero"/>
              </a:rPr>
              <a:t>Đọc nâng cao</a:t>
            </a:r>
          </a:p>
        </p:txBody>
      </p:sp>
    </p:spTree>
    <p:extLst>
      <p:ext uri="{BB962C8B-B14F-4D97-AF65-F5344CB8AC3E}">
        <p14:creationId xmlns:p14="http://schemas.microsoft.com/office/powerpoint/2010/main" val="832905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76B39A-2C38-2753-69F9-2112B5B4C448}"/>
              </a:ext>
            </a:extLst>
          </p:cNvPr>
          <p:cNvSpPr txBox="1"/>
          <p:nvPr/>
        </p:nvSpPr>
        <p:spPr>
          <a:xfrm>
            <a:off x="396552" y="304800"/>
            <a:ext cx="8747448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chầu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hay.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endParaRPr lang="en-SG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5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1157287" y="-31750"/>
            <a:ext cx="6843713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Hộp_Văn_Bản 7"/>
          <p:cNvSpPr txBox="1">
            <a:spLocks noChangeArrowheads="1"/>
          </p:cNvSpPr>
          <p:nvPr/>
        </p:nvSpPr>
        <p:spPr bwMode="auto">
          <a:xfrm>
            <a:off x="2171700" y="2667001"/>
            <a:ext cx="5076825" cy="304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80" tIns="45089" rIns="90180" bIns="45089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alt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0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2" y="3953841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2879776"/>
            <a:ext cx="908705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1" y="491820"/>
            <a:ext cx="386650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810850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2" y="3006462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728265"/>
            <a:ext cx="586391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2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-76200" y="0"/>
            <a:ext cx="93384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067800" cy="658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3075" y="381000"/>
            <a:ext cx="271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0150" y="750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0150" y="334825"/>
            <a:ext cx="7715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0396" y="1905000"/>
            <a:ext cx="4237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252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61722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( 1330 - ?)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548680"/>
            <a:ext cx="2334560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70" y="452670"/>
            <a:ext cx="6015303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3" y="2948948"/>
            <a:ext cx="34285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5" y="4515719"/>
            <a:ext cx="2610189" cy="23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98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252536" y="323185"/>
            <a:ext cx="9144000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0" i="0" u="none" strike="noStrike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CHỌN ĐƯỜNG</a:t>
            </a:r>
            <a:endParaRPr lang="vi-VN" sz="24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6B39A-2C38-2753-69F9-2112B5B4C448}"/>
              </a:ext>
            </a:extLst>
          </p:cNvPr>
          <p:cNvSpPr txBox="1"/>
          <p:nvPr/>
        </p:nvSpPr>
        <p:spPr>
          <a:xfrm>
            <a:off x="396552" y="703628"/>
            <a:ext cx="874744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dùi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tai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hay.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y. Ý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hèn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Nam,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miệt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Nam.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/>
              <a:t/>
            </a:r>
            <a:br>
              <a:rPr lang="vi-VN" dirty="0"/>
            </a:br>
            <a:endParaRPr lang="en-SG" dirty="0"/>
          </a:p>
        </p:txBody>
      </p:sp>
      <p:sp>
        <p:nvSpPr>
          <p:cNvPr id="5" name="5-Point Star 22">
            <a:extLst>
              <a:ext uri="{FF2B5EF4-FFF2-40B4-BE49-F238E27FC236}">
                <a16:creationId xmlns:a16="http://schemas.microsoft.com/office/drawing/2014/main" id="{DCB0B7B6-7105-98B5-5229-53106F3CBF63}"/>
              </a:ext>
            </a:extLst>
          </p:cNvPr>
          <p:cNvSpPr/>
          <p:nvPr/>
        </p:nvSpPr>
        <p:spPr>
          <a:xfrm>
            <a:off x="335453" y="703628"/>
            <a:ext cx="461242" cy="43507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5-Point Star 23">
            <a:extLst>
              <a:ext uri="{FF2B5EF4-FFF2-40B4-BE49-F238E27FC236}">
                <a16:creationId xmlns:a16="http://schemas.microsoft.com/office/drawing/2014/main" id="{E2BE81CF-6546-5AA1-429B-26680F72E583}"/>
              </a:ext>
            </a:extLst>
          </p:cNvPr>
          <p:cNvSpPr/>
          <p:nvPr/>
        </p:nvSpPr>
        <p:spPr>
          <a:xfrm>
            <a:off x="869282" y="1204320"/>
            <a:ext cx="461242" cy="43507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5-Point Star 24">
            <a:extLst>
              <a:ext uri="{FF2B5EF4-FFF2-40B4-BE49-F238E27FC236}">
                <a16:creationId xmlns:a16="http://schemas.microsoft.com/office/drawing/2014/main" id="{8F649D74-3559-D47E-A5B6-FD89EB6A45C3}"/>
              </a:ext>
            </a:extLst>
          </p:cNvPr>
          <p:cNvSpPr/>
          <p:nvPr/>
        </p:nvSpPr>
        <p:spPr>
          <a:xfrm>
            <a:off x="908582" y="2622441"/>
            <a:ext cx="461242" cy="43507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5-Point Star 24">
            <a:extLst>
              <a:ext uri="{FF2B5EF4-FFF2-40B4-BE49-F238E27FC236}">
                <a16:creationId xmlns:a16="http://schemas.microsoft.com/office/drawing/2014/main" id="{4BD1E33C-A9A5-F421-93AE-E0EC794915B7}"/>
              </a:ext>
            </a:extLst>
          </p:cNvPr>
          <p:cNvSpPr/>
          <p:nvPr/>
        </p:nvSpPr>
        <p:spPr>
          <a:xfrm>
            <a:off x="796695" y="5562600"/>
            <a:ext cx="461242" cy="43507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2497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" y="0"/>
            <a:ext cx="1795463" cy="6858000"/>
          </a:xfrm>
          <a:prstGeom prst="rect">
            <a:avLst/>
          </a:prstGeom>
          <a:solidFill>
            <a:srgbClr val="FEF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14" y="1"/>
            <a:ext cx="4461013" cy="526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562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"/>
            <a:ext cx="4724401" cy="526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12359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446</Words>
  <Application>Microsoft Office PowerPoint</Application>
  <PresentationFormat>On-screen Show (4:3)</PresentationFormat>
  <Paragraphs>64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宋体</vt:lpstr>
      <vt:lpstr>#9Slide03 Arima Madurai</vt:lpstr>
      <vt:lpstr>Arial</vt:lpstr>
      <vt:lpstr>Arial-Rounded</vt:lpstr>
      <vt:lpstr>Calibri</vt:lpstr>
      <vt:lpstr>HP001 4 hàng</vt:lpstr>
      <vt:lpstr>inpin heiti</vt:lpstr>
      <vt:lpstr>Pacifico</vt:lpstr>
      <vt:lpstr>Times New Roman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39</cp:revision>
  <dcterms:created xsi:type="dcterms:W3CDTF">2023-08-25T07:35:39Z</dcterms:created>
  <dcterms:modified xsi:type="dcterms:W3CDTF">2023-10-04T01:10:47Z</dcterms:modified>
</cp:coreProperties>
</file>