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01" r:id="rId2"/>
    <p:sldId id="507" r:id="rId3"/>
    <p:sldId id="511" r:id="rId4"/>
    <p:sldId id="509" r:id="rId5"/>
    <p:sldId id="510" r:id="rId6"/>
    <p:sldId id="505" r:id="rId7"/>
    <p:sldId id="506" r:id="rId8"/>
    <p:sldId id="532" r:id="rId9"/>
    <p:sldId id="533" r:id="rId10"/>
    <p:sldId id="534" r:id="rId11"/>
    <p:sldId id="5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ED7D31"/>
    <a:srgbClr val="C6E580"/>
    <a:srgbClr val="C8A5E3"/>
    <a:srgbClr val="FFFF00"/>
    <a:srgbClr val="F8CBAD"/>
    <a:srgbClr val="FE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022B-7CF0-4EDC-9F3F-E4C9DF978C04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73DD-BCF5-4536-B300-14EE36ED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53FCD9-AF6E-46D0-A39C-218657A9BC05}"/>
              </a:ext>
            </a:extLst>
          </p:cNvPr>
          <p:cNvSpPr/>
          <p:nvPr userDrawn="1"/>
        </p:nvSpPr>
        <p:spPr>
          <a:xfrm>
            <a:off x="11170920" y="136524"/>
            <a:ext cx="1188720" cy="130038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6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Google Shape;14;p7">
            <a:extLst>
              <a:ext uri="{FF2B5EF4-FFF2-40B4-BE49-F238E27FC236}">
                <a16:creationId xmlns:a16="http://schemas.microsoft.com/office/drawing/2014/main" id="{04090D99-9D57-480A-95DF-DC59F3A5F26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Google Shape;15;p7">
            <a:extLst>
              <a:ext uri="{FF2B5EF4-FFF2-40B4-BE49-F238E27FC236}">
                <a16:creationId xmlns:a16="http://schemas.microsoft.com/office/drawing/2014/main" id="{BEA6F869-62A7-49FC-97A7-DF92FF985AB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4FBDB-570B-47DF-96E0-31EC931D5420}" type="datetimeFigureOut">
              <a:rPr lang="en-US" smtClean="0"/>
              <a:pPr/>
              <a:t>09/12/2024</a:t>
            </a:fld>
            <a:endParaRPr lang="en-US"/>
          </a:p>
        </p:txBody>
      </p:sp>
      <p:sp>
        <p:nvSpPr>
          <p:cNvPr id="11" name="Google Shape;17;p7">
            <a:extLst>
              <a:ext uri="{FF2B5EF4-FFF2-40B4-BE49-F238E27FC236}">
                <a16:creationId xmlns:a16="http://schemas.microsoft.com/office/drawing/2014/main" id="{EE88DECA-0DF6-4DBE-97E0-06186452F0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61" r:id="rId5"/>
    <p:sldLayoutId id="2147483668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00711" y="720435"/>
            <a:ext cx="2142240" cy="143940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80043CC-106D-4FD9-B44E-126DF341C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3532909"/>
            <a:ext cx="3200400" cy="32004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5AE78D39-6B0A-4681-A246-0F057CDFE898}"/>
              </a:ext>
            </a:extLst>
          </p:cNvPr>
          <p:cNvGrpSpPr/>
          <p:nvPr/>
        </p:nvGrpSpPr>
        <p:grpSpPr>
          <a:xfrm>
            <a:off x="3112669" y="1620982"/>
            <a:ext cx="5097534" cy="4281056"/>
            <a:chOff x="3112669" y="1620982"/>
            <a:chExt cx="5097534" cy="4281056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7FA6F46A-5B9D-4BD5-8040-6A4EDCD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669" y="1629504"/>
              <a:ext cx="5095704" cy="4272534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4D635BD8-3609-4598-85F9-74EEC71424C8}"/>
                </a:ext>
              </a:extLst>
            </p:cNvPr>
            <p:cNvSpPr/>
            <p:nvPr/>
          </p:nvSpPr>
          <p:spPr>
            <a:xfrm>
              <a:off x="6816436" y="1620982"/>
              <a:ext cx="1385455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08E60B0F-F70F-44F2-BC70-5E4B1D6B8319}"/>
                </a:ext>
              </a:extLst>
            </p:cNvPr>
            <p:cNvSpPr/>
            <p:nvPr/>
          </p:nvSpPr>
          <p:spPr>
            <a:xfrm>
              <a:off x="7467600" y="2159836"/>
              <a:ext cx="742603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69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" action="ppaction://noaction"/>
            <a:extLst>
              <a:ext uri="{FF2B5EF4-FFF2-40B4-BE49-F238E27FC236}">
                <a16:creationId xmlns:a16="http://schemas.microsoft.com/office/drawing/2014/main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AEAC8C2-E0F7-4D53-A8F1-30AF4CF66D24}"/>
              </a:ext>
            </a:extLst>
          </p:cNvPr>
          <p:cNvSpPr/>
          <p:nvPr/>
        </p:nvSpPr>
        <p:spPr>
          <a:xfrm>
            <a:off x="5330718" y="1482315"/>
            <a:ext cx="3340768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506EA84-A1FE-49A6-ACB8-6852799053B2}"/>
              </a:ext>
            </a:extLst>
          </p:cNvPr>
          <p:cNvSpPr txBox="1"/>
          <p:nvPr/>
        </p:nvSpPr>
        <p:spPr>
          <a:xfrm>
            <a:off x="5593184" y="1845717"/>
            <a:ext cx="29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8 - …. = 2 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401EEC4-9C16-42F4-BB12-29C142A52AF4}"/>
              </a:ext>
            </a:extLst>
          </p:cNvPr>
          <p:cNvSpPr/>
          <p:nvPr/>
        </p:nvSpPr>
        <p:spPr>
          <a:xfrm>
            <a:off x="5694218" y="4257366"/>
            <a:ext cx="2574759" cy="889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C601EDC-4F2B-430B-9C8D-901D5C1E47C8}"/>
              </a:ext>
            </a:extLst>
          </p:cNvPr>
          <p:cNvSpPr txBox="1"/>
          <p:nvPr/>
        </p:nvSpPr>
        <p:spPr>
          <a:xfrm>
            <a:off x="5947976" y="4324795"/>
            <a:ext cx="23210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8 - 6 = 2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791AE-F417-4552-B4BB-AB158FDCD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73" y="67112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18" name="Picture 4" descr="C:\Users\ADMIN\Desktop\Tai nguyen thiet ke tro choi\Bảng gỗ\1a.png">
            <a:hlinkClick r:id="" action="ppaction://noaction"/>
            <a:extLst>
              <a:ext uri="{FF2B5EF4-FFF2-40B4-BE49-F238E27FC236}">
                <a16:creationId xmlns:a16="http://schemas.microsoft.com/office/drawing/2014/main" id="{64456402-D092-4AFE-AA0E-5482EC5D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98" y="429491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0445CBCD-8FE0-4B67-B923-6364EE993103}"/>
              </a:ext>
            </a:extLst>
          </p:cNvPr>
          <p:cNvSpPr/>
          <p:nvPr/>
        </p:nvSpPr>
        <p:spPr>
          <a:xfrm>
            <a:off x="6567783" y="1641840"/>
            <a:ext cx="2788654" cy="8617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33B473E-E71A-4AAA-A7B8-908224FE06BC}"/>
              </a:ext>
            </a:extLst>
          </p:cNvPr>
          <p:cNvSpPr txBox="1"/>
          <p:nvPr/>
        </p:nvSpPr>
        <p:spPr>
          <a:xfrm>
            <a:off x="6637537" y="1698666"/>
            <a:ext cx="278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3 = ….. - 7 ?</a:t>
            </a:r>
          </a:p>
          <a:p>
            <a:pPr defTabSz="121917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BB6F4C4C-686E-4515-99D0-5715F2AA577C}"/>
              </a:ext>
            </a:extLst>
          </p:cNvPr>
          <p:cNvSpPr/>
          <p:nvPr/>
        </p:nvSpPr>
        <p:spPr>
          <a:xfrm>
            <a:off x="4168311" y="3663708"/>
            <a:ext cx="2779295" cy="75740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E0250DB-9504-4671-8AED-E68CE43AFA98}"/>
              </a:ext>
            </a:extLst>
          </p:cNvPr>
          <p:cNvSpPr txBox="1"/>
          <p:nvPr/>
        </p:nvSpPr>
        <p:spPr>
          <a:xfrm>
            <a:off x="4332023" y="3663708"/>
            <a:ext cx="308591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3 = 10 - 7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38D3C-CF0D-4682-BDF4-0800AF253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32" y="2516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47"/>
            <a:ext cx="12192001" cy="6504455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…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=…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=…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=…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=…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=…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=…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=…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=…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=…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=…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… 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=…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=…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=…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=…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=…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=…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=…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=…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=…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=…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…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=…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=…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=…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=…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=…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=…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=…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=…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=…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=…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=…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=…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=…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- 5 =…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=…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=…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=…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=…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… 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…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=…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=…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=…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=…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=…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=…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=…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=…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10 - 10 =…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6538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1061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1005621" y="762177"/>
            <a:ext cx="10552404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2033781" y="1343573"/>
            <a:ext cx="9519992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B872F37-E4F2-46AC-A7BF-100BD3CFED53}"/>
              </a:ext>
            </a:extLst>
          </p:cNvPr>
          <p:cNvSpPr/>
          <p:nvPr/>
        </p:nvSpPr>
        <p:spPr bwMode="auto">
          <a:xfrm>
            <a:off x="306619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3 - 3 = 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C274043E-6990-416C-8372-516F453BBC8D}"/>
              </a:ext>
            </a:extLst>
          </p:cNvPr>
          <p:cNvSpPr/>
          <p:nvPr/>
        </p:nvSpPr>
        <p:spPr bwMode="auto">
          <a:xfrm>
            <a:off x="4119125" y="1959582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= 1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DE566DB-CDDA-439B-B2C6-D5BABA35D0D8}"/>
              </a:ext>
            </a:extLst>
          </p:cNvPr>
          <p:cNvSpPr/>
          <p:nvPr/>
        </p:nvSpPr>
        <p:spPr bwMode="auto">
          <a:xfrm>
            <a:off x="516115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5 - 3 = 2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F98F88F2-3DF6-4C31-B195-EF05AE5814EA}"/>
              </a:ext>
            </a:extLst>
          </p:cNvPr>
          <p:cNvSpPr/>
          <p:nvPr/>
        </p:nvSpPr>
        <p:spPr bwMode="auto">
          <a:xfrm>
            <a:off x="61935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6 - 3 = 3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A2D28D9-8CA9-4775-9981-8DC558CB505F}"/>
              </a:ext>
            </a:extLst>
          </p:cNvPr>
          <p:cNvSpPr/>
          <p:nvPr/>
        </p:nvSpPr>
        <p:spPr bwMode="auto">
          <a:xfrm>
            <a:off x="72181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7 - 3 = 4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5DA481F7-2B0E-45A2-B7C0-B6E771ADDFC8}"/>
              </a:ext>
            </a:extLst>
          </p:cNvPr>
          <p:cNvSpPr/>
          <p:nvPr/>
        </p:nvSpPr>
        <p:spPr bwMode="auto">
          <a:xfrm>
            <a:off x="8257323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8 - 3 = 5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2D4766C0-9DF2-4455-9360-EC56D8CFF0B1}"/>
              </a:ext>
            </a:extLst>
          </p:cNvPr>
          <p:cNvSpPr/>
          <p:nvPr/>
        </p:nvSpPr>
        <p:spPr bwMode="auto">
          <a:xfrm>
            <a:off x="9296480" y="195816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9 - 3 = 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61E21419-9227-4798-B52E-447FB495EB83}"/>
              </a:ext>
            </a:extLst>
          </p:cNvPr>
          <p:cNvSpPr/>
          <p:nvPr/>
        </p:nvSpPr>
        <p:spPr bwMode="auto">
          <a:xfrm>
            <a:off x="10448952" y="194300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10 - 3 = 7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F4E4E43-3881-4D66-B883-5EDA3F9B3ABA}"/>
              </a:ext>
            </a:extLst>
          </p:cNvPr>
          <p:cNvSpPr/>
          <p:nvPr/>
        </p:nvSpPr>
        <p:spPr bwMode="auto">
          <a:xfrm>
            <a:off x="4119125" y="2544597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= 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B59F4927-647C-4056-96FC-B5ECDD4F84EC}"/>
              </a:ext>
            </a:extLst>
          </p:cNvPr>
          <p:cNvSpPr/>
          <p:nvPr/>
        </p:nvSpPr>
        <p:spPr bwMode="auto">
          <a:xfrm>
            <a:off x="5161154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5 - 4 = 1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600C0E01-BE77-4C05-9E33-C37404CDCBB9}"/>
              </a:ext>
            </a:extLst>
          </p:cNvPr>
          <p:cNvSpPr/>
          <p:nvPr/>
        </p:nvSpPr>
        <p:spPr bwMode="auto">
          <a:xfrm>
            <a:off x="61935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6 - 4 = 2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50228815-5BCA-4A76-B95A-871A3F2D644B}"/>
              </a:ext>
            </a:extLst>
          </p:cNvPr>
          <p:cNvSpPr/>
          <p:nvPr/>
        </p:nvSpPr>
        <p:spPr bwMode="auto">
          <a:xfrm>
            <a:off x="72181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7 - 4 = 3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DFDAEEB3-91DA-4359-839D-84C13FDA57A8}"/>
              </a:ext>
            </a:extLst>
          </p:cNvPr>
          <p:cNvSpPr/>
          <p:nvPr/>
        </p:nvSpPr>
        <p:spPr bwMode="auto">
          <a:xfrm>
            <a:off x="8257323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8 - 4 = 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D1C4C15B-5EEF-4971-BB32-90FFFABFAB74}"/>
              </a:ext>
            </a:extLst>
          </p:cNvPr>
          <p:cNvSpPr/>
          <p:nvPr/>
        </p:nvSpPr>
        <p:spPr bwMode="auto">
          <a:xfrm>
            <a:off x="9296480" y="254318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9 - 4 = 5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038F8E01-3A34-48EA-B73B-98CA65FAE740}"/>
              </a:ext>
            </a:extLst>
          </p:cNvPr>
          <p:cNvSpPr/>
          <p:nvPr/>
        </p:nvSpPr>
        <p:spPr bwMode="auto">
          <a:xfrm>
            <a:off x="10448952" y="252801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10 - 4 = 6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0F6FB90-B340-4580-90ED-703E706AC000}"/>
              </a:ext>
            </a:extLst>
          </p:cNvPr>
          <p:cNvSpPr/>
          <p:nvPr/>
        </p:nvSpPr>
        <p:spPr bwMode="auto">
          <a:xfrm>
            <a:off x="5161154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5 - 5 = 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5CE381D9-787E-48AD-9290-46E212BBF5A3}"/>
              </a:ext>
            </a:extLst>
          </p:cNvPr>
          <p:cNvSpPr/>
          <p:nvPr/>
        </p:nvSpPr>
        <p:spPr bwMode="auto">
          <a:xfrm>
            <a:off x="61935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6 - 5 = 1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D6225C25-0006-4CD0-8923-E25A1CA0DC5D}"/>
              </a:ext>
            </a:extLst>
          </p:cNvPr>
          <p:cNvSpPr/>
          <p:nvPr/>
        </p:nvSpPr>
        <p:spPr bwMode="auto">
          <a:xfrm>
            <a:off x="72181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7 - 5 = 2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999E6CDE-4379-4C46-814E-E608A0861F7E}"/>
              </a:ext>
            </a:extLst>
          </p:cNvPr>
          <p:cNvSpPr/>
          <p:nvPr/>
        </p:nvSpPr>
        <p:spPr bwMode="auto">
          <a:xfrm>
            <a:off x="8257323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8 - 5 = 3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699278C4-6614-42B7-A8BB-D4A77E741055}"/>
              </a:ext>
            </a:extLst>
          </p:cNvPr>
          <p:cNvSpPr/>
          <p:nvPr/>
        </p:nvSpPr>
        <p:spPr bwMode="auto">
          <a:xfrm>
            <a:off x="9296480" y="313658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9 - 5 = 4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086110B0-CABF-43BC-B4BD-8C8A6144157B}"/>
              </a:ext>
            </a:extLst>
          </p:cNvPr>
          <p:cNvSpPr/>
          <p:nvPr/>
        </p:nvSpPr>
        <p:spPr bwMode="auto">
          <a:xfrm>
            <a:off x="10448952" y="3121428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10 - 5 = 5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F3D9120F-0C23-4D86-9C3F-B2FD8E5AF40F}"/>
              </a:ext>
            </a:extLst>
          </p:cNvPr>
          <p:cNvSpPr/>
          <p:nvPr/>
        </p:nvSpPr>
        <p:spPr bwMode="auto">
          <a:xfrm>
            <a:off x="62017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6 - 6 = 0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0801C52D-DF77-4648-BC66-E6F89E861057}"/>
              </a:ext>
            </a:extLst>
          </p:cNvPr>
          <p:cNvSpPr/>
          <p:nvPr/>
        </p:nvSpPr>
        <p:spPr bwMode="auto">
          <a:xfrm>
            <a:off x="72263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7 - 6 = 1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EB313E1F-5F88-4702-B59C-DAE8BA9D6965}"/>
              </a:ext>
            </a:extLst>
          </p:cNvPr>
          <p:cNvSpPr/>
          <p:nvPr/>
        </p:nvSpPr>
        <p:spPr bwMode="auto">
          <a:xfrm>
            <a:off x="8265493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8 - 6 = 2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56040C22-C4AB-4ACE-81FC-8787FCF3AEAF}"/>
              </a:ext>
            </a:extLst>
          </p:cNvPr>
          <p:cNvSpPr/>
          <p:nvPr/>
        </p:nvSpPr>
        <p:spPr bwMode="auto">
          <a:xfrm>
            <a:off x="9304650" y="372233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9 - 6 = 3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9DE4F310-33B7-4F84-A255-EA5409B3E5EB}"/>
              </a:ext>
            </a:extLst>
          </p:cNvPr>
          <p:cNvSpPr/>
          <p:nvPr/>
        </p:nvSpPr>
        <p:spPr bwMode="auto">
          <a:xfrm>
            <a:off x="10457122" y="370716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10 - 6 = 4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D5FF0DD6-9EA4-4912-BE9A-7CCE85CA20AD}"/>
              </a:ext>
            </a:extLst>
          </p:cNvPr>
          <p:cNvSpPr/>
          <p:nvPr/>
        </p:nvSpPr>
        <p:spPr bwMode="auto">
          <a:xfrm>
            <a:off x="7236357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7 - 7 = 0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2A6FB8E9-7F72-486C-A025-CFBD0442D0C8}"/>
              </a:ext>
            </a:extLst>
          </p:cNvPr>
          <p:cNvSpPr/>
          <p:nvPr/>
        </p:nvSpPr>
        <p:spPr bwMode="auto">
          <a:xfrm>
            <a:off x="8275514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8 - 7 = 1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E14B8308-6329-4B9E-8EDE-23A6BA0CEC87}"/>
              </a:ext>
            </a:extLst>
          </p:cNvPr>
          <p:cNvSpPr/>
          <p:nvPr/>
        </p:nvSpPr>
        <p:spPr bwMode="auto">
          <a:xfrm>
            <a:off x="9314671" y="4321121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9 - 7 = 2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AE49C76F-3724-4406-A8CA-9ABED01F6530}"/>
              </a:ext>
            </a:extLst>
          </p:cNvPr>
          <p:cNvSpPr/>
          <p:nvPr/>
        </p:nvSpPr>
        <p:spPr bwMode="auto">
          <a:xfrm>
            <a:off x="10467143" y="430596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10 - 7 = 3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3E2E46CF-2AA5-401A-9FBB-C4D68D5B5744}"/>
              </a:ext>
            </a:extLst>
          </p:cNvPr>
          <p:cNvSpPr/>
          <p:nvPr/>
        </p:nvSpPr>
        <p:spPr bwMode="auto">
          <a:xfrm>
            <a:off x="8257323" y="491591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8 - 8 = 0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3E9214A5-57D1-4841-97FD-10766A52AADF}"/>
              </a:ext>
            </a:extLst>
          </p:cNvPr>
          <p:cNvSpPr/>
          <p:nvPr/>
        </p:nvSpPr>
        <p:spPr bwMode="auto">
          <a:xfrm>
            <a:off x="9296480" y="491591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9 - 8 = 1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3F9709BC-F62A-45BC-9B0B-9227D1E36BD3}"/>
              </a:ext>
            </a:extLst>
          </p:cNvPr>
          <p:cNvSpPr/>
          <p:nvPr/>
        </p:nvSpPr>
        <p:spPr bwMode="auto">
          <a:xfrm>
            <a:off x="10448952" y="490075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10 - 8 = 2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F3CC5943-A981-4127-96F2-E2FE1AF25A59}"/>
              </a:ext>
            </a:extLst>
          </p:cNvPr>
          <p:cNvSpPr/>
          <p:nvPr/>
        </p:nvSpPr>
        <p:spPr bwMode="auto">
          <a:xfrm>
            <a:off x="9314671" y="550018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9 - 9 = 0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D38A01B5-B307-463E-B590-3B0F52382B4B}"/>
              </a:ext>
            </a:extLst>
          </p:cNvPr>
          <p:cNvSpPr/>
          <p:nvPr/>
        </p:nvSpPr>
        <p:spPr bwMode="auto">
          <a:xfrm>
            <a:off x="10467143" y="548502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10 - 9 = 1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401301" y="6080484"/>
            <a:ext cx="117527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119" name="图片 12">
            <a:extLst>
              <a:ext uri="{FF2B5EF4-FFF2-40B4-BE49-F238E27FC236}">
                <a16:creationId xmlns:a16="http://schemas.microsoft.com/office/drawing/2014/main" id="{1805997B-82F4-42EF-9682-8954FA019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37" y="4333009"/>
            <a:ext cx="1366990" cy="2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00" y="408739"/>
            <a:ext cx="12288506" cy="6353881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927652" y="762177"/>
            <a:ext cx="10630373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1828800" y="1343573"/>
            <a:ext cx="9724973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5557AF6-3D72-4EED-AFC1-930D0F3C8C3F}"/>
              </a:ext>
            </a:extLst>
          </p:cNvPr>
          <p:cNvGrpSpPr/>
          <p:nvPr/>
        </p:nvGrpSpPr>
        <p:grpSpPr>
          <a:xfrm>
            <a:off x="2750442" y="1943004"/>
            <a:ext cx="8803332" cy="551039"/>
            <a:chOff x="3066194" y="1063450"/>
            <a:chExt cx="8487579" cy="551039"/>
          </a:xfrm>
        </p:grpSpPr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AB872F37-E4F2-46AC-A7BF-100BD3CFED53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 2</a:t>
              </a: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C274043E-6990-416C-8372-516F453BBC8D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EDE566DB-CDDA-439B-B2C6-D5BABA35D0D8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 2</a:t>
              </a: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F98F88F2-3DF6-4C31-B195-EF05AE5814EA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3</a:t>
              </a: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9A2D28D9-8CA9-4775-9981-8DC558CB505F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5DA481F7-2B0E-45A2-B7C0-B6E771ADDF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id="{2D4766C0-9DF2-4455-9360-EC56D8CFF0B1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 6</a:t>
              </a: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61E21419-9227-4798-B52E-447FB495EB8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 7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92D322A-8D91-4B77-90FC-9EBB9EA1D409}"/>
              </a:ext>
            </a:extLst>
          </p:cNvPr>
          <p:cNvGrpSpPr/>
          <p:nvPr/>
        </p:nvGrpSpPr>
        <p:grpSpPr>
          <a:xfrm>
            <a:off x="3842544" y="2528019"/>
            <a:ext cx="7711229" cy="551039"/>
            <a:chOff x="4119125" y="1063450"/>
            <a:chExt cx="7434648" cy="551039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1F4E4E43-3881-4D66-B883-5EDA3F9B3ABA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59F4927-647C-4056-96FC-B5ECDD4F84EC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 1</a:t>
              </a: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id="{600C0E01-BE77-4C05-9E33-C37404CDCBB9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:a16="http://schemas.microsoft.com/office/drawing/2014/main" id="{50228815-5BCA-4A76-B95A-871A3F2D644B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DFDAEEB3-91DA-4359-839D-84C13FDA57A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id="{D1C4C15B-5EEF-4971-BB32-90FFFABFAB74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 5</a:t>
              </a:r>
            </a:p>
          </p:txBody>
        </p:sp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38F8E01-3A34-48EA-B73B-98CA65FAE74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5373FA32-8EAD-4F27-9904-34A0CC39E570}"/>
              </a:ext>
            </a:extLst>
          </p:cNvPr>
          <p:cNvGrpSpPr/>
          <p:nvPr/>
        </p:nvGrpSpPr>
        <p:grpSpPr>
          <a:xfrm>
            <a:off x="4923338" y="3121428"/>
            <a:ext cx="6630435" cy="549622"/>
            <a:chOff x="5161154" y="1063450"/>
            <a:chExt cx="6392619" cy="549622"/>
          </a:xfrm>
        </p:grpSpPr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20F6FB90-B340-4580-90ED-703E706AC000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:a16="http://schemas.microsoft.com/office/drawing/2014/main" id="{5CE381D9-787E-48AD-9290-46E212BBF5A3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5" name="Rounded Rectangle 5">
              <a:extLst>
                <a:ext uri="{FF2B5EF4-FFF2-40B4-BE49-F238E27FC236}">
                  <a16:creationId xmlns:a16="http://schemas.microsoft.com/office/drawing/2014/main" id="{D6225C25-0006-4CD0-8923-E25A1CA0DC5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7 - 5 = 2</a:t>
              </a: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999E6CDE-4379-4C46-814E-E608A0861F7E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id="{699278C4-6614-42B7-A8BB-D4A77E741055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086110B0-CABF-43BC-B4BD-8C8A6144157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 5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E99F1F3-5C8C-40D3-AFA4-26272D744DF1}"/>
              </a:ext>
            </a:extLst>
          </p:cNvPr>
          <p:cNvGrpSpPr/>
          <p:nvPr/>
        </p:nvGrpSpPr>
        <p:grpSpPr>
          <a:xfrm>
            <a:off x="5951730" y="3707169"/>
            <a:ext cx="5610213" cy="549622"/>
            <a:chOff x="6193566" y="1063450"/>
            <a:chExt cx="5360207" cy="549622"/>
          </a:xfrm>
        </p:grpSpPr>
        <p:sp>
          <p:nvSpPr>
            <p:cNvPr id="65" name="Rounded Rectangle 5">
              <a:extLst>
                <a:ext uri="{FF2B5EF4-FFF2-40B4-BE49-F238E27FC236}">
                  <a16:creationId xmlns:a16="http://schemas.microsoft.com/office/drawing/2014/main" id="{F3D9120F-0C23-4D86-9C3F-B2FD8E5AF40F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66" name="Rounded Rectangle 5">
              <a:extLst>
                <a:ext uri="{FF2B5EF4-FFF2-40B4-BE49-F238E27FC236}">
                  <a16:creationId xmlns:a16="http://schemas.microsoft.com/office/drawing/2014/main" id="{0801C52D-DF77-4648-BC66-E6F89E861057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EB313E1F-5F88-4702-B59C-DAE8BA9D6965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id="{56040C22-C4AB-4ACE-81FC-8787FCF3AEA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3</a:t>
              </a:r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id="{9DE4F310-33B7-4F84-A255-EA5409B3E5E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4</a:t>
              </a: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6439DD65-CF4F-471B-9BF4-FC3DF6B62029}"/>
              </a:ext>
            </a:extLst>
          </p:cNvPr>
          <p:cNvGrpSpPr/>
          <p:nvPr/>
        </p:nvGrpSpPr>
        <p:grpSpPr>
          <a:xfrm>
            <a:off x="6989481" y="4305960"/>
            <a:ext cx="4582483" cy="549622"/>
            <a:chOff x="7218166" y="1063450"/>
            <a:chExt cx="4335607" cy="549622"/>
          </a:xfrm>
        </p:grpSpPr>
        <p:sp>
          <p:nvSpPr>
            <p:cNvPr id="87" name="Rounded Rectangle 5">
              <a:extLst>
                <a:ext uri="{FF2B5EF4-FFF2-40B4-BE49-F238E27FC236}">
                  <a16:creationId xmlns:a16="http://schemas.microsoft.com/office/drawing/2014/main" id="{D5FF0DD6-9EA4-4912-BE9A-7CCE85CA20A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88" name="Rounded Rectangle 5">
              <a:extLst>
                <a:ext uri="{FF2B5EF4-FFF2-40B4-BE49-F238E27FC236}">
                  <a16:creationId xmlns:a16="http://schemas.microsoft.com/office/drawing/2014/main" id="{2A6FB8E9-7F72-486C-A025-CFBD0442D0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89" name="Rounded Rectangle 5">
              <a:extLst>
                <a:ext uri="{FF2B5EF4-FFF2-40B4-BE49-F238E27FC236}">
                  <a16:creationId xmlns:a16="http://schemas.microsoft.com/office/drawing/2014/main" id="{E14B8308-6329-4B9E-8EDE-23A6BA0CEC87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 2</a:t>
              </a:r>
            </a:p>
          </p:txBody>
        </p:sp>
        <p:sp>
          <p:nvSpPr>
            <p:cNvPr id="90" name="Rounded Rectangle 5">
              <a:extLst>
                <a:ext uri="{FF2B5EF4-FFF2-40B4-BE49-F238E27FC236}">
                  <a16:creationId xmlns:a16="http://schemas.microsoft.com/office/drawing/2014/main" id="{AE49C76F-3724-4406-A8CA-9ABED01F653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 3</a:t>
              </a: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60827370-2319-46BB-AB7B-B58FD970F54D}"/>
              </a:ext>
            </a:extLst>
          </p:cNvPr>
          <p:cNvGrpSpPr/>
          <p:nvPr/>
        </p:nvGrpSpPr>
        <p:grpSpPr>
          <a:xfrm>
            <a:off x="8085266" y="4900754"/>
            <a:ext cx="3468507" cy="549622"/>
            <a:chOff x="8257323" y="1063450"/>
            <a:chExt cx="3296450" cy="549622"/>
          </a:xfrm>
        </p:grpSpPr>
        <p:sp>
          <p:nvSpPr>
            <p:cNvPr id="99" name="Rounded Rectangle 5">
              <a:extLst>
                <a:ext uri="{FF2B5EF4-FFF2-40B4-BE49-F238E27FC236}">
                  <a16:creationId xmlns:a16="http://schemas.microsoft.com/office/drawing/2014/main" id="{3E2E46CF-2AA5-401A-9FBB-C4D68D5B5744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100" name="Rounded Rectangle 5">
              <a:extLst>
                <a:ext uri="{FF2B5EF4-FFF2-40B4-BE49-F238E27FC236}">
                  <a16:creationId xmlns:a16="http://schemas.microsoft.com/office/drawing/2014/main" id="{3E9214A5-57D1-4841-97FD-10766A52AAD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 1</a:t>
              </a:r>
            </a:p>
          </p:txBody>
        </p:sp>
        <p:sp>
          <p:nvSpPr>
            <p:cNvPr id="101" name="Rounded Rectangle 5">
              <a:extLst>
                <a:ext uri="{FF2B5EF4-FFF2-40B4-BE49-F238E27FC236}">
                  <a16:creationId xmlns:a16="http://schemas.microsoft.com/office/drawing/2014/main" id="{3F9709BC-F62A-45BC-9B0B-9227D1E36BD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 2</a:t>
              </a:r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6E141E27-54BC-47B2-A0FE-32BD380103D7}"/>
              </a:ext>
            </a:extLst>
          </p:cNvPr>
          <p:cNvGrpSpPr/>
          <p:nvPr/>
        </p:nvGrpSpPr>
        <p:grpSpPr>
          <a:xfrm>
            <a:off x="9128523" y="5485024"/>
            <a:ext cx="2443441" cy="549622"/>
            <a:chOff x="9296480" y="1063450"/>
            <a:chExt cx="2257293" cy="549622"/>
          </a:xfrm>
        </p:grpSpPr>
        <p:sp>
          <p:nvSpPr>
            <p:cNvPr id="104" name="Rounded Rectangle 5">
              <a:extLst>
                <a:ext uri="{FF2B5EF4-FFF2-40B4-BE49-F238E27FC236}">
                  <a16:creationId xmlns:a16="http://schemas.microsoft.com/office/drawing/2014/main" id="{F3CC5943-A981-4127-96F2-E2FE1AF25A59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105" name="Rounded Rectangle 5">
              <a:extLst>
                <a:ext uri="{FF2B5EF4-FFF2-40B4-BE49-F238E27FC236}">
                  <a16:creationId xmlns:a16="http://schemas.microsoft.com/office/drawing/2014/main" id="{D38A01B5-B307-463E-B590-3B0F52382B4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10 - 9 = 1</a:t>
              </a:r>
            </a:p>
          </p:txBody>
        </p:sp>
      </p:grp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324454" y="6080484"/>
            <a:ext cx="1252124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82" name="Hình ảnh 81">
            <a:extLst>
              <a:ext uri="{FF2B5EF4-FFF2-40B4-BE49-F238E27FC236}">
                <a16:creationId xmlns:a16="http://schemas.microsoft.com/office/drawing/2014/main" id="{AAA1E119-D891-48C7-9265-F55A84EEA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266447" y="897896"/>
            <a:ext cx="263800" cy="263800"/>
          </a:xfrm>
          <a:prstGeom prst="rect">
            <a:avLst/>
          </a:prstGeom>
        </p:spPr>
      </p:pic>
      <p:pic>
        <p:nvPicPr>
          <p:cNvPr id="83" name="Hình ảnh 82">
            <a:extLst>
              <a:ext uri="{FF2B5EF4-FFF2-40B4-BE49-F238E27FC236}">
                <a16:creationId xmlns:a16="http://schemas.microsoft.com/office/drawing/2014/main" id="{24193269-95AC-4BD1-B018-2FCA02F12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344626" y="897166"/>
            <a:ext cx="263800" cy="263800"/>
          </a:xfrm>
          <a:prstGeom prst="rect">
            <a:avLst/>
          </a:prstGeom>
        </p:spPr>
      </p:pic>
      <p:pic>
        <p:nvPicPr>
          <p:cNvPr id="84" name="Hình ảnh 83">
            <a:extLst>
              <a:ext uri="{FF2B5EF4-FFF2-40B4-BE49-F238E27FC236}">
                <a16:creationId xmlns:a16="http://schemas.microsoft.com/office/drawing/2014/main" id="{086FFA28-774A-409D-B68F-C4C80331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356534" y="878908"/>
            <a:ext cx="263800" cy="263800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id="{EF7554DB-F66B-4453-8E9E-32E458E24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396646" y="897165"/>
            <a:ext cx="263800" cy="263800"/>
          </a:xfrm>
          <a:prstGeom prst="rect">
            <a:avLst/>
          </a:prstGeom>
        </p:spPr>
      </p:pic>
      <p:pic>
        <p:nvPicPr>
          <p:cNvPr id="86" name="Hình ảnh 85">
            <a:extLst>
              <a:ext uri="{FF2B5EF4-FFF2-40B4-BE49-F238E27FC236}">
                <a16:creationId xmlns:a16="http://schemas.microsoft.com/office/drawing/2014/main" id="{5B7AD79B-40B9-4C12-B4FA-23F1074A5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472044" y="910417"/>
            <a:ext cx="263800" cy="263800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:a16="http://schemas.microsoft.com/office/drawing/2014/main" id="{1337C59E-5EEC-4A2D-9E1E-C1C11851D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507260" y="908129"/>
            <a:ext cx="263800" cy="263800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:a16="http://schemas.microsoft.com/office/drawing/2014/main" id="{DAF9C7C5-2F6A-4F75-A8AC-1DAEA8034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552709" y="905412"/>
            <a:ext cx="263800" cy="263800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F6E2F8B6-5661-43E7-A801-ECB88C361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611484" y="909209"/>
            <a:ext cx="263800" cy="263800"/>
          </a:xfrm>
          <a:prstGeom prst="rect">
            <a:avLst/>
          </a:prstGeom>
        </p:spPr>
      </p:pic>
      <p:pic>
        <p:nvPicPr>
          <p:cNvPr id="95" name="Hình ảnh 94">
            <a:extLst>
              <a:ext uri="{FF2B5EF4-FFF2-40B4-BE49-F238E27FC236}">
                <a16:creationId xmlns:a16="http://schemas.microsoft.com/office/drawing/2014/main" id="{A99CE259-F79A-473E-9FAB-FD391BC5F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703738" y="893861"/>
            <a:ext cx="263800" cy="263800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2D2CFA65-5083-4A2A-B559-0B13F3486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0919" y="878536"/>
            <a:ext cx="263800" cy="263800"/>
          </a:xfrm>
          <a:prstGeom prst="rect">
            <a:avLst/>
          </a:prstGeom>
        </p:spPr>
      </p:pic>
      <p:pic>
        <p:nvPicPr>
          <p:cNvPr id="97" name="Hình ảnh 96">
            <a:extLst>
              <a:ext uri="{FF2B5EF4-FFF2-40B4-BE49-F238E27FC236}">
                <a16:creationId xmlns:a16="http://schemas.microsoft.com/office/drawing/2014/main" id="{997EF60E-DDD5-4D15-AF53-175E9D514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546630" y="1491701"/>
            <a:ext cx="263800" cy="263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2622B6D8-55DF-4F21-9268-2506D381F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647345" y="1477189"/>
            <a:ext cx="239818" cy="239818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56C7AD7F-D39F-41E0-8C8C-26520C091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707284" y="1489986"/>
            <a:ext cx="239818" cy="239818"/>
          </a:xfrm>
          <a:prstGeom prst="rect">
            <a:avLst/>
          </a:prstGeom>
        </p:spPr>
      </p:pic>
      <p:pic>
        <p:nvPicPr>
          <p:cNvPr id="106" name="Hình ảnh 105">
            <a:extLst>
              <a:ext uri="{FF2B5EF4-FFF2-40B4-BE49-F238E27FC236}">
                <a16:creationId xmlns:a16="http://schemas.microsoft.com/office/drawing/2014/main" id="{EED70E10-6BB5-4235-BD12-00796D618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739355" y="1482193"/>
            <a:ext cx="239818" cy="239818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id="{FA1CA611-8A5C-4B72-9FC1-FA0154AE5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789455" y="1482193"/>
            <a:ext cx="239818" cy="239818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A6574270-9D2B-466C-8899-F92B82918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810213" y="1493157"/>
            <a:ext cx="239818" cy="239818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id="{4943DCA1-5BC7-4B4E-ACB5-A49090698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82166" y="1490440"/>
            <a:ext cx="239818" cy="239818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id="{6B1FA1B0-7EB8-433A-83DF-DD2AD79C8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038125" y="1498894"/>
            <a:ext cx="239818" cy="239818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id="{8619CD1E-DE0C-47C1-BFD4-DB33279A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64752" y="1479134"/>
            <a:ext cx="239818" cy="239818"/>
          </a:xfrm>
          <a:prstGeom prst="rect">
            <a:avLst/>
          </a:prstGeom>
        </p:spPr>
      </p:pic>
      <p:pic>
        <p:nvPicPr>
          <p:cNvPr id="113" name="Hình ảnh 112">
            <a:extLst>
              <a:ext uri="{FF2B5EF4-FFF2-40B4-BE49-F238E27FC236}">
                <a16:creationId xmlns:a16="http://schemas.microsoft.com/office/drawing/2014/main" id="{1245239A-CA03-4986-A7C5-40582053F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759526" y="2093494"/>
            <a:ext cx="263800" cy="263800"/>
          </a:xfrm>
          <a:prstGeom prst="rect">
            <a:avLst/>
          </a:prstGeom>
        </p:spPr>
      </p:pic>
      <p:pic>
        <p:nvPicPr>
          <p:cNvPr id="114" name="Hình ảnh 113">
            <a:extLst>
              <a:ext uri="{FF2B5EF4-FFF2-40B4-BE49-F238E27FC236}">
                <a16:creationId xmlns:a16="http://schemas.microsoft.com/office/drawing/2014/main" id="{4E1C9FBA-1B88-4BB1-AD1F-C8E124FD4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891970" y="2080243"/>
            <a:ext cx="263800" cy="263800"/>
          </a:xfrm>
          <a:prstGeom prst="rect">
            <a:avLst/>
          </a:prstGeom>
        </p:spPr>
      </p:pic>
      <p:pic>
        <p:nvPicPr>
          <p:cNvPr id="115" name="Hình ảnh 114">
            <a:extLst>
              <a:ext uri="{FF2B5EF4-FFF2-40B4-BE49-F238E27FC236}">
                <a16:creationId xmlns:a16="http://schemas.microsoft.com/office/drawing/2014/main" id="{D2C50518-A4F0-4E20-8CE8-1AB731A3F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952131" y="2080242"/>
            <a:ext cx="263800" cy="263800"/>
          </a:xfrm>
          <a:prstGeom prst="rect">
            <a:avLst/>
          </a:prstGeom>
        </p:spPr>
      </p:pic>
      <p:pic>
        <p:nvPicPr>
          <p:cNvPr id="116" name="Hình ảnh 115">
            <a:extLst>
              <a:ext uri="{FF2B5EF4-FFF2-40B4-BE49-F238E27FC236}">
                <a16:creationId xmlns:a16="http://schemas.microsoft.com/office/drawing/2014/main" id="{E854ABA3-C014-4A34-8526-F58204EA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67786" y="2084059"/>
            <a:ext cx="263800" cy="263800"/>
          </a:xfrm>
          <a:prstGeom prst="rect">
            <a:avLst/>
          </a:prstGeom>
        </p:spPr>
      </p:pic>
      <p:pic>
        <p:nvPicPr>
          <p:cNvPr id="117" name="Hình ảnh 116">
            <a:extLst>
              <a:ext uri="{FF2B5EF4-FFF2-40B4-BE49-F238E27FC236}">
                <a16:creationId xmlns:a16="http://schemas.microsoft.com/office/drawing/2014/main" id="{ADCA5F19-0C95-4B63-A5F3-2D8F8BA6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105197" y="2085870"/>
            <a:ext cx="263800" cy="263800"/>
          </a:xfrm>
          <a:prstGeom prst="rect">
            <a:avLst/>
          </a:prstGeom>
        </p:spPr>
      </p:pic>
      <p:pic>
        <p:nvPicPr>
          <p:cNvPr id="118" name="Hình ảnh 117">
            <a:extLst>
              <a:ext uri="{FF2B5EF4-FFF2-40B4-BE49-F238E27FC236}">
                <a16:creationId xmlns:a16="http://schemas.microsoft.com/office/drawing/2014/main" id="{2A09D42A-B60B-4EA5-8BE2-E132E404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44354" y="2084820"/>
            <a:ext cx="263800" cy="263800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id="{379AD715-30A6-4445-A5B2-C85A05CFF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46082" y="2068465"/>
            <a:ext cx="263800" cy="263800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id="{6B0C9219-EC8B-46A7-9AF4-AA927DAD3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42061" y="2080243"/>
            <a:ext cx="263800" cy="263800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id="{B6408F9D-753D-4883-B75B-49250701F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219187" y="2678510"/>
            <a:ext cx="263800" cy="263800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id="{5F696EFD-1102-4A10-B86D-E891241B2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344514" y="2676249"/>
            <a:ext cx="263800" cy="263800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id="{AA30702F-0213-4168-A3DE-0B145104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66546" y="2666251"/>
            <a:ext cx="263800" cy="263800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id="{E3A48F08-BE1D-4690-A697-7F6AB8513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62045" y="2671207"/>
            <a:ext cx="263800" cy="263800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id="{8AC81804-1809-4F1F-AE55-AD97BD6AD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513504" y="2689501"/>
            <a:ext cx="263800" cy="263800"/>
          </a:xfrm>
          <a:prstGeom prst="rect">
            <a:avLst/>
          </a:prstGeom>
        </p:spPr>
      </p:pic>
      <p:pic>
        <p:nvPicPr>
          <p:cNvPr id="127" name="Hình ảnh 126">
            <a:extLst>
              <a:ext uri="{FF2B5EF4-FFF2-40B4-BE49-F238E27FC236}">
                <a16:creationId xmlns:a16="http://schemas.microsoft.com/office/drawing/2014/main" id="{72E9FFCA-16CC-4621-B0D6-C9AC85F2F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49734" y="2668537"/>
            <a:ext cx="263800" cy="263800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50AA2EE4-23F5-4E7C-BD45-0DFA7179E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21458" y="2642131"/>
            <a:ext cx="263800" cy="263800"/>
          </a:xfrm>
          <a:prstGeom prst="rect">
            <a:avLst/>
          </a:prstGeom>
        </p:spPr>
      </p:pic>
      <p:pic>
        <p:nvPicPr>
          <p:cNvPr id="131" name="Hình ảnh 130">
            <a:extLst>
              <a:ext uri="{FF2B5EF4-FFF2-40B4-BE49-F238E27FC236}">
                <a16:creationId xmlns:a16="http://schemas.microsoft.com/office/drawing/2014/main" id="{498E79DE-0413-458F-81EB-6A74EFDC6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021313" y="3266577"/>
            <a:ext cx="263800" cy="263800"/>
          </a:xfrm>
          <a:prstGeom prst="rect">
            <a:avLst/>
          </a:prstGeom>
        </p:spPr>
      </p:pic>
      <p:pic>
        <p:nvPicPr>
          <p:cNvPr id="132" name="Hình ảnh 131">
            <a:extLst>
              <a:ext uri="{FF2B5EF4-FFF2-40B4-BE49-F238E27FC236}">
                <a16:creationId xmlns:a16="http://schemas.microsoft.com/office/drawing/2014/main" id="{E0C6CA72-FD77-497F-A070-59CF8618A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73078" y="3266576"/>
            <a:ext cx="263800" cy="263800"/>
          </a:xfrm>
          <a:prstGeom prst="rect">
            <a:avLst/>
          </a:prstGeom>
        </p:spPr>
      </p:pic>
      <p:pic>
        <p:nvPicPr>
          <p:cNvPr id="133" name="Hình ảnh 132">
            <a:extLst>
              <a:ext uri="{FF2B5EF4-FFF2-40B4-BE49-F238E27FC236}">
                <a16:creationId xmlns:a16="http://schemas.microsoft.com/office/drawing/2014/main" id="{9077AAC4-3B88-4807-B0AE-A4D9BDBE5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099599" y="3258667"/>
            <a:ext cx="263800" cy="263800"/>
          </a:xfrm>
          <a:prstGeom prst="rect">
            <a:avLst/>
          </a:prstGeom>
        </p:spPr>
      </p:pic>
      <p:pic>
        <p:nvPicPr>
          <p:cNvPr id="134" name="Hình ảnh 133">
            <a:extLst>
              <a:ext uri="{FF2B5EF4-FFF2-40B4-BE49-F238E27FC236}">
                <a16:creationId xmlns:a16="http://schemas.microsoft.com/office/drawing/2014/main" id="{84E57202-F8C7-43FF-8568-1F555393F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55783" y="3260569"/>
            <a:ext cx="263800" cy="263800"/>
          </a:xfrm>
          <a:prstGeom prst="rect">
            <a:avLst/>
          </a:prstGeom>
        </p:spPr>
      </p:pic>
      <p:pic>
        <p:nvPicPr>
          <p:cNvPr id="135" name="Hình ảnh 134">
            <a:extLst>
              <a:ext uri="{FF2B5EF4-FFF2-40B4-BE49-F238E27FC236}">
                <a16:creationId xmlns:a16="http://schemas.microsoft.com/office/drawing/2014/main" id="{349CC4CC-2A8B-41E2-AF5F-606D4273E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19267" y="3230254"/>
            <a:ext cx="263800" cy="263800"/>
          </a:xfrm>
          <a:prstGeom prst="rect">
            <a:avLst/>
          </a:prstGeom>
        </p:spPr>
      </p:pic>
      <p:pic>
        <p:nvPicPr>
          <p:cNvPr id="136" name="Hình ảnh 135">
            <a:extLst>
              <a:ext uri="{FF2B5EF4-FFF2-40B4-BE49-F238E27FC236}">
                <a16:creationId xmlns:a16="http://schemas.microsoft.com/office/drawing/2014/main" id="{F726B08F-1EA6-4F27-BACB-1AD1D3D0A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23476" y="3241292"/>
            <a:ext cx="263800" cy="263800"/>
          </a:xfrm>
          <a:prstGeom prst="rect">
            <a:avLst/>
          </a:prstGeom>
        </p:spPr>
      </p:pic>
      <p:pic>
        <p:nvPicPr>
          <p:cNvPr id="140" name="Hình ảnh 139">
            <a:extLst>
              <a:ext uri="{FF2B5EF4-FFF2-40B4-BE49-F238E27FC236}">
                <a16:creationId xmlns:a16="http://schemas.microsoft.com/office/drawing/2014/main" id="{F10B3465-CDFF-4870-86F7-149692A47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45386" y="3824282"/>
            <a:ext cx="263800" cy="263800"/>
          </a:xfrm>
          <a:prstGeom prst="rect">
            <a:avLst/>
          </a:prstGeom>
        </p:spPr>
      </p:pic>
      <p:pic>
        <p:nvPicPr>
          <p:cNvPr id="141" name="Hình ảnh 140">
            <a:extLst>
              <a:ext uri="{FF2B5EF4-FFF2-40B4-BE49-F238E27FC236}">
                <a16:creationId xmlns:a16="http://schemas.microsoft.com/office/drawing/2014/main" id="{704FFAA2-619B-42C4-9BDC-91BC0CF89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09742" y="3842817"/>
            <a:ext cx="263800" cy="263800"/>
          </a:xfrm>
          <a:prstGeom prst="rect">
            <a:avLst/>
          </a:prstGeom>
        </p:spPr>
      </p:pic>
      <p:pic>
        <p:nvPicPr>
          <p:cNvPr id="142" name="Hình ảnh 141">
            <a:extLst>
              <a:ext uri="{FF2B5EF4-FFF2-40B4-BE49-F238E27FC236}">
                <a16:creationId xmlns:a16="http://schemas.microsoft.com/office/drawing/2014/main" id="{8D8137D7-80A7-496F-A724-6E57986CB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496825" y="3844408"/>
            <a:ext cx="263800" cy="263800"/>
          </a:xfrm>
          <a:prstGeom prst="rect">
            <a:avLst/>
          </a:prstGeom>
        </p:spPr>
      </p:pic>
      <p:pic>
        <p:nvPicPr>
          <p:cNvPr id="143" name="Hình ảnh 142">
            <a:extLst>
              <a:ext uri="{FF2B5EF4-FFF2-40B4-BE49-F238E27FC236}">
                <a16:creationId xmlns:a16="http://schemas.microsoft.com/office/drawing/2014/main" id="{0AC65D8E-4869-4FBA-9C2B-525FA8BD3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56893" y="3841706"/>
            <a:ext cx="263800" cy="263800"/>
          </a:xfrm>
          <a:prstGeom prst="rect">
            <a:avLst/>
          </a:prstGeom>
        </p:spPr>
      </p:pic>
      <p:pic>
        <p:nvPicPr>
          <p:cNvPr id="144" name="Hình ảnh 143">
            <a:extLst>
              <a:ext uri="{FF2B5EF4-FFF2-40B4-BE49-F238E27FC236}">
                <a16:creationId xmlns:a16="http://schemas.microsoft.com/office/drawing/2014/main" id="{03053AAC-02D3-4B1C-9C22-16FEA9ECB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9013" y="3830870"/>
            <a:ext cx="263800" cy="263800"/>
          </a:xfrm>
          <a:prstGeom prst="rect">
            <a:avLst/>
          </a:prstGeom>
        </p:spPr>
      </p:pic>
      <p:pic>
        <p:nvPicPr>
          <p:cNvPr id="149" name="Hình ảnh 148">
            <a:extLst>
              <a:ext uri="{FF2B5EF4-FFF2-40B4-BE49-F238E27FC236}">
                <a16:creationId xmlns:a16="http://schemas.microsoft.com/office/drawing/2014/main" id="{1F07A9D4-F1BF-4391-9901-577C0A9CF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744736" y="4437573"/>
            <a:ext cx="263800" cy="2638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:a16="http://schemas.microsoft.com/office/drawing/2014/main" id="{285F819F-096A-4094-8537-9491EC76B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28290" y="4470735"/>
            <a:ext cx="263800" cy="263800"/>
          </a:xfrm>
          <a:prstGeom prst="rect">
            <a:avLst/>
          </a:prstGeom>
        </p:spPr>
      </p:pic>
      <p:pic>
        <p:nvPicPr>
          <p:cNvPr id="151" name="Hình ảnh 150">
            <a:extLst>
              <a:ext uri="{FF2B5EF4-FFF2-40B4-BE49-F238E27FC236}">
                <a16:creationId xmlns:a16="http://schemas.microsoft.com/office/drawing/2014/main" id="{990E696B-8929-421B-86D2-D1153DC90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68942" y="4474632"/>
            <a:ext cx="263800" cy="263800"/>
          </a:xfrm>
          <a:prstGeom prst="rect">
            <a:avLst/>
          </a:prstGeom>
        </p:spPr>
      </p:pic>
      <p:pic>
        <p:nvPicPr>
          <p:cNvPr id="152" name="Hình ảnh 151">
            <a:extLst>
              <a:ext uri="{FF2B5EF4-FFF2-40B4-BE49-F238E27FC236}">
                <a16:creationId xmlns:a16="http://schemas.microsoft.com/office/drawing/2014/main" id="{4713F442-F307-4F60-9FC7-7CB27CCAC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57685" y="4467540"/>
            <a:ext cx="263800" cy="263800"/>
          </a:xfrm>
          <a:prstGeom prst="rect">
            <a:avLst/>
          </a:prstGeom>
        </p:spPr>
      </p:pic>
      <p:pic>
        <p:nvPicPr>
          <p:cNvPr id="158" name="Hình ảnh 157">
            <a:extLst>
              <a:ext uri="{FF2B5EF4-FFF2-40B4-BE49-F238E27FC236}">
                <a16:creationId xmlns:a16="http://schemas.microsoft.com/office/drawing/2014/main" id="{37D65A81-A637-4CC4-AE67-C69AEEEFB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090043" y="5051676"/>
            <a:ext cx="263800" cy="263800"/>
          </a:xfrm>
          <a:prstGeom prst="rect">
            <a:avLst/>
          </a:prstGeom>
        </p:spPr>
      </p:pic>
      <p:pic>
        <p:nvPicPr>
          <p:cNvPr id="159" name="Hình ảnh 158">
            <a:extLst>
              <a:ext uri="{FF2B5EF4-FFF2-40B4-BE49-F238E27FC236}">
                <a16:creationId xmlns:a16="http://schemas.microsoft.com/office/drawing/2014/main" id="{189781FE-4CAB-42DF-808F-50528C9C2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265415" y="5032731"/>
            <a:ext cx="263800" cy="263800"/>
          </a:xfrm>
          <a:prstGeom prst="rect">
            <a:avLst/>
          </a:prstGeom>
        </p:spPr>
      </p:pic>
      <p:pic>
        <p:nvPicPr>
          <p:cNvPr id="160" name="Hình ảnh 159">
            <a:extLst>
              <a:ext uri="{FF2B5EF4-FFF2-40B4-BE49-F238E27FC236}">
                <a16:creationId xmlns:a16="http://schemas.microsoft.com/office/drawing/2014/main" id="{82E1EB21-2469-4F8B-AE05-82374A2B9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07395" y="5030490"/>
            <a:ext cx="263800" cy="263800"/>
          </a:xfrm>
          <a:prstGeom prst="rect">
            <a:avLst/>
          </a:prstGeom>
        </p:spPr>
      </p:pic>
      <p:pic>
        <p:nvPicPr>
          <p:cNvPr id="161" name="Hình ảnh 160">
            <a:extLst>
              <a:ext uri="{FF2B5EF4-FFF2-40B4-BE49-F238E27FC236}">
                <a16:creationId xmlns:a16="http://schemas.microsoft.com/office/drawing/2014/main" id="{DFEAA869-E693-4966-A34C-6C434AADD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71827" y="5635514"/>
            <a:ext cx="263800" cy="263800"/>
          </a:xfrm>
          <a:prstGeom prst="rect">
            <a:avLst/>
          </a:prstGeom>
        </p:spPr>
      </p:pic>
      <p:pic>
        <p:nvPicPr>
          <p:cNvPr id="162" name="Hình ảnh 161">
            <a:extLst>
              <a:ext uri="{FF2B5EF4-FFF2-40B4-BE49-F238E27FC236}">
                <a16:creationId xmlns:a16="http://schemas.microsoft.com/office/drawing/2014/main" id="{F5553E95-7064-4A0D-8705-0A6024B7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36502" y="5606357"/>
            <a:ext cx="263800" cy="263800"/>
          </a:xfrm>
          <a:prstGeom prst="rect">
            <a:avLst/>
          </a:prstGeom>
        </p:spPr>
      </p:pic>
      <p:pic>
        <p:nvPicPr>
          <p:cNvPr id="163" name="Hình ảnh 162">
            <a:extLst>
              <a:ext uri="{FF2B5EF4-FFF2-40B4-BE49-F238E27FC236}">
                <a16:creationId xmlns:a16="http://schemas.microsoft.com/office/drawing/2014/main" id="{295010B9-691C-47C6-8FD4-D49B2A930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878296" y="6196967"/>
            <a:ext cx="263800" cy="263800"/>
          </a:xfrm>
          <a:prstGeom prst="rect">
            <a:avLst/>
          </a:prstGeom>
        </p:spPr>
      </p:pic>
      <p:pic>
        <p:nvPicPr>
          <p:cNvPr id="167" name="Hình ảnh 166">
            <a:extLst>
              <a:ext uri="{FF2B5EF4-FFF2-40B4-BE49-F238E27FC236}">
                <a16:creationId xmlns:a16="http://schemas.microsoft.com/office/drawing/2014/main" id="{B8DC1D1E-52D3-420A-888E-1D096065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03" y="3562440"/>
            <a:ext cx="2406239" cy="28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07D3810C-4224-4A1B-876C-B50B3FC9448C}"/>
              </a:ext>
            </a:extLst>
          </p:cNvPr>
          <p:cNvGrpSpPr/>
          <p:nvPr/>
        </p:nvGrpSpPr>
        <p:grpSpPr>
          <a:xfrm>
            <a:off x="1017617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8142543E-707F-4A7D-BFA8-72B107BA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3E739757-CCE1-421D-8CA2-BBC40EEACC0F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548370-9E22-4228-9DDF-6A045C37D90F}"/>
              </a:ext>
            </a:extLst>
          </p:cNvPr>
          <p:cNvSpPr/>
          <p:nvPr/>
        </p:nvSpPr>
        <p:spPr>
          <a:xfrm>
            <a:off x="1489532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897CD88E-70B3-4CE9-8D1B-B0D567DAABD9}"/>
              </a:ext>
            </a:extLst>
          </p:cNvPr>
          <p:cNvGrpSpPr/>
          <p:nvPr/>
        </p:nvGrpSpPr>
        <p:grpSpPr>
          <a:xfrm>
            <a:off x="4098564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C69C10A-2438-42F1-B7B1-88F7C88E2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66E90EA9-CF12-4D58-8965-81F0F5A796D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FD4B80-4721-4E9A-8FD5-0B5F9EB14790}"/>
              </a:ext>
            </a:extLst>
          </p:cNvPr>
          <p:cNvSpPr/>
          <p:nvPr/>
        </p:nvSpPr>
        <p:spPr>
          <a:xfrm>
            <a:off x="5217374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839FA68-F986-4726-9149-6EFC2E2F7C00}"/>
              </a:ext>
            </a:extLst>
          </p:cNvPr>
          <p:cNvGrpSpPr/>
          <p:nvPr/>
        </p:nvGrpSpPr>
        <p:grpSpPr>
          <a:xfrm>
            <a:off x="636005" y="894905"/>
            <a:ext cx="1300365" cy="937052"/>
            <a:chOff x="515749" y="604864"/>
            <a:chExt cx="1599538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id="{CAC82718-0629-46CE-AA93-5C1692055A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C1F26840-10D6-4588-99F9-78DEEE8BE8BA}"/>
                </a:ext>
              </a:extLst>
            </p:cNvPr>
            <p:cNvSpPr/>
            <p:nvPr/>
          </p:nvSpPr>
          <p:spPr>
            <a:xfrm>
              <a:off x="515749" y="80914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D46CDAB-E465-4230-81A6-C084C6493ED8}"/>
              </a:ext>
            </a:extLst>
          </p:cNvPr>
          <p:cNvSpPr/>
          <p:nvPr/>
        </p:nvSpPr>
        <p:spPr>
          <a:xfrm>
            <a:off x="1936370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2D87FAE-5E91-4CFD-8078-F1758554B08C}"/>
              </a:ext>
            </a:extLst>
          </p:cNvPr>
          <p:cNvGrpSpPr/>
          <p:nvPr/>
        </p:nvGrpSpPr>
        <p:grpSpPr>
          <a:xfrm>
            <a:off x="7609537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BE377AE1-CBC1-40F7-93C4-5DB44E67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ADCAC495-1012-46D2-8A1A-E43D82D1CC8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3A88370-0860-4E92-B6A4-C75CB67896B7}"/>
              </a:ext>
            </a:extLst>
          </p:cNvPr>
          <p:cNvSpPr/>
          <p:nvPr/>
        </p:nvSpPr>
        <p:spPr>
          <a:xfrm>
            <a:off x="8784909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DA56847-87D8-44F7-BFAE-312D607199F5}"/>
              </a:ext>
            </a:extLst>
          </p:cNvPr>
          <p:cNvSpPr/>
          <p:nvPr/>
        </p:nvSpPr>
        <p:spPr>
          <a:xfrm>
            <a:off x="2580427" y="31232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1B8CEF8E-CA93-4A15-861A-683FFD9FF9FB}"/>
              </a:ext>
            </a:extLst>
          </p:cNvPr>
          <p:cNvSpPr/>
          <p:nvPr/>
        </p:nvSpPr>
        <p:spPr>
          <a:xfrm>
            <a:off x="2580427" y="37424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39AAE2C-ECB4-4DB6-AFED-EE4FDB7D1848}"/>
              </a:ext>
            </a:extLst>
          </p:cNvPr>
          <p:cNvSpPr/>
          <p:nvPr/>
        </p:nvSpPr>
        <p:spPr>
          <a:xfrm>
            <a:off x="2586199" y="43999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CF997EA-CB36-4974-9641-7723FF420B72}"/>
              </a:ext>
            </a:extLst>
          </p:cNvPr>
          <p:cNvSpPr/>
          <p:nvPr/>
        </p:nvSpPr>
        <p:spPr>
          <a:xfrm>
            <a:off x="6335226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78F7079A-35E7-4C68-AE25-40F0EB23C812}"/>
              </a:ext>
            </a:extLst>
          </p:cNvPr>
          <p:cNvSpPr/>
          <p:nvPr/>
        </p:nvSpPr>
        <p:spPr>
          <a:xfrm>
            <a:off x="6346507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A476E0A4-419C-4A65-AB4A-A75FFFA854D3}"/>
              </a:ext>
            </a:extLst>
          </p:cNvPr>
          <p:cNvSpPr/>
          <p:nvPr/>
        </p:nvSpPr>
        <p:spPr>
          <a:xfrm>
            <a:off x="6342971" y="44479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B58E80DB-C374-4851-B2FC-4922C78C2C9F}"/>
              </a:ext>
            </a:extLst>
          </p:cNvPr>
          <p:cNvSpPr/>
          <p:nvPr/>
        </p:nvSpPr>
        <p:spPr>
          <a:xfrm>
            <a:off x="9919948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87DFB8D-8462-4BD3-97CF-85AAE3C4FB2D}"/>
              </a:ext>
            </a:extLst>
          </p:cNvPr>
          <p:cNvSpPr/>
          <p:nvPr/>
        </p:nvSpPr>
        <p:spPr>
          <a:xfrm>
            <a:off x="9916671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E7C3722-1C8E-4103-9627-DF5AE859AC42}"/>
              </a:ext>
            </a:extLst>
          </p:cNvPr>
          <p:cNvSpPr/>
          <p:nvPr/>
        </p:nvSpPr>
        <p:spPr>
          <a:xfrm>
            <a:off x="9916671" y="44584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:a16="http://schemas.microsoft.com/office/drawing/2014/main" id="{02B62CA7-45D4-4DDB-BFFF-7D754E57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" action="ppaction://noaction"/>
            <a:extLst>
              <a:ext uri="{FF2B5EF4-FFF2-40B4-BE49-F238E27FC236}">
                <a16:creationId xmlns:a16="http://schemas.microsoft.com/office/drawing/2014/main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C15DA42-B18C-4B22-B60C-895AC2B82415}"/>
              </a:ext>
            </a:extLst>
          </p:cNvPr>
          <p:cNvSpPr/>
          <p:nvPr/>
        </p:nvSpPr>
        <p:spPr>
          <a:xfrm>
            <a:off x="2004969" y="2205103"/>
            <a:ext cx="3286539" cy="102465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5959F48-A43A-46A8-826B-B889A745635D}"/>
              </a:ext>
            </a:extLst>
          </p:cNvPr>
          <p:cNvSpPr txBox="1"/>
          <p:nvPr/>
        </p:nvSpPr>
        <p:spPr>
          <a:xfrm>
            <a:off x="2120348" y="2310681"/>
            <a:ext cx="328653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10 - …= 5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286C276-EF69-4CA6-A2D9-EEAE0C6F3963}"/>
              </a:ext>
            </a:extLst>
          </p:cNvPr>
          <p:cNvSpPr/>
          <p:nvPr/>
        </p:nvSpPr>
        <p:spPr>
          <a:xfrm>
            <a:off x="6005578" y="4154667"/>
            <a:ext cx="334733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5D2058C-8FA6-4403-BD51-C1C54EB81190}"/>
              </a:ext>
            </a:extLst>
          </p:cNvPr>
          <p:cNvSpPr txBox="1"/>
          <p:nvPr/>
        </p:nvSpPr>
        <p:spPr>
          <a:xfrm>
            <a:off x="6386444" y="4279077"/>
            <a:ext cx="272047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10 – 5 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146AC-2912-413F-83DC-8F9FDC94E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86" y="0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" action="ppaction://noaction"/>
            <a:extLst>
              <a:ext uri="{FF2B5EF4-FFF2-40B4-BE49-F238E27FC236}">
                <a16:creationId xmlns:a16="http://schemas.microsoft.com/office/drawing/2014/main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072FF27-20BA-4511-A53E-871DE07386CA}"/>
              </a:ext>
            </a:extLst>
          </p:cNvPr>
          <p:cNvSpPr/>
          <p:nvPr/>
        </p:nvSpPr>
        <p:spPr>
          <a:xfrm>
            <a:off x="3786909" y="1999922"/>
            <a:ext cx="3472873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402820A-B12D-4E6A-B798-3AED08C5AC02}"/>
              </a:ext>
            </a:extLst>
          </p:cNvPr>
          <p:cNvSpPr txBox="1"/>
          <p:nvPr/>
        </p:nvSpPr>
        <p:spPr>
          <a:xfrm>
            <a:off x="1823411" y="2138418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7 – 3 = …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6ACDFB6-5EAB-4BEF-89C9-39B3AB384E86}"/>
              </a:ext>
            </a:extLst>
          </p:cNvPr>
          <p:cNvSpPr/>
          <p:nvPr/>
        </p:nvSpPr>
        <p:spPr>
          <a:xfrm>
            <a:off x="4558145" y="4513553"/>
            <a:ext cx="2438400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4BB60BF-2838-4A97-BD4C-731397917C4A}"/>
              </a:ext>
            </a:extLst>
          </p:cNvPr>
          <p:cNvSpPr txBox="1"/>
          <p:nvPr/>
        </p:nvSpPr>
        <p:spPr>
          <a:xfrm>
            <a:off x="4682836" y="4765966"/>
            <a:ext cx="746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7 – 3 = 4 </a:t>
            </a:r>
          </a:p>
          <a:p>
            <a:pPr defTabSz="1219170"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61541-A3E4-4552-846E-8F17272AA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2" y="15788"/>
            <a:ext cx="963893" cy="4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1182</Words>
  <Application>Microsoft Office PowerPoint</Application>
  <PresentationFormat>Widescreen</PresentationFormat>
  <Paragraphs>250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88</cp:revision>
  <dcterms:created xsi:type="dcterms:W3CDTF">2021-11-04T14:24:58Z</dcterms:created>
  <dcterms:modified xsi:type="dcterms:W3CDTF">2024-12-09T02:24:37Z</dcterms:modified>
</cp:coreProperties>
</file>