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5" r:id="rId1"/>
  </p:sldMasterIdLst>
  <p:notesMasterIdLst>
    <p:notesMasterId r:id="rId18"/>
  </p:notesMasterIdLst>
  <p:sldIdLst>
    <p:sldId id="257" r:id="rId2"/>
    <p:sldId id="258" r:id="rId3"/>
    <p:sldId id="302" r:id="rId4"/>
    <p:sldId id="301" r:id="rId5"/>
    <p:sldId id="264" r:id="rId6"/>
    <p:sldId id="278" r:id="rId7"/>
    <p:sldId id="276" r:id="rId8"/>
    <p:sldId id="305" r:id="rId9"/>
    <p:sldId id="307" r:id="rId10"/>
    <p:sldId id="259" r:id="rId11"/>
    <p:sldId id="275" r:id="rId12"/>
    <p:sldId id="261" r:id="rId13"/>
    <p:sldId id="265" r:id="rId14"/>
    <p:sldId id="308" r:id="rId15"/>
    <p:sldId id="262" r:id="rId16"/>
    <p:sldId id="300"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39CFAF8-D6A3-4510-9769-273EBBB32E32}">
  <a:tblStyle styleId="{039CFAF8-D6A3-4510-9769-273EBBB32E3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92" y="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536257-97D6-4AD5-9048-CB9D43ED168E}"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2CB24F71-F130-4A70-9580-DF583C0A2058}">
      <dgm:prSet phldrT="[Text]" custT="1"/>
      <dgm:spPr/>
      <dgm:t>
        <a:bodyPr/>
        <a:lstStyle/>
        <a:p>
          <a:pPr>
            <a:lnSpc>
              <a:spcPct val="150000"/>
            </a:lnSpc>
          </a:pPr>
          <a:r>
            <a:rPr lang="vi-VN" sz="1700" b="1" smtClean="0">
              <a:solidFill>
                <a:srgbClr val="081C36"/>
              </a:solidFill>
              <a:latin typeface="+mn-lt"/>
            </a:rPr>
            <a:t>a) Em viết thư thăm hỏi ai? </a:t>
          </a:r>
          <a:endParaRPr lang="en-US" sz="1700" b="1"/>
        </a:p>
      </dgm:t>
    </dgm:pt>
    <dgm:pt modelId="{528B5EE4-0F5F-4A4F-97DA-1A8BD22F9FF4}" type="parTrans" cxnId="{627F034A-1A6B-4901-B7EC-46D0A779389F}">
      <dgm:prSet/>
      <dgm:spPr/>
      <dgm:t>
        <a:bodyPr/>
        <a:lstStyle/>
        <a:p>
          <a:pPr>
            <a:lnSpc>
              <a:spcPct val="150000"/>
            </a:lnSpc>
          </a:pPr>
          <a:endParaRPr lang="en-US" sz="1700"/>
        </a:p>
      </dgm:t>
    </dgm:pt>
    <dgm:pt modelId="{E4A38998-E4C6-41A7-B0E6-735EFA7C1DAF}" type="sibTrans" cxnId="{627F034A-1A6B-4901-B7EC-46D0A779389F}">
      <dgm:prSet/>
      <dgm:spPr/>
      <dgm:t>
        <a:bodyPr/>
        <a:lstStyle/>
        <a:p>
          <a:pPr>
            <a:lnSpc>
              <a:spcPct val="150000"/>
            </a:lnSpc>
          </a:pPr>
          <a:endParaRPr lang="en-US" sz="1700"/>
        </a:p>
      </dgm:t>
    </dgm:pt>
    <dgm:pt modelId="{B81A1502-EF83-4C5F-8677-4F291B856D36}">
      <dgm:prSet phldrT="[Text]" custT="1"/>
      <dgm:spPr/>
      <dgm:t>
        <a:bodyPr/>
        <a:lstStyle/>
        <a:p>
          <a:pPr>
            <a:lnSpc>
              <a:spcPct val="150000"/>
            </a:lnSpc>
          </a:pPr>
          <a:r>
            <a:rPr lang="en-US" sz="1700" smtClean="0">
              <a:solidFill>
                <a:srgbClr val="081C36"/>
              </a:solidFill>
              <a:latin typeface="+mn-lt"/>
            </a:rPr>
            <a:t>T</a:t>
          </a:r>
          <a:r>
            <a:rPr lang="vi-VN" sz="1700" smtClean="0">
              <a:solidFill>
                <a:srgbClr val="081C36"/>
              </a:solidFill>
              <a:latin typeface="+mn-lt"/>
            </a:rPr>
            <a:t>hăm hỏi người thân (hoặc thầy cô, bạn bè). </a:t>
          </a:r>
          <a:endParaRPr lang="en-US" sz="1700"/>
        </a:p>
      </dgm:t>
    </dgm:pt>
    <dgm:pt modelId="{EAEAC8B6-8CFE-45EB-8F3F-1183BCDA6BBA}" type="parTrans" cxnId="{5D779C84-2F9E-4C00-B66B-E588CD7F40BB}">
      <dgm:prSet/>
      <dgm:spPr/>
      <dgm:t>
        <a:bodyPr/>
        <a:lstStyle/>
        <a:p>
          <a:pPr>
            <a:lnSpc>
              <a:spcPct val="150000"/>
            </a:lnSpc>
          </a:pPr>
          <a:endParaRPr lang="en-US" sz="1700"/>
        </a:p>
      </dgm:t>
    </dgm:pt>
    <dgm:pt modelId="{AE7391DF-1FF0-46A5-B624-8386B8B31241}" type="sibTrans" cxnId="{5D779C84-2F9E-4C00-B66B-E588CD7F40BB}">
      <dgm:prSet/>
      <dgm:spPr/>
      <dgm:t>
        <a:bodyPr/>
        <a:lstStyle/>
        <a:p>
          <a:pPr>
            <a:lnSpc>
              <a:spcPct val="150000"/>
            </a:lnSpc>
          </a:pPr>
          <a:endParaRPr lang="en-US" sz="1700"/>
        </a:p>
      </dgm:t>
    </dgm:pt>
    <dgm:pt modelId="{5206735C-34B7-4CF9-A432-9D8420990C49}">
      <dgm:prSet phldrT="[Text]" custT="1"/>
      <dgm:spPr/>
      <dgm:t>
        <a:bodyPr/>
        <a:lstStyle/>
        <a:p>
          <a:pPr algn="just">
            <a:lnSpc>
              <a:spcPct val="150000"/>
            </a:lnSpc>
          </a:pPr>
          <a:r>
            <a:rPr lang="vi-VN" sz="1700" smtClean="0">
              <a:solidFill>
                <a:srgbClr val="081C36"/>
              </a:solidFill>
              <a:latin typeface="+mn-lt"/>
            </a:rPr>
            <a:t>Thăm hỏi một người chưa quen (cô hoặc chú bộ đội, một thầy thuốc, một vận động viên, một nhạc sĩ, một bạn nhỏ cùng lứa tuổi với em). </a:t>
          </a:r>
          <a:endParaRPr lang="en-US" sz="1700"/>
        </a:p>
      </dgm:t>
    </dgm:pt>
    <dgm:pt modelId="{6E9215D5-525B-4AEB-B10F-D8AFCCBA9403}" type="parTrans" cxnId="{8821525B-3A22-4342-8989-F5BCA3BEA655}">
      <dgm:prSet/>
      <dgm:spPr/>
      <dgm:t>
        <a:bodyPr/>
        <a:lstStyle/>
        <a:p>
          <a:pPr>
            <a:lnSpc>
              <a:spcPct val="150000"/>
            </a:lnSpc>
          </a:pPr>
          <a:endParaRPr lang="en-US" sz="1700"/>
        </a:p>
      </dgm:t>
    </dgm:pt>
    <dgm:pt modelId="{B524F027-A187-4D9C-8BB5-6FA31D8B9909}" type="sibTrans" cxnId="{8821525B-3A22-4342-8989-F5BCA3BEA655}">
      <dgm:prSet/>
      <dgm:spPr/>
      <dgm:t>
        <a:bodyPr/>
        <a:lstStyle/>
        <a:p>
          <a:pPr>
            <a:lnSpc>
              <a:spcPct val="150000"/>
            </a:lnSpc>
          </a:pPr>
          <a:endParaRPr lang="en-US" sz="1700"/>
        </a:p>
      </dgm:t>
    </dgm:pt>
    <dgm:pt modelId="{99F70002-74BD-49BF-84C9-29C570D351D4}">
      <dgm:prSet phldrT="[Text]" custT="1"/>
      <dgm:spPr/>
      <dgm:t>
        <a:bodyPr/>
        <a:lstStyle/>
        <a:p>
          <a:pPr>
            <a:lnSpc>
              <a:spcPct val="150000"/>
            </a:lnSpc>
          </a:pPr>
          <a:r>
            <a:rPr lang="vi-VN" sz="1700" b="1" smtClean="0">
              <a:solidFill>
                <a:srgbClr val="081C36"/>
              </a:solidFill>
              <a:latin typeface="+mn-lt"/>
            </a:rPr>
            <a:t>b) Vì sao em viết thư cho người đó? </a:t>
          </a:r>
          <a:endParaRPr lang="en-US" sz="1700" b="1"/>
        </a:p>
      </dgm:t>
    </dgm:pt>
    <dgm:pt modelId="{086C2D50-AB5B-4B07-8CFE-D46E789B2DCA}" type="parTrans" cxnId="{127905CF-CAA9-40FB-8715-9326CB675469}">
      <dgm:prSet/>
      <dgm:spPr/>
      <dgm:t>
        <a:bodyPr/>
        <a:lstStyle/>
        <a:p>
          <a:pPr>
            <a:lnSpc>
              <a:spcPct val="150000"/>
            </a:lnSpc>
          </a:pPr>
          <a:endParaRPr lang="en-US" sz="1700"/>
        </a:p>
      </dgm:t>
    </dgm:pt>
    <dgm:pt modelId="{73E76650-C2A1-47CE-9B15-3BF4D8A23C8F}" type="sibTrans" cxnId="{127905CF-CAA9-40FB-8715-9326CB675469}">
      <dgm:prSet/>
      <dgm:spPr/>
      <dgm:t>
        <a:bodyPr/>
        <a:lstStyle/>
        <a:p>
          <a:pPr>
            <a:lnSpc>
              <a:spcPct val="150000"/>
            </a:lnSpc>
          </a:pPr>
          <a:endParaRPr lang="en-US" sz="1700"/>
        </a:p>
      </dgm:t>
    </dgm:pt>
    <dgm:pt modelId="{86DC58DC-8A16-4A4B-B4EE-8EBD8C6CF1D0}">
      <dgm:prSet phldrT="[Text]" custT="1"/>
      <dgm:spPr/>
      <dgm:t>
        <a:bodyPr/>
        <a:lstStyle/>
        <a:p>
          <a:pPr algn="ctr">
            <a:lnSpc>
              <a:spcPct val="150000"/>
            </a:lnSpc>
          </a:pPr>
          <a:r>
            <a:rPr lang="vi-VN" sz="1700" smtClean="0">
              <a:solidFill>
                <a:srgbClr val="081C36"/>
              </a:solidFill>
              <a:latin typeface="+mn-lt"/>
            </a:rPr>
            <a:t>Vì người đó mới có chuyện vui </a:t>
          </a:r>
          <a:endParaRPr lang="en-US" sz="1700" smtClean="0">
            <a:solidFill>
              <a:srgbClr val="081C36"/>
            </a:solidFill>
            <a:latin typeface="+mn-lt"/>
          </a:endParaRPr>
        </a:p>
        <a:p>
          <a:pPr algn="ctr">
            <a:lnSpc>
              <a:spcPct val="150000"/>
            </a:lnSpc>
          </a:pPr>
          <a:r>
            <a:rPr lang="vi-VN" sz="1700" smtClean="0">
              <a:solidFill>
                <a:srgbClr val="081C36"/>
              </a:solidFill>
              <a:latin typeface="+mn-lt"/>
            </a:rPr>
            <a:t>(hoặc chuyện buồn). </a:t>
          </a:r>
          <a:endParaRPr lang="en-US" sz="1700"/>
        </a:p>
      </dgm:t>
    </dgm:pt>
    <dgm:pt modelId="{15F0C562-D973-43F2-B256-29E89FB4B399}" type="parTrans" cxnId="{FDE5560C-2E58-47AC-ABAA-D39ACFDE136F}">
      <dgm:prSet/>
      <dgm:spPr/>
      <dgm:t>
        <a:bodyPr/>
        <a:lstStyle/>
        <a:p>
          <a:pPr>
            <a:lnSpc>
              <a:spcPct val="150000"/>
            </a:lnSpc>
          </a:pPr>
          <a:endParaRPr lang="en-US" sz="1700"/>
        </a:p>
      </dgm:t>
    </dgm:pt>
    <dgm:pt modelId="{4D7E6A9B-A667-4F02-AB21-FEC8887DA08D}" type="sibTrans" cxnId="{FDE5560C-2E58-47AC-ABAA-D39ACFDE136F}">
      <dgm:prSet/>
      <dgm:spPr/>
      <dgm:t>
        <a:bodyPr/>
        <a:lstStyle/>
        <a:p>
          <a:pPr>
            <a:lnSpc>
              <a:spcPct val="150000"/>
            </a:lnSpc>
          </a:pPr>
          <a:endParaRPr lang="en-US" sz="1700"/>
        </a:p>
      </dgm:t>
    </dgm:pt>
    <dgm:pt modelId="{20E1EEC1-559F-400B-861C-292BCF4E3D2B}">
      <dgm:prSet phldrT="[Text]" custT="1"/>
      <dgm:spPr/>
      <dgm:t>
        <a:bodyPr/>
        <a:lstStyle/>
        <a:p>
          <a:pPr>
            <a:lnSpc>
              <a:spcPct val="150000"/>
            </a:lnSpc>
          </a:pPr>
          <a:r>
            <a:rPr lang="vi-VN" sz="1700" smtClean="0">
              <a:solidFill>
                <a:srgbClr val="081C36"/>
              </a:solidFill>
              <a:latin typeface="+mn-lt"/>
            </a:rPr>
            <a:t>Vì người đó mới viết thư cho em. </a:t>
          </a:r>
          <a:endParaRPr lang="en-US" sz="1700"/>
        </a:p>
      </dgm:t>
    </dgm:pt>
    <dgm:pt modelId="{A5C930AA-3ADB-49BA-8807-2EA66A0CA2FA}" type="parTrans" cxnId="{B2C7079A-F11E-4A83-BB9A-60ECBCFCC4E6}">
      <dgm:prSet/>
      <dgm:spPr/>
      <dgm:t>
        <a:bodyPr/>
        <a:lstStyle/>
        <a:p>
          <a:pPr>
            <a:lnSpc>
              <a:spcPct val="150000"/>
            </a:lnSpc>
          </a:pPr>
          <a:endParaRPr lang="en-US" sz="1700"/>
        </a:p>
      </dgm:t>
    </dgm:pt>
    <dgm:pt modelId="{18EC3864-A972-47A8-9617-531CF2CDFEFA}" type="sibTrans" cxnId="{B2C7079A-F11E-4A83-BB9A-60ECBCFCC4E6}">
      <dgm:prSet/>
      <dgm:spPr/>
      <dgm:t>
        <a:bodyPr/>
        <a:lstStyle/>
        <a:p>
          <a:pPr>
            <a:lnSpc>
              <a:spcPct val="150000"/>
            </a:lnSpc>
          </a:pPr>
          <a:endParaRPr lang="en-US" sz="1700"/>
        </a:p>
      </dgm:t>
    </dgm:pt>
    <dgm:pt modelId="{0809BC45-89C1-485E-A6BA-22CD3F1B87DB}">
      <dgm:prSet phldrT="[Text]" custT="1"/>
      <dgm:spPr/>
      <dgm:t>
        <a:bodyPr/>
        <a:lstStyle/>
        <a:p>
          <a:pPr>
            <a:lnSpc>
              <a:spcPct val="150000"/>
            </a:lnSpc>
          </a:pPr>
          <a:r>
            <a:rPr lang="vi-VN" sz="1700" smtClean="0">
              <a:solidFill>
                <a:srgbClr val="081C36"/>
              </a:solidFill>
              <a:latin typeface="+mn-lt"/>
            </a:rPr>
            <a:t>Vì đã lâu em chưa gặp người đó.</a:t>
          </a:r>
          <a:endParaRPr lang="en-US" sz="1700"/>
        </a:p>
      </dgm:t>
    </dgm:pt>
    <dgm:pt modelId="{37E7952E-E6BD-423A-84B5-4879D7B79AD6}" type="parTrans" cxnId="{7996D398-42CB-4935-AFA1-FCEDAD1645FF}">
      <dgm:prSet/>
      <dgm:spPr/>
      <dgm:t>
        <a:bodyPr/>
        <a:lstStyle/>
        <a:p>
          <a:pPr>
            <a:lnSpc>
              <a:spcPct val="150000"/>
            </a:lnSpc>
          </a:pPr>
          <a:endParaRPr lang="en-US" sz="1700"/>
        </a:p>
      </dgm:t>
    </dgm:pt>
    <dgm:pt modelId="{6F42C12F-5354-4FFA-B0E4-6559B37A1271}" type="sibTrans" cxnId="{7996D398-42CB-4935-AFA1-FCEDAD1645FF}">
      <dgm:prSet/>
      <dgm:spPr/>
      <dgm:t>
        <a:bodyPr/>
        <a:lstStyle/>
        <a:p>
          <a:pPr>
            <a:lnSpc>
              <a:spcPct val="150000"/>
            </a:lnSpc>
          </a:pPr>
          <a:endParaRPr lang="en-US" sz="1700"/>
        </a:p>
      </dgm:t>
    </dgm:pt>
    <dgm:pt modelId="{3659D13F-1299-49C8-8436-D6A022E6A6FA}" type="pres">
      <dgm:prSet presAssocID="{F4536257-97D6-4AD5-9048-CB9D43ED168E}" presName="diagram" presStyleCnt="0">
        <dgm:presLayoutVars>
          <dgm:chPref val="1"/>
          <dgm:dir/>
          <dgm:animOne val="branch"/>
          <dgm:animLvl val="lvl"/>
          <dgm:resizeHandles/>
        </dgm:presLayoutVars>
      </dgm:prSet>
      <dgm:spPr/>
      <dgm:t>
        <a:bodyPr/>
        <a:lstStyle/>
        <a:p>
          <a:endParaRPr lang="en-US"/>
        </a:p>
      </dgm:t>
    </dgm:pt>
    <dgm:pt modelId="{4ABEDF2F-9AEC-4855-AA46-29D180829AFE}" type="pres">
      <dgm:prSet presAssocID="{2CB24F71-F130-4A70-9580-DF583C0A2058}" presName="root" presStyleCnt="0"/>
      <dgm:spPr/>
    </dgm:pt>
    <dgm:pt modelId="{4D25DF90-7DC7-4A15-9EA3-B0A469DC9EA4}" type="pres">
      <dgm:prSet presAssocID="{2CB24F71-F130-4A70-9580-DF583C0A2058}" presName="rootComposite" presStyleCnt="0"/>
      <dgm:spPr/>
    </dgm:pt>
    <dgm:pt modelId="{BA6AC69C-E1BB-4957-9C46-7891D56D6BA5}" type="pres">
      <dgm:prSet presAssocID="{2CB24F71-F130-4A70-9580-DF583C0A2058}" presName="rootText" presStyleLbl="node1" presStyleIdx="0" presStyleCnt="2" custScaleX="198749" custScaleY="62657"/>
      <dgm:spPr/>
      <dgm:t>
        <a:bodyPr/>
        <a:lstStyle/>
        <a:p>
          <a:endParaRPr lang="en-US"/>
        </a:p>
      </dgm:t>
    </dgm:pt>
    <dgm:pt modelId="{41739573-AE98-4B59-9A65-FE42BC115669}" type="pres">
      <dgm:prSet presAssocID="{2CB24F71-F130-4A70-9580-DF583C0A2058}" presName="rootConnector" presStyleLbl="node1" presStyleIdx="0" presStyleCnt="2"/>
      <dgm:spPr/>
      <dgm:t>
        <a:bodyPr/>
        <a:lstStyle/>
        <a:p>
          <a:endParaRPr lang="en-US"/>
        </a:p>
      </dgm:t>
    </dgm:pt>
    <dgm:pt modelId="{EFFDD065-0A11-4B37-85FB-AFE1954C4C8C}" type="pres">
      <dgm:prSet presAssocID="{2CB24F71-F130-4A70-9580-DF583C0A2058}" presName="childShape" presStyleCnt="0"/>
      <dgm:spPr/>
    </dgm:pt>
    <dgm:pt modelId="{D62BB205-EA32-4333-8317-47E8D5794B78}" type="pres">
      <dgm:prSet presAssocID="{EAEAC8B6-8CFE-45EB-8F3F-1183BCDA6BBA}" presName="Name13" presStyleLbl="parChTrans1D2" presStyleIdx="0" presStyleCnt="5"/>
      <dgm:spPr/>
      <dgm:t>
        <a:bodyPr/>
        <a:lstStyle/>
        <a:p>
          <a:endParaRPr lang="en-US"/>
        </a:p>
      </dgm:t>
    </dgm:pt>
    <dgm:pt modelId="{0F99ADAF-D57D-43A5-BDDF-B215CAA3DA17}" type="pres">
      <dgm:prSet presAssocID="{B81A1502-EF83-4C5F-8677-4F291B856D36}" presName="childText" presStyleLbl="bgAcc1" presStyleIdx="0" presStyleCnt="5" custScaleX="211111">
        <dgm:presLayoutVars>
          <dgm:bulletEnabled val="1"/>
        </dgm:presLayoutVars>
      </dgm:prSet>
      <dgm:spPr/>
      <dgm:t>
        <a:bodyPr/>
        <a:lstStyle/>
        <a:p>
          <a:endParaRPr lang="en-US"/>
        </a:p>
      </dgm:t>
    </dgm:pt>
    <dgm:pt modelId="{A9FDD4B1-4249-480B-AABE-1640E374743F}" type="pres">
      <dgm:prSet presAssocID="{6E9215D5-525B-4AEB-B10F-D8AFCCBA9403}" presName="Name13" presStyleLbl="parChTrans1D2" presStyleIdx="1" presStyleCnt="5"/>
      <dgm:spPr/>
      <dgm:t>
        <a:bodyPr/>
        <a:lstStyle/>
        <a:p>
          <a:endParaRPr lang="en-US"/>
        </a:p>
      </dgm:t>
    </dgm:pt>
    <dgm:pt modelId="{C39773BE-4E4D-4786-BCF6-B2C374E29321}" type="pres">
      <dgm:prSet presAssocID="{5206735C-34B7-4CF9-A432-9D8420990C49}" presName="childText" presStyleLbl="bgAcc1" presStyleIdx="1" presStyleCnt="5" custScaleX="218728" custScaleY="222737">
        <dgm:presLayoutVars>
          <dgm:bulletEnabled val="1"/>
        </dgm:presLayoutVars>
      </dgm:prSet>
      <dgm:spPr/>
      <dgm:t>
        <a:bodyPr/>
        <a:lstStyle/>
        <a:p>
          <a:endParaRPr lang="en-US"/>
        </a:p>
      </dgm:t>
    </dgm:pt>
    <dgm:pt modelId="{236F6B5E-69AF-4162-BFD7-CAA846E8DEDF}" type="pres">
      <dgm:prSet presAssocID="{99F70002-74BD-49BF-84C9-29C570D351D4}" presName="root" presStyleCnt="0"/>
      <dgm:spPr/>
    </dgm:pt>
    <dgm:pt modelId="{5EA28D4F-C606-4B8B-8904-2A0D49E14604}" type="pres">
      <dgm:prSet presAssocID="{99F70002-74BD-49BF-84C9-29C570D351D4}" presName="rootComposite" presStyleCnt="0"/>
      <dgm:spPr/>
    </dgm:pt>
    <dgm:pt modelId="{8C913417-9B54-4BBC-A19E-3B358AA2418C}" type="pres">
      <dgm:prSet presAssocID="{99F70002-74BD-49BF-84C9-29C570D351D4}" presName="rootText" presStyleLbl="node1" presStyleIdx="1" presStyleCnt="2" custScaleX="218327" custScaleY="62657" custLinFactNeighborX="-9165" custLinFactNeighborY="1031"/>
      <dgm:spPr/>
      <dgm:t>
        <a:bodyPr/>
        <a:lstStyle/>
        <a:p>
          <a:endParaRPr lang="en-US"/>
        </a:p>
      </dgm:t>
    </dgm:pt>
    <dgm:pt modelId="{3C5DD7E1-E201-40B1-B31C-130B6DB6957C}" type="pres">
      <dgm:prSet presAssocID="{99F70002-74BD-49BF-84C9-29C570D351D4}" presName="rootConnector" presStyleLbl="node1" presStyleIdx="1" presStyleCnt="2"/>
      <dgm:spPr/>
      <dgm:t>
        <a:bodyPr/>
        <a:lstStyle/>
        <a:p>
          <a:endParaRPr lang="en-US"/>
        </a:p>
      </dgm:t>
    </dgm:pt>
    <dgm:pt modelId="{C0CDAEB5-C0FE-428D-97B9-66B0539C7AE7}" type="pres">
      <dgm:prSet presAssocID="{99F70002-74BD-49BF-84C9-29C570D351D4}" presName="childShape" presStyleCnt="0"/>
      <dgm:spPr/>
    </dgm:pt>
    <dgm:pt modelId="{8AEB072E-321C-41B8-A887-A3FCAAF58EC7}" type="pres">
      <dgm:prSet presAssocID="{15F0C562-D973-43F2-B256-29E89FB4B399}" presName="Name13" presStyleLbl="parChTrans1D2" presStyleIdx="2" presStyleCnt="5"/>
      <dgm:spPr/>
      <dgm:t>
        <a:bodyPr/>
        <a:lstStyle/>
        <a:p>
          <a:endParaRPr lang="en-US"/>
        </a:p>
      </dgm:t>
    </dgm:pt>
    <dgm:pt modelId="{84810F79-32FD-4755-8B5C-DE715D828624}" type="pres">
      <dgm:prSet presAssocID="{86DC58DC-8A16-4A4B-B4EE-8EBD8C6CF1D0}" presName="childText" presStyleLbl="bgAcc1" presStyleIdx="2" presStyleCnt="5" custScaleX="255710">
        <dgm:presLayoutVars>
          <dgm:bulletEnabled val="1"/>
        </dgm:presLayoutVars>
      </dgm:prSet>
      <dgm:spPr/>
      <dgm:t>
        <a:bodyPr/>
        <a:lstStyle/>
        <a:p>
          <a:endParaRPr lang="en-US"/>
        </a:p>
      </dgm:t>
    </dgm:pt>
    <dgm:pt modelId="{85EDEEEC-2023-4E99-B69E-1537E293C706}" type="pres">
      <dgm:prSet presAssocID="{A5C930AA-3ADB-49BA-8807-2EA66A0CA2FA}" presName="Name13" presStyleLbl="parChTrans1D2" presStyleIdx="3" presStyleCnt="5"/>
      <dgm:spPr/>
      <dgm:t>
        <a:bodyPr/>
        <a:lstStyle/>
        <a:p>
          <a:endParaRPr lang="en-US"/>
        </a:p>
      </dgm:t>
    </dgm:pt>
    <dgm:pt modelId="{3D346F9F-9FDC-485B-B277-05F5179C5FA1}" type="pres">
      <dgm:prSet presAssocID="{20E1EEC1-559F-400B-861C-292BCF4E3D2B}" presName="childText" presStyleLbl="bgAcc1" presStyleIdx="3" presStyleCnt="5" custScaleX="252710" custScaleY="71303">
        <dgm:presLayoutVars>
          <dgm:bulletEnabled val="1"/>
        </dgm:presLayoutVars>
      </dgm:prSet>
      <dgm:spPr/>
      <dgm:t>
        <a:bodyPr/>
        <a:lstStyle/>
        <a:p>
          <a:endParaRPr lang="en-US"/>
        </a:p>
      </dgm:t>
    </dgm:pt>
    <dgm:pt modelId="{C0FD1DD4-046E-4ED8-B1E7-3D372E797091}" type="pres">
      <dgm:prSet presAssocID="{37E7952E-E6BD-423A-84B5-4879D7B79AD6}" presName="Name13" presStyleLbl="parChTrans1D2" presStyleIdx="4" presStyleCnt="5"/>
      <dgm:spPr/>
      <dgm:t>
        <a:bodyPr/>
        <a:lstStyle/>
        <a:p>
          <a:endParaRPr lang="en-US"/>
        </a:p>
      </dgm:t>
    </dgm:pt>
    <dgm:pt modelId="{495111A3-6F28-431E-96D9-6DDB3490DDAE}" type="pres">
      <dgm:prSet presAssocID="{0809BC45-89C1-485E-A6BA-22CD3F1B87DB}" presName="childText" presStyleLbl="bgAcc1" presStyleIdx="4" presStyleCnt="5" custScaleX="255150" custScaleY="71303">
        <dgm:presLayoutVars>
          <dgm:bulletEnabled val="1"/>
        </dgm:presLayoutVars>
      </dgm:prSet>
      <dgm:spPr/>
      <dgm:t>
        <a:bodyPr/>
        <a:lstStyle/>
        <a:p>
          <a:endParaRPr lang="en-US"/>
        </a:p>
      </dgm:t>
    </dgm:pt>
  </dgm:ptLst>
  <dgm:cxnLst>
    <dgm:cxn modelId="{627F034A-1A6B-4901-B7EC-46D0A779389F}" srcId="{F4536257-97D6-4AD5-9048-CB9D43ED168E}" destId="{2CB24F71-F130-4A70-9580-DF583C0A2058}" srcOrd="0" destOrd="0" parTransId="{528B5EE4-0F5F-4A4F-97DA-1A8BD22F9FF4}" sibTransId="{E4A38998-E4C6-41A7-B0E6-735EFA7C1DAF}"/>
    <dgm:cxn modelId="{2A24D87E-CD93-427C-A0A1-98A04ADCC5C3}" type="presOf" srcId="{6E9215D5-525B-4AEB-B10F-D8AFCCBA9403}" destId="{A9FDD4B1-4249-480B-AABE-1640E374743F}" srcOrd="0" destOrd="0" presId="urn:microsoft.com/office/officeart/2005/8/layout/hierarchy3"/>
    <dgm:cxn modelId="{ACAD8A68-A45E-4583-9693-0C1EE3598AA3}" type="presOf" srcId="{15F0C562-D973-43F2-B256-29E89FB4B399}" destId="{8AEB072E-321C-41B8-A887-A3FCAAF58EC7}" srcOrd="0" destOrd="0" presId="urn:microsoft.com/office/officeart/2005/8/layout/hierarchy3"/>
    <dgm:cxn modelId="{26525C3B-3500-44E0-A6F3-969E80509E8B}" type="presOf" srcId="{2CB24F71-F130-4A70-9580-DF583C0A2058}" destId="{41739573-AE98-4B59-9A65-FE42BC115669}" srcOrd="1" destOrd="0" presId="urn:microsoft.com/office/officeart/2005/8/layout/hierarchy3"/>
    <dgm:cxn modelId="{78158408-1273-4BE5-ABF2-6559BBCC986C}" type="presOf" srcId="{F4536257-97D6-4AD5-9048-CB9D43ED168E}" destId="{3659D13F-1299-49C8-8436-D6A022E6A6FA}" srcOrd="0" destOrd="0" presId="urn:microsoft.com/office/officeart/2005/8/layout/hierarchy3"/>
    <dgm:cxn modelId="{07A6F0C1-EF58-4E92-B230-333B3340E00A}" type="presOf" srcId="{99F70002-74BD-49BF-84C9-29C570D351D4}" destId="{3C5DD7E1-E201-40B1-B31C-130B6DB6957C}" srcOrd="1" destOrd="0" presId="urn:microsoft.com/office/officeart/2005/8/layout/hierarchy3"/>
    <dgm:cxn modelId="{127905CF-CAA9-40FB-8715-9326CB675469}" srcId="{F4536257-97D6-4AD5-9048-CB9D43ED168E}" destId="{99F70002-74BD-49BF-84C9-29C570D351D4}" srcOrd="1" destOrd="0" parTransId="{086C2D50-AB5B-4B07-8CFE-D46E789B2DCA}" sibTransId="{73E76650-C2A1-47CE-9B15-3BF4D8A23C8F}"/>
    <dgm:cxn modelId="{AFF74AF7-7879-4ACF-98A4-5AE97DB51ECC}" type="presOf" srcId="{5206735C-34B7-4CF9-A432-9D8420990C49}" destId="{C39773BE-4E4D-4786-BCF6-B2C374E29321}" srcOrd="0" destOrd="0" presId="urn:microsoft.com/office/officeart/2005/8/layout/hierarchy3"/>
    <dgm:cxn modelId="{B2C7079A-F11E-4A83-BB9A-60ECBCFCC4E6}" srcId="{99F70002-74BD-49BF-84C9-29C570D351D4}" destId="{20E1EEC1-559F-400B-861C-292BCF4E3D2B}" srcOrd="1" destOrd="0" parTransId="{A5C930AA-3ADB-49BA-8807-2EA66A0CA2FA}" sibTransId="{18EC3864-A972-47A8-9617-531CF2CDFEFA}"/>
    <dgm:cxn modelId="{8821525B-3A22-4342-8989-F5BCA3BEA655}" srcId="{2CB24F71-F130-4A70-9580-DF583C0A2058}" destId="{5206735C-34B7-4CF9-A432-9D8420990C49}" srcOrd="1" destOrd="0" parTransId="{6E9215D5-525B-4AEB-B10F-D8AFCCBA9403}" sibTransId="{B524F027-A187-4D9C-8BB5-6FA31D8B9909}"/>
    <dgm:cxn modelId="{55BA7FA3-4BB1-4BBC-ABAE-C3EEBC7DBC56}" type="presOf" srcId="{86DC58DC-8A16-4A4B-B4EE-8EBD8C6CF1D0}" destId="{84810F79-32FD-4755-8B5C-DE715D828624}" srcOrd="0" destOrd="0" presId="urn:microsoft.com/office/officeart/2005/8/layout/hierarchy3"/>
    <dgm:cxn modelId="{FDE5560C-2E58-47AC-ABAA-D39ACFDE136F}" srcId="{99F70002-74BD-49BF-84C9-29C570D351D4}" destId="{86DC58DC-8A16-4A4B-B4EE-8EBD8C6CF1D0}" srcOrd="0" destOrd="0" parTransId="{15F0C562-D973-43F2-B256-29E89FB4B399}" sibTransId="{4D7E6A9B-A667-4F02-AB21-FEC8887DA08D}"/>
    <dgm:cxn modelId="{5D779C84-2F9E-4C00-B66B-E588CD7F40BB}" srcId="{2CB24F71-F130-4A70-9580-DF583C0A2058}" destId="{B81A1502-EF83-4C5F-8677-4F291B856D36}" srcOrd="0" destOrd="0" parTransId="{EAEAC8B6-8CFE-45EB-8F3F-1183BCDA6BBA}" sibTransId="{AE7391DF-1FF0-46A5-B624-8386B8B31241}"/>
    <dgm:cxn modelId="{0FCC0643-9E55-4F01-9073-F392E323F203}" type="presOf" srcId="{0809BC45-89C1-485E-A6BA-22CD3F1B87DB}" destId="{495111A3-6F28-431E-96D9-6DDB3490DDAE}" srcOrd="0" destOrd="0" presId="urn:microsoft.com/office/officeart/2005/8/layout/hierarchy3"/>
    <dgm:cxn modelId="{7FE2ADBD-6E7D-47EF-96F4-21DB5F82E1A9}" type="presOf" srcId="{37E7952E-E6BD-423A-84B5-4879D7B79AD6}" destId="{C0FD1DD4-046E-4ED8-B1E7-3D372E797091}" srcOrd="0" destOrd="0" presId="urn:microsoft.com/office/officeart/2005/8/layout/hierarchy3"/>
    <dgm:cxn modelId="{84C81861-D39B-4C3B-B61D-0C8E3F2C6FFF}" type="presOf" srcId="{20E1EEC1-559F-400B-861C-292BCF4E3D2B}" destId="{3D346F9F-9FDC-485B-B277-05F5179C5FA1}" srcOrd="0" destOrd="0" presId="urn:microsoft.com/office/officeart/2005/8/layout/hierarchy3"/>
    <dgm:cxn modelId="{B9491E33-0FA4-4284-95FB-6538E6601835}" type="presOf" srcId="{B81A1502-EF83-4C5F-8677-4F291B856D36}" destId="{0F99ADAF-D57D-43A5-BDDF-B215CAA3DA17}" srcOrd="0" destOrd="0" presId="urn:microsoft.com/office/officeart/2005/8/layout/hierarchy3"/>
    <dgm:cxn modelId="{5AD9B24A-A142-4A9B-AD54-C5902CC91DDD}" type="presOf" srcId="{2CB24F71-F130-4A70-9580-DF583C0A2058}" destId="{BA6AC69C-E1BB-4957-9C46-7891D56D6BA5}" srcOrd="0" destOrd="0" presId="urn:microsoft.com/office/officeart/2005/8/layout/hierarchy3"/>
    <dgm:cxn modelId="{E69F94F5-BC39-4C13-938E-AC5EF6B47B7F}" type="presOf" srcId="{99F70002-74BD-49BF-84C9-29C570D351D4}" destId="{8C913417-9B54-4BBC-A19E-3B358AA2418C}" srcOrd="0" destOrd="0" presId="urn:microsoft.com/office/officeart/2005/8/layout/hierarchy3"/>
    <dgm:cxn modelId="{AC35938E-C4DF-4721-B0AE-3EAC0BAE8D72}" type="presOf" srcId="{A5C930AA-3ADB-49BA-8807-2EA66A0CA2FA}" destId="{85EDEEEC-2023-4E99-B69E-1537E293C706}" srcOrd="0" destOrd="0" presId="urn:microsoft.com/office/officeart/2005/8/layout/hierarchy3"/>
    <dgm:cxn modelId="{7996D398-42CB-4935-AFA1-FCEDAD1645FF}" srcId="{99F70002-74BD-49BF-84C9-29C570D351D4}" destId="{0809BC45-89C1-485E-A6BA-22CD3F1B87DB}" srcOrd="2" destOrd="0" parTransId="{37E7952E-E6BD-423A-84B5-4879D7B79AD6}" sibTransId="{6F42C12F-5354-4FFA-B0E4-6559B37A1271}"/>
    <dgm:cxn modelId="{90863BCE-E856-438C-BDFD-1E29D424BA69}" type="presOf" srcId="{EAEAC8B6-8CFE-45EB-8F3F-1183BCDA6BBA}" destId="{D62BB205-EA32-4333-8317-47E8D5794B78}" srcOrd="0" destOrd="0" presId="urn:microsoft.com/office/officeart/2005/8/layout/hierarchy3"/>
    <dgm:cxn modelId="{4CA9BF00-93CD-41AB-9B93-AB5DA995A8B5}" type="presParOf" srcId="{3659D13F-1299-49C8-8436-D6A022E6A6FA}" destId="{4ABEDF2F-9AEC-4855-AA46-29D180829AFE}" srcOrd="0" destOrd="0" presId="urn:microsoft.com/office/officeart/2005/8/layout/hierarchy3"/>
    <dgm:cxn modelId="{2F63FDB8-6708-48FF-B807-DDA459572CD3}" type="presParOf" srcId="{4ABEDF2F-9AEC-4855-AA46-29D180829AFE}" destId="{4D25DF90-7DC7-4A15-9EA3-B0A469DC9EA4}" srcOrd="0" destOrd="0" presId="urn:microsoft.com/office/officeart/2005/8/layout/hierarchy3"/>
    <dgm:cxn modelId="{B796DEFC-C1BC-4E7F-8CB8-106A28CA22E7}" type="presParOf" srcId="{4D25DF90-7DC7-4A15-9EA3-B0A469DC9EA4}" destId="{BA6AC69C-E1BB-4957-9C46-7891D56D6BA5}" srcOrd="0" destOrd="0" presId="urn:microsoft.com/office/officeart/2005/8/layout/hierarchy3"/>
    <dgm:cxn modelId="{5929ED95-113C-4C46-BD0F-AE5D0223E380}" type="presParOf" srcId="{4D25DF90-7DC7-4A15-9EA3-B0A469DC9EA4}" destId="{41739573-AE98-4B59-9A65-FE42BC115669}" srcOrd="1" destOrd="0" presId="urn:microsoft.com/office/officeart/2005/8/layout/hierarchy3"/>
    <dgm:cxn modelId="{FDE4597F-C671-4BC3-8171-ED389D5915FD}" type="presParOf" srcId="{4ABEDF2F-9AEC-4855-AA46-29D180829AFE}" destId="{EFFDD065-0A11-4B37-85FB-AFE1954C4C8C}" srcOrd="1" destOrd="0" presId="urn:microsoft.com/office/officeart/2005/8/layout/hierarchy3"/>
    <dgm:cxn modelId="{E0F6ABEF-7265-4946-87B5-C0889CE318BC}" type="presParOf" srcId="{EFFDD065-0A11-4B37-85FB-AFE1954C4C8C}" destId="{D62BB205-EA32-4333-8317-47E8D5794B78}" srcOrd="0" destOrd="0" presId="urn:microsoft.com/office/officeart/2005/8/layout/hierarchy3"/>
    <dgm:cxn modelId="{DD8A291E-B65C-40A7-B346-A0F503358CE4}" type="presParOf" srcId="{EFFDD065-0A11-4B37-85FB-AFE1954C4C8C}" destId="{0F99ADAF-D57D-43A5-BDDF-B215CAA3DA17}" srcOrd="1" destOrd="0" presId="urn:microsoft.com/office/officeart/2005/8/layout/hierarchy3"/>
    <dgm:cxn modelId="{A53F9A86-E7AF-4121-8BF2-A32A5463CFB4}" type="presParOf" srcId="{EFFDD065-0A11-4B37-85FB-AFE1954C4C8C}" destId="{A9FDD4B1-4249-480B-AABE-1640E374743F}" srcOrd="2" destOrd="0" presId="urn:microsoft.com/office/officeart/2005/8/layout/hierarchy3"/>
    <dgm:cxn modelId="{297B67D8-AEA2-4ABE-86D2-43E344170A72}" type="presParOf" srcId="{EFFDD065-0A11-4B37-85FB-AFE1954C4C8C}" destId="{C39773BE-4E4D-4786-BCF6-B2C374E29321}" srcOrd="3" destOrd="0" presId="urn:microsoft.com/office/officeart/2005/8/layout/hierarchy3"/>
    <dgm:cxn modelId="{41880534-EC9C-4C61-B274-75D3B302A65B}" type="presParOf" srcId="{3659D13F-1299-49C8-8436-D6A022E6A6FA}" destId="{236F6B5E-69AF-4162-BFD7-CAA846E8DEDF}" srcOrd="1" destOrd="0" presId="urn:microsoft.com/office/officeart/2005/8/layout/hierarchy3"/>
    <dgm:cxn modelId="{DF1EDAC7-980A-4B30-9684-D01DBC04A159}" type="presParOf" srcId="{236F6B5E-69AF-4162-BFD7-CAA846E8DEDF}" destId="{5EA28D4F-C606-4B8B-8904-2A0D49E14604}" srcOrd="0" destOrd="0" presId="urn:microsoft.com/office/officeart/2005/8/layout/hierarchy3"/>
    <dgm:cxn modelId="{473D1ADD-7EA2-464B-AEA6-50BF43A31874}" type="presParOf" srcId="{5EA28D4F-C606-4B8B-8904-2A0D49E14604}" destId="{8C913417-9B54-4BBC-A19E-3B358AA2418C}" srcOrd="0" destOrd="0" presId="urn:microsoft.com/office/officeart/2005/8/layout/hierarchy3"/>
    <dgm:cxn modelId="{5C27AD39-1407-49CF-9568-BF5CFFB5802C}" type="presParOf" srcId="{5EA28D4F-C606-4B8B-8904-2A0D49E14604}" destId="{3C5DD7E1-E201-40B1-B31C-130B6DB6957C}" srcOrd="1" destOrd="0" presId="urn:microsoft.com/office/officeart/2005/8/layout/hierarchy3"/>
    <dgm:cxn modelId="{23106C8B-9B49-4B11-B4BD-04EF739EB7F0}" type="presParOf" srcId="{236F6B5E-69AF-4162-BFD7-CAA846E8DEDF}" destId="{C0CDAEB5-C0FE-428D-97B9-66B0539C7AE7}" srcOrd="1" destOrd="0" presId="urn:microsoft.com/office/officeart/2005/8/layout/hierarchy3"/>
    <dgm:cxn modelId="{58DE53D7-659A-4A6B-964C-0F465AA52313}" type="presParOf" srcId="{C0CDAEB5-C0FE-428D-97B9-66B0539C7AE7}" destId="{8AEB072E-321C-41B8-A887-A3FCAAF58EC7}" srcOrd="0" destOrd="0" presId="urn:microsoft.com/office/officeart/2005/8/layout/hierarchy3"/>
    <dgm:cxn modelId="{B75072CE-DC39-4DD8-8A28-00D987B1295A}" type="presParOf" srcId="{C0CDAEB5-C0FE-428D-97B9-66B0539C7AE7}" destId="{84810F79-32FD-4755-8B5C-DE715D828624}" srcOrd="1" destOrd="0" presId="urn:microsoft.com/office/officeart/2005/8/layout/hierarchy3"/>
    <dgm:cxn modelId="{8997D46A-68E8-40AA-BE43-6EA5A5DA0E37}" type="presParOf" srcId="{C0CDAEB5-C0FE-428D-97B9-66B0539C7AE7}" destId="{85EDEEEC-2023-4E99-B69E-1537E293C706}" srcOrd="2" destOrd="0" presId="urn:microsoft.com/office/officeart/2005/8/layout/hierarchy3"/>
    <dgm:cxn modelId="{B948D7BB-DE05-415A-A3A0-2B476D3242B0}" type="presParOf" srcId="{C0CDAEB5-C0FE-428D-97B9-66B0539C7AE7}" destId="{3D346F9F-9FDC-485B-B277-05F5179C5FA1}" srcOrd="3" destOrd="0" presId="urn:microsoft.com/office/officeart/2005/8/layout/hierarchy3"/>
    <dgm:cxn modelId="{6140C2C8-3D1D-4F59-AA30-33167149D119}" type="presParOf" srcId="{C0CDAEB5-C0FE-428D-97B9-66B0539C7AE7}" destId="{C0FD1DD4-046E-4ED8-B1E7-3D372E797091}" srcOrd="4" destOrd="0" presId="urn:microsoft.com/office/officeart/2005/8/layout/hierarchy3"/>
    <dgm:cxn modelId="{0506F26B-E35F-4031-9232-06300AFF6A6B}" type="presParOf" srcId="{C0CDAEB5-C0FE-428D-97B9-66B0539C7AE7}" destId="{495111A3-6F28-431E-96D9-6DDB3490DDAE}"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6AC69C-E1BB-4957-9C46-7891D56D6BA5}">
      <dsp:nvSpPr>
        <dsp:cNvPr id="0" name=""/>
        <dsp:cNvSpPr/>
      </dsp:nvSpPr>
      <dsp:spPr>
        <a:xfrm>
          <a:off x="4086" y="213550"/>
          <a:ext cx="3599285" cy="5673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150000"/>
            </a:lnSpc>
            <a:spcBef>
              <a:spcPct val="0"/>
            </a:spcBef>
            <a:spcAft>
              <a:spcPct val="35000"/>
            </a:spcAft>
          </a:pPr>
          <a:r>
            <a:rPr lang="vi-VN" sz="1700" b="1" kern="1200" smtClean="0">
              <a:solidFill>
                <a:srgbClr val="081C36"/>
              </a:solidFill>
              <a:latin typeface="+mn-lt"/>
            </a:rPr>
            <a:t>a) Em viết thư thăm hỏi ai? </a:t>
          </a:r>
          <a:endParaRPr lang="en-US" sz="1700" b="1" kern="1200"/>
        </a:p>
      </dsp:txBody>
      <dsp:txXfrm>
        <a:off x="20703" y="230167"/>
        <a:ext cx="3566051" cy="534115"/>
      </dsp:txXfrm>
    </dsp:sp>
    <dsp:sp modelId="{D62BB205-EA32-4333-8317-47E8D5794B78}">
      <dsp:nvSpPr>
        <dsp:cNvPr id="0" name=""/>
        <dsp:cNvSpPr/>
      </dsp:nvSpPr>
      <dsp:spPr>
        <a:xfrm>
          <a:off x="364014" y="780900"/>
          <a:ext cx="359928" cy="679113"/>
        </a:xfrm>
        <a:custGeom>
          <a:avLst/>
          <a:gdLst/>
          <a:ahLst/>
          <a:cxnLst/>
          <a:rect l="0" t="0" r="0" b="0"/>
          <a:pathLst>
            <a:path>
              <a:moveTo>
                <a:pt x="0" y="0"/>
              </a:moveTo>
              <a:lnTo>
                <a:pt x="0" y="679113"/>
              </a:lnTo>
              <a:lnTo>
                <a:pt x="359928" y="67911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99ADAF-D57D-43A5-BDDF-B215CAA3DA17}">
      <dsp:nvSpPr>
        <dsp:cNvPr id="0" name=""/>
        <dsp:cNvSpPr/>
      </dsp:nvSpPr>
      <dsp:spPr>
        <a:xfrm>
          <a:off x="723943" y="1007271"/>
          <a:ext cx="3058525" cy="90548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150000"/>
            </a:lnSpc>
            <a:spcBef>
              <a:spcPct val="0"/>
            </a:spcBef>
            <a:spcAft>
              <a:spcPct val="35000"/>
            </a:spcAft>
          </a:pPr>
          <a:r>
            <a:rPr lang="en-US" sz="1700" kern="1200" smtClean="0">
              <a:solidFill>
                <a:srgbClr val="081C36"/>
              </a:solidFill>
              <a:latin typeface="+mn-lt"/>
            </a:rPr>
            <a:t>T</a:t>
          </a:r>
          <a:r>
            <a:rPr lang="vi-VN" sz="1700" kern="1200" smtClean="0">
              <a:solidFill>
                <a:srgbClr val="081C36"/>
              </a:solidFill>
              <a:latin typeface="+mn-lt"/>
            </a:rPr>
            <a:t>hăm hỏi người thân (hoặc thầy cô, bạn bè). </a:t>
          </a:r>
          <a:endParaRPr lang="en-US" sz="1700" kern="1200"/>
        </a:p>
      </dsp:txBody>
      <dsp:txXfrm>
        <a:off x="750464" y="1033792"/>
        <a:ext cx="3005483" cy="852443"/>
      </dsp:txXfrm>
    </dsp:sp>
    <dsp:sp modelId="{A9FDD4B1-4249-480B-AABE-1640E374743F}">
      <dsp:nvSpPr>
        <dsp:cNvPr id="0" name=""/>
        <dsp:cNvSpPr/>
      </dsp:nvSpPr>
      <dsp:spPr>
        <a:xfrm>
          <a:off x="364014" y="780900"/>
          <a:ext cx="359928" cy="2366652"/>
        </a:xfrm>
        <a:custGeom>
          <a:avLst/>
          <a:gdLst/>
          <a:ahLst/>
          <a:cxnLst/>
          <a:rect l="0" t="0" r="0" b="0"/>
          <a:pathLst>
            <a:path>
              <a:moveTo>
                <a:pt x="0" y="0"/>
              </a:moveTo>
              <a:lnTo>
                <a:pt x="0" y="2366652"/>
              </a:lnTo>
              <a:lnTo>
                <a:pt x="359928" y="23666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9773BE-4E4D-4786-BCF6-B2C374E29321}">
      <dsp:nvSpPr>
        <dsp:cNvPr id="0" name=""/>
        <dsp:cNvSpPr/>
      </dsp:nvSpPr>
      <dsp:spPr>
        <a:xfrm>
          <a:off x="723943" y="2139128"/>
          <a:ext cx="3168879" cy="201685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just" defTabSz="755650">
            <a:lnSpc>
              <a:spcPct val="150000"/>
            </a:lnSpc>
            <a:spcBef>
              <a:spcPct val="0"/>
            </a:spcBef>
            <a:spcAft>
              <a:spcPct val="35000"/>
            </a:spcAft>
          </a:pPr>
          <a:r>
            <a:rPr lang="vi-VN" sz="1700" kern="1200" smtClean="0">
              <a:solidFill>
                <a:srgbClr val="081C36"/>
              </a:solidFill>
              <a:latin typeface="+mn-lt"/>
            </a:rPr>
            <a:t>Thăm hỏi một người chưa quen (cô hoặc chú bộ đội, một thầy thuốc, một vận động viên, một nhạc sĩ, một bạn nhỏ cùng lứa tuổi với em). </a:t>
          </a:r>
          <a:endParaRPr lang="en-US" sz="1700" kern="1200"/>
        </a:p>
      </dsp:txBody>
      <dsp:txXfrm>
        <a:off x="783015" y="2198200"/>
        <a:ext cx="3050735" cy="1898706"/>
      </dsp:txXfrm>
    </dsp:sp>
    <dsp:sp modelId="{8C913417-9B54-4BBC-A19E-3B358AA2418C}">
      <dsp:nvSpPr>
        <dsp:cNvPr id="0" name=""/>
        <dsp:cNvSpPr/>
      </dsp:nvSpPr>
      <dsp:spPr>
        <a:xfrm>
          <a:off x="3890138" y="222886"/>
          <a:ext cx="3953836" cy="5673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150000"/>
            </a:lnSpc>
            <a:spcBef>
              <a:spcPct val="0"/>
            </a:spcBef>
            <a:spcAft>
              <a:spcPct val="35000"/>
            </a:spcAft>
          </a:pPr>
          <a:r>
            <a:rPr lang="vi-VN" sz="1700" b="1" kern="1200" smtClean="0">
              <a:solidFill>
                <a:srgbClr val="081C36"/>
              </a:solidFill>
              <a:latin typeface="+mn-lt"/>
            </a:rPr>
            <a:t>b) Vì sao em viết thư cho người đó? </a:t>
          </a:r>
          <a:endParaRPr lang="en-US" sz="1700" b="1" kern="1200"/>
        </a:p>
      </dsp:txBody>
      <dsp:txXfrm>
        <a:off x="3906755" y="239503"/>
        <a:ext cx="3920602" cy="534115"/>
      </dsp:txXfrm>
    </dsp:sp>
    <dsp:sp modelId="{8AEB072E-321C-41B8-A887-A3FCAAF58EC7}">
      <dsp:nvSpPr>
        <dsp:cNvPr id="0" name=""/>
        <dsp:cNvSpPr/>
      </dsp:nvSpPr>
      <dsp:spPr>
        <a:xfrm>
          <a:off x="4285522" y="790235"/>
          <a:ext cx="561359" cy="669778"/>
        </a:xfrm>
        <a:custGeom>
          <a:avLst/>
          <a:gdLst/>
          <a:ahLst/>
          <a:cxnLst/>
          <a:rect l="0" t="0" r="0" b="0"/>
          <a:pathLst>
            <a:path>
              <a:moveTo>
                <a:pt x="0" y="0"/>
              </a:moveTo>
              <a:lnTo>
                <a:pt x="0" y="669778"/>
              </a:lnTo>
              <a:lnTo>
                <a:pt x="561359" y="6697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810F79-32FD-4755-8B5C-DE715D828624}">
      <dsp:nvSpPr>
        <dsp:cNvPr id="0" name=""/>
        <dsp:cNvSpPr/>
      </dsp:nvSpPr>
      <dsp:spPr>
        <a:xfrm>
          <a:off x="4846881" y="1007271"/>
          <a:ext cx="3704665" cy="90548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150000"/>
            </a:lnSpc>
            <a:spcBef>
              <a:spcPct val="0"/>
            </a:spcBef>
            <a:spcAft>
              <a:spcPct val="35000"/>
            </a:spcAft>
          </a:pPr>
          <a:r>
            <a:rPr lang="vi-VN" sz="1700" kern="1200" smtClean="0">
              <a:solidFill>
                <a:srgbClr val="081C36"/>
              </a:solidFill>
              <a:latin typeface="+mn-lt"/>
            </a:rPr>
            <a:t>Vì người đó mới có chuyện vui </a:t>
          </a:r>
          <a:endParaRPr lang="en-US" sz="1700" kern="1200" smtClean="0">
            <a:solidFill>
              <a:srgbClr val="081C36"/>
            </a:solidFill>
            <a:latin typeface="+mn-lt"/>
          </a:endParaRPr>
        </a:p>
        <a:p>
          <a:pPr lvl="0" algn="ctr" defTabSz="755650">
            <a:lnSpc>
              <a:spcPct val="150000"/>
            </a:lnSpc>
            <a:spcBef>
              <a:spcPct val="0"/>
            </a:spcBef>
            <a:spcAft>
              <a:spcPct val="35000"/>
            </a:spcAft>
          </a:pPr>
          <a:r>
            <a:rPr lang="vi-VN" sz="1700" kern="1200" smtClean="0">
              <a:solidFill>
                <a:srgbClr val="081C36"/>
              </a:solidFill>
              <a:latin typeface="+mn-lt"/>
            </a:rPr>
            <a:t>(hoặc chuyện buồn). </a:t>
          </a:r>
          <a:endParaRPr lang="en-US" sz="1700" kern="1200"/>
        </a:p>
      </dsp:txBody>
      <dsp:txXfrm>
        <a:off x="4873402" y="1033792"/>
        <a:ext cx="3651623" cy="852443"/>
      </dsp:txXfrm>
    </dsp:sp>
    <dsp:sp modelId="{85EDEEEC-2023-4E99-B69E-1537E293C706}">
      <dsp:nvSpPr>
        <dsp:cNvPr id="0" name=""/>
        <dsp:cNvSpPr/>
      </dsp:nvSpPr>
      <dsp:spPr>
        <a:xfrm>
          <a:off x="4285522" y="790235"/>
          <a:ext cx="561359" cy="1671711"/>
        </a:xfrm>
        <a:custGeom>
          <a:avLst/>
          <a:gdLst/>
          <a:ahLst/>
          <a:cxnLst/>
          <a:rect l="0" t="0" r="0" b="0"/>
          <a:pathLst>
            <a:path>
              <a:moveTo>
                <a:pt x="0" y="0"/>
              </a:moveTo>
              <a:lnTo>
                <a:pt x="0" y="1671711"/>
              </a:lnTo>
              <a:lnTo>
                <a:pt x="561359" y="167171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346F9F-9FDC-485B-B277-05F5179C5FA1}">
      <dsp:nvSpPr>
        <dsp:cNvPr id="0" name=""/>
        <dsp:cNvSpPr/>
      </dsp:nvSpPr>
      <dsp:spPr>
        <a:xfrm>
          <a:off x="4846881" y="2139128"/>
          <a:ext cx="3661202" cy="6456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150000"/>
            </a:lnSpc>
            <a:spcBef>
              <a:spcPct val="0"/>
            </a:spcBef>
            <a:spcAft>
              <a:spcPct val="35000"/>
            </a:spcAft>
          </a:pPr>
          <a:r>
            <a:rPr lang="vi-VN" sz="1700" kern="1200" smtClean="0">
              <a:solidFill>
                <a:srgbClr val="081C36"/>
              </a:solidFill>
              <a:latin typeface="+mn-lt"/>
            </a:rPr>
            <a:t>Vì người đó mới viết thư cho em. </a:t>
          </a:r>
          <a:endParaRPr lang="en-US" sz="1700" kern="1200"/>
        </a:p>
      </dsp:txBody>
      <dsp:txXfrm>
        <a:off x="4865791" y="2158038"/>
        <a:ext cx="3623382" cy="607818"/>
      </dsp:txXfrm>
    </dsp:sp>
    <dsp:sp modelId="{C0FD1DD4-046E-4ED8-B1E7-3D372E797091}">
      <dsp:nvSpPr>
        <dsp:cNvPr id="0" name=""/>
        <dsp:cNvSpPr/>
      </dsp:nvSpPr>
      <dsp:spPr>
        <a:xfrm>
          <a:off x="4285522" y="790235"/>
          <a:ext cx="561359" cy="2543720"/>
        </a:xfrm>
        <a:custGeom>
          <a:avLst/>
          <a:gdLst/>
          <a:ahLst/>
          <a:cxnLst/>
          <a:rect l="0" t="0" r="0" b="0"/>
          <a:pathLst>
            <a:path>
              <a:moveTo>
                <a:pt x="0" y="0"/>
              </a:moveTo>
              <a:lnTo>
                <a:pt x="0" y="2543720"/>
              </a:lnTo>
              <a:lnTo>
                <a:pt x="561359" y="2543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5111A3-6F28-431E-96D9-6DDB3490DDAE}">
      <dsp:nvSpPr>
        <dsp:cNvPr id="0" name=""/>
        <dsp:cNvSpPr/>
      </dsp:nvSpPr>
      <dsp:spPr>
        <a:xfrm>
          <a:off x="4846881" y="3011137"/>
          <a:ext cx="3696552" cy="6456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150000"/>
            </a:lnSpc>
            <a:spcBef>
              <a:spcPct val="0"/>
            </a:spcBef>
            <a:spcAft>
              <a:spcPct val="35000"/>
            </a:spcAft>
          </a:pPr>
          <a:r>
            <a:rPr lang="vi-VN" sz="1700" kern="1200" smtClean="0">
              <a:solidFill>
                <a:srgbClr val="081C36"/>
              </a:solidFill>
              <a:latin typeface="+mn-lt"/>
            </a:rPr>
            <a:t>Vì đã lâu em chưa gặp người đó.</a:t>
          </a:r>
          <a:endParaRPr lang="en-US" sz="1700" kern="1200"/>
        </a:p>
      </dsp:txBody>
      <dsp:txXfrm>
        <a:off x="4865791" y="3030047"/>
        <a:ext cx="3658732" cy="60781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8"/>
        <p:cNvGrpSpPr/>
        <p:nvPr/>
      </p:nvGrpSpPr>
      <p:grpSpPr>
        <a:xfrm>
          <a:off x="0" y="0"/>
          <a:ext cx="0" cy="0"/>
          <a:chOff x="0" y="0"/>
          <a:chExt cx="0" cy="0"/>
        </a:xfrm>
      </p:grpSpPr>
      <p:sp>
        <p:nvSpPr>
          <p:cNvPr id="1519" name="Google Shape;1519;gb1e7e2b2a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0" name="Google Shape;1520;gb1e7e2b2a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4"/>
        <p:cNvGrpSpPr/>
        <p:nvPr/>
      </p:nvGrpSpPr>
      <p:grpSpPr>
        <a:xfrm>
          <a:off x="0" y="0"/>
          <a:ext cx="0" cy="0"/>
          <a:chOff x="0" y="0"/>
          <a:chExt cx="0" cy="0"/>
        </a:xfrm>
      </p:grpSpPr>
      <p:sp>
        <p:nvSpPr>
          <p:cNvPr id="1985" name="Google Shape;1985;ga950446a0d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6" name="Google Shape;1986;ga950446a0d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4"/>
        <p:cNvGrpSpPr/>
        <p:nvPr/>
      </p:nvGrpSpPr>
      <p:grpSpPr>
        <a:xfrm>
          <a:off x="0" y="0"/>
          <a:ext cx="0" cy="0"/>
          <a:chOff x="0" y="0"/>
          <a:chExt cx="0" cy="0"/>
        </a:xfrm>
      </p:grpSpPr>
      <p:sp>
        <p:nvSpPr>
          <p:cNvPr id="1555" name="Google Shape;1555;gb1e7e2b2a3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6" name="Google Shape;1556;gb1e7e2b2a3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2"/>
        <p:cNvGrpSpPr/>
        <p:nvPr/>
      </p:nvGrpSpPr>
      <p:grpSpPr>
        <a:xfrm>
          <a:off x="0" y="0"/>
          <a:ext cx="0" cy="0"/>
          <a:chOff x="0" y="0"/>
          <a:chExt cx="0" cy="0"/>
        </a:xfrm>
      </p:grpSpPr>
      <p:sp>
        <p:nvSpPr>
          <p:cNvPr id="1663" name="Google Shape;1663;gb1e7e2b2a3_1_7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4" name="Google Shape;1664;gb1e7e2b2a3_1_7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1"/>
        <p:cNvGrpSpPr/>
        <p:nvPr/>
      </p:nvGrpSpPr>
      <p:grpSpPr>
        <a:xfrm>
          <a:off x="0" y="0"/>
          <a:ext cx="0" cy="0"/>
          <a:chOff x="0" y="0"/>
          <a:chExt cx="0" cy="0"/>
        </a:xfrm>
      </p:grpSpPr>
      <p:sp>
        <p:nvSpPr>
          <p:cNvPr id="1572" name="Google Shape;1572;gb1e7e2b2a3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3" name="Google Shape;1573;gb1e7e2b2a3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8"/>
        <p:cNvGrpSpPr/>
        <p:nvPr/>
      </p:nvGrpSpPr>
      <p:grpSpPr>
        <a:xfrm>
          <a:off x="0" y="0"/>
          <a:ext cx="0" cy="0"/>
          <a:chOff x="0" y="0"/>
          <a:chExt cx="0" cy="0"/>
        </a:xfrm>
      </p:grpSpPr>
      <p:sp>
        <p:nvSpPr>
          <p:cNvPr id="1519" name="Google Shape;1519;gb1e7e2b2a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0" name="Google Shape;1520;gb1e7e2b2a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1098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4"/>
        <p:cNvGrpSpPr/>
        <p:nvPr/>
      </p:nvGrpSpPr>
      <p:grpSpPr>
        <a:xfrm>
          <a:off x="0" y="0"/>
          <a:ext cx="0" cy="0"/>
          <a:chOff x="0" y="0"/>
          <a:chExt cx="0" cy="0"/>
        </a:xfrm>
      </p:grpSpPr>
      <p:sp>
        <p:nvSpPr>
          <p:cNvPr id="1525" name="Google Shape;1525;gb1e7e2b2a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6" name="Google Shape;1526;gb1e7e2b2a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4"/>
        <p:cNvGrpSpPr/>
        <p:nvPr/>
      </p:nvGrpSpPr>
      <p:grpSpPr>
        <a:xfrm>
          <a:off x="0" y="0"/>
          <a:ext cx="0" cy="0"/>
          <a:chOff x="0" y="0"/>
          <a:chExt cx="0" cy="0"/>
        </a:xfrm>
      </p:grpSpPr>
      <p:sp>
        <p:nvSpPr>
          <p:cNvPr id="1525" name="Google Shape;1525;gb1e7e2b2a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6" name="Google Shape;1526;gb1e7e2b2a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4726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8"/>
        <p:cNvGrpSpPr/>
        <p:nvPr/>
      </p:nvGrpSpPr>
      <p:grpSpPr>
        <a:xfrm>
          <a:off x="0" y="0"/>
          <a:ext cx="0" cy="0"/>
          <a:chOff x="0" y="0"/>
          <a:chExt cx="0" cy="0"/>
        </a:xfrm>
      </p:grpSpPr>
      <p:sp>
        <p:nvSpPr>
          <p:cNvPr id="1629" name="Google Shape;1629;ga950446a0d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0" name="Google Shape;1630;ga950446a0d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6"/>
        <p:cNvGrpSpPr/>
        <p:nvPr/>
      </p:nvGrpSpPr>
      <p:grpSpPr>
        <a:xfrm>
          <a:off x="0" y="0"/>
          <a:ext cx="0" cy="0"/>
          <a:chOff x="0" y="0"/>
          <a:chExt cx="0" cy="0"/>
        </a:xfrm>
      </p:grpSpPr>
      <p:sp>
        <p:nvSpPr>
          <p:cNvPr id="2067" name="Google Shape;2067;ga90788db52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8" name="Google Shape;2068;ga90788db5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9"/>
        <p:cNvGrpSpPr/>
        <p:nvPr/>
      </p:nvGrpSpPr>
      <p:grpSpPr>
        <a:xfrm>
          <a:off x="0" y="0"/>
          <a:ext cx="0" cy="0"/>
          <a:chOff x="0" y="0"/>
          <a:chExt cx="0" cy="0"/>
        </a:xfrm>
      </p:grpSpPr>
      <p:sp>
        <p:nvSpPr>
          <p:cNvPr id="1990" name="Google Shape;1990;ga950446a0d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1" name="Google Shape;1991;ga950446a0d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9"/>
        <p:cNvGrpSpPr/>
        <p:nvPr/>
      </p:nvGrpSpPr>
      <p:grpSpPr>
        <a:xfrm>
          <a:off x="0" y="0"/>
          <a:ext cx="0" cy="0"/>
          <a:chOff x="0" y="0"/>
          <a:chExt cx="0" cy="0"/>
        </a:xfrm>
      </p:grpSpPr>
      <p:sp>
        <p:nvSpPr>
          <p:cNvPr id="1990" name="Google Shape;1990;ga950446a0d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1" name="Google Shape;1991;ga950446a0d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2530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9"/>
        <p:cNvGrpSpPr/>
        <p:nvPr/>
      </p:nvGrpSpPr>
      <p:grpSpPr>
        <a:xfrm>
          <a:off x="0" y="0"/>
          <a:ext cx="0" cy="0"/>
          <a:chOff x="0" y="0"/>
          <a:chExt cx="0" cy="0"/>
        </a:xfrm>
      </p:grpSpPr>
      <p:sp>
        <p:nvSpPr>
          <p:cNvPr id="1990" name="Google Shape;1990;ga950446a0d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1" name="Google Shape;1991;ga950446a0d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9477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0"/>
        <p:cNvGrpSpPr/>
        <p:nvPr/>
      </p:nvGrpSpPr>
      <p:grpSpPr>
        <a:xfrm>
          <a:off x="0" y="0"/>
          <a:ext cx="0" cy="0"/>
          <a:chOff x="0" y="0"/>
          <a:chExt cx="0" cy="0"/>
        </a:xfrm>
      </p:grpSpPr>
      <p:sp>
        <p:nvSpPr>
          <p:cNvPr id="1531" name="Google Shape;1531;ga90788db5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2" name="Google Shape;1532;ga90788db5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7"/>
        <p:cNvGrpSpPr/>
        <p:nvPr/>
      </p:nvGrpSpPr>
      <p:grpSpPr>
        <a:xfrm>
          <a:off x="0" y="0"/>
          <a:ext cx="0" cy="0"/>
          <a:chOff x="0" y="0"/>
          <a:chExt cx="0" cy="0"/>
        </a:xfrm>
      </p:grpSpPr>
      <p:sp>
        <p:nvSpPr>
          <p:cNvPr id="158" name="Google Shape;158;p4"/>
          <p:cNvSpPr/>
          <p:nvPr/>
        </p:nvSpPr>
        <p:spPr>
          <a:xfrm rot="5776103">
            <a:off x="78162" y="-538883"/>
            <a:ext cx="4916744" cy="5304738"/>
          </a:xfrm>
          <a:custGeom>
            <a:avLst/>
            <a:gdLst/>
            <a:ahLst/>
            <a:cxnLst/>
            <a:rect l="l" t="t" r="r" b="b"/>
            <a:pathLst>
              <a:path w="2725" h="2940" extrusionOk="0">
                <a:moveTo>
                  <a:pt x="1656" y="1"/>
                </a:moveTo>
                <a:cubicBezTo>
                  <a:pt x="1373" y="1"/>
                  <a:pt x="1082" y="121"/>
                  <a:pt x="783" y="317"/>
                </a:cubicBezTo>
                <a:cubicBezTo>
                  <a:pt x="250" y="663"/>
                  <a:pt x="0" y="1127"/>
                  <a:pt x="104" y="1764"/>
                </a:cubicBezTo>
                <a:cubicBezTo>
                  <a:pt x="184" y="2270"/>
                  <a:pt x="549" y="2550"/>
                  <a:pt x="933" y="2819"/>
                </a:cubicBezTo>
                <a:cubicBezTo>
                  <a:pt x="1083" y="2903"/>
                  <a:pt x="1226" y="2940"/>
                  <a:pt x="1362" y="2940"/>
                </a:cubicBezTo>
                <a:cubicBezTo>
                  <a:pt x="1641" y="2940"/>
                  <a:pt x="1886" y="2783"/>
                  <a:pt x="2088" y="2558"/>
                </a:cubicBezTo>
                <a:cubicBezTo>
                  <a:pt x="2640" y="1940"/>
                  <a:pt x="2725" y="1204"/>
                  <a:pt x="2490" y="421"/>
                </a:cubicBezTo>
                <a:cubicBezTo>
                  <a:pt x="2222" y="125"/>
                  <a:pt x="1943" y="1"/>
                  <a:pt x="1656" y="1"/>
                </a:cubicBezTo>
                <a:close/>
              </a:path>
            </a:pathLst>
          </a:custGeom>
          <a:solidFill>
            <a:srgbClr val="FCEA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9" name="Google Shape;159;p4"/>
          <p:cNvGrpSpPr/>
          <p:nvPr/>
        </p:nvGrpSpPr>
        <p:grpSpPr>
          <a:xfrm rot="1324108" flipH="1">
            <a:off x="6312784" y="429540"/>
            <a:ext cx="514433" cy="550066"/>
            <a:chOff x="2106473" y="1676890"/>
            <a:chExt cx="514452" cy="550088"/>
          </a:xfrm>
        </p:grpSpPr>
        <p:sp>
          <p:nvSpPr>
            <p:cNvPr id="160" name="Google Shape;160;p4"/>
            <p:cNvSpPr/>
            <p:nvPr/>
          </p:nvSpPr>
          <p:spPr>
            <a:xfrm flipH="1">
              <a:off x="2106473" y="1676890"/>
              <a:ext cx="473670" cy="428343"/>
            </a:xfrm>
            <a:custGeom>
              <a:avLst/>
              <a:gdLst/>
              <a:ahLst/>
              <a:cxnLst/>
              <a:rect l="l" t="t" r="r" b="b"/>
              <a:pathLst>
                <a:path w="4669" h="4222" extrusionOk="0">
                  <a:moveTo>
                    <a:pt x="4385" y="0"/>
                  </a:moveTo>
                  <a:cubicBezTo>
                    <a:pt x="4155" y="0"/>
                    <a:pt x="3927" y="17"/>
                    <a:pt x="3701" y="48"/>
                  </a:cubicBezTo>
                  <a:cubicBezTo>
                    <a:pt x="3710" y="125"/>
                    <a:pt x="3710" y="202"/>
                    <a:pt x="3710" y="280"/>
                  </a:cubicBezTo>
                  <a:cubicBezTo>
                    <a:pt x="3710" y="297"/>
                    <a:pt x="3698" y="312"/>
                    <a:pt x="3682" y="312"/>
                  </a:cubicBezTo>
                  <a:cubicBezTo>
                    <a:pt x="3676" y="312"/>
                    <a:pt x="3669" y="309"/>
                    <a:pt x="3662" y="304"/>
                  </a:cubicBezTo>
                  <a:cubicBezTo>
                    <a:pt x="3589" y="241"/>
                    <a:pt x="3522" y="169"/>
                    <a:pt x="3464" y="91"/>
                  </a:cubicBezTo>
                  <a:cubicBezTo>
                    <a:pt x="3077" y="169"/>
                    <a:pt x="2704" y="299"/>
                    <a:pt x="2351" y="468"/>
                  </a:cubicBezTo>
                  <a:cubicBezTo>
                    <a:pt x="2366" y="555"/>
                    <a:pt x="2380" y="638"/>
                    <a:pt x="2390" y="725"/>
                  </a:cubicBezTo>
                  <a:cubicBezTo>
                    <a:pt x="2393" y="746"/>
                    <a:pt x="2379" y="759"/>
                    <a:pt x="2361" y="759"/>
                  </a:cubicBezTo>
                  <a:cubicBezTo>
                    <a:pt x="2355" y="759"/>
                    <a:pt x="2348" y="758"/>
                    <a:pt x="2342" y="754"/>
                  </a:cubicBezTo>
                  <a:cubicBezTo>
                    <a:pt x="2264" y="701"/>
                    <a:pt x="2192" y="647"/>
                    <a:pt x="2114" y="594"/>
                  </a:cubicBezTo>
                  <a:cubicBezTo>
                    <a:pt x="1809" y="768"/>
                    <a:pt x="1524" y="976"/>
                    <a:pt x="1268" y="1218"/>
                  </a:cubicBezTo>
                  <a:cubicBezTo>
                    <a:pt x="1282" y="1262"/>
                    <a:pt x="1302" y="1310"/>
                    <a:pt x="1316" y="1349"/>
                  </a:cubicBezTo>
                  <a:cubicBezTo>
                    <a:pt x="1325" y="1371"/>
                    <a:pt x="1310" y="1393"/>
                    <a:pt x="1288" y="1393"/>
                  </a:cubicBezTo>
                  <a:cubicBezTo>
                    <a:pt x="1286" y="1393"/>
                    <a:pt x="1284" y="1393"/>
                    <a:pt x="1282" y="1392"/>
                  </a:cubicBezTo>
                  <a:cubicBezTo>
                    <a:pt x="1234" y="1383"/>
                    <a:pt x="1185" y="1368"/>
                    <a:pt x="1132" y="1354"/>
                  </a:cubicBezTo>
                  <a:cubicBezTo>
                    <a:pt x="929" y="1566"/>
                    <a:pt x="745" y="1803"/>
                    <a:pt x="591" y="2060"/>
                  </a:cubicBezTo>
                  <a:cubicBezTo>
                    <a:pt x="624" y="2123"/>
                    <a:pt x="649" y="2190"/>
                    <a:pt x="673" y="2258"/>
                  </a:cubicBezTo>
                  <a:cubicBezTo>
                    <a:pt x="682" y="2276"/>
                    <a:pt x="666" y="2297"/>
                    <a:pt x="645" y="2297"/>
                  </a:cubicBezTo>
                  <a:cubicBezTo>
                    <a:pt x="643" y="2297"/>
                    <a:pt x="641" y="2297"/>
                    <a:pt x="639" y="2297"/>
                  </a:cubicBezTo>
                  <a:cubicBezTo>
                    <a:pt x="586" y="2287"/>
                    <a:pt x="532" y="2268"/>
                    <a:pt x="479" y="2253"/>
                  </a:cubicBezTo>
                  <a:cubicBezTo>
                    <a:pt x="421" y="2360"/>
                    <a:pt x="368" y="2466"/>
                    <a:pt x="320" y="2577"/>
                  </a:cubicBezTo>
                  <a:cubicBezTo>
                    <a:pt x="358" y="2626"/>
                    <a:pt x="383" y="2679"/>
                    <a:pt x="392" y="2737"/>
                  </a:cubicBezTo>
                  <a:cubicBezTo>
                    <a:pt x="392" y="2756"/>
                    <a:pt x="377" y="2769"/>
                    <a:pt x="361" y="2769"/>
                  </a:cubicBezTo>
                  <a:cubicBezTo>
                    <a:pt x="357" y="2769"/>
                    <a:pt x="353" y="2768"/>
                    <a:pt x="349" y="2766"/>
                  </a:cubicBezTo>
                  <a:lnTo>
                    <a:pt x="257" y="2737"/>
                  </a:lnTo>
                  <a:cubicBezTo>
                    <a:pt x="83" y="3211"/>
                    <a:pt x="0" y="3714"/>
                    <a:pt x="20" y="4222"/>
                  </a:cubicBezTo>
                  <a:cubicBezTo>
                    <a:pt x="436" y="4057"/>
                    <a:pt x="837" y="3869"/>
                    <a:pt x="1229" y="3656"/>
                  </a:cubicBezTo>
                  <a:cubicBezTo>
                    <a:pt x="1185" y="3588"/>
                    <a:pt x="1156" y="3516"/>
                    <a:pt x="1137" y="3438"/>
                  </a:cubicBezTo>
                  <a:cubicBezTo>
                    <a:pt x="1133" y="3421"/>
                    <a:pt x="1144" y="3399"/>
                    <a:pt x="1165" y="3399"/>
                  </a:cubicBezTo>
                  <a:cubicBezTo>
                    <a:pt x="1167" y="3399"/>
                    <a:pt x="1169" y="3399"/>
                    <a:pt x="1171" y="3400"/>
                  </a:cubicBezTo>
                  <a:cubicBezTo>
                    <a:pt x="1273" y="3419"/>
                    <a:pt x="1364" y="3463"/>
                    <a:pt x="1442" y="3530"/>
                  </a:cubicBezTo>
                  <a:cubicBezTo>
                    <a:pt x="1563" y="3463"/>
                    <a:pt x="1679" y="3390"/>
                    <a:pt x="1790" y="3313"/>
                  </a:cubicBezTo>
                  <a:cubicBezTo>
                    <a:pt x="1722" y="3153"/>
                    <a:pt x="1689" y="2974"/>
                    <a:pt x="1693" y="2800"/>
                  </a:cubicBezTo>
                  <a:cubicBezTo>
                    <a:pt x="1693" y="2784"/>
                    <a:pt x="1707" y="2774"/>
                    <a:pt x="1722" y="2774"/>
                  </a:cubicBezTo>
                  <a:cubicBezTo>
                    <a:pt x="1725" y="2774"/>
                    <a:pt x="1729" y="2775"/>
                    <a:pt x="1732" y="2776"/>
                  </a:cubicBezTo>
                  <a:cubicBezTo>
                    <a:pt x="1872" y="2863"/>
                    <a:pt x="2013" y="2959"/>
                    <a:pt x="2138" y="3066"/>
                  </a:cubicBezTo>
                  <a:cubicBezTo>
                    <a:pt x="2288" y="2955"/>
                    <a:pt x="2429" y="2839"/>
                    <a:pt x="2564" y="2722"/>
                  </a:cubicBezTo>
                  <a:cubicBezTo>
                    <a:pt x="2540" y="2655"/>
                    <a:pt x="2520" y="2592"/>
                    <a:pt x="2511" y="2524"/>
                  </a:cubicBezTo>
                  <a:cubicBezTo>
                    <a:pt x="2511" y="2503"/>
                    <a:pt x="2522" y="2489"/>
                    <a:pt x="2537" y="2489"/>
                  </a:cubicBezTo>
                  <a:cubicBezTo>
                    <a:pt x="2540" y="2489"/>
                    <a:pt x="2542" y="2490"/>
                    <a:pt x="2545" y="2490"/>
                  </a:cubicBezTo>
                  <a:cubicBezTo>
                    <a:pt x="2617" y="2500"/>
                    <a:pt x="2690" y="2519"/>
                    <a:pt x="2758" y="2543"/>
                  </a:cubicBezTo>
                  <a:cubicBezTo>
                    <a:pt x="2912" y="2398"/>
                    <a:pt x="3057" y="2248"/>
                    <a:pt x="3203" y="2094"/>
                  </a:cubicBezTo>
                  <a:cubicBezTo>
                    <a:pt x="3096" y="1958"/>
                    <a:pt x="3028" y="1799"/>
                    <a:pt x="3009" y="1634"/>
                  </a:cubicBezTo>
                  <a:cubicBezTo>
                    <a:pt x="3005" y="1614"/>
                    <a:pt x="3021" y="1598"/>
                    <a:pt x="3037" y="1598"/>
                  </a:cubicBezTo>
                  <a:cubicBezTo>
                    <a:pt x="3041" y="1598"/>
                    <a:pt x="3044" y="1599"/>
                    <a:pt x="3048" y="1600"/>
                  </a:cubicBezTo>
                  <a:cubicBezTo>
                    <a:pt x="3178" y="1668"/>
                    <a:pt x="3299" y="1760"/>
                    <a:pt x="3430" y="1828"/>
                  </a:cubicBezTo>
                  <a:cubicBezTo>
                    <a:pt x="3594" y="1634"/>
                    <a:pt x="3754" y="1426"/>
                    <a:pt x="3904" y="1213"/>
                  </a:cubicBezTo>
                  <a:cubicBezTo>
                    <a:pt x="3822" y="1107"/>
                    <a:pt x="3764" y="981"/>
                    <a:pt x="3730" y="851"/>
                  </a:cubicBezTo>
                  <a:cubicBezTo>
                    <a:pt x="3717" y="834"/>
                    <a:pt x="3737" y="821"/>
                    <a:pt x="3759" y="821"/>
                  </a:cubicBezTo>
                  <a:cubicBezTo>
                    <a:pt x="3762" y="821"/>
                    <a:pt x="3765" y="821"/>
                    <a:pt x="3768" y="822"/>
                  </a:cubicBezTo>
                  <a:cubicBezTo>
                    <a:pt x="3870" y="870"/>
                    <a:pt x="3976" y="909"/>
                    <a:pt x="4078" y="952"/>
                  </a:cubicBezTo>
                  <a:cubicBezTo>
                    <a:pt x="4281" y="657"/>
                    <a:pt x="4475" y="343"/>
                    <a:pt x="4668" y="9"/>
                  </a:cubicBezTo>
                  <a:cubicBezTo>
                    <a:pt x="4574" y="3"/>
                    <a:pt x="4479" y="0"/>
                    <a:pt x="4385" y="0"/>
                  </a:cubicBezTo>
                  <a:close/>
                </a:path>
              </a:pathLst>
            </a:custGeom>
            <a:solidFill>
              <a:srgbClr val="243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4"/>
            <p:cNvSpPr/>
            <p:nvPr/>
          </p:nvSpPr>
          <p:spPr>
            <a:xfrm flipH="1">
              <a:off x="2221821" y="1751864"/>
              <a:ext cx="399104" cy="475114"/>
            </a:xfrm>
            <a:custGeom>
              <a:avLst/>
              <a:gdLst/>
              <a:ahLst/>
              <a:cxnLst/>
              <a:rect l="l" t="t" r="r" b="b"/>
              <a:pathLst>
                <a:path w="3934" h="4683" extrusionOk="0">
                  <a:moveTo>
                    <a:pt x="3933" y="0"/>
                  </a:moveTo>
                  <a:lnTo>
                    <a:pt x="3933" y="0"/>
                  </a:lnTo>
                  <a:cubicBezTo>
                    <a:pt x="3426" y="150"/>
                    <a:pt x="2952" y="421"/>
                    <a:pt x="2526" y="740"/>
                  </a:cubicBezTo>
                  <a:cubicBezTo>
                    <a:pt x="2424" y="823"/>
                    <a:pt x="2313" y="905"/>
                    <a:pt x="2216" y="992"/>
                  </a:cubicBezTo>
                  <a:cubicBezTo>
                    <a:pt x="2115" y="1079"/>
                    <a:pt x="2013" y="1166"/>
                    <a:pt x="1916" y="1258"/>
                  </a:cubicBezTo>
                  <a:lnTo>
                    <a:pt x="1636" y="1543"/>
                  </a:lnTo>
                  <a:lnTo>
                    <a:pt x="1370" y="1838"/>
                  </a:lnTo>
                  <a:cubicBezTo>
                    <a:pt x="1283" y="1945"/>
                    <a:pt x="1201" y="2051"/>
                    <a:pt x="1118" y="2153"/>
                  </a:cubicBezTo>
                  <a:cubicBezTo>
                    <a:pt x="1075" y="2206"/>
                    <a:pt x="1036" y="2259"/>
                    <a:pt x="997" y="2312"/>
                  </a:cubicBezTo>
                  <a:lnTo>
                    <a:pt x="881" y="2477"/>
                  </a:lnTo>
                  <a:cubicBezTo>
                    <a:pt x="731" y="2699"/>
                    <a:pt x="596" y="2932"/>
                    <a:pt x="475" y="3169"/>
                  </a:cubicBezTo>
                  <a:cubicBezTo>
                    <a:pt x="233" y="3643"/>
                    <a:pt x="44" y="4155"/>
                    <a:pt x="1" y="4683"/>
                  </a:cubicBezTo>
                  <a:cubicBezTo>
                    <a:pt x="151" y="4184"/>
                    <a:pt x="364" y="3705"/>
                    <a:pt x="639" y="3260"/>
                  </a:cubicBezTo>
                  <a:cubicBezTo>
                    <a:pt x="775" y="3038"/>
                    <a:pt x="920" y="2820"/>
                    <a:pt x="1070" y="2612"/>
                  </a:cubicBezTo>
                  <a:cubicBezTo>
                    <a:pt x="1152" y="2506"/>
                    <a:pt x="1225" y="2399"/>
                    <a:pt x="1307" y="2298"/>
                  </a:cubicBezTo>
                  <a:cubicBezTo>
                    <a:pt x="1389" y="2196"/>
                    <a:pt x="1467" y="2095"/>
                    <a:pt x="1554" y="1998"/>
                  </a:cubicBezTo>
                  <a:lnTo>
                    <a:pt x="1810" y="1703"/>
                  </a:lnTo>
                  <a:lnTo>
                    <a:pt x="2076" y="1422"/>
                  </a:lnTo>
                  <a:cubicBezTo>
                    <a:pt x="2168" y="1330"/>
                    <a:pt x="2265" y="1239"/>
                    <a:pt x="2357" y="1147"/>
                  </a:cubicBezTo>
                  <a:cubicBezTo>
                    <a:pt x="2400" y="1103"/>
                    <a:pt x="2453" y="1064"/>
                    <a:pt x="2502" y="1021"/>
                  </a:cubicBezTo>
                  <a:lnTo>
                    <a:pt x="2647" y="890"/>
                  </a:lnTo>
                  <a:cubicBezTo>
                    <a:pt x="3039" y="542"/>
                    <a:pt x="3469" y="247"/>
                    <a:pt x="3933" y="0"/>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2" name="Google Shape;162;p4"/>
          <p:cNvSpPr/>
          <p:nvPr/>
        </p:nvSpPr>
        <p:spPr>
          <a:xfrm>
            <a:off x="5675429" y="385063"/>
            <a:ext cx="136590" cy="117077"/>
          </a:xfrm>
          <a:custGeom>
            <a:avLst/>
            <a:gdLst/>
            <a:ahLst/>
            <a:cxnLst/>
            <a:rect l="l" t="t" r="r" b="b"/>
            <a:pathLst>
              <a:path w="959" h="822" extrusionOk="0">
                <a:moveTo>
                  <a:pt x="547" y="96"/>
                </a:moveTo>
                <a:cubicBezTo>
                  <a:pt x="721" y="96"/>
                  <a:pt x="867" y="236"/>
                  <a:pt x="867" y="410"/>
                </a:cubicBezTo>
                <a:cubicBezTo>
                  <a:pt x="867" y="603"/>
                  <a:pt x="709" y="730"/>
                  <a:pt x="546" y="730"/>
                </a:cubicBezTo>
                <a:cubicBezTo>
                  <a:pt x="468" y="730"/>
                  <a:pt x="389" y="701"/>
                  <a:pt x="325" y="637"/>
                </a:cubicBezTo>
                <a:cubicBezTo>
                  <a:pt x="126" y="434"/>
                  <a:pt x="267" y="96"/>
                  <a:pt x="547" y="96"/>
                </a:cubicBezTo>
                <a:close/>
                <a:moveTo>
                  <a:pt x="546" y="0"/>
                </a:moveTo>
                <a:cubicBezTo>
                  <a:pt x="446" y="0"/>
                  <a:pt x="344" y="37"/>
                  <a:pt x="262" y="120"/>
                </a:cubicBezTo>
                <a:cubicBezTo>
                  <a:pt x="1" y="381"/>
                  <a:pt x="185" y="821"/>
                  <a:pt x="547" y="821"/>
                </a:cubicBezTo>
                <a:cubicBezTo>
                  <a:pt x="775" y="816"/>
                  <a:pt x="958" y="637"/>
                  <a:pt x="958" y="410"/>
                </a:cubicBezTo>
                <a:cubicBezTo>
                  <a:pt x="958" y="164"/>
                  <a:pt x="756" y="0"/>
                  <a:pt x="546" y="0"/>
                </a:cubicBezTo>
                <a:close/>
              </a:path>
            </a:pathLst>
          </a:custGeom>
          <a:solidFill>
            <a:srgbClr val="C78A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4"/>
          <p:cNvSpPr/>
          <p:nvPr/>
        </p:nvSpPr>
        <p:spPr>
          <a:xfrm>
            <a:off x="6150573" y="605865"/>
            <a:ext cx="77726" cy="67076"/>
          </a:xfrm>
          <a:custGeom>
            <a:avLst/>
            <a:gdLst/>
            <a:ahLst/>
            <a:cxnLst/>
            <a:rect l="l" t="t" r="r" b="b"/>
            <a:pathLst>
              <a:path w="707" h="610" extrusionOk="0">
                <a:moveTo>
                  <a:pt x="306" y="1"/>
                </a:moveTo>
                <a:cubicBezTo>
                  <a:pt x="150" y="1"/>
                  <a:pt x="1" y="122"/>
                  <a:pt x="1" y="305"/>
                </a:cubicBezTo>
                <a:cubicBezTo>
                  <a:pt x="5" y="469"/>
                  <a:pt x="141" y="605"/>
                  <a:pt x="305" y="609"/>
                </a:cubicBezTo>
                <a:cubicBezTo>
                  <a:pt x="576" y="609"/>
                  <a:pt x="707" y="281"/>
                  <a:pt x="518" y="92"/>
                </a:cubicBezTo>
                <a:cubicBezTo>
                  <a:pt x="457" y="29"/>
                  <a:pt x="381" y="1"/>
                  <a:pt x="306" y="1"/>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4"/>
          <p:cNvSpPr/>
          <p:nvPr/>
        </p:nvSpPr>
        <p:spPr>
          <a:xfrm>
            <a:off x="487946" y="3965408"/>
            <a:ext cx="165504" cy="172340"/>
          </a:xfrm>
          <a:custGeom>
            <a:avLst/>
            <a:gdLst/>
            <a:ahLst/>
            <a:cxnLst/>
            <a:rect l="l" t="t" r="r" b="b"/>
            <a:pathLst>
              <a:path w="1162" h="1210" extrusionOk="0">
                <a:moveTo>
                  <a:pt x="595" y="1"/>
                </a:moveTo>
                <a:lnTo>
                  <a:pt x="449" y="432"/>
                </a:lnTo>
                <a:lnTo>
                  <a:pt x="449" y="432"/>
                </a:lnTo>
                <a:lnTo>
                  <a:pt x="0" y="436"/>
                </a:lnTo>
                <a:lnTo>
                  <a:pt x="357" y="702"/>
                </a:lnTo>
                <a:lnTo>
                  <a:pt x="357" y="702"/>
                </a:lnTo>
                <a:lnTo>
                  <a:pt x="184" y="1210"/>
                </a:lnTo>
                <a:cubicBezTo>
                  <a:pt x="294" y="1125"/>
                  <a:pt x="447" y="1004"/>
                  <a:pt x="599" y="882"/>
                </a:cubicBezTo>
                <a:lnTo>
                  <a:pt x="599" y="882"/>
                </a:lnTo>
                <a:lnTo>
                  <a:pt x="1006" y="1186"/>
                </a:lnTo>
                <a:lnTo>
                  <a:pt x="835" y="691"/>
                </a:lnTo>
                <a:lnTo>
                  <a:pt x="835" y="691"/>
                </a:lnTo>
                <a:cubicBezTo>
                  <a:pt x="1019" y="543"/>
                  <a:pt x="1161" y="426"/>
                  <a:pt x="1161" y="426"/>
                </a:cubicBezTo>
                <a:lnTo>
                  <a:pt x="1161" y="426"/>
                </a:lnTo>
                <a:lnTo>
                  <a:pt x="744" y="430"/>
                </a:lnTo>
                <a:lnTo>
                  <a:pt x="744" y="430"/>
                </a:lnTo>
                <a:lnTo>
                  <a:pt x="595" y="1"/>
                </a:lnTo>
                <a:close/>
              </a:path>
            </a:pathLst>
          </a:custGeom>
          <a:solidFill>
            <a:srgbClr val="F4C7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4"/>
          <p:cNvSpPr/>
          <p:nvPr/>
        </p:nvSpPr>
        <p:spPr>
          <a:xfrm>
            <a:off x="776448" y="4212090"/>
            <a:ext cx="77726" cy="67076"/>
          </a:xfrm>
          <a:custGeom>
            <a:avLst/>
            <a:gdLst/>
            <a:ahLst/>
            <a:cxnLst/>
            <a:rect l="l" t="t" r="r" b="b"/>
            <a:pathLst>
              <a:path w="707" h="610" extrusionOk="0">
                <a:moveTo>
                  <a:pt x="306" y="1"/>
                </a:moveTo>
                <a:cubicBezTo>
                  <a:pt x="150" y="1"/>
                  <a:pt x="1" y="122"/>
                  <a:pt x="1" y="305"/>
                </a:cubicBezTo>
                <a:cubicBezTo>
                  <a:pt x="5" y="469"/>
                  <a:pt x="141" y="605"/>
                  <a:pt x="305" y="609"/>
                </a:cubicBezTo>
                <a:cubicBezTo>
                  <a:pt x="576" y="609"/>
                  <a:pt x="707" y="281"/>
                  <a:pt x="518" y="92"/>
                </a:cubicBezTo>
                <a:cubicBezTo>
                  <a:pt x="457" y="29"/>
                  <a:pt x="381" y="1"/>
                  <a:pt x="306" y="1"/>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4"/>
          <p:cNvSpPr txBox="1">
            <a:spLocks noGrp="1"/>
          </p:cNvSpPr>
          <p:nvPr>
            <p:ph type="title"/>
          </p:nvPr>
        </p:nvSpPr>
        <p:spPr>
          <a:xfrm>
            <a:off x="724425" y="353050"/>
            <a:ext cx="7695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Font typeface="Playfair Display ExtraBold"/>
              <a:buNone/>
              <a:defRPr>
                <a:latin typeface="Playfair Display ExtraBold"/>
                <a:ea typeface="Playfair Display ExtraBold"/>
                <a:cs typeface="Playfair Display ExtraBold"/>
                <a:sym typeface="Playfair Display ExtraBold"/>
              </a:defRPr>
            </a:lvl1pPr>
            <a:lvl2pPr lvl="1">
              <a:spcBef>
                <a:spcPts val="0"/>
              </a:spcBef>
              <a:spcAft>
                <a:spcPts val="0"/>
              </a:spcAft>
              <a:buSzPts val="3000"/>
              <a:buFont typeface="Playfair Display ExtraBold"/>
              <a:buNone/>
              <a:defRPr>
                <a:latin typeface="Playfair Display ExtraBold"/>
                <a:ea typeface="Playfair Display ExtraBold"/>
                <a:cs typeface="Playfair Display ExtraBold"/>
                <a:sym typeface="Playfair Display ExtraBold"/>
              </a:defRPr>
            </a:lvl2pPr>
            <a:lvl3pPr lvl="2">
              <a:spcBef>
                <a:spcPts val="0"/>
              </a:spcBef>
              <a:spcAft>
                <a:spcPts val="0"/>
              </a:spcAft>
              <a:buSzPts val="3000"/>
              <a:buFont typeface="Playfair Display ExtraBold"/>
              <a:buNone/>
              <a:defRPr>
                <a:latin typeface="Playfair Display ExtraBold"/>
                <a:ea typeface="Playfair Display ExtraBold"/>
                <a:cs typeface="Playfair Display ExtraBold"/>
                <a:sym typeface="Playfair Display ExtraBold"/>
              </a:defRPr>
            </a:lvl3pPr>
            <a:lvl4pPr lvl="3">
              <a:spcBef>
                <a:spcPts val="0"/>
              </a:spcBef>
              <a:spcAft>
                <a:spcPts val="0"/>
              </a:spcAft>
              <a:buSzPts val="3000"/>
              <a:buFont typeface="Playfair Display ExtraBold"/>
              <a:buNone/>
              <a:defRPr>
                <a:latin typeface="Playfair Display ExtraBold"/>
                <a:ea typeface="Playfair Display ExtraBold"/>
                <a:cs typeface="Playfair Display ExtraBold"/>
                <a:sym typeface="Playfair Display ExtraBold"/>
              </a:defRPr>
            </a:lvl4pPr>
            <a:lvl5pPr lvl="4">
              <a:spcBef>
                <a:spcPts val="0"/>
              </a:spcBef>
              <a:spcAft>
                <a:spcPts val="0"/>
              </a:spcAft>
              <a:buSzPts val="3000"/>
              <a:buFont typeface="Playfair Display ExtraBold"/>
              <a:buNone/>
              <a:defRPr>
                <a:latin typeface="Playfair Display ExtraBold"/>
                <a:ea typeface="Playfair Display ExtraBold"/>
                <a:cs typeface="Playfair Display ExtraBold"/>
                <a:sym typeface="Playfair Display ExtraBold"/>
              </a:defRPr>
            </a:lvl5pPr>
            <a:lvl6pPr lvl="5">
              <a:spcBef>
                <a:spcPts val="0"/>
              </a:spcBef>
              <a:spcAft>
                <a:spcPts val="0"/>
              </a:spcAft>
              <a:buSzPts val="3000"/>
              <a:buFont typeface="Playfair Display ExtraBold"/>
              <a:buNone/>
              <a:defRPr>
                <a:latin typeface="Playfair Display ExtraBold"/>
                <a:ea typeface="Playfair Display ExtraBold"/>
                <a:cs typeface="Playfair Display ExtraBold"/>
                <a:sym typeface="Playfair Display ExtraBold"/>
              </a:defRPr>
            </a:lvl6pPr>
            <a:lvl7pPr lvl="6">
              <a:spcBef>
                <a:spcPts val="0"/>
              </a:spcBef>
              <a:spcAft>
                <a:spcPts val="0"/>
              </a:spcAft>
              <a:buSzPts val="3000"/>
              <a:buFont typeface="Playfair Display ExtraBold"/>
              <a:buNone/>
              <a:defRPr>
                <a:latin typeface="Playfair Display ExtraBold"/>
                <a:ea typeface="Playfair Display ExtraBold"/>
                <a:cs typeface="Playfair Display ExtraBold"/>
                <a:sym typeface="Playfair Display ExtraBold"/>
              </a:defRPr>
            </a:lvl7pPr>
            <a:lvl8pPr lvl="7">
              <a:spcBef>
                <a:spcPts val="0"/>
              </a:spcBef>
              <a:spcAft>
                <a:spcPts val="0"/>
              </a:spcAft>
              <a:buSzPts val="3000"/>
              <a:buFont typeface="Playfair Display ExtraBold"/>
              <a:buNone/>
              <a:defRPr>
                <a:latin typeface="Playfair Display ExtraBold"/>
                <a:ea typeface="Playfair Display ExtraBold"/>
                <a:cs typeface="Playfair Display ExtraBold"/>
                <a:sym typeface="Playfair Display ExtraBold"/>
              </a:defRPr>
            </a:lvl8pPr>
            <a:lvl9pPr lvl="8">
              <a:spcBef>
                <a:spcPts val="0"/>
              </a:spcBef>
              <a:spcAft>
                <a:spcPts val="0"/>
              </a:spcAft>
              <a:buSzPts val="3000"/>
              <a:buFont typeface="Playfair Display ExtraBold"/>
              <a:buNone/>
              <a:defRPr>
                <a:latin typeface="Playfair Display ExtraBold"/>
                <a:ea typeface="Playfair Display ExtraBold"/>
                <a:cs typeface="Playfair Display ExtraBold"/>
                <a:sym typeface="Playfair Display ExtraBold"/>
              </a:defRPr>
            </a:lvl9pPr>
          </a:lstStyle>
          <a:p>
            <a:endParaRPr/>
          </a:p>
        </p:txBody>
      </p:sp>
      <p:sp>
        <p:nvSpPr>
          <p:cNvPr id="167" name="Google Shape;167;p4"/>
          <p:cNvSpPr txBox="1">
            <a:spLocks noGrp="1"/>
          </p:cNvSpPr>
          <p:nvPr>
            <p:ph type="body" idx="1"/>
          </p:nvPr>
        </p:nvSpPr>
        <p:spPr>
          <a:xfrm>
            <a:off x="724425" y="1152475"/>
            <a:ext cx="7695000" cy="34164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rgbClr val="FFF6E9"/>
              </a:buClr>
              <a:buSzPts val="1200"/>
              <a:buFont typeface="Roboto"/>
              <a:buChar char="●"/>
              <a:defRPr sz="1200">
                <a:latin typeface="Roboto"/>
                <a:ea typeface="Roboto"/>
                <a:cs typeface="Roboto"/>
                <a:sym typeface="Roboto"/>
              </a:defRPr>
            </a:lvl1pPr>
            <a:lvl2pPr marL="914400" lvl="1" indent="-304800">
              <a:lnSpc>
                <a:spcPct val="100000"/>
              </a:lnSpc>
              <a:spcBef>
                <a:spcPts val="0"/>
              </a:spcBef>
              <a:spcAft>
                <a:spcPts val="0"/>
              </a:spcAft>
              <a:buClr>
                <a:srgbClr val="FFF6E9"/>
              </a:buClr>
              <a:buSzPts val="1200"/>
              <a:buFont typeface="Muli"/>
              <a:buChar char="○"/>
              <a:defRPr sz="1200">
                <a:latin typeface="Roboto"/>
                <a:ea typeface="Roboto"/>
                <a:cs typeface="Roboto"/>
                <a:sym typeface="Roboto"/>
              </a:defRPr>
            </a:lvl2pPr>
            <a:lvl3pPr marL="1371600" lvl="2" indent="-304800">
              <a:spcBef>
                <a:spcPts val="0"/>
              </a:spcBef>
              <a:spcAft>
                <a:spcPts val="0"/>
              </a:spcAft>
              <a:buClr>
                <a:srgbClr val="FFF6E9"/>
              </a:buClr>
              <a:buSzPts val="1200"/>
              <a:buFont typeface="Muli"/>
              <a:buChar char="■"/>
              <a:defRPr/>
            </a:lvl3pPr>
            <a:lvl4pPr marL="1828800" lvl="3" indent="-304800">
              <a:spcBef>
                <a:spcPts val="1600"/>
              </a:spcBef>
              <a:spcAft>
                <a:spcPts val="0"/>
              </a:spcAft>
              <a:buClr>
                <a:srgbClr val="FFF6E9"/>
              </a:buClr>
              <a:buSzPts val="1200"/>
              <a:buFont typeface="Muli"/>
              <a:buChar char="●"/>
              <a:defRPr/>
            </a:lvl4pPr>
            <a:lvl5pPr marL="2286000" lvl="4" indent="-304800">
              <a:spcBef>
                <a:spcPts val="1600"/>
              </a:spcBef>
              <a:spcAft>
                <a:spcPts val="0"/>
              </a:spcAft>
              <a:buClr>
                <a:srgbClr val="FFF6E9"/>
              </a:buClr>
              <a:buSzPts val="1200"/>
              <a:buFont typeface="Muli"/>
              <a:buChar char="○"/>
              <a:defRPr/>
            </a:lvl5pPr>
            <a:lvl6pPr marL="2743200" lvl="5" indent="-304800">
              <a:spcBef>
                <a:spcPts val="1600"/>
              </a:spcBef>
              <a:spcAft>
                <a:spcPts val="0"/>
              </a:spcAft>
              <a:buClr>
                <a:srgbClr val="FFF6E9"/>
              </a:buClr>
              <a:buSzPts val="1200"/>
              <a:buFont typeface="Muli"/>
              <a:buChar char="■"/>
              <a:defRPr/>
            </a:lvl6pPr>
            <a:lvl7pPr marL="3200400" lvl="6" indent="-304800">
              <a:spcBef>
                <a:spcPts val="1600"/>
              </a:spcBef>
              <a:spcAft>
                <a:spcPts val="0"/>
              </a:spcAft>
              <a:buClr>
                <a:srgbClr val="FFF6E9"/>
              </a:buClr>
              <a:buSzPts val="1200"/>
              <a:buFont typeface="Muli"/>
              <a:buChar char="●"/>
              <a:defRPr/>
            </a:lvl7pPr>
            <a:lvl8pPr marL="3657600" lvl="7" indent="-304800">
              <a:spcBef>
                <a:spcPts val="1600"/>
              </a:spcBef>
              <a:spcAft>
                <a:spcPts val="0"/>
              </a:spcAft>
              <a:buClr>
                <a:srgbClr val="FFF6E9"/>
              </a:buClr>
              <a:buSzPts val="1200"/>
              <a:buFont typeface="Muli"/>
              <a:buChar char="○"/>
              <a:defRPr/>
            </a:lvl8pPr>
            <a:lvl9pPr marL="4114800" lvl="8" indent="-304800">
              <a:spcBef>
                <a:spcPts val="1600"/>
              </a:spcBef>
              <a:spcAft>
                <a:spcPts val="1600"/>
              </a:spcAft>
              <a:buClr>
                <a:srgbClr val="FFF6E9"/>
              </a:buClr>
              <a:buSzPts val="1200"/>
              <a:buFont typeface="Muli"/>
              <a:buChar char="■"/>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six columns">
  <p:cSld name="BLANK_1_3">
    <p:spTree>
      <p:nvGrpSpPr>
        <p:cNvPr id="1" name="Shape 905"/>
        <p:cNvGrpSpPr/>
        <p:nvPr/>
      </p:nvGrpSpPr>
      <p:grpSpPr>
        <a:xfrm>
          <a:off x="0" y="0"/>
          <a:ext cx="0" cy="0"/>
          <a:chOff x="0" y="0"/>
          <a:chExt cx="0" cy="0"/>
        </a:xfrm>
      </p:grpSpPr>
      <p:sp>
        <p:nvSpPr>
          <p:cNvPr id="906" name="Google Shape;906;p14"/>
          <p:cNvSpPr txBox="1">
            <a:spLocks noGrp="1"/>
          </p:cNvSpPr>
          <p:nvPr>
            <p:ph type="subTitle" idx="1"/>
          </p:nvPr>
        </p:nvSpPr>
        <p:spPr>
          <a:xfrm>
            <a:off x="661833" y="2041200"/>
            <a:ext cx="2282700" cy="645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2"/>
                </a:solidFill>
              </a:defRPr>
            </a:lvl1pPr>
            <a:lvl2pPr lvl="1" algn="r" rtl="0">
              <a:spcBef>
                <a:spcPts val="1600"/>
              </a:spcBef>
              <a:spcAft>
                <a:spcPts val="0"/>
              </a:spcAft>
              <a:buSzPts val="1400"/>
              <a:buNone/>
              <a:defRPr/>
            </a:lvl2pPr>
            <a:lvl3pPr lvl="2" algn="r" rtl="0">
              <a:spcBef>
                <a:spcPts val="1600"/>
              </a:spcBef>
              <a:spcAft>
                <a:spcPts val="0"/>
              </a:spcAft>
              <a:buSzPts val="1400"/>
              <a:buNone/>
              <a:defRPr/>
            </a:lvl3pPr>
            <a:lvl4pPr lvl="3" algn="r" rtl="0">
              <a:spcBef>
                <a:spcPts val="1600"/>
              </a:spcBef>
              <a:spcAft>
                <a:spcPts val="0"/>
              </a:spcAft>
              <a:buSzPts val="1400"/>
              <a:buNone/>
              <a:defRPr/>
            </a:lvl4pPr>
            <a:lvl5pPr lvl="4" algn="r" rtl="0">
              <a:spcBef>
                <a:spcPts val="1600"/>
              </a:spcBef>
              <a:spcAft>
                <a:spcPts val="0"/>
              </a:spcAft>
              <a:buSzPts val="1400"/>
              <a:buNone/>
              <a:defRPr/>
            </a:lvl5pPr>
            <a:lvl6pPr lvl="5" algn="r" rtl="0">
              <a:spcBef>
                <a:spcPts val="1600"/>
              </a:spcBef>
              <a:spcAft>
                <a:spcPts val="0"/>
              </a:spcAft>
              <a:buSzPts val="1400"/>
              <a:buNone/>
              <a:defRPr/>
            </a:lvl6pPr>
            <a:lvl7pPr lvl="6" algn="r" rtl="0">
              <a:spcBef>
                <a:spcPts val="1600"/>
              </a:spcBef>
              <a:spcAft>
                <a:spcPts val="0"/>
              </a:spcAft>
              <a:buSzPts val="1400"/>
              <a:buNone/>
              <a:defRPr/>
            </a:lvl7pPr>
            <a:lvl8pPr lvl="7" algn="r" rtl="0">
              <a:spcBef>
                <a:spcPts val="1600"/>
              </a:spcBef>
              <a:spcAft>
                <a:spcPts val="0"/>
              </a:spcAft>
              <a:buSzPts val="1400"/>
              <a:buNone/>
              <a:defRPr/>
            </a:lvl8pPr>
            <a:lvl9pPr lvl="8" algn="r" rtl="0">
              <a:spcBef>
                <a:spcPts val="1600"/>
              </a:spcBef>
              <a:spcAft>
                <a:spcPts val="1600"/>
              </a:spcAft>
              <a:buSzPts val="1400"/>
              <a:buNone/>
              <a:defRPr/>
            </a:lvl9pPr>
          </a:lstStyle>
          <a:p>
            <a:endParaRPr/>
          </a:p>
        </p:txBody>
      </p:sp>
      <p:sp>
        <p:nvSpPr>
          <p:cNvPr id="907" name="Google Shape;907;p14"/>
          <p:cNvSpPr txBox="1">
            <a:spLocks noGrp="1"/>
          </p:cNvSpPr>
          <p:nvPr>
            <p:ph type="subTitle" idx="2"/>
          </p:nvPr>
        </p:nvSpPr>
        <p:spPr>
          <a:xfrm>
            <a:off x="661833" y="1695125"/>
            <a:ext cx="22827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b="1"/>
            </a:lvl1pPr>
            <a:lvl2pPr lvl="1" algn="r" rtl="0">
              <a:spcBef>
                <a:spcPts val="0"/>
              </a:spcBef>
              <a:spcAft>
                <a:spcPts val="0"/>
              </a:spcAft>
              <a:buClr>
                <a:schemeClr val="dk1"/>
              </a:buClr>
              <a:buSzPts val="2000"/>
              <a:buNone/>
              <a:defRPr sz="2000">
                <a:solidFill>
                  <a:schemeClr val="dk1"/>
                </a:solidFill>
              </a:defRPr>
            </a:lvl2pPr>
            <a:lvl3pPr lvl="2" algn="r" rtl="0">
              <a:spcBef>
                <a:spcPts val="1600"/>
              </a:spcBef>
              <a:spcAft>
                <a:spcPts val="0"/>
              </a:spcAft>
              <a:buClr>
                <a:schemeClr val="dk1"/>
              </a:buClr>
              <a:buSzPts val="2000"/>
              <a:buNone/>
              <a:defRPr sz="2000">
                <a:solidFill>
                  <a:schemeClr val="dk1"/>
                </a:solidFill>
              </a:defRPr>
            </a:lvl3pPr>
            <a:lvl4pPr lvl="3" algn="r" rtl="0">
              <a:spcBef>
                <a:spcPts val="1600"/>
              </a:spcBef>
              <a:spcAft>
                <a:spcPts val="0"/>
              </a:spcAft>
              <a:buClr>
                <a:schemeClr val="dk1"/>
              </a:buClr>
              <a:buSzPts val="2000"/>
              <a:buNone/>
              <a:defRPr sz="2000">
                <a:solidFill>
                  <a:schemeClr val="dk1"/>
                </a:solidFill>
              </a:defRPr>
            </a:lvl4pPr>
            <a:lvl5pPr lvl="4" algn="r" rtl="0">
              <a:spcBef>
                <a:spcPts val="1600"/>
              </a:spcBef>
              <a:spcAft>
                <a:spcPts val="0"/>
              </a:spcAft>
              <a:buClr>
                <a:schemeClr val="dk1"/>
              </a:buClr>
              <a:buSzPts val="2000"/>
              <a:buNone/>
              <a:defRPr sz="2000">
                <a:solidFill>
                  <a:schemeClr val="dk1"/>
                </a:solidFill>
              </a:defRPr>
            </a:lvl5pPr>
            <a:lvl6pPr lvl="5" algn="r" rtl="0">
              <a:spcBef>
                <a:spcPts val="1600"/>
              </a:spcBef>
              <a:spcAft>
                <a:spcPts val="0"/>
              </a:spcAft>
              <a:buClr>
                <a:schemeClr val="dk1"/>
              </a:buClr>
              <a:buSzPts val="2000"/>
              <a:buNone/>
              <a:defRPr sz="2000">
                <a:solidFill>
                  <a:schemeClr val="dk1"/>
                </a:solidFill>
              </a:defRPr>
            </a:lvl6pPr>
            <a:lvl7pPr lvl="6" algn="r" rtl="0">
              <a:spcBef>
                <a:spcPts val="1600"/>
              </a:spcBef>
              <a:spcAft>
                <a:spcPts val="0"/>
              </a:spcAft>
              <a:buClr>
                <a:schemeClr val="dk1"/>
              </a:buClr>
              <a:buSzPts val="2000"/>
              <a:buNone/>
              <a:defRPr sz="2000">
                <a:solidFill>
                  <a:schemeClr val="dk1"/>
                </a:solidFill>
              </a:defRPr>
            </a:lvl7pPr>
            <a:lvl8pPr lvl="7" algn="r" rtl="0">
              <a:spcBef>
                <a:spcPts val="1600"/>
              </a:spcBef>
              <a:spcAft>
                <a:spcPts val="0"/>
              </a:spcAft>
              <a:buClr>
                <a:schemeClr val="dk1"/>
              </a:buClr>
              <a:buSzPts val="2000"/>
              <a:buNone/>
              <a:defRPr sz="2000">
                <a:solidFill>
                  <a:schemeClr val="dk1"/>
                </a:solidFill>
              </a:defRPr>
            </a:lvl8pPr>
            <a:lvl9pPr lvl="8" algn="r" rtl="0">
              <a:spcBef>
                <a:spcPts val="1600"/>
              </a:spcBef>
              <a:spcAft>
                <a:spcPts val="1600"/>
              </a:spcAft>
              <a:buClr>
                <a:schemeClr val="dk1"/>
              </a:buClr>
              <a:buSzPts val="2000"/>
              <a:buNone/>
              <a:defRPr sz="2000">
                <a:solidFill>
                  <a:schemeClr val="dk1"/>
                </a:solidFill>
              </a:defRPr>
            </a:lvl9pPr>
          </a:lstStyle>
          <a:p>
            <a:endParaRPr/>
          </a:p>
        </p:txBody>
      </p:sp>
      <p:sp>
        <p:nvSpPr>
          <p:cNvPr id="908" name="Google Shape;908;p14"/>
          <p:cNvSpPr txBox="1">
            <a:spLocks noGrp="1"/>
          </p:cNvSpPr>
          <p:nvPr>
            <p:ph type="subTitle" idx="3"/>
          </p:nvPr>
        </p:nvSpPr>
        <p:spPr>
          <a:xfrm>
            <a:off x="3395230" y="2041200"/>
            <a:ext cx="2283000" cy="645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2"/>
                </a:solidFill>
              </a:defRPr>
            </a:lvl1pPr>
            <a:lvl2pPr lvl="1" algn="r" rtl="0">
              <a:spcBef>
                <a:spcPts val="1600"/>
              </a:spcBef>
              <a:spcAft>
                <a:spcPts val="0"/>
              </a:spcAft>
              <a:buSzPts val="1400"/>
              <a:buNone/>
              <a:defRPr/>
            </a:lvl2pPr>
            <a:lvl3pPr lvl="2" algn="r" rtl="0">
              <a:spcBef>
                <a:spcPts val="1600"/>
              </a:spcBef>
              <a:spcAft>
                <a:spcPts val="0"/>
              </a:spcAft>
              <a:buSzPts val="1400"/>
              <a:buNone/>
              <a:defRPr/>
            </a:lvl3pPr>
            <a:lvl4pPr lvl="3" algn="r" rtl="0">
              <a:spcBef>
                <a:spcPts val="1600"/>
              </a:spcBef>
              <a:spcAft>
                <a:spcPts val="0"/>
              </a:spcAft>
              <a:buSzPts val="1400"/>
              <a:buNone/>
              <a:defRPr/>
            </a:lvl4pPr>
            <a:lvl5pPr lvl="4" algn="r" rtl="0">
              <a:spcBef>
                <a:spcPts val="1600"/>
              </a:spcBef>
              <a:spcAft>
                <a:spcPts val="0"/>
              </a:spcAft>
              <a:buSzPts val="1400"/>
              <a:buNone/>
              <a:defRPr/>
            </a:lvl5pPr>
            <a:lvl6pPr lvl="5" algn="r" rtl="0">
              <a:spcBef>
                <a:spcPts val="1600"/>
              </a:spcBef>
              <a:spcAft>
                <a:spcPts val="0"/>
              </a:spcAft>
              <a:buSzPts val="1400"/>
              <a:buNone/>
              <a:defRPr/>
            </a:lvl6pPr>
            <a:lvl7pPr lvl="6" algn="r" rtl="0">
              <a:spcBef>
                <a:spcPts val="1600"/>
              </a:spcBef>
              <a:spcAft>
                <a:spcPts val="0"/>
              </a:spcAft>
              <a:buSzPts val="1400"/>
              <a:buNone/>
              <a:defRPr/>
            </a:lvl7pPr>
            <a:lvl8pPr lvl="7" algn="r" rtl="0">
              <a:spcBef>
                <a:spcPts val="1600"/>
              </a:spcBef>
              <a:spcAft>
                <a:spcPts val="0"/>
              </a:spcAft>
              <a:buSzPts val="1400"/>
              <a:buNone/>
              <a:defRPr/>
            </a:lvl8pPr>
            <a:lvl9pPr lvl="8" algn="r" rtl="0">
              <a:spcBef>
                <a:spcPts val="1600"/>
              </a:spcBef>
              <a:spcAft>
                <a:spcPts val="1600"/>
              </a:spcAft>
              <a:buSzPts val="1400"/>
              <a:buNone/>
              <a:defRPr/>
            </a:lvl9pPr>
          </a:lstStyle>
          <a:p>
            <a:endParaRPr/>
          </a:p>
        </p:txBody>
      </p:sp>
      <p:sp>
        <p:nvSpPr>
          <p:cNvPr id="909" name="Google Shape;909;p14"/>
          <p:cNvSpPr txBox="1">
            <a:spLocks noGrp="1"/>
          </p:cNvSpPr>
          <p:nvPr>
            <p:ph type="subTitle" idx="4"/>
          </p:nvPr>
        </p:nvSpPr>
        <p:spPr>
          <a:xfrm>
            <a:off x="3395230" y="1695125"/>
            <a:ext cx="22830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b="1"/>
            </a:lvl1pPr>
            <a:lvl2pPr lvl="1" algn="r" rtl="0">
              <a:spcBef>
                <a:spcPts val="0"/>
              </a:spcBef>
              <a:spcAft>
                <a:spcPts val="0"/>
              </a:spcAft>
              <a:buClr>
                <a:schemeClr val="dk1"/>
              </a:buClr>
              <a:buSzPts val="2000"/>
              <a:buNone/>
              <a:defRPr sz="2000">
                <a:solidFill>
                  <a:schemeClr val="dk1"/>
                </a:solidFill>
              </a:defRPr>
            </a:lvl2pPr>
            <a:lvl3pPr lvl="2" algn="r" rtl="0">
              <a:spcBef>
                <a:spcPts val="1600"/>
              </a:spcBef>
              <a:spcAft>
                <a:spcPts val="0"/>
              </a:spcAft>
              <a:buClr>
                <a:schemeClr val="dk1"/>
              </a:buClr>
              <a:buSzPts val="2000"/>
              <a:buNone/>
              <a:defRPr sz="2000">
                <a:solidFill>
                  <a:schemeClr val="dk1"/>
                </a:solidFill>
              </a:defRPr>
            </a:lvl3pPr>
            <a:lvl4pPr lvl="3" algn="r" rtl="0">
              <a:spcBef>
                <a:spcPts val="1600"/>
              </a:spcBef>
              <a:spcAft>
                <a:spcPts val="0"/>
              </a:spcAft>
              <a:buClr>
                <a:schemeClr val="dk1"/>
              </a:buClr>
              <a:buSzPts val="2000"/>
              <a:buNone/>
              <a:defRPr sz="2000">
                <a:solidFill>
                  <a:schemeClr val="dk1"/>
                </a:solidFill>
              </a:defRPr>
            </a:lvl4pPr>
            <a:lvl5pPr lvl="4" algn="r" rtl="0">
              <a:spcBef>
                <a:spcPts val="1600"/>
              </a:spcBef>
              <a:spcAft>
                <a:spcPts val="0"/>
              </a:spcAft>
              <a:buClr>
                <a:schemeClr val="dk1"/>
              </a:buClr>
              <a:buSzPts val="2000"/>
              <a:buNone/>
              <a:defRPr sz="2000">
                <a:solidFill>
                  <a:schemeClr val="dk1"/>
                </a:solidFill>
              </a:defRPr>
            </a:lvl5pPr>
            <a:lvl6pPr lvl="5" algn="r" rtl="0">
              <a:spcBef>
                <a:spcPts val="1600"/>
              </a:spcBef>
              <a:spcAft>
                <a:spcPts val="0"/>
              </a:spcAft>
              <a:buClr>
                <a:schemeClr val="dk1"/>
              </a:buClr>
              <a:buSzPts val="2000"/>
              <a:buNone/>
              <a:defRPr sz="2000">
                <a:solidFill>
                  <a:schemeClr val="dk1"/>
                </a:solidFill>
              </a:defRPr>
            </a:lvl6pPr>
            <a:lvl7pPr lvl="6" algn="r" rtl="0">
              <a:spcBef>
                <a:spcPts val="1600"/>
              </a:spcBef>
              <a:spcAft>
                <a:spcPts val="0"/>
              </a:spcAft>
              <a:buClr>
                <a:schemeClr val="dk1"/>
              </a:buClr>
              <a:buSzPts val="2000"/>
              <a:buNone/>
              <a:defRPr sz="2000">
                <a:solidFill>
                  <a:schemeClr val="dk1"/>
                </a:solidFill>
              </a:defRPr>
            </a:lvl7pPr>
            <a:lvl8pPr lvl="7" algn="r" rtl="0">
              <a:spcBef>
                <a:spcPts val="1600"/>
              </a:spcBef>
              <a:spcAft>
                <a:spcPts val="0"/>
              </a:spcAft>
              <a:buClr>
                <a:schemeClr val="dk1"/>
              </a:buClr>
              <a:buSzPts val="2000"/>
              <a:buNone/>
              <a:defRPr sz="2000">
                <a:solidFill>
                  <a:schemeClr val="dk1"/>
                </a:solidFill>
              </a:defRPr>
            </a:lvl8pPr>
            <a:lvl9pPr lvl="8" algn="r" rtl="0">
              <a:spcBef>
                <a:spcPts val="1600"/>
              </a:spcBef>
              <a:spcAft>
                <a:spcPts val="1600"/>
              </a:spcAft>
              <a:buClr>
                <a:schemeClr val="dk1"/>
              </a:buClr>
              <a:buSzPts val="2000"/>
              <a:buNone/>
              <a:defRPr sz="2000">
                <a:solidFill>
                  <a:schemeClr val="dk1"/>
                </a:solidFill>
              </a:defRPr>
            </a:lvl9pPr>
          </a:lstStyle>
          <a:p>
            <a:endParaRPr/>
          </a:p>
        </p:txBody>
      </p:sp>
      <p:sp>
        <p:nvSpPr>
          <p:cNvPr id="910" name="Google Shape;910;p14"/>
          <p:cNvSpPr txBox="1">
            <a:spLocks noGrp="1"/>
          </p:cNvSpPr>
          <p:nvPr>
            <p:ph type="subTitle" idx="5"/>
          </p:nvPr>
        </p:nvSpPr>
        <p:spPr>
          <a:xfrm>
            <a:off x="6199027" y="2041200"/>
            <a:ext cx="2283000" cy="645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2"/>
                </a:solidFill>
              </a:defRPr>
            </a:lvl1pPr>
            <a:lvl2pPr lvl="1" algn="r" rtl="0">
              <a:spcBef>
                <a:spcPts val="1600"/>
              </a:spcBef>
              <a:spcAft>
                <a:spcPts val="0"/>
              </a:spcAft>
              <a:buSzPts val="1400"/>
              <a:buNone/>
              <a:defRPr/>
            </a:lvl2pPr>
            <a:lvl3pPr lvl="2" algn="r" rtl="0">
              <a:spcBef>
                <a:spcPts val="1600"/>
              </a:spcBef>
              <a:spcAft>
                <a:spcPts val="0"/>
              </a:spcAft>
              <a:buSzPts val="1400"/>
              <a:buNone/>
              <a:defRPr/>
            </a:lvl3pPr>
            <a:lvl4pPr lvl="3" algn="r" rtl="0">
              <a:spcBef>
                <a:spcPts val="1600"/>
              </a:spcBef>
              <a:spcAft>
                <a:spcPts val="0"/>
              </a:spcAft>
              <a:buSzPts val="1400"/>
              <a:buNone/>
              <a:defRPr/>
            </a:lvl4pPr>
            <a:lvl5pPr lvl="4" algn="r" rtl="0">
              <a:spcBef>
                <a:spcPts val="1600"/>
              </a:spcBef>
              <a:spcAft>
                <a:spcPts val="0"/>
              </a:spcAft>
              <a:buSzPts val="1400"/>
              <a:buNone/>
              <a:defRPr/>
            </a:lvl5pPr>
            <a:lvl6pPr lvl="5" algn="r" rtl="0">
              <a:spcBef>
                <a:spcPts val="1600"/>
              </a:spcBef>
              <a:spcAft>
                <a:spcPts val="0"/>
              </a:spcAft>
              <a:buSzPts val="1400"/>
              <a:buNone/>
              <a:defRPr/>
            </a:lvl6pPr>
            <a:lvl7pPr lvl="6" algn="r" rtl="0">
              <a:spcBef>
                <a:spcPts val="1600"/>
              </a:spcBef>
              <a:spcAft>
                <a:spcPts val="0"/>
              </a:spcAft>
              <a:buSzPts val="1400"/>
              <a:buNone/>
              <a:defRPr/>
            </a:lvl7pPr>
            <a:lvl8pPr lvl="7" algn="r" rtl="0">
              <a:spcBef>
                <a:spcPts val="1600"/>
              </a:spcBef>
              <a:spcAft>
                <a:spcPts val="0"/>
              </a:spcAft>
              <a:buSzPts val="1400"/>
              <a:buNone/>
              <a:defRPr/>
            </a:lvl8pPr>
            <a:lvl9pPr lvl="8" algn="r" rtl="0">
              <a:spcBef>
                <a:spcPts val="1600"/>
              </a:spcBef>
              <a:spcAft>
                <a:spcPts val="1600"/>
              </a:spcAft>
              <a:buSzPts val="1400"/>
              <a:buNone/>
              <a:defRPr/>
            </a:lvl9pPr>
          </a:lstStyle>
          <a:p>
            <a:endParaRPr/>
          </a:p>
        </p:txBody>
      </p:sp>
      <p:sp>
        <p:nvSpPr>
          <p:cNvPr id="911" name="Google Shape;911;p14"/>
          <p:cNvSpPr txBox="1">
            <a:spLocks noGrp="1"/>
          </p:cNvSpPr>
          <p:nvPr>
            <p:ph type="subTitle" idx="6"/>
          </p:nvPr>
        </p:nvSpPr>
        <p:spPr>
          <a:xfrm>
            <a:off x="6199027" y="1695125"/>
            <a:ext cx="22830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b="1"/>
            </a:lvl1pPr>
            <a:lvl2pPr lvl="1" algn="r" rtl="0">
              <a:spcBef>
                <a:spcPts val="0"/>
              </a:spcBef>
              <a:spcAft>
                <a:spcPts val="0"/>
              </a:spcAft>
              <a:buClr>
                <a:schemeClr val="dk1"/>
              </a:buClr>
              <a:buSzPts val="2000"/>
              <a:buNone/>
              <a:defRPr sz="2000">
                <a:solidFill>
                  <a:schemeClr val="dk1"/>
                </a:solidFill>
              </a:defRPr>
            </a:lvl2pPr>
            <a:lvl3pPr lvl="2" algn="r" rtl="0">
              <a:spcBef>
                <a:spcPts val="1600"/>
              </a:spcBef>
              <a:spcAft>
                <a:spcPts val="0"/>
              </a:spcAft>
              <a:buClr>
                <a:schemeClr val="dk1"/>
              </a:buClr>
              <a:buSzPts val="2000"/>
              <a:buNone/>
              <a:defRPr sz="2000">
                <a:solidFill>
                  <a:schemeClr val="dk1"/>
                </a:solidFill>
              </a:defRPr>
            </a:lvl3pPr>
            <a:lvl4pPr lvl="3" algn="r" rtl="0">
              <a:spcBef>
                <a:spcPts val="1600"/>
              </a:spcBef>
              <a:spcAft>
                <a:spcPts val="0"/>
              </a:spcAft>
              <a:buClr>
                <a:schemeClr val="dk1"/>
              </a:buClr>
              <a:buSzPts val="2000"/>
              <a:buNone/>
              <a:defRPr sz="2000">
                <a:solidFill>
                  <a:schemeClr val="dk1"/>
                </a:solidFill>
              </a:defRPr>
            </a:lvl4pPr>
            <a:lvl5pPr lvl="4" algn="r" rtl="0">
              <a:spcBef>
                <a:spcPts val="1600"/>
              </a:spcBef>
              <a:spcAft>
                <a:spcPts val="0"/>
              </a:spcAft>
              <a:buClr>
                <a:schemeClr val="dk1"/>
              </a:buClr>
              <a:buSzPts val="2000"/>
              <a:buNone/>
              <a:defRPr sz="2000">
                <a:solidFill>
                  <a:schemeClr val="dk1"/>
                </a:solidFill>
              </a:defRPr>
            </a:lvl5pPr>
            <a:lvl6pPr lvl="5" algn="r" rtl="0">
              <a:spcBef>
                <a:spcPts val="1600"/>
              </a:spcBef>
              <a:spcAft>
                <a:spcPts val="0"/>
              </a:spcAft>
              <a:buClr>
                <a:schemeClr val="dk1"/>
              </a:buClr>
              <a:buSzPts val="2000"/>
              <a:buNone/>
              <a:defRPr sz="2000">
                <a:solidFill>
                  <a:schemeClr val="dk1"/>
                </a:solidFill>
              </a:defRPr>
            </a:lvl6pPr>
            <a:lvl7pPr lvl="6" algn="r" rtl="0">
              <a:spcBef>
                <a:spcPts val="1600"/>
              </a:spcBef>
              <a:spcAft>
                <a:spcPts val="0"/>
              </a:spcAft>
              <a:buClr>
                <a:schemeClr val="dk1"/>
              </a:buClr>
              <a:buSzPts val="2000"/>
              <a:buNone/>
              <a:defRPr sz="2000">
                <a:solidFill>
                  <a:schemeClr val="dk1"/>
                </a:solidFill>
              </a:defRPr>
            </a:lvl7pPr>
            <a:lvl8pPr lvl="7" algn="r" rtl="0">
              <a:spcBef>
                <a:spcPts val="1600"/>
              </a:spcBef>
              <a:spcAft>
                <a:spcPts val="0"/>
              </a:spcAft>
              <a:buClr>
                <a:schemeClr val="dk1"/>
              </a:buClr>
              <a:buSzPts val="2000"/>
              <a:buNone/>
              <a:defRPr sz="2000">
                <a:solidFill>
                  <a:schemeClr val="dk1"/>
                </a:solidFill>
              </a:defRPr>
            </a:lvl8pPr>
            <a:lvl9pPr lvl="8" algn="r" rtl="0">
              <a:spcBef>
                <a:spcPts val="1600"/>
              </a:spcBef>
              <a:spcAft>
                <a:spcPts val="1600"/>
              </a:spcAft>
              <a:buClr>
                <a:schemeClr val="dk1"/>
              </a:buClr>
              <a:buSzPts val="2000"/>
              <a:buNone/>
              <a:defRPr sz="2000">
                <a:solidFill>
                  <a:schemeClr val="dk1"/>
                </a:solidFill>
              </a:defRPr>
            </a:lvl9pPr>
          </a:lstStyle>
          <a:p>
            <a:endParaRPr/>
          </a:p>
        </p:txBody>
      </p:sp>
      <p:sp>
        <p:nvSpPr>
          <p:cNvPr id="912" name="Google Shape;912;p14"/>
          <p:cNvSpPr txBox="1">
            <a:spLocks noGrp="1"/>
          </p:cNvSpPr>
          <p:nvPr>
            <p:ph type="subTitle" idx="7"/>
          </p:nvPr>
        </p:nvSpPr>
        <p:spPr>
          <a:xfrm>
            <a:off x="661833" y="3684050"/>
            <a:ext cx="2282700" cy="645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2"/>
                </a:solidFill>
              </a:defRPr>
            </a:lvl1pPr>
            <a:lvl2pPr lvl="1" algn="r" rtl="0">
              <a:spcBef>
                <a:spcPts val="1600"/>
              </a:spcBef>
              <a:spcAft>
                <a:spcPts val="0"/>
              </a:spcAft>
              <a:buSzPts val="1400"/>
              <a:buNone/>
              <a:defRPr/>
            </a:lvl2pPr>
            <a:lvl3pPr lvl="2" algn="r" rtl="0">
              <a:spcBef>
                <a:spcPts val="1600"/>
              </a:spcBef>
              <a:spcAft>
                <a:spcPts val="0"/>
              </a:spcAft>
              <a:buSzPts val="1400"/>
              <a:buNone/>
              <a:defRPr/>
            </a:lvl3pPr>
            <a:lvl4pPr lvl="3" algn="r" rtl="0">
              <a:spcBef>
                <a:spcPts val="1600"/>
              </a:spcBef>
              <a:spcAft>
                <a:spcPts val="0"/>
              </a:spcAft>
              <a:buSzPts val="1400"/>
              <a:buNone/>
              <a:defRPr/>
            </a:lvl4pPr>
            <a:lvl5pPr lvl="4" algn="r" rtl="0">
              <a:spcBef>
                <a:spcPts val="1600"/>
              </a:spcBef>
              <a:spcAft>
                <a:spcPts val="0"/>
              </a:spcAft>
              <a:buSzPts val="1400"/>
              <a:buNone/>
              <a:defRPr/>
            </a:lvl5pPr>
            <a:lvl6pPr lvl="5" algn="r" rtl="0">
              <a:spcBef>
                <a:spcPts val="1600"/>
              </a:spcBef>
              <a:spcAft>
                <a:spcPts val="0"/>
              </a:spcAft>
              <a:buSzPts val="1400"/>
              <a:buNone/>
              <a:defRPr/>
            </a:lvl6pPr>
            <a:lvl7pPr lvl="6" algn="r" rtl="0">
              <a:spcBef>
                <a:spcPts val="1600"/>
              </a:spcBef>
              <a:spcAft>
                <a:spcPts val="0"/>
              </a:spcAft>
              <a:buSzPts val="1400"/>
              <a:buNone/>
              <a:defRPr/>
            </a:lvl7pPr>
            <a:lvl8pPr lvl="7" algn="r" rtl="0">
              <a:spcBef>
                <a:spcPts val="1600"/>
              </a:spcBef>
              <a:spcAft>
                <a:spcPts val="0"/>
              </a:spcAft>
              <a:buSzPts val="1400"/>
              <a:buNone/>
              <a:defRPr/>
            </a:lvl8pPr>
            <a:lvl9pPr lvl="8" algn="r" rtl="0">
              <a:spcBef>
                <a:spcPts val="1600"/>
              </a:spcBef>
              <a:spcAft>
                <a:spcPts val="1600"/>
              </a:spcAft>
              <a:buSzPts val="1400"/>
              <a:buNone/>
              <a:defRPr/>
            </a:lvl9pPr>
          </a:lstStyle>
          <a:p>
            <a:endParaRPr/>
          </a:p>
        </p:txBody>
      </p:sp>
      <p:sp>
        <p:nvSpPr>
          <p:cNvPr id="913" name="Google Shape;913;p14"/>
          <p:cNvSpPr txBox="1">
            <a:spLocks noGrp="1"/>
          </p:cNvSpPr>
          <p:nvPr>
            <p:ph type="subTitle" idx="8"/>
          </p:nvPr>
        </p:nvSpPr>
        <p:spPr>
          <a:xfrm>
            <a:off x="661833" y="3339150"/>
            <a:ext cx="22827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b="1"/>
            </a:lvl1pPr>
            <a:lvl2pPr lvl="1" algn="r" rtl="0">
              <a:spcBef>
                <a:spcPts val="0"/>
              </a:spcBef>
              <a:spcAft>
                <a:spcPts val="0"/>
              </a:spcAft>
              <a:buClr>
                <a:schemeClr val="dk1"/>
              </a:buClr>
              <a:buSzPts val="2000"/>
              <a:buNone/>
              <a:defRPr sz="2000">
                <a:solidFill>
                  <a:schemeClr val="dk1"/>
                </a:solidFill>
              </a:defRPr>
            </a:lvl2pPr>
            <a:lvl3pPr lvl="2" algn="r" rtl="0">
              <a:spcBef>
                <a:spcPts val="1600"/>
              </a:spcBef>
              <a:spcAft>
                <a:spcPts val="0"/>
              </a:spcAft>
              <a:buClr>
                <a:schemeClr val="dk1"/>
              </a:buClr>
              <a:buSzPts val="2000"/>
              <a:buNone/>
              <a:defRPr sz="2000">
                <a:solidFill>
                  <a:schemeClr val="dk1"/>
                </a:solidFill>
              </a:defRPr>
            </a:lvl3pPr>
            <a:lvl4pPr lvl="3" algn="r" rtl="0">
              <a:spcBef>
                <a:spcPts val="1600"/>
              </a:spcBef>
              <a:spcAft>
                <a:spcPts val="0"/>
              </a:spcAft>
              <a:buClr>
                <a:schemeClr val="dk1"/>
              </a:buClr>
              <a:buSzPts val="2000"/>
              <a:buNone/>
              <a:defRPr sz="2000">
                <a:solidFill>
                  <a:schemeClr val="dk1"/>
                </a:solidFill>
              </a:defRPr>
            </a:lvl4pPr>
            <a:lvl5pPr lvl="4" algn="r" rtl="0">
              <a:spcBef>
                <a:spcPts val="1600"/>
              </a:spcBef>
              <a:spcAft>
                <a:spcPts val="0"/>
              </a:spcAft>
              <a:buClr>
                <a:schemeClr val="dk1"/>
              </a:buClr>
              <a:buSzPts val="2000"/>
              <a:buNone/>
              <a:defRPr sz="2000">
                <a:solidFill>
                  <a:schemeClr val="dk1"/>
                </a:solidFill>
              </a:defRPr>
            </a:lvl5pPr>
            <a:lvl6pPr lvl="5" algn="r" rtl="0">
              <a:spcBef>
                <a:spcPts val="1600"/>
              </a:spcBef>
              <a:spcAft>
                <a:spcPts val="0"/>
              </a:spcAft>
              <a:buClr>
                <a:schemeClr val="dk1"/>
              </a:buClr>
              <a:buSzPts val="2000"/>
              <a:buNone/>
              <a:defRPr sz="2000">
                <a:solidFill>
                  <a:schemeClr val="dk1"/>
                </a:solidFill>
              </a:defRPr>
            </a:lvl6pPr>
            <a:lvl7pPr lvl="6" algn="r" rtl="0">
              <a:spcBef>
                <a:spcPts val="1600"/>
              </a:spcBef>
              <a:spcAft>
                <a:spcPts val="0"/>
              </a:spcAft>
              <a:buClr>
                <a:schemeClr val="dk1"/>
              </a:buClr>
              <a:buSzPts val="2000"/>
              <a:buNone/>
              <a:defRPr sz="2000">
                <a:solidFill>
                  <a:schemeClr val="dk1"/>
                </a:solidFill>
              </a:defRPr>
            </a:lvl7pPr>
            <a:lvl8pPr lvl="7" algn="r" rtl="0">
              <a:spcBef>
                <a:spcPts val="1600"/>
              </a:spcBef>
              <a:spcAft>
                <a:spcPts val="0"/>
              </a:spcAft>
              <a:buClr>
                <a:schemeClr val="dk1"/>
              </a:buClr>
              <a:buSzPts val="2000"/>
              <a:buNone/>
              <a:defRPr sz="2000">
                <a:solidFill>
                  <a:schemeClr val="dk1"/>
                </a:solidFill>
              </a:defRPr>
            </a:lvl8pPr>
            <a:lvl9pPr lvl="8" algn="r" rtl="0">
              <a:spcBef>
                <a:spcPts val="1600"/>
              </a:spcBef>
              <a:spcAft>
                <a:spcPts val="1600"/>
              </a:spcAft>
              <a:buClr>
                <a:schemeClr val="dk1"/>
              </a:buClr>
              <a:buSzPts val="2000"/>
              <a:buNone/>
              <a:defRPr sz="2000">
                <a:solidFill>
                  <a:schemeClr val="dk1"/>
                </a:solidFill>
              </a:defRPr>
            </a:lvl9pPr>
          </a:lstStyle>
          <a:p>
            <a:endParaRPr/>
          </a:p>
        </p:txBody>
      </p:sp>
      <p:sp>
        <p:nvSpPr>
          <p:cNvPr id="914" name="Google Shape;914;p14"/>
          <p:cNvSpPr txBox="1">
            <a:spLocks noGrp="1"/>
          </p:cNvSpPr>
          <p:nvPr>
            <p:ph type="subTitle" idx="9"/>
          </p:nvPr>
        </p:nvSpPr>
        <p:spPr>
          <a:xfrm>
            <a:off x="3395230" y="3684050"/>
            <a:ext cx="2283000" cy="645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2"/>
                </a:solidFill>
              </a:defRPr>
            </a:lvl1pPr>
            <a:lvl2pPr lvl="1" algn="r" rtl="0">
              <a:spcBef>
                <a:spcPts val="1600"/>
              </a:spcBef>
              <a:spcAft>
                <a:spcPts val="0"/>
              </a:spcAft>
              <a:buSzPts val="1400"/>
              <a:buNone/>
              <a:defRPr/>
            </a:lvl2pPr>
            <a:lvl3pPr lvl="2" algn="r" rtl="0">
              <a:spcBef>
                <a:spcPts val="1600"/>
              </a:spcBef>
              <a:spcAft>
                <a:spcPts val="0"/>
              </a:spcAft>
              <a:buSzPts val="1400"/>
              <a:buNone/>
              <a:defRPr/>
            </a:lvl3pPr>
            <a:lvl4pPr lvl="3" algn="r" rtl="0">
              <a:spcBef>
                <a:spcPts val="1600"/>
              </a:spcBef>
              <a:spcAft>
                <a:spcPts val="0"/>
              </a:spcAft>
              <a:buSzPts val="1400"/>
              <a:buNone/>
              <a:defRPr/>
            </a:lvl4pPr>
            <a:lvl5pPr lvl="4" algn="r" rtl="0">
              <a:spcBef>
                <a:spcPts val="1600"/>
              </a:spcBef>
              <a:spcAft>
                <a:spcPts val="0"/>
              </a:spcAft>
              <a:buSzPts val="1400"/>
              <a:buNone/>
              <a:defRPr/>
            </a:lvl5pPr>
            <a:lvl6pPr lvl="5" algn="r" rtl="0">
              <a:spcBef>
                <a:spcPts val="1600"/>
              </a:spcBef>
              <a:spcAft>
                <a:spcPts val="0"/>
              </a:spcAft>
              <a:buSzPts val="1400"/>
              <a:buNone/>
              <a:defRPr/>
            </a:lvl6pPr>
            <a:lvl7pPr lvl="6" algn="r" rtl="0">
              <a:spcBef>
                <a:spcPts val="1600"/>
              </a:spcBef>
              <a:spcAft>
                <a:spcPts val="0"/>
              </a:spcAft>
              <a:buSzPts val="1400"/>
              <a:buNone/>
              <a:defRPr/>
            </a:lvl7pPr>
            <a:lvl8pPr lvl="7" algn="r" rtl="0">
              <a:spcBef>
                <a:spcPts val="1600"/>
              </a:spcBef>
              <a:spcAft>
                <a:spcPts val="0"/>
              </a:spcAft>
              <a:buSzPts val="1400"/>
              <a:buNone/>
              <a:defRPr/>
            </a:lvl8pPr>
            <a:lvl9pPr lvl="8" algn="r" rtl="0">
              <a:spcBef>
                <a:spcPts val="1600"/>
              </a:spcBef>
              <a:spcAft>
                <a:spcPts val="1600"/>
              </a:spcAft>
              <a:buSzPts val="1400"/>
              <a:buNone/>
              <a:defRPr/>
            </a:lvl9pPr>
          </a:lstStyle>
          <a:p>
            <a:endParaRPr/>
          </a:p>
        </p:txBody>
      </p:sp>
      <p:sp>
        <p:nvSpPr>
          <p:cNvPr id="915" name="Google Shape;915;p14"/>
          <p:cNvSpPr txBox="1">
            <a:spLocks noGrp="1"/>
          </p:cNvSpPr>
          <p:nvPr>
            <p:ph type="subTitle" idx="13"/>
          </p:nvPr>
        </p:nvSpPr>
        <p:spPr>
          <a:xfrm>
            <a:off x="3395230" y="3339150"/>
            <a:ext cx="22830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b="1"/>
            </a:lvl1pPr>
            <a:lvl2pPr lvl="1" algn="r" rtl="0">
              <a:spcBef>
                <a:spcPts val="0"/>
              </a:spcBef>
              <a:spcAft>
                <a:spcPts val="0"/>
              </a:spcAft>
              <a:buClr>
                <a:schemeClr val="dk1"/>
              </a:buClr>
              <a:buSzPts val="2000"/>
              <a:buNone/>
              <a:defRPr sz="2000">
                <a:solidFill>
                  <a:schemeClr val="dk1"/>
                </a:solidFill>
              </a:defRPr>
            </a:lvl2pPr>
            <a:lvl3pPr lvl="2" algn="r" rtl="0">
              <a:spcBef>
                <a:spcPts val="1600"/>
              </a:spcBef>
              <a:spcAft>
                <a:spcPts val="0"/>
              </a:spcAft>
              <a:buClr>
                <a:schemeClr val="dk1"/>
              </a:buClr>
              <a:buSzPts val="2000"/>
              <a:buNone/>
              <a:defRPr sz="2000">
                <a:solidFill>
                  <a:schemeClr val="dk1"/>
                </a:solidFill>
              </a:defRPr>
            </a:lvl3pPr>
            <a:lvl4pPr lvl="3" algn="r" rtl="0">
              <a:spcBef>
                <a:spcPts val="1600"/>
              </a:spcBef>
              <a:spcAft>
                <a:spcPts val="0"/>
              </a:spcAft>
              <a:buClr>
                <a:schemeClr val="dk1"/>
              </a:buClr>
              <a:buSzPts val="2000"/>
              <a:buNone/>
              <a:defRPr sz="2000">
                <a:solidFill>
                  <a:schemeClr val="dk1"/>
                </a:solidFill>
              </a:defRPr>
            </a:lvl4pPr>
            <a:lvl5pPr lvl="4" algn="r" rtl="0">
              <a:spcBef>
                <a:spcPts val="1600"/>
              </a:spcBef>
              <a:spcAft>
                <a:spcPts val="0"/>
              </a:spcAft>
              <a:buClr>
                <a:schemeClr val="dk1"/>
              </a:buClr>
              <a:buSzPts val="2000"/>
              <a:buNone/>
              <a:defRPr sz="2000">
                <a:solidFill>
                  <a:schemeClr val="dk1"/>
                </a:solidFill>
              </a:defRPr>
            </a:lvl5pPr>
            <a:lvl6pPr lvl="5" algn="r" rtl="0">
              <a:spcBef>
                <a:spcPts val="1600"/>
              </a:spcBef>
              <a:spcAft>
                <a:spcPts val="0"/>
              </a:spcAft>
              <a:buClr>
                <a:schemeClr val="dk1"/>
              </a:buClr>
              <a:buSzPts val="2000"/>
              <a:buNone/>
              <a:defRPr sz="2000">
                <a:solidFill>
                  <a:schemeClr val="dk1"/>
                </a:solidFill>
              </a:defRPr>
            </a:lvl6pPr>
            <a:lvl7pPr lvl="6" algn="r" rtl="0">
              <a:spcBef>
                <a:spcPts val="1600"/>
              </a:spcBef>
              <a:spcAft>
                <a:spcPts val="0"/>
              </a:spcAft>
              <a:buClr>
                <a:schemeClr val="dk1"/>
              </a:buClr>
              <a:buSzPts val="2000"/>
              <a:buNone/>
              <a:defRPr sz="2000">
                <a:solidFill>
                  <a:schemeClr val="dk1"/>
                </a:solidFill>
              </a:defRPr>
            </a:lvl7pPr>
            <a:lvl8pPr lvl="7" algn="r" rtl="0">
              <a:spcBef>
                <a:spcPts val="1600"/>
              </a:spcBef>
              <a:spcAft>
                <a:spcPts val="0"/>
              </a:spcAft>
              <a:buClr>
                <a:schemeClr val="dk1"/>
              </a:buClr>
              <a:buSzPts val="2000"/>
              <a:buNone/>
              <a:defRPr sz="2000">
                <a:solidFill>
                  <a:schemeClr val="dk1"/>
                </a:solidFill>
              </a:defRPr>
            </a:lvl8pPr>
            <a:lvl9pPr lvl="8" algn="r" rtl="0">
              <a:spcBef>
                <a:spcPts val="1600"/>
              </a:spcBef>
              <a:spcAft>
                <a:spcPts val="1600"/>
              </a:spcAft>
              <a:buClr>
                <a:schemeClr val="dk1"/>
              </a:buClr>
              <a:buSzPts val="2000"/>
              <a:buNone/>
              <a:defRPr sz="2000">
                <a:solidFill>
                  <a:schemeClr val="dk1"/>
                </a:solidFill>
              </a:defRPr>
            </a:lvl9pPr>
          </a:lstStyle>
          <a:p>
            <a:endParaRPr/>
          </a:p>
        </p:txBody>
      </p:sp>
      <p:sp>
        <p:nvSpPr>
          <p:cNvPr id="916" name="Google Shape;916;p14"/>
          <p:cNvSpPr txBox="1">
            <a:spLocks noGrp="1"/>
          </p:cNvSpPr>
          <p:nvPr>
            <p:ph type="subTitle" idx="14"/>
          </p:nvPr>
        </p:nvSpPr>
        <p:spPr>
          <a:xfrm>
            <a:off x="6199027" y="3684050"/>
            <a:ext cx="2283000" cy="645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2"/>
                </a:solidFill>
              </a:defRPr>
            </a:lvl1pPr>
            <a:lvl2pPr lvl="1" algn="r" rtl="0">
              <a:spcBef>
                <a:spcPts val="1600"/>
              </a:spcBef>
              <a:spcAft>
                <a:spcPts val="0"/>
              </a:spcAft>
              <a:buSzPts val="1400"/>
              <a:buNone/>
              <a:defRPr/>
            </a:lvl2pPr>
            <a:lvl3pPr lvl="2" algn="r" rtl="0">
              <a:spcBef>
                <a:spcPts val="1600"/>
              </a:spcBef>
              <a:spcAft>
                <a:spcPts val="0"/>
              </a:spcAft>
              <a:buSzPts val="1400"/>
              <a:buNone/>
              <a:defRPr/>
            </a:lvl3pPr>
            <a:lvl4pPr lvl="3" algn="r" rtl="0">
              <a:spcBef>
                <a:spcPts val="1600"/>
              </a:spcBef>
              <a:spcAft>
                <a:spcPts val="0"/>
              </a:spcAft>
              <a:buSzPts val="1400"/>
              <a:buNone/>
              <a:defRPr/>
            </a:lvl4pPr>
            <a:lvl5pPr lvl="4" algn="r" rtl="0">
              <a:spcBef>
                <a:spcPts val="1600"/>
              </a:spcBef>
              <a:spcAft>
                <a:spcPts val="0"/>
              </a:spcAft>
              <a:buSzPts val="1400"/>
              <a:buNone/>
              <a:defRPr/>
            </a:lvl5pPr>
            <a:lvl6pPr lvl="5" algn="r" rtl="0">
              <a:spcBef>
                <a:spcPts val="1600"/>
              </a:spcBef>
              <a:spcAft>
                <a:spcPts val="0"/>
              </a:spcAft>
              <a:buSzPts val="1400"/>
              <a:buNone/>
              <a:defRPr/>
            </a:lvl6pPr>
            <a:lvl7pPr lvl="6" algn="r" rtl="0">
              <a:spcBef>
                <a:spcPts val="1600"/>
              </a:spcBef>
              <a:spcAft>
                <a:spcPts val="0"/>
              </a:spcAft>
              <a:buSzPts val="1400"/>
              <a:buNone/>
              <a:defRPr/>
            </a:lvl7pPr>
            <a:lvl8pPr lvl="7" algn="r" rtl="0">
              <a:spcBef>
                <a:spcPts val="1600"/>
              </a:spcBef>
              <a:spcAft>
                <a:spcPts val="0"/>
              </a:spcAft>
              <a:buSzPts val="1400"/>
              <a:buNone/>
              <a:defRPr/>
            </a:lvl8pPr>
            <a:lvl9pPr lvl="8" algn="r" rtl="0">
              <a:spcBef>
                <a:spcPts val="1600"/>
              </a:spcBef>
              <a:spcAft>
                <a:spcPts val="1600"/>
              </a:spcAft>
              <a:buSzPts val="1400"/>
              <a:buNone/>
              <a:defRPr/>
            </a:lvl9pPr>
          </a:lstStyle>
          <a:p>
            <a:endParaRPr/>
          </a:p>
        </p:txBody>
      </p:sp>
      <p:sp>
        <p:nvSpPr>
          <p:cNvPr id="917" name="Google Shape;917;p14"/>
          <p:cNvSpPr txBox="1">
            <a:spLocks noGrp="1"/>
          </p:cNvSpPr>
          <p:nvPr>
            <p:ph type="subTitle" idx="15"/>
          </p:nvPr>
        </p:nvSpPr>
        <p:spPr>
          <a:xfrm>
            <a:off x="6199027" y="3339150"/>
            <a:ext cx="22830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b="1"/>
            </a:lvl1pPr>
            <a:lvl2pPr lvl="1" algn="r" rtl="0">
              <a:spcBef>
                <a:spcPts val="0"/>
              </a:spcBef>
              <a:spcAft>
                <a:spcPts val="0"/>
              </a:spcAft>
              <a:buClr>
                <a:schemeClr val="dk1"/>
              </a:buClr>
              <a:buSzPts val="2000"/>
              <a:buNone/>
              <a:defRPr sz="2000">
                <a:solidFill>
                  <a:schemeClr val="dk1"/>
                </a:solidFill>
              </a:defRPr>
            </a:lvl2pPr>
            <a:lvl3pPr lvl="2" algn="r" rtl="0">
              <a:spcBef>
                <a:spcPts val="1600"/>
              </a:spcBef>
              <a:spcAft>
                <a:spcPts val="0"/>
              </a:spcAft>
              <a:buClr>
                <a:schemeClr val="dk1"/>
              </a:buClr>
              <a:buSzPts val="2000"/>
              <a:buNone/>
              <a:defRPr sz="2000">
                <a:solidFill>
                  <a:schemeClr val="dk1"/>
                </a:solidFill>
              </a:defRPr>
            </a:lvl3pPr>
            <a:lvl4pPr lvl="3" algn="r" rtl="0">
              <a:spcBef>
                <a:spcPts val="1600"/>
              </a:spcBef>
              <a:spcAft>
                <a:spcPts val="0"/>
              </a:spcAft>
              <a:buClr>
                <a:schemeClr val="dk1"/>
              </a:buClr>
              <a:buSzPts val="2000"/>
              <a:buNone/>
              <a:defRPr sz="2000">
                <a:solidFill>
                  <a:schemeClr val="dk1"/>
                </a:solidFill>
              </a:defRPr>
            </a:lvl4pPr>
            <a:lvl5pPr lvl="4" algn="r" rtl="0">
              <a:spcBef>
                <a:spcPts val="1600"/>
              </a:spcBef>
              <a:spcAft>
                <a:spcPts val="0"/>
              </a:spcAft>
              <a:buClr>
                <a:schemeClr val="dk1"/>
              </a:buClr>
              <a:buSzPts val="2000"/>
              <a:buNone/>
              <a:defRPr sz="2000">
                <a:solidFill>
                  <a:schemeClr val="dk1"/>
                </a:solidFill>
              </a:defRPr>
            </a:lvl5pPr>
            <a:lvl6pPr lvl="5" algn="r" rtl="0">
              <a:spcBef>
                <a:spcPts val="1600"/>
              </a:spcBef>
              <a:spcAft>
                <a:spcPts val="0"/>
              </a:spcAft>
              <a:buClr>
                <a:schemeClr val="dk1"/>
              </a:buClr>
              <a:buSzPts val="2000"/>
              <a:buNone/>
              <a:defRPr sz="2000">
                <a:solidFill>
                  <a:schemeClr val="dk1"/>
                </a:solidFill>
              </a:defRPr>
            </a:lvl6pPr>
            <a:lvl7pPr lvl="6" algn="r" rtl="0">
              <a:spcBef>
                <a:spcPts val="1600"/>
              </a:spcBef>
              <a:spcAft>
                <a:spcPts val="0"/>
              </a:spcAft>
              <a:buClr>
                <a:schemeClr val="dk1"/>
              </a:buClr>
              <a:buSzPts val="2000"/>
              <a:buNone/>
              <a:defRPr sz="2000">
                <a:solidFill>
                  <a:schemeClr val="dk1"/>
                </a:solidFill>
              </a:defRPr>
            </a:lvl7pPr>
            <a:lvl8pPr lvl="7" algn="r" rtl="0">
              <a:spcBef>
                <a:spcPts val="1600"/>
              </a:spcBef>
              <a:spcAft>
                <a:spcPts val="0"/>
              </a:spcAft>
              <a:buClr>
                <a:schemeClr val="dk1"/>
              </a:buClr>
              <a:buSzPts val="2000"/>
              <a:buNone/>
              <a:defRPr sz="2000">
                <a:solidFill>
                  <a:schemeClr val="dk1"/>
                </a:solidFill>
              </a:defRPr>
            </a:lvl8pPr>
            <a:lvl9pPr lvl="8" algn="r" rtl="0">
              <a:spcBef>
                <a:spcPts val="1600"/>
              </a:spcBef>
              <a:spcAft>
                <a:spcPts val="1600"/>
              </a:spcAft>
              <a:buClr>
                <a:schemeClr val="dk1"/>
              </a:buClr>
              <a:buSzPts val="2000"/>
              <a:buNone/>
              <a:defRPr sz="2000">
                <a:solidFill>
                  <a:schemeClr val="dk1"/>
                </a:solidFill>
              </a:defRPr>
            </a:lvl9pPr>
          </a:lstStyle>
          <a:p>
            <a:endParaRPr/>
          </a:p>
        </p:txBody>
      </p:sp>
      <p:sp>
        <p:nvSpPr>
          <p:cNvPr id="918" name="Google Shape;918;p14"/>
          <p:cNvSpPr/>
          <p:nvPr/>
        </p:nvSpPr>
        <p:spPr>
          <a:xfrm rot="-704494">
            <a:off x="8349063" y="2542547"/>
            <a:ext cx="750881" cy="510168"/>
          </a:xfrm>
          <a:custGeom>
            <a:avLst/>
            <a:gdLst/>
            <a:ahLst/>
            <a:cxnLst/>
            <a:rect l="l" t="t" r="r" b="b"/>
            <a:pathLst>
              <a:path w="4654" h="3162" extrusionOk="0">
                <a:moveTo>
                  <a:pt x="4104" y="0"/>
                </a:moveTo>
                <a:cubicBezTo>
                  <a:pt x="4047" y="0"/>
                  <a:pt x="3989" y="10"/>
                  <a:pt x="3933" y="32"/>
                </a:cubicBezTo>
                <a:lnTo>
                  <a:pt x="3923" y="32"/>
                </a:lnTo>
                <a:cubicBezTo>
                  <a:pt x="3115" y="337"/>
                  <a:pt x="2361" y="772"/>
                  <a:pt x="1693" y="1324"/>
                </a:cubicBezTo>
                <a:cubicBezTo>
                  <a:pt x="1050" y="1860"/>
                  <a:pt x="484" y="2480"/>
                  <a:pt x="0" y="3162"/>
                </a:cubicBezTo>
                <a:cubicBezTo>
                  <a:pt x="590" y="2601"/>
                  <a:pt x="1248" y="2117"/>
                  <a:pt x="1964" y="1725"/>
                </a:cubicBezTo>
                <a:cubicBezTo>
                  <a:pt x="2656" y="1353"/>
                  <a:pt x="3401" y="1096"/>
                  <a:pt x="4179" y="966"/>
                </a:cubicBezTo>
                <a:cubicBezTo>
                  <a:pt x="4208" y="961"/>
                  <a:pt x="4242" y="956"/>
                  <a:pt x="4271" y="941"/>
                </a:cubicBezTo>
                <a:cubicBezTo>
                  <a:pt x="4523" y="850"/>
                  <a:pt x="4653" y="569"/>
                  <a:pt x="4557" y="317"/>
                </a:cubicBezTo>
                <a:cubicBezTo>
                  <a:pt x="4485" y="122"/>
                  <a:pt x="4301" y="0"/>
                  <a:pt x="41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4"/>
          <p:cNvSpPr/>
          <p:nvPr/>
        </p:nvSpPr>
        <p:spPr>
          <a:xfrm rot="-704494">
            <a:off x="8562912" y="2934977"/>
            <a:ext cx="542590" cy="234916"/>
          </a:xfrm>
          <a:custGeom>
            <a:avLst/>
            <a:gdLst/>
            <a:ahLst/>
            <a:cxnLst/>
            <a:rect l="l" t="t" r="r" b="b"/>
            <a:pathLst>
              <a:path w="3363" h="1456" extrusionOk="0">
                <a:moveTo>
                  <a:pt x="2908" y="1"/>
                </a:moveTo>
                <a:cubicBezTo>
                  <a:pt x="2891" y="1"/>
                  <a:pt x="2872" y="2"/>
                  <a:pt x="2854" y="4"/>
                </a:cubicBezTo>
                <a:lnTo>
                  <a:pt x="2840" y="4"/>
                </a:lnTo>
                <a:cubicBezTo>
                  <a:pt x="2288" y="72"/>
                  <a:pt x="1751" y="246"/>
                  <a:pt x="1263" y="512"/>
                </a:cubicBezTo>
                <a:cubicBezTo>
                  <a:pt x="803" y="769"/>
                  <a:pt x="378" y="1088"/>
                  <a:pt x="0" y="1455"/>
                </a:cubicBezTo>
                <a:cubicBezTo>
                  <a:pt x="445" y="1214"/>
                  <a:pt x="924" y="1030"/>
                  <a:pt x="1418" y="914"/>
                </a:cubicBezTo>
                <a:cubicBezTo>
                  <a:pt x="1699" y="846"/>
                  <a:pt x="1987" y="813"/>
                  <a:pt x="2276" y="813"/>
                </a:cubicBezTo>
                <a:cubicBezTo>
                  <a:pt x="2464" y="813"/>
                  <a:pt x="2653" y="827"/>
                  <a:pt x="2840" y="856"/>
                </a:cubicBezTo>
                <a:cubicBezTo>
                  <a:pt x="2859" y="858"/>
                  <a:pt x="2880" y="859"/>
                  <a:pt x="2900" y="859"/>
                </a:cubicBezTo>
                <a:cubicBezTo>
                  <a:pt x="2921" y="859"/>
                  <a:pt x="2941" y="858"/>
                  <a:pt x="2961" y="856"/>
                </a:cubicBezTo>
                <a:cubicBezTo>
                  <a:pt x="3193" y="827"/>
                  <a:pt x="3362" y="609"/>
                  <a:pt x="3333" y="377"/>
                </a:cubicBezTo>
                <a:cubicBezTo>
                  <a:pt x="3306" y="158"/>
                  <a:pt x="3123" y="1"/>
                  <a:pt x="2908" y="1"/>
                </a:cubicBez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4"/>
          <p:cNvSpPr/>
          <p:nvPr/>
        </p:nvSpPr>
        <p:spPr>
          <a:xfrm>
            <a:off x="8229644" y="2765291"/>
            <a:ext cx="75345" cy="64663"/>
          </a:xfrm>
          <a:custGeom>
            <a:avLst/>
            <a:gdLst/>
            <a:ahLst/>
            <a:cxnLst/>
            <a:rect l="l" t="t" r="r" b="b"/>
            <a:pathLst>
              <a:path w="529" h="454" extrusionOk="0">
                <a:moveTo>
                  <a:pt x="227" y="0"/>
                </a:moveTo>
                <a:cubicBezTo>
                  <a:pt x="111" y="0"/>
                  <a:pt x="1" y="89"/>
                  <a:pt x="1" y="226"/>
                </a:cubicBezTo>
                <a:cubicBezTo>
                  <a:pt x="1" y="352"/>
                  <a:pt x="103" y="453"/>
                  <a:pt x="223" y="453"/>
                </a:cubicBezTo>
                <a:cubicBezTo>
                  <a:pt x="427" y="453"/>
                  <a:pt x="528" y="212"/>
                  <a:pt x="388" y="66"/>
                </a:cubicBezTo>
                <a:cubicBezTo>
                  <a:pt x="341" y="21"/>
                  <a:pt x="283" y="0"/>
                  <a:pt x="227" y="0"/>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4"/>
          <p:cNvSpPr/>
          <p:nvPr/>
        </p:nvSpPr>
        <p:spPr>
          <a:xfrm>
            <a:off x="8547314" y="3524955"/>
            <a:ext cx="95143" cy="82467"/>
          </a:xfrm>
          <a:custGeom>
            <a:avLst/>
            <a:gdLst/>
            <a:ahLst/>
            <a:cxnLst/>
            <a:rect l="l" t="t" r="r" b="b"/>
            <a:pathLst>
              <a:path w="668" h="579" extrusionOk="0">
                <a:moveTo>
                  <a:pt x="382" y="94"/>
                </a:moveTo>
                <a:cubicBezTo>
                  <a:pt x="489" y="94"/>
                  <a:pt x="580" y="182"/>
                  <a:pt x="580" y="288"/>
                </a:cubicBezTo>
                <a:cubicBezTo>
                  <a:pt x="580" y="406"/>
                  <a:pt x="482" y="484"/>
                  <a:pt x="380" y="484"/>
                </a:cubicBezTo>
                <a:cubicBezTo>
                  <a:pt x="331" y="484"/>
                  <a:pt x="282" y="467"/>
                  <a:pt x="242" y="428"/>
                </a:cubicBezTo>
                <a:cubicBezTo>
                  <a:pt x="121" y="302"/>
                  <a:pt x="208" y="94"/>
                  <a:pt x="382" y="94"/>
                </a:cubicBezTo>
                <a:close/>
                <a:moveTo>
                  <a:pt x="379" y="1"/>
                </a:moveTo>
                <a:cubicBezTo>
                  <a:pt x="308" y="1"/>
                  <a:pt x="237" y="27"/>
                  <a:pt x="179" y="85"/>
                </a:cubicBezTo>
                <a:cubicBezTo>
                  <a:pt x="0" y="269"/>
                  <a:pt x="126" y="578"/>
                  <a:pt x="382" y="578"/>
                </a:cubicBezTo>
                <a:cubicBezTo>
                  <a:pt x="542" y="578"/>
                  <a:pt x="668" y="448"/>
                  <a:pt x="668" y="288"/>
                </a:cubicBezTo>
                <a:cubicBezTo>
                  <a:pt x="668" y="115"/>
                  <a:pt x="526" y="1"/>
                  <a:pt x="379" y="1"/>
                </a:cubicBezTo>
                <a:close/>
              </a:path>
            </a:pathLst>
          </a:custGeom>
          <a:solidFill>
            <a:srgbClr val="C78A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4"/>
          <p:cNvSpPr/>
          <p:nvPr/>
        </p:nvSpPr>
        <p:spPr>
          <a:xfrm>
            <a:off x="8524533" y="2290429"/>
            <a:ext cx="140721" cy="146845"/>
          </a:xfrm>
          <a:custGeom>
            <a:avLst/>
            <a:gdLst/>
            <a:ahLst/>
            <a:cxnLst/>
            <a:rect l="l" t="t" r="r" b="b"/>
            <a:pathLst>
              <a:path w="988" h="1031" extrusionOk="0">
                <a:moveTo>
                  <a:pt x="484" y="0"/>
                </a:moveTo>
                <a:lnTo>
                  <a:pt x="357" y="367"/>
                </a:lnTo>
                <a:lnTo>
                  <a:pt x="357" y="367"/>
                </a:lnTo>
                <a:lnTo>
                  <a:pt x="0" y="363"/>
                </a:lnTo>
                <a:lnTo>
                  <a:pt x="0" y="363"/>
                </a:lnTo>
                <a:cubicBezTo>
                  <a:pt x="0" y="363"/>
                  <a:pt x="123" y="462"/>
                  <a:pt x="280" y="589"/>
                </a:cubicBezTo>
                <a:lnTo>
                  <a:pt x="280" y="589"/>
                </a:lnTo>
                <a:lnTo>
                  <a:pt x="136" y="1006"/>
                </a:lnTo>
                <a:lnTo>
                  <a:pt x="136" y="1006"/>
                </a:lnTo>
                <a:lnTo>
                  <a:pt x="482" y="749"/>
                </a:lnTo>
                <a:lnTo>
                  <a:pt x="482" y="749"/>
                </a:lnTo>
                <a:cubicBezTo>
                  <a:pt x="611" y="851"/>
                  <a:pt x="740" y="953"/>
                  <a:pt x="835" y="1024"/>
                </a:cubicBezTo>
                <a:lnTo>
                  <a:pt x="835" y="1024"/>
                </a:lnTo>
                <a:lnTo>
                  <a:pt x="688" y="595"/>
                </a:lnTo>
                <a:lnTo>
                  <a:pt x="688" y="595"/>
                </a:lnTo>
                <a:lnTo>
                  <a:pt x="987" y="373"/>
                </a:lnTo>
                <a:lnTo>
                  <a:pt x="611" y="369"/>
                </a:lnTo>
                <a:lnTo>
                  <a:pt x="611" y="369"/>
                </a:lnTo>
                <a:lnTo>
                  <a:pt x="484" y="0"/>
                </a:lnTo>
                <a:close/>
                <a:moveTo>
                  <a:pt x="835" y="1024"/>
                </a:moveTo>
                <a:lnTo>
                  <a:pt x="837" y="1031"/>
                </a:lnTo>
                <a:lnTo>
                  <a:pt x="837" y="1026"/>
                </a:lnTo>
                <a:cubicBezTo>
                  <a:pt x="837" y="1025"/>
                  <a:pt x="836" y="1025"/>
                  <a:pt x="835" y="1024"/>
                </a:cubicBezTo>
                <a:close/>
              </a:path>
            </a:pathLst>
          </a:custGeom>
          <a:solidFill>
            <a:srgbClr val="F4C7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4"/>
          <p:cNvSpPr/>
          <p:nvPr/>
        </p:nvSpPr>
        <p:spPr>
          <a:xfrm rot="1240352">
            <a:off x="182822" y="3219825"/>
            <a:ext cx="626002" cy="432232"/>
          </a:xfrm>
          <a:custGeom>
            <a:avLst/>
            <a:gdLst/>
            <a:ahLst/>
            <a:cxnLst/>
            <a:rect l="l" t="t" r="r" b="b"/>
            <a:pathLst>
              <a:path w="3880" h="2679" extrusionOk="0">
                <a:moveTo>
                  <a:pt x="515" y="0"/>
                </a:moveTo>
                <a:cubicBezTo>
                  <a:pt x="273" y="0"/>
                  <a:pt x="60" y="185"/>
                  <a:pt x="34" y="435"/>
                </a:cubicBezTo>
                <a:cubicBezTo>
                  <a:pt x="0" y="715"/>
                  <a:pt x="218" y="967"/>
                  <a:pt x="498" y="976"/>
                </a:cubicBezTo>
                <a:cubicBezTo>
                  <a:pt x="803" y="1015"/>
                  <a:pt x="1103" y="1083"/>
                  <a:pt x="1393" y="1184"/>
                </a:cubicBezTo>
                <a:cubicBezTo>
                  <a:pt x="1698" y="1286"/>
                  <a:pt x="1993" y="1412"/>
                  <a:pt x="2283" y="1552"/>
                </a:cubicBezTo>
                <a:cubicBezTo>
                  <a:pt x="2578" y="1692"/>
                  <a:pt x="2864" y="1857"/>
                  <a:pt x="3134" y="2036"/>
                </a:cubicBezTo>
                <a:cubicBezTo>
                  <a:pt x="3410" y="2215"/>
                  <a:pt x="3662" y="2432"/>
                  <a:pt x="3879" y="2679"/>
                </a:cubicBezTo>
                <a:cubicBezTo>
                  <a:pt x="3725" y="2379"/>
                  <a:pt x="3526" y="2103"/>
                  <a:pt x="3294" y="1861"/>
                </a:cubicBezTo>
                <a:cubicBezTo>
                  <a:pt x="3062" y="1605"/>
                  <a:pt x="2810" y="1368"/>
                  <a:pt x="2549" y="1150"/>
                </a:cubicBezTo>
                <a:cubicBezTo>
                  <a:pt x="2283" y="928"/>
                  <a:pt x="1998" y="720"/>
                  <a:pt x="1708" y="531"/>
                </a:cubicBezTo>
                <a:cubicBezTo>
                  <a:pt x="1398" y="338"/>
                  <a:pt x="1074" y="173"/>
                  <a:pt x="735" y="43"/>
                </a:cubicBezTo>
                <a:lnTo>
                  <a:pt x="721" y="38"/>
                </a:lnTo>
                <a:cubicBezTo>
                  <a:pt x="682" y="23"/>
                  <a:pt x="643" y="14"/>
                  <a:pt x="605" y="9"/>
                </a:cubicBezTo>
                <a:cubicBezTo>
                  <a:pt x="574" y="3"/>
                  <a:pt x="544"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4"/>
          <p:cNvSpPr/>
          <p:nvPr/>
        </p:nvSpPr>
        <p:spPr>
          <a:xfrm rot="1240352">
            <a:off x="157700" y="3618094"/>
            <a:ext cx="554367" cy="166181"/>
          </a:xfrm>
          <a:custGeom>
            <a:avLst/>
            <a:gdLst/>
            <a:ahLst/>
            <a:cxnLst/>
            <a:rect l="l" t="t" r="r" b="b"/>
            <a:pathLst>
              <a:path w="3436" h="1030" extrusionOk="0">
                <a:moveTo>
                  <a:pt x="471" y="0"/>
                </a:moveTo>
                <a:cubicBezTo>
                  <a:pt x="451" y="0"/>
                  <a:pt x="431" y="2"/>
                  <a:pt x="412" y="4"/>
                </a:cubicBezTo>
                <a:cubicBezTo>
                  <a:pt x="170" y="28"/>
                  <a:pt x="1" y="251"/>
                  <a:pt x="35" y="488"/>
                </a:cubicBezTo>
                <a:cubicBezTo>
                  <a:pt x="61" y="701"/>
                  <a:pt x="248" y="856"/>
                  <a:pt x="459" y="856"/>
                </a:cubicBezTo>
                <a:cubicBezTo>
                  <a:pt x="482" y="856"/>
                  <a:pt x="505" y="854"/>
                  <a:pt x="528" y="850"/>
                </a:cubicBezTo>
                <a:cubicBezTo>
                  <a:pt x="1016" y="785"/>
                  <a:pt x="1486" y="710"/>
                  <a:pt x="1955" y="710"/>
                </a:cubicBezTo>
                <a:cubicBezTo>
                  <a:pt x="1970" y="710"/>
                  <a:pt x="1984" y="710"/>
                  <a:pt x="1999" y="710"/>
                </a:cubicBezTo>
                <a:cubicBezTo>
                  <a:pt x="2240" y="715"/>
                  <a:pt x="2482" y="744"/>
                  <a:pt x="2724" y="792"/>
                </a:cubicBezTo>
                <a:cubicBezTo>
                  <a:pt x="2966" y="850"/>
                  <a:pt x="3203" y="928"/>
                  <a:pt x="3430" y="1029"/>
                </a:cubicBezTo>
                <a:lnTo>
                  <a:pt x="3435" y="1029"/>
                </a:lnTo>
                <a:cubicBezTo>
                  <a:pt x="3034" y="696"/>
                  <a:pt x="2569" y="444"/>
                  <a:pt x="2066" y="294"/>
                </a:cubicBezTo>
                <a:cubicBezTo>
                  <a:pt x="1815" y="222"/>
                  <a:pt x="1558" y="159"/>
                  <a:pt x="1297" y="120"/>
                </a:cubicBezTo>
                <a:cubicBezTo>
                  <a:pt x="1036" y="72"/>
                  <a:pt x="785" y="38"/>
                  <a:pt x="533" y="4"/>
                </a:cubicBezTo>
                <a:cubicBezTo>
                  <a:pt x="511" y="2"/>
                  <a:pt x="491" y="0"/>
                  <a:pt x="471" y="0"/>
                </a:cubicBez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4"/>
          <p:cNvSpPr/>
          <p:nvPr/>
        </p:nvSpPr>
        <p:spPr>
          <a:xfrm>
            <a:off x="501670" y="2203341"/>
            <a:ext cx="140721" cy="146845"/>
          </a:xfrm>
          <a:custGeom>
            <a:avLst/>
            <a:gdLst/>
            <a:ahLst/>
            <a:cxnLst/>
            <a:rect l="l" t="t" r="r" b="b"/>
            <a:pathLst>
              <a:path w="988" h="1031" extrusionOk="0">
                <a:moveTo>
                  <a:pt x="484" y="0"/>
                </a:moveTo>
                <a:lnTo>
                  <a:pt x="357" y="367"/>
                </a:lnTo>
                <a:lnTo>
                  <a:pt x="357" y="367"/>
                </a:lnTo>
                <a:lnTo>
                  <a:pt x="0" y="363"/>
                </a:lnTo>
                <a:lnTo>
                  <a:pt x="0" y="363"/>
                </a:lnTo>
                <a:cubicBezTo>
                  <a:pt x="0" y="363"/>
                  <a:pt x="123" y="462"/>
                  <a:pt x="280" y="589"/>
                </a:cubicBezTo>
                <a:lnTo>
                  <a:pt x="280" y="589"/>
                </a:lnTo>
                <a:lnTo>
                  <a:pt x="136" y="1006"/>
                </a:lnTo>
                <a:lnTo>
                  <a:pt x="136" y="1006"/>
                </a:lnTo>
                <a:lnTo>
                  <a:pt x="482" y="749"/>
                </a:lnTo>
                <a:lnTo>
                  <a:pt x="482" y="749"/>
                </a:lnTo>
                <a:cubicBezTo>
                  <a:pt x="611" y="851"/>
                  <a:pt x="740" y="953"/>
                  <a:pt x="835" y="1024"/>
                </a:cubicBezTo>
                <a:lnTo>
                  <a:pt x="835" y="1024"/>
                </a:lnTo>
                <a:lnTo>
                  <a:pt x="688" y="595"/>
                </a:lnTo>
                <a:lnTo>
                  <a:pt x="688" y="595"/>
                </a:lnTo>
                <a:lnTo>
                  <a:pt x="987" y="373"/>
                </a:lnTo>
                <a:lnTo>
                  <a:pt x="611" y="369"/>
                </a:lnTo>
                <a:lnTo>
                  <a:pt x="611" y="369"/>
                </a:lnTo>
                <a:lnTo>
                  <a:pt x="484" y="0"/>
                </a:lnTo>
                <a:close/>
                <a:moveTo>
                  <a:pt x="835" y="1024"/>
                </a:moveTo>
                <a:lnTo>
                  <a:pt x="837" y="1031"/>
                </a:lnTo>
                <a:lnTo>
                  <a:pt x="837" y="1026"/>
                </a:lnTo>
                <a:cubicBezTo>
                  <a:pt x="837" y="1025"/>
                  <a:pt x="836" y="1025"/>
                  <a:pt x="835" y="1024"/>
                </a:cubicBezTo>
                <a:close/>
              </a:path>
            </a:pathLst>
          </a:custGeom>
          <a:solidFill>
            <a:srgbClr val="F4C7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4"/>
          <p:cNvSpPr/>
          <p:nvPr/>
        </p:nvSpPr>
        <p:spPr>
          <a:xfrm>
            <a:off x="300376" y="2493543"/>
            <a:ext cx="95143" cy="82467"/>
          </a:xfrm>
          <a:custGeom>
            <a:avLst/>
            <a:gdLst/>
            <a:ahLst/>
            <a:cxnLst/>
            <a:rect l="l" t="t" r="r" b="b"/>
            <a:pathLst>
              <a:path w="668" h="579" extrusionOk="0">
                <a:moveTo>
                  <a:pt x="382" y="94"/>
                </a:moveTo>
                <a:cubicBezTo>
                  <a:pt x="489" y="94"/>
                  <a:pt x="580" y="182"/>
                  <a:pt x="580" y="288"/>
                </a:cubicBezTo>
                <a:cubicBezTo>
                  <a:pt x="580" y="406"/>
                  <a:pt x="482" y="484"/>
                  <a:pt x="380" y="484"/>
                </a:cubicBezTo>
                <a:cubicBezTo>
                  <a:pt x="331" y="484"/>
                  <a:pt x="282" y="467"/>
                  <a:pt x="242" y="428"/>
                </a:cubicBezTo>
                <a:cubicBezTo>
                  <a:pt x="121" y="302"/>
                  <a:pt x="208" y="94"/>
                  <a:pt x="382" y="94"/>
                </a:cubicBezTo>
                <a:close/>
                <a:moveTo>
                  <a:pt x="379" y="1"/>
                </a:moveTo>
                <a:cubicBezTo>
                  <a:pt x="308" y="1"/>
                  <a:pt x="237" y="27"/>
                  <a:pt x="179" y="85"/>
                </a:cubicBezTo>
                <a:cubicBezTo>
                  <a:pt x="0" y="269"/>
                  <a:pt x="126" y="578"/>
                  <a:pt x="382" y="578"/>
                </a:cubicBezTo>
                <a:cubicBezTo>
                  <a:pt x="542" y="578"/>
                  <a:pt x="668" y="448"/>
                  <a:pt x="668" y="288"/>
                </a:cubicBezTo>
                <a:cubicBezTo>
                  <a:pt x="668" y="115"/>
                  <a:pt x="526" y="1"/>
                  <a:pt x="379" y="1"/>
                </a:cubicBezTo>
                <a:close/>
              </a:path>
            </a:pathLst>
          </a:custGeom>
          <a:solidFill>
            <a:srgbClr val="C78A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4"/>
          <p:cNvSpPr/>
          <p:nvPr/>
        </p:nvSpPr>
        <p:spPr>
          <a:xfrm>
            <a:off x="668319" y="2783979"/>
            <a:ext cx="75345" cy="64663"/>
          </a:xfrm>
          <a:custGeom>
            <a:avLst/>
            <a:gdLst/>
            <a:ahLst/>
            <a:cxnLst/>
            <a:rect l="l" t="t" r="r" b="b"/>
            <a:pathLst>
              <a:path w="529" h="454" extrusionOk="0">
                <a:moveTo>
                  <a:pt x="227" y="0"/>
                </a:moveTo>
                <a:cubicBezTo>
                  <a:pt x="111" y="0"/>
                  <a:pt x="1" y="89"/>
                  <a:pt x="1" y="226"/>
                </a:cubicBezTo>
                <a:cubicBezTo>
                  <a:pt x="1" y="352"/>
                  <a:pt x="103" y="453"/>
                  <a:pt x="223" y="453"/>
                </a:cubicBezTo>
                <a:cubicBezTo>
                  <a:pt x="427" y="453"/>
                  <a:pt x="528" y="212"/>
                  <a:pt x="388" y="66"/>
                </a:cubicBezTo>
                <a:cubicBezTo>
                  <a:pt x="341" y="21"/>
                  <a:pt x="283" y="0"/>
                  <a:pt x="227" y="0"/>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4"/>
          <p:cNvSpPr txBox="1">
            <a:spLocks noGrp="1"/>
          </p:cNvSpPr>
          <p:nvPr>
            <p:ph type="title"/>
          </p:nvPr>
        </p:nvSpPr>
        <p:spPr>
          <a:xfrm>
            <a:off x="724425" y="353050"/>
            <a:ext cx="7695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Font typeface="Playfair Display ExtraBold"/>
              <a:buNone/>
              <a:defRPr>
                <a:latin typeface="Playfair Display ExtraBold"/>
                <a:ea typeface="Playfair Display ExtraBold"/>
                <a:cs typeface="Playfair Display ExtraBold"/>
                <a:sym typeface="Playfair Display ExtraBold"/>
              </a:defRPr>
            </a:lvl1pPr>
            <a:lvl2pPr lvl="1" algn="ctr" rtl="0">
              <a:spcBef>
                <a:spcPts val="0"/>
              </a:spcBef>
              <a:spcAft>
                <a:spcPts val="0"/>
              </a:spcAft>
              <a:buSzPts val="3000"/>
              <a:buFont typeface="Playfair Display ExtraBold"/>
              <a:buNone/>
              <a:defRPr>
                <a:latin typeface="Playfair Display ExtraBold"/>
                <a:ea typeface="Playfair Display ExtraBold"/>
                <a:cs typeface="Playfair Display ExtraBold"/>
                <a:sym typeface="Playfair Display ExtraBold"/>
              </a:defRPr>
            </a:lvl2pPr>
            <a:lvl3pPr lvl="2" algn="ctr" rtl="0">
              <a:spcBef>
                <a:spcPts val="0"/>
              </a:spcBef>
              <a:spcAft>
                <a:spcPts val="0"/>
              </a:spcAft>
              <a:buSzPts val="3000"/>
              <a:buFont typeface="Playfair Display ExtraBold"/>
              <a:buNone/>
              <a:defRPr>
                <a:latin typeface="Playfair Display ExtraBold"/>
                <a:ea typeface="Playfair Display ExtraBold"/>
                <a:cs typeface="Playfair Display ExtraBold"/>
                <a:sym typeface="Playfair Display ExtraBold"/>
              </a:defRPr>
            </a:lvl3pPr>
            <a:lvl4pPr lvl="3" algn="ctr" rtl="0">
              <a:spcBef>
                <a:spcPts val="0"/>
              </a:spcBef>
              <a:spcAft>
                <a:spcPts val="0"/>
              </a:spcAft>
              <a:buSzPts val="3000"/>
              <a:buFont typeface="Playfair Display ExtraBold"/>
              <a:buNone/>
              <a:defRPr>
                <a:latin typeface="Playfair Display ExtraBold"/>
                <a:ea typeface="Playfair Display ExtraBold"/>
                <a:cs typeface="Playfair Display ExtraBold"/>
                <a:sym typeface="Playfair Display ExtraBold"/>
              </a:defRPr>
            </a:lvl4pPr>
            <a:lvl5pPr lvl="4" algn="ctr" rtl="0">
              <a:spcBef>
                <a:spcPts val="0"/>
              </a:spcBef>
              <a:spcAft>
                <a:spcPts val="0"/>
              </a:spcAft>
              <a:buSzPts val="3000"/>
              <a:buFont typeface="Playfair Display ExtraBold"/>
              <a:buNone/>
              <a:defRPr>
                <a:latin typeface="Playfair Display ExtraBold"/>
                <a:ea typeface="Playfair Display ExtraBold"/>
                <a:cs typeface="Playfair Display ExtraBold"/>
                <a:sym typeface="Playfair Display ExtraBold"/>
              </a:defRPr>
            </a:lvl5pPr>
            <a:lvl6pPr lvl="5" algn="ctr" rtl="0">
              <a:spcBef>
                <a:spcPts val="0"/>
              </a:spcBef>
              <a:spcAft>
                <a:spcPts val="0"/>
              </a:spcAft>
              <a:buSzPts val="3000"/>
              <a:buFont typeface="Playfair Display ExtraBold"/>
              <a:buNone/>
              <a:defRPr>
                <a:latin typeface="Playfair Display ExtraBold"/>
                <a:ea typeface="Playfair Display ExtraBold"/>
                <a:cs typeface="Playfair Display ExtraBold"/>
                <a:sym typeface="Playfair Display ExtraBold"/>
              </a:defRPr>
            </a:lvl6pPr>
            <a:lvl7pPr lvl="6" algn="ctr" rtl="0">
              <a:spcBef>
                <a:spcPts val="0"/>
              </a:spcBef>
              <a:spcAft>
                <a:spcPts val="0"/>
              </a:spcAft>
              <a:buSzPts val="3000"/>
              <a:buFont typeface="Playfair Display ExtraBold"/>
              <a:buNone/>
              <a:defRPr>
                <a:latin typeface="Playfair Display ExtraBold"/>
                <a:ea typeface="Playfair Display ExtraBold"/>
                <a:cs typeface="Playfair Display ExtraBold"/>
                <a:sym typeface="Playfair Display ExtraBold"/>
              </a:defRPr>
            </a:lvl7pPr>
            <a:lvl8pPr lvl="7" algn="ctr" rtl="0">
              <a:spcBef>
                <a:spcPts val="0"/>
              </a:spcBef>
              <a:spcAft>
                <a:spcPts val="0"/>
              </a:spcAft>
              <a:buSzPts val="3000"/>
              <a:buFont typeface="Playfair Display ExtraBold"/>
              <a:buNone/>
              <a:defRPr>
                <a:latin typeface="Playfair Display ExtraBold"/>
                <a:ea typeface="Playfair Display ExtraBold"/>
                <a:cs typeface="Playfair Display ExtraBold"/>
                <a:sym typeface="Playfair Display ExtraBold"/>
              </a:defRPr>
            </a:lvl8pPr>
            <a:lvl9pPr lvl="8" algn="ctr" rtl="0">
              <a:spcBef>
                <a:spcPts val="0"/>
              </a:spcBef>
              <a:spcAft>
                <a:spcPts val="0"/>
              </a:spcAft>
              <a:buSzPts val="3000"/>
              <a:buFont typeface="Playfair Display ExtraBold"/>
              <a:buNone/>
              <a:defRPr>
                <a:latin typeface="Playfair Display ExtraBold"/>
                <a:ea typeface="Playfair Display ExtraBold"/>
                <a:cs typeface="Playfair Display ExtraBold"/>
                <a:sym typeface="Playfair Display ExtraBold"/>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four columns ">
  <p:cSld name="BLANK_1_2">
    <p:spTree>
      <p:nvGrpSpPr>
        <p:cNvPr id="1" name="Shape 929"/>
        <p:cNvGrpSpPr/>
        <p:nvPr/>
      </p:nvGrpSpPr>
      <p:grpSpPr>
        <a:xfrm>
          <a:off x="0" y="0"/>
          <a:ext cx="0" cy="0"/>
          <a:chOff x="0" y="0"/>
          <a:chExt cx="0" cy="0"/>
        </a:xfrm>
      </p:grpSpPr>
      <p:sp>
        <p:nvSpPr>
          <p:cNvPr id="930" name="Google Shape;930;p15"/>
          <p:cNvSpPr txBox="1">
            <a:spLocks noGrp="1"/>
          </p:cNvSpPr>
          <p:nvPr>
            <p:ph type="subTitle" idx="1"/>
          </p:nvPr>
        </p:nvSpPr>
        <p:spPr>
          <a:xfrm>
            <a:off x="684800" y="2641075"/>
            <a:ext cx="1833900" cy="798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2"/>
                </a:solidFill>
              </a:defRPr>
            </a:lvl1pPr>
            <a:lvl2pPr lvl="1" algn="r" rtl="0">
              <a:spcBef>
                <a:spcPts val="1600"/>
              </a:spcBef>
              <a:spcAft>
                <a:spcPts val="0"/>
              </a:spcAft>
              <a:buSzPts val="1400"/>
              <a:buNone/>
              <a:defRPr/>
            </a:lvl2pPr>
            <a:lvl3pPr lvl="2" algn="r" rtl="0">
              <a:spcBef>
                <a:spcPts val="1600"/>
              </a:spcBef>
              <a:spcAft>
                <a:spcPts val="0"/>
              </a:spcAft>
              <a:buSzPts val="1400"/>
              <a:buNone/>
              <a:defRPr/>
            </a:lvl3pPr>
            <a:lvl4pPr lvl="3" algn="r" rtl="0">
              <a:spcBef>
                <a:spcPts val="1600"/>
              </a:spcBef>
              <a:spcAft>
                <a:spcPts val="0"/>
              </a:spcAft>
              <a:buSzPts val="1400"/>
              <a:buNone/>
              <a:defRPr/>
            </a:lvl4pPr>
            <a:lvl5pPr lvl="4" algn="r" rtl="0">
              <a:spcBef>
                <a:spcPts val="1600"/>
              </a:spcBef>
              <a:spcAft>
                <a:spcPts val="0"/>
              </a:spcAft>
              <a:buSzPts val="1400"/>
              <a:buNone/>
              <a:defRPr/>
            </a:lvl5pPr>
            <a:lvl6pPr lvl="5" algn="r" rtl="0">
              <a:spcBef>
                <a:spcPts val="1600"/>
              </a:spcBef>
              <a:spcAft>
                <a:spcPts val="0"/>
              </a:spcAft>
              <a:buSzPts val="1400"/>
              <a:buNone/>
              <a:defRPr/>
            </a:lvl6pPr>
            <a:lvl7pPr lvl="6" algn="r" rtl="0">
              <a:spcBef>
                <a:spcPts val="1600"/>
              </a:spcBef>
              <a:spcAft>
                <a:spcPts val="0"/>
              </a:spcAft>
              <a:buSzPts val="1400"/>
              <a:buNone/>
              <a:defRPr/>
            </a:lvl7pPr>
            <a:lvl8pPr lvl="7" algn="r" rtl="0">
              <a:spcBef>
                <a:spcPts val="1600"/>
              </a:spcBef>
              <a:spcAft>
                <a:spcPts val="0"/>
              </a:spcAft>
              <a:buSzPts val="1400"/>
              <a:buNone/>
              <a:defRPr/>
            </a:lvl8pPr>
            <a:lvl9pPr lvl="8" algn="r" rtl="0">
              <a:spcBef>
                <a:spcPts val="1600"/>
              </a:spcBef>
              <a:spcAft>
                <a:spcPts val="1600"/>
              </a:spcAft>
              <a:buSzPts val="1400"/>
              <a:buNone/>
              <a:defRPr/>
            </a:lvl9pPr>
          </a:lstStyle>
          <a:p>
            <a:endParaRPr/>
          </a:p>
        </p:txBody>
      </p:sp>
      <p:sp>
        <p:nvSpPr>
          <p:cNvPr id="931" name="Google Shape;931;p15"/>
          <p:cNvSpPr txBox="1">
            <a:spLocks noGrp="1"/>
          </p:cNvSpPr>
          <p:nvPr>
            <p:ph type="subTitle" idx="2"/>
          </p:nvPr>
        </p:nvSpPr>
        <p:spPr>
          <a:xfrm>
            <a:off x="646250" y="2297400"/>
            <a:ext cx="19110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b="1"/>
            </a:lvl1pPr>
            <a:lvl2pPr lvl="1" algn="r" rtl="0">
              <a:spcBef>
                <a:spcPts val="0"/>
              </a:spcBef>
              <a:spcAft>
                <a:spcPts val="0"/>
              </a:spcAft>
              <a:buClr>
                <a:schemeClr val="dk1"/>
              </a:buClr>
              <a:buSzPts val="2000"/>
              <a:buNone/>
              <a:defRPr sz="2000">
                <a:solidFill>
                  <a:schemeClr val="dk1"/>
                </a:solidFill>
              </a:defRPr>
            </a:lvl2pPr>
            <a:lvl3pPr lvl="2" algn="r" rtl="0">
              <a:spcBef>
                <a:spcPts val="1600"/>
              </a:spcBef>
              <a:spcAft>
                <a:spcPts val="0"/>
              </a:spcAft>
              <a:buClr>
                <a:schemeClr val="dk1"/>
              </a:buClr>
              <a:buSzPts val="2000"/>
              <a:buNone/>
              <a:defRPr sz="2000">
                <a:solidFill>
                  <a:schemeClr val="dk1"/>
                </a:solidFill>
              </a:defRPr>
            </a:lvl3pPr>
            <a:lvl4pPr lvl="3" algn="r" rtl="0">
              <a:spcBef>
                <a:spcPts val="1600"/>
              </a:spcBef>
              <a:spcAft>
                <a:spcPts val="0"/>
              </a:spcAft>
              <a:buClr>
                <a:schemeClr val="dk1"/>
              </a:buClr>
              <a:buSzPts val="2000"/>
              <a:buNone/>
              <a:defRPr sz="2000">
                <a:solidFill>
                  <a:schemeClr val="dk1"/>
                </a:solidFill>
              </a:defRPr>
            </a:lvl4pPr>
            <a:lvl5pPr lvl="4" algn="r" rtl="0">
              <a:spcBef>
                <a:spcPts val="1600"/>
              </a:spcBef>
              <a:spcAft>
                <a:spcPts val="0"/>
              </a:spcAft>
              <a:buClr>
                <a:schemeClr val="dk1"/>
              </a:buClr>
              <a:buSzPts val="2000"/>
              <a:buNone/>
              <a:defRPr sz="2000">
                <a:solidFill>
                  <a:schemeClr val="dk1"/>
                </a:solidFill>
              </a:defRPr>
            </a:lvl5pPr>
            <a:lvl6pPr lvl="5" algn="r" rtl="0">
              <a:spcBef>
                <a:spcPts val="1600"/>
              </a:spcBef>
              <a:spcAft>
                <a:spcPts val="0"/>
              </a:spcAft>
              <a:buClr>
                <a:schemeClr val="dk1"/>
              </a:buClr>
              <a:buSzPts val="2000"/>
              <a:buNone/>
              <a:defRPr sz="2000">
                <a:solidFill>
                  <a:schemeClr val="dk1"/>
                </a:solidFill>
              </a:defRPr>
            </a:lvl6pPr>
            <a:lvl7pPr lvl="6" algn="r" rtl="0">
              <a:spcBef>
                <a:spcPts val="1600"/>
              </a:spcBef>
              <a:spcAft>
                <a:spcPts val="0"/>
              </a:spcAft>
              <a:buClr>
                <a:schemeClr val="dk1"/>
              </a:buClr>
              <a:buSzPts val="2000"/>
              <a:buNone/>
              <a:defRPr sz="2000">
                <a:solidFill>
                  <a:schemeClr val="dk1"/>
                </a:solidFill>
              </a:defRPr>
            </a:lvl7pPr>
            <a:lvl8pPr lvl="7" algn="r" rtl="0">
              <a:spcBef>
                <a:spcPts val="1600"/>
              </a:spcBef>
              <a:spcAft>
                <a:spcPts val="0"/>
              </a:spcAft>
              <a:buClr>
                <a:schemeClr val="dk1"/>
              </a:buClr>
              <a:buSzPts val="2000"/>
              <a:buNone/>
              <a:defRPr sz="2000">
                <a:solidFill>
                  <a:schemeClr val="dk1"/>
                </a:solidFill>
              </a:defRPr>
            </a:lvl8pPr>
            <a:lvl9pPr lvl="8" algn="r" rtl="0">
              <a:spcBef>
                <a:spcPts val="1600"/>
              </a:spcBef>
              <a:spcAft>
                <a:spcPts val="1600"/>
              </a:spcAft>
              <a:buClr>
                <a:schemeClr val="dk1"/>
              </a:buClr>
              <a:buSzPts val="2000"/>
              <a:buNone/>
              <a:defRPr sz="2000">
                <a:solidFill>
                  <a:schemeClr val="dk1"/>
                </a:solidFill>
              </a:defRPr>
            </a:lvl9pPr>
          </a:lstStyle>
          <a:p>
            <a:endParaRPr/>
          </a:p>
        </p:txBody>
      </p:sp>
      <p:sp>
        <p:nvSpPr>
          <p:cNvPr id="932" name="Google Shape;932;p15"/>
          <p:cNvSpPr txBox="1">
            <a:spLocks noGrp="1"/>
          </p:cNvSpPr>
          <p:nvPr>
            <p:ph type="subTitle" idx="3"/>
          </p:nvPr>
        </p:nvSpPr>
        <p:spPr>
          <a:xfrm>
            <a:off x="2479050" y="3949675"/>
            <a:ext cx="1833900" cy="798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2"/>
                </a:solidFill>
              </a:defRPr>
            </a:lvl1pPr>
            <a:lvl2pPr lvl="1" algn="r" rtl="0">
              <a:spcBef>
                <a:spcPts val="1600"/>
              </a:spcBef>
              <a:spcAft>
                <a:spcPts val="0"/>
              </a:spcAft>
              <a:buSzPts val="1400"/>
              <a:buNone/>
              <a:defRPr/>
            </a:lvl2pPr>
            <a:lvl3pPr lvl="2" algn="r" rtl="0">
              <a:spcBef>
                <a:spcPts val="1600"/>
              </a:spcBef>
              <a:spcAft>
                <a:spcPts val="0"/>
              </a:spcAft>
              <a:buSzPts val="1400"/>
              <a:buNone/>
              <a:defRPr/>
            </a:lvl3pPr>
            <a:lvl4pPr lvl="3" algn="r" rtl="0">
              <a:spcBef>
                <a:spcPts val="1600"/>
              </a:spcBef>
              <a:spcAft>
                <a:spcPts val="0"/>
              </a:spcAft>
              <a:buSzPts val="1400"/>
              <a:buNone/>
              <a:defRPr/>
            </a:lvl4pPr>
            <a:lvl5pPr lvl="4" algn="r" rtl="0">
              <a:spcBef>
                <a:spcPts val="1600"/>
              </a:spcBef>
              <a:spcAft>
                <a:spcPts val="0"/>
              </a:spcAft>
              <a:buSzPts val="1400"/>
              <a:buNone/>
              <a:defRPr/>
            </a:lvl5pPr>
            <a:lvl6pPr lvl="5" algn="r" rtl="0">
              <a:spcBef>
                <a:spcPts val="1600"/>
              </a:spcBef>
              <a:spcAft>
                <a:spcPts val="0"/>
              </a:spcAft>
              <a:buSzPts val="1400"/>
              <a:buNone/>
              <a:defRPr/>
            </a:lvl6pPr>
            <a:lvl7pPr lvl="6" algn="r" rtl="0">
              <a:spcBef>
                <a:spcPts val="1600"/>
              </a:spcBef>
              <a:spcAft>
                <a:spcPts val="0"/>
              </a:spcAft>
              <a:buSzPts val="1400"/>
              <a:buNone/>
              <a:defRPr/>
            </a:lvl7pPr>
            <a:lvl8pPr lvl="7" algn="r" rtl="0">
              <a:spcBef>
                <a:spcPts val="1600"/>
              </a:spcBef>
              <a:spcAft>
                <a:spcPts val="0"/>
              </a:spcAft>
              <a:buSzPts val="1400"/>
              <a:buNone/>
              <a:defRPr/>
            </a:lvl8pPr>
            <a:lvl9pPr lvl="8" algn="r" rtl="0">
              <a:spcBef>
                <a:spcPts val="1600"/>
              </a:spcBef>
              <a:spcAft>
                <a:spcPts val="1600"/>
              </a:spcAft>
              <a:buSzPts val="1400"/>
              <a:buNone/>
              <a:defRPr/>
            </a:lvl9pPr>
          </a:lstStyle>
          <a:p>
            <a:endParaRPr/>
          </a:p>
        </p:txBody>
      </p:sp>
      <p:sp>
        <p:nvSpPr>
          <p:cNvPr id="933" name="Google Shape;933;p15"/>
          <p:cNvSpPr txBox="1">
            <a:spLocks noGrp="1"/>
          </p:cNvSpPr>
          <p:nvPr>
            <p:ph type="subTitle" idx="4"/>
          </p:nvPr>
        </p:nvSpPr>
        <p:spPr>
          <a:xfrm>
            <a:off x="2440500" y="3606000"/>
            <a:ext cx="19110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b="1"/>
            </a:lvl1pPr>
            <a:lvl2pPr lvl="1" algn="r" rtl="0">
              <a:spcBef>
                <a:spcPts val="0"/>
              </a:spcBef>
              <a:spcAft>
                <a:spcPts val="0"/>
              </a:spcAft>
              <a:buClr>
                <a:schemeClr val="dk1"/>
              </a:buClr>
              <a:buSzPts val="2000"/>
              <a:buNone/>
              <a:defRPr sz="2000">
                <a:solidFill>
                  <a:schemeClr val="dk1"/>
                </a:solidFill>
              </a:defRPr>
            </a:lvl2pPr>
            <a:lvl3pPr lvl="2" algn="r" rtl="0">
              <a:spcBef>
                <a:spcPts val="1600"/>
              </a:spcBef>
              <a:spcAft>
                <a:spcPts val="0"/>
              </a:spcAft>
              <a:buClr>
                <a:schemeClr val="dk1"/>
              </a:buClr>
              <a:buSzPts val="2000"/>
              <a:buNone/>
              <a:defRPr sz="2000">
                <a:solidFill>
                  <a:schemeClr val="dk1"/>
                </a:solidFill>
              </a:defRPr>
            </a:lvl3pPr>
            <a:lvl4pPr lvl="3" algn="r" rtl="0">
              <a:spcBef>
                <a:spcPts val="1600"/>
              </a:spcBef>
              <a:spcAft>
                <a:spcPts val="0"/>
              </a:spcAft>
              <a:buClr>
                <a:schemeClr val="dk1"/>
              </a:buClr>
              <a:buSzPts val="2000"/>
              <a:buNone/>
              <a:defRPr sz="2000">
                <a:solidFill>
                  <a:schemeClr val="dk1"/>
                </a:solidFill>
              </a:defRPr>
            </a:lvl4pPr>
            <a:lvl5pPr lvl="4" algn="r" rtl="0">
              <a:spcBef>
                <a:spcPts val="1600"/>
              </a:spcBef>
              <a:spcAft>
                <a:spcPts val="0"/>
              </a:spcAft>
              <a:buClr>
                <a:schemeClr val="dk1"/>
              </a:buClr>
              <a:buSzPts val="2000"/>
              <a:buNone/>
              <a:defRPr sz="2000">
                <a:solidFill>
                  <a:schemeClr val="dk1"/>
                </a:solidFill>
              </a:defRPr>
            </a:lvl5pPr>
            <a:lvl6pPr lvl="5" algn="r" rtl="0">
              <a:spcBef>
                <a:spcPts val="1600"/>
              </a:spcBef>
              <a:spcAft>
                <a:spcPts val="0"/>
              </a:spcAft>
              <a:buClr>
                <a:schemeClr val="dk1"/>
              </a:buClr>
              <a:buSzPts val="2000"/>
              <a:buNone/>
              <a:defRPr sz="2000">
                <a:solidFill>
                  <a:schemeClr val="dk1"/>
                </a:solidFill>
              </a:defRPr>
            </a:lvl6pPr>
            <a:lvl7pPr lvl="6" algn="r" rtl="0">
              <a:spcBef>
                <a:spcPts val="1600"/>
              </a:spcBef>
              <a:spcAft>
                <a:spcPts val="0"/>
              </a:spcAft>
              <a:buClr>
                <a:schemeClr val="dk1"/>
              </a:buClr>
              <a:buSzPts val="2000"/>
              <a:buNone/>
              <a:defRPr sz="2000">
                <a:solidFill>
                  <a:schemeClr val="dk1"/>
                </a:solidFill>
              </a:defRPr>
            </a:lvl7pPr>
            <a:lvl8pPr lvl="7" algn="r" rtl="0">
              <a:spcBef>
                <a:spcPts val="1600"/>
              </a:spcBef>
              <a:spcAft>
                <a:spcPts val="0"/>
              </a:spcAft>
              <a:buClr>
                <a:schemeClr val="dk1"/>
              </a:buClr>
              <a:buSzPts val="2000"/>
              <a:buNone/>
              <a:defRPr sz="2000">
                <a:solidFill>
                  <a:schemeClr val="dk1"/>
                </a:solidFill>
              </a:defRPr>
            </a:lvl8pPr>
            <a:lvl9pPr lvl="8" algn="r" rtl="0">
              <a:spcBef>
                <a:spcPts val="1600"/>
              </a:spcBef>
              <a:spcAft>
                <a:spcPts val="1600"/>
              </a:spcAft>
              <a:buClr>
                <a:schemeClr val="dk1"/>
              </a:buClr>
              <a:buSzPts val="2000"/>
              <a:buNone/>
              <a:defRPr sz="2000">
                <a:solidFill>
                  <a:schemeClr val="dk1"/>
                </a:solidFill>
              </a:defRPr>
            </a:lvl9pPr>
          </a:lstStyle>
          <a:p>
            <a:endParaRPr/>
          </a:p>
        </p:txBody>
      </p:sp>
      <p:sp>
        <p:nvSpPr>
          <p:cNvPr id="934" name="Google Shape;934;p15"/>
          <p:cNvSpPr txBox="1">
            <a:spLocks noGrp="1"/>
          </p:cNvSpPr>
          <p:nvPr>
            <p:ph type="subTitle" idx="5"/>
          </p:nvPr>
        </p:nvSpPr>
        <p:spPr>
          <a:xfrm>
            <a:off x="4578100" y="2641075"/>
            <a:ext cx="1833900" cy="798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2"/>
                </a:solidFill>
              </a:defRPr>
            </a:lvl1pPr>
            <a:lvl2pPr lvl="1" algn="r" rtl="0">
              <a:spcBef>
                <a:spcPts val="1600"/>
              </a:spcBef>
              <a:spcAft>
                <a:spcPts val="0"/>
              </a:spcAft>
              <a:buSzPts val="1400"/>
              <a:buNone/>
              <a:defRPr/>
            </a:lvl2pPr>
            <a:lvl3pPr lvl="2" algn="r" rtl="0">
              <a:spcBef>
                <a:spcPts val="1600"/>
              </a:spcBef>
              <a:spcAft>
                <a:spcPts val="0"/>
              </a:spcAft>
              <a:buSzPts val="1400"/>
              <a:buNone/>
              <a:defRPr/>
            </a:lvl3pPr>
            <a:lvl4pPr lvl="3" algn="r" rtl="0">
              <a:spcBef>
                <a:spcPts val="1600"/>
              </a:spcBef>
              <a:spcAft>
                <a:spcPts val="0"/>
              </a:spcAft>
              <a:buSzPts val="1400"/>
              <a:buNone/>
              <a:defRPr/>
            </a:lvl4pPr>
            <a:lvl5pPr lvl="4" algn="r" rtl="0">
              <a:spcBef>
                <a:spcPts val="1600"/>
              </a:spcBef>
              <a:spcAft>
                <a:spcPts val="0"/>
              </a:spcAft>
              <a:buSzPts val="1400"/>
              <a:buNone/>
              <a:defRPr/>
            </a:lvl5pPr>
            <a:lvl6pPr lvl="5" algn="r" rtl="0">
              <a:spcBef>
                <a:spcPts val="1600"/>
              </a:spcBef>
              <a:spcAft>
                <a:spcPts val="0"/>
              </a:spcAft>
              <a:buSzPts val="1400"/>
              <a:buNone/>
              <a:defRPr/>
            </a:lvl6pPr>
            <a:lvl7pPr lvl="6" algn="r" rtl="0">
              <a:spcBef>
                <a:spcPts val="1600"/>
              </a:spcBef>
              <a:spcAft>
                <a:spcPts val="0"/>
              </a:spcAft>
              <a:buSzPts val="1400"/>
              <a:buNone/>
              <a:defRPr/>
            </a:lvl7pPr>
            <a:lvl8pPr lvl="7" algn="r" rtl="0">
              <a:spcBef>
                <a:spcPts val="1600"/>
              </a:spcBef>
              <a:spcAft>
                <a:spcPts val="0"/>
              </a:spcAft>
              <a:buSzPts val="1400"/>
              <a:buNone/>
              <a:defRPr/>
            </a:lvl8pPr>
            <a:lvl9pPr lvl="8" algn="r" rtl="0">
              <a:spcBef>
                <a:spcPts val="1600"/>
              </a:spcBef>
              <a:spcAft>
                <a:spcPts val="1600"/>
              </a:spcAft>
              <a:buSzPts val="1400"/>
              <a:buNone/>
              <a:defRPr/>
            </a:lvl9pPr>
          </a:lstStyle>
          <a:p>
            <a:endParaRPr/>
          </a:p>
        </p:txBody>
      </p:sp>
      <p:sp>
        <p:nvSpPr>
          <p:cNvPr id="935" name="Google Shape;935;p15"/>
          <p:cNvSpPr txBox="1">
            <a:spLocks noGrp="1"/>
          </p:cNvSpPr>
          <p:nvPr>
            <p:ph type="subTitle" idx="6"/>
          </p:nvPr>
        </p:nvSpPr>
        <p:spPr>
          <a:xfrm>
            <a:off x="4539550" y="2297400"/>
            <a:ext cx="19110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b="1"/>
            </a:lvl1pPr>
            <a:lvl2pPr lvl="1" algn="r" rtl="0">
              <a:spcBef>
                <a:spcPts val="0"/>
              </a:spcBef>
              <a:spcAft>
                <a:spcPts val="0"/>
              </a:spcAft>
              <a:buClr>
                <a:schemeClr val="dk1"/>
              </a:buClr>
              <a:buSzPts val="2000"/>
              <a:buNone/>
              <a:defRPr sz="2000">
                <a:solidFill>
                  <a:schemeClr val="dk1"/>
                </a:solidFill>
              </a:defRPr>
            </a:lvl2pPr>
            <a:lvl3pPr lvl="2" algn="r" rtl="0">
              <a:spcBef>
                <a:spcPts val="1600"/>
              </a:spcBef>
              <a:spcAft>
                <a:spcPts val="0"/>
              </a:spcAft>
              <a:buClr>
                <a:schemeClr val="dk1"/>
              </a:buClr>
              <a:buSzPts val="2000"/>
              <a:buNone/>
              <a:defRPr sz="2000">
                <a:solidFill>
                  <a:schemeClr val="dk1"/>
                </a:solidFill>
              </a:defRPr>
            </a:lvl3pPr>
            <a:lvl4pPr lvl="3" algn="r" rtl="0">
              <a:spcBef>
                <a:spcPts val="1600"/>
              </a:spcBef>
              <a:spcAft>
                <a:spcPts val="0"/>
              </a:spcAft>
              <a:buClr>
                <a:schemeClr val="dk1"/>
              </a:buClr>
              <a:buSzPts val="2000"/>
              <a:buNone/>
              <a:defRPr sz="2000">
                <a:solidFill>
                  <a:schemeClr val="dk1"/>
                </a:solidFill>
              </a:defRPr>
            </a:lvl4pPr>
            <a:lvl5pPr lvl="4" algn="r" rtl="0">
              <a:spcBef>
                <a:spcPts val="1600"/>
              </a:spcBef>
              <a:spcAft>
                <a:spcPts val="0"/>
              </a:spcAft>
              <a:buClr>
                <a:schemeClr val="dk1"/>
              </a:buClr>
              <a:buSzPts val="2000"/>
              <a:buNone/>
              <a:defRPr sz="2000">
                <a:solidFill>
                  <a:schemeClr val="dk1"/>
                </a:solidFill>
              </a:defRPr>
            </a:lvl5pPr>
            <a:lvl6pPr lvl="5" algn="r" rtl="0">
              <a:spcBef>
                <a:spcPts val="1600"/>
              </a:spcBef>
              <a:spcAft>
                <a:spcPts val="0"/>
              </a:spcAft>
              <a:buClr>
                <a:schemeClr val="dk1"/>
              </a:buClr>
              <a:buSzPts val="2000"/>
              <a:buNone/>
              <a:defRPr sz="2000">
                <a:solidFill>
                  <a:schemeClr val="dk1"/>
                </a:solidFill>
              </a:defRPr>
            </a:lvl6pPr>
            <a:lvl7pPr lvl="6" algn="r" rtl="0">
              <a:spcBef>
                <a:spcPts val="1600"/>
              </a:spcBef>
              <a:spcAft>
                <a:spcPts val="0"/>
              </a:spcAft>
              <a:buClr>
                <a:schemeClr val="dk1"/>
              </a:buClr>
              <a:buSzPts val="2000"/>
              <a:buNone/>
              <a:defRPr sz="2000">
                <a:solidFill>
                  <a:schemeClr val="dk1"/>
                </a:solidFill>
              </a:defRPr>
            </a:lvl7pPr>
            <a:lvl8pPr lvl="7" algn="r" rtl="0">
              <a:spcBef>
                <a:spcPts val="1600"/>
              </a:spcBef>
              <a:spcAft>
                <a:spcPts val="0"/>
              </a:spcAft>
              <a:buClr>
                <a:schemeClr val="dk1"/>
              </a:buClr>
              <a:buSzPts val="2000"/>
              <a:buNone/>
              <a:defRPr sz="2000">
                <a:solidFill>
                  <a:schemeClr val="dk1"/>
                </a:solidFill>
              </a:defRPr>
            </a:lvl8pPr>
            <a:lvl9pPr lvl="8" algn="r" rtl="0">
              <a:spcBef>
                <a:spcPts val="1600"/>
              </a:spcBef>
              <a:spcAft>
                <a:spcPts val="1600"/>
              </a:spcAft>
              <a:buClr>
                <a:schemeClr val="dk1"/>
              </a:buClr>
              <a:buSzPts val="2000"/>
              <a:buNone/>
              <a:defRPr sz="2000">
                <a:solidFill>
                  <a:schemeClr val="dk1"/>
                </a:solidFill>
              </a:defRPr>
            </a:lvl9pPr>
          </a:lstStyle>
          <a:p>
            <a:endParaRPr/>
          </a:p>
        </p:txBody>
      </p:sp>
      <p:sp>
        <p:nvSpPr>
          <p:cNvPr id="936" name="Google Shape;936;p15"/>
          <p:cNvSpPr txBox="1">
            <a:spLocks noGrp="1"/>
          </p:cNvSpPr>
          <p:nvPr>
            <p:ph type="subTitle" idx="7"/>
          </p:nvPr>
        </p:nvSpPr>
        <p:spPr>
          <a:xfrm>
            <a:off x="6677150" y="3949675"/>
            <a:ext cx="1833900" cy="798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2"/>
                </a:solidFill>
              </a:defRPr>
            </a:lvl1pPr>
            <a:lvl2pPr lvl="1" algn="r" rtl="0">
              <a:spcBef>
                <a:spcPts val="1600"/>
              </a:spcBef>
              <a:spcAft>
                <a:spcPts val="0"/>
              </a:spcAft>
              <a:buSzPts val="1400"/>
              <a:buNone/>
              <a:defRPr/>
            </a:lvl2pPr>
            <a:lvl3pPr lvl="2" algn="r" rtl="0">
              <a:spcBef>
                <a:spcPts val="1600"/>
              </a:spcBef>
              <a:spcAft>
                <a:spcPts val="0"/>
              </a:spcAft>
              <a:buSzPts val="1400"/>
              <a:buNone/>
              <a:defRPr/>
            </a:lvl3pPr>
            <a:lvl4pPr lvl="3" algn="r" rtl="0">
              <a:spcBef>
                <a:spcPts val="1600"/>
              </a:spcBef>
              <a:spcAft>
                <a:spcPts val="0"/>
              </a:spcAft>
              <a:buSzPts val="1400"/>
              <a:buNone/>
              <a:defRPr/>
            </a:lvl4pPr>
            <a:lvl5pPr lvl="4" algn="r" rtl="0">
              <a:spcBef>
                <a:spcPts val="1600"/>
              </a:spcBef>
              <a:spcAft>
                <a:spcPts val="0"/>
              </a:spcAft>
              <a:buSzPts val="1400"/>
              <a:buNone/>
              <a:defRPr/>
            </a:lvl5pPr>
            <a:lvl6pPr lvl="5" algn="r" rtl="0">
              <a:spcBef>
                <a:spcPts val="1600"/>
              </a:spcBef>
              <a:spcAft>
                <a:spcPts val="0"/>
              </a:spcAft>
              <a:buSzPts val="1400"/>
              <a:buNone/>
              <a:defRPr/>
            </a:lvl6pPr>
            <a:lvl7pPr lvl="6" algn="r" rtl="0">
              <a:spcBef>
                <a:spcPts val="1600"/>
              </a:spcBef>
              <a:spcAft>
                <a:spcPts val="0"/>
              </a:spcAft>
              <a:buSzPts val="1400"/>
              <a:buNone/>
              <a:defRPr/>
            </a:lvl7pPr>
            <a:lvl8pPr lvl="7" algn="r" rtl="0">
              <a:spcBef>
                <a:spcPts val="1600"/>
              </a:spcBef>
              <a:spcAft>
                <a:spcPts val="0"/>
              </a:spcAft>
              <a:buSzPts val="1400"/>
              <a:buNone/>
              <a:defRPr/>
            </a:lvl8pPr>
            <a:lvl9pPr lvl="8" algn="r" rtl="0">
              <a:spcBef>
                <a:spcPts val="1600"/>
              </a:spcBef>
              <a:spcAft>
                <a:spcPts val="1600"/>
              </a:spcAft>
              <a:buSzPts val="1400"/>
              <a:buNone/>
              <a:defRPr/>
            </a:lvl9pPr>
          </a:lstStyle>
          <a:p>
            <a:endParaRPr/>
          </a:p>
        </p:txBody>
      </p:sp>
      <p:sp>
        <p:nvSpPr>
          <p:cNvPr id="937" name="Google Shape;937;p15"/>
          <p:cNvSpPr txBox="1">
            <a:spLocks noGrp="1"/>
          </p:cNvSpPr>
          <p:nvPr>
            <p:ph type="subTitle" idx="8"/>
          </p:nvPr>
        </p:nvSpPr>
        <p:spPr>
          <a:xfrm>
            <a:off x="6638600" y="3606000"/>
            <a:ext cx="19110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b="1"/>
            </a:lvl1pPr>
            <a:lvl2pPr lvl="1" algn="r" rtl="0">
              <a:spcBef>
                <a:spcPts val="0"/>
              </a:spcBef>
              <a:spcAft>
                <a:spcPts val="0"/>
              </a:spcAft>
              <a:buClr>
                <a:schemeClr val="dk1"/>
              </a:buClr>
              <a:buSzPts val="2000"/>
              <a:buNone/>
              <a:defRPr sz="2000">
                <a:solidFill>
                  <a:schemeClr val="dk1"/>
                </a:solidFill>
              </a:defRPr>
            </a:lvl2pPr>
            <a:lvl3pPr lvl="2" algn="r" rtl="0">
              <a:spcBef>
                <a:spcPts val="1600"/>
              </a:spcBef>
              <a:spcAft>
                <a:spcPts val="0"/>
              </a:spcAft>
              <a:buClr>
                <a:schemeClr val="dk1"/>
              </a:buClr>
              <a:buSzPts val="2000"/>
              <a:buNone/>
              <a:defRPr sz="2000">
                <a:solidFill>
                  <a:schemeClr val="dk1"/>
                </a:solidFill>
              </a:defRPr>
            </a:lvl3pPr>
            <a:lvl4pPr lvl="3" algn="r" rtl="0">
              <a:spcBef>
                <a:spcPts val="1600"/>
              </a:spcBef>
              <a:spcAft>
                <a:spcPts val="0"/>
              </a:spcAft>
              <a:buClr>
                <a:schemeClr val="dk1"/>
              </a:buClr>
              <a:buSzPts val="2000"/>
              <a:buNone/>
              <a:defRPr sz="2000">
                <a:solidFill>
                  <a:schemeClr val="dk1"/>
                </a:solidFill>
              </a:defRPr>
            </a:lvl4pPr>
            <a:lvl5pPr lvl="4" algn="r" rtl="0">
              <a:spcBef>
                <a:spcPts val="1600"/>
              </a:spcBef>
              <a:spcAft>
                <a:spcPts val="0"/>
              </a:spcAft>
              <a:buClr>
                <a:schemeClr val="dk1"/>
              </a:buClr>
              <a:buSzPts val="2000"/>
              <a:buNone/>
              <a:defRPr sz="2000">
                <a:solidFill>
                  <a:schemeClr val="dk1"/>
                </a:solidFill>
              </a:defRPr>
            </a:lvl5pPr>
            <a:lvl6pPr lvl="5" algn="r" rtl="0">
              <a:spcBef>
                <a:spcPts val="1600"/>
              </a:spcBef>
              <a:spcAft>
                <a:spcPts val="0"/>
              </a:spcAft>
              <a:buClr>
                <a:schemeClr val="dk1"/>
              </a:buClr>
              <a:buSzPts val="2000"/>
              <a:buNone/>
              <a:defRPr sz="2000">
                <a:solidFill>
                  <a:schemeClr val="dk1"/>
                </a:solidFill>
              </a:defRPr>
            </a:lvl6pPr>
            <a:lvl7pPr lvl="6" algn="r" rtl="0">
              <a:spcBef>
                <a:spcPts val="1600"/>
              </a:spcBef>
              <a:spcAft>
                <a:spcPts val="0"/>
              </a:spcAft>
              <a:buClr>
                <a:schemeClr val="dk1"/>
              </a:buClr>
              <a:buSzPts val="2000"/>
              <a:buNone/>
              <a:defRPr sz="2000">
                <a:solidFill>
                  <a:schemeClr val="dk1"/>
                </a:solidFill>
              </a:defRPr>
            </a:lvl7pPr>
            <a:lvl8pPr lvl="7" algn="r" rtl="0">
              <a:spcBef>
                <a:spcPts val="1600"/>
              </a:spcBef>
              <a:spcAft>
                <a:spcPts val="0"/>
              </a:spcAft>
              <a:buClr>
                <a:schemeClr val="dk1"/>
              </a:buClr>
              <a:buSzPts val="2000"/>
              <a:buNone/>
              <a:defRPr sz="2000">
                <a:solidFill>
                  <a:schemeClr val="dk1"/>
                </a:solidFill>
              </a:defRPr>
            </a:lvl8pPr>
            <a:lvl9pPr lvl="8" algn="r" rtl="0">
              <a:spcBef>
                <a:spcPts val="1600"/>
              </a:spcBef>
              <a:spcAft>
                <a:spcPts val="1600"/>
              </a:spcAft>
              <a:buClr>
                <a:schemeClr val="dk1"/>
              </a:buClr>
              <a:buSzPts val="2000"/>
              <a:buNone/>
              <a:defRPr sz="2000">
                <a:solidFill>
                  <a:schemeClr val="dk1"/>
                </a:solidFill>
              </a:defRPr>
            </a:lvl9pPr>
          </a:lstStyle>
          <a:p>
            <a:endParaRPr/>
          </a:p>
        </p:txBody>
      </p:sp>
      <p:sp>
        <p:nvSpPr>
          <p:cNvPr id="938" name="Google Shape;938;p15"/>
          <p:cNvSpPr txBox="1">
            <a:spLocks noGrp="1"/>
          </p:cNvSpPr>
          <p:nvPr>
            <p:ph type="title"/>
          </p:nvPr>
        </p:nvSpPr>
        <p:spPr>
          <a:xfrm>
            <a:off x="724425" y="353050"/>
            <a:ext cx="7695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Font typeface="Playfair Display ExtraBold"/>
              <a:buNone/>
              <a:defRPr>
                <a:latin typeface="Playfair Display ExtraBold"/>
                <a:ea typeface="Playfair Display ExtraBold"/>
                <a:cs typeface="Playfair Display ExtraBold"/>
                <a:sym typeface="Playfair Display ExtraBold"/>
              </a:defRPr>
            </a:lvl1pPr>
            <a:lvl2pPr lvl="1" algn="ctr" rtl="0">
              <a:spcBef>
                <a:spcPts val="0"/>
              </a:spcBef>
              <a:spcAft>
                <a:spcPts val="0"/>
              </a:spcAft>
              <a:buSzPts val="3000"/>
              <a:buFont typeface="Playfair Display ExtraBold"/>
              <a:buNone/>
              <a:defRPr>
                <a:latin typeface="Playfair Display ExtraBold"/>
                <a:ea typeface="Playfair Display ExtraBold"/>
                <a:cs typeface="Playfair Display ExtraBold"/>
                <a:sym typeface="Playfair Display ExtraBold"/>
              </a:defRPr>
            </a:lvl2pPr>
            <a:lvl3pPr lvl="2" algn="ctr" rtl="0">
              <a:spcBef>
                <a:spcPts val="0"/>
              </a:spcBef>
              <a:spcAft>
                <a:spcPts val="0"/>
              </a:spcAft>
              <a:buSzPts val="3000"/>
              <a:buFont typeface="Playfair Display ExtraBold"/>
              <a:buNone/>
              <a:defRPr>
                <a:latin typeface="Playfair Display ExtraBold"/>
                <a:ea typeface="Playfair Display ExtraBold"/>
                <a:cs typeface="Playfair Display ExtraBold"/>
                <a:sym typeface="Playfair Display ExtraBold"/>
              </a:defRPr>
            </a:lvl3pPr>
            <a:lvl4pPr lvl="3" algn="ctr" rtl="0">
              <a:spcBef>
                <a:spcPts val="0"/>
              </a:spcBef>
              <a:spcAft>
                <a:spcPts val="0"/>
              </a:spcAft>
              <a:buSzPts val="3000"/>
              <a:buFont typeface="Playfair Display ExtraBold"/>
              <a:buNone/>
              <a:defRPr>
                <a:latin typeface="Playfair Display ExtraBold"/>
                <a:ea typeface="Playfair Display ExtraBold"/>
                <a:cs typeface="Playfair Display ExtraBold"/>
                <a:sym typeface="Playfair Display ExtraBold"/>
              </a:defRPr>
            </a:lvl4pPr>
            <a:lvl5pPr lvl="4" algn="ctr" rtl="0">
              <a:spcBef>
                <a:spcPts val="0"/>
              </a:spcBef>
              <a:spcAft>
                <a:spcPts val="0"/>
              </a:spcAft>
              <a:buSzPts val="3000"/>
              <a:buFont typeface="Playfair Display ExtraBold"/>
              <a:buNone/>
              <a:defRPr>
                <a:latin typeface="Playfair Display ExtraBold"/>
                <a:ea typeface="Playfair Display ExtraBold"/>
                <a:cs typeface="Playfair Display ExtraBold"/>
                <a:sym typeface="Playfair Display ExtraBold"/>
              </a:defRPr>
            </a:lvl5pPr>
            <a:lvl6pPr lvl="5" algn="ctr" rtl="0">
              <a:spcBef>
                <a:spcPts val="0"/>
              </a:spcBef>
              <a:spcAft>
                <a:spcPts val="0"/>
              </a:spcAft>
              <a:buSzPts val="3000"/>
              <a:buFont typeface="Playfair Display ExtraBold"/>
              <a:buNone/>
              <a:defRPr>
                <a:latin typeface="Playfair Display ExtraBold"/>
                <a:ea typeface="Playfair Display ExtraBold"/>
                <a:cs typeface="Playfair Display ExtraBold"/>
                <a:sym typeface="Playfair Display ExtraBold"/>
              </a:defRPr>
            </a:lvl6pPr>
            <a:lvl7pPr lvl="6" algn="ctr" rtl="0">
              <a:spcBef>
                <a:spcPts val="0"/>
              </a:spcBef>
              <a:spcAft>
                <a:spcPts val="0"/>
              </a:spcAft>
              <a:buSzPts val="3000"/>
              <a:buFont typeface="Playfair Display ExtraBold"/>
              <a:buNone/>
              <a:defRPr>
                <a:latin typeface="Playfair Display ExtraBold"/>
                <a:ea typeface="Playfair Display ExtraBold"/>
                <a:cs typeface="Playfair Display ExtraBold"/>
                <a:sym typeface="Playfair Display ExtraBold"/>
              </a:defRPr>
            </a:lvl7pPr>
            <a:lvl8pPr lvl="7" algn="ctr" rtl="0">
              <a:spcBef>
                <a:spcPts val="0"/>
              </a:spcBef>
              <a:spcAft>
                <a:spcPts val="0"/>
              </a:spcAft>
              <a:buSzPts val="3000"/>
              <a:buFont typeface="Playfair Display ExtraBold"/>
              <a:buNone/>
              <a:defRPr>
                <a:latin typeface="Playfair Display ExtraBold"/>
                <a:ea typeface="Playfair Display ExtraBold"/>
                <a:cs typeface="Playfair Display ExtraBold"/>
                <a:sym typeface="Playfair Display ExtraBold"/>
              </a:defRPr>
            </a:lvl8pPr>
            <a:lvl9pPr lvl="8" algn="ctr" rtl="0">
              <a:spcBef>
                <a:spcPts val="0"/>
              </a:spcBef>
              <a:spcAft>
                <a:spcPts val="0"/>
              </a:spcAft>
              <a:buSzPts val="3000"/>
              <a:buFont typeface="Playfair Display ExtraBold"/>
              <a:buNone/>
              <a:defRPr>
                <a:latin typeface="Playfair Display ExtraBold"/>
                <a:ea typeface="Playfair Display ExtraBold"/>
                <a:cs typeface="Playfair Display ExtraBold"/>
                <a:sym typeface="Playfair Display ExtraBold"/>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
  <p:cSld name="BLANK_1_2_1_1">
    <p:spTree>
      <p:nvGrpSpPr>
        <p:cNvPr id="1" name="Shape 1082"/>
        <p:cNvGrpSpPr/>
        <p:nvPr/>
      </p:nvGrpSpPr>
      <p:grpSpPr>
        <a:xfrm>
          <a:off x="0" y="0"/>
          <a:ext cx="0" cy="0"/>
          <a:chOff x="0" y="0"/>
          <a:chExt cx="0" cy="0"/>
        </a:xfrm>
      </p:grpSpPr>
      <p:sp>
        <p:nvSpPr>
          <p:cNvPr id="1083" name="Google Shape;1083;p17"/>
          <p:cNvSpPr/>
          <p:nvPr/>
        </p:nvSpPr>
        <p:spPr>
          <a:xfrm>
            <a:off x="161350" y="4471650"/>
            <a:ext cx="8831812" cy="365746"/>
          </a:xfrm>
          <a:custGeom>
            <a:avLst/>
            <a:gdLst/>
            <a:ahLst/>
            <a:cxnLst/>
            <a:rect l="l" t="t" r="r" b="b"/>
            <a:pathLst>
              <a:path w="43544" h="2997" extrusionOk="0">
                <a:moveTo>
                  <a:pt x="40578" y="97"/>
                </a:moveTo>
                <a:cubicBezTo>
                  <a:pt x="39626" y="97"/>
                  <a:pt x="38612" y="242"/>
                  <a:pt x="38087" y="242"/>
                </a:cubicBezTo>
                <a:lnTo>
                  <a:pt x="2487" y="242"/>
                </a:lnTo>
                <a:cubicBezTo>
                  <a:pt x="1935" y="315"/>
                  <a:pt x="1" y="1"/>
                  <a:pt x="35" y="2003"/>
                </a:cubicBezTo>
                <a:cubicBezTo>
                  <a:pt x="49" y="2888"/>
                  <a:pt x="1619" y="2996"/>
                  <a:pt x="2673" y="2996"/>
                </a:cubicBezTo>
                <a:cubicBezTo>
                  <a:pt x="3014" y="2996"/>
                  <a:pt x="3300" y="2985"/>
                  <a:pt x="3464" y="2985"/>
                </a:cubicBezTo>
                <a:cubicBezTo>
                  <a:pt x="11063" y="2985"/>
                  <a:pt x="18604" y="2763"/>
                  <a:pt x="26198" y="2763"/>
                </a:cubicBezTo>
                <a:cubicBezTo>
                  <a:pt x="28568" y="2763"/>
                  <a:pt x="30775" y="2741"/>
                  <a:pt x="33126" y="2741"/>
                </a:cubicBezTo>
                <a:cubicBezTo>
                  <a:pt x="34302" y="2741"/>
                  <a:pt x="35514" y="2746"/>
                  <a:pt x="36801" y="2763"/>
                </a:cubicBezTo>
                <a:cubicBezTo>
                  <a:pt x="37577" y="2773"/>
                  <a:pt x="38299" y="2785"/>
                  <a:pt x="38994" y="2785"/>
                </a:cubicBezTo>
                <a:cubicBezTo>
                  <a:pt x="39906" y="2785"/>
                  <a:pt x="40770" y="2764"/>
                  <a:pt x="41643" y="2690"/>
                </a:cubicBezTo>
                <a:cubicBezTo>
                  <a:pt x="42808" y="2593"/>
                  <a:pt x="43544" y="1582"/>
                  <a:pt x="42562" y="620"/>
                </a:cubicBezTo>
                <a:cubicBezTo>
                  <a:pt x="42190" y="208"/>
                  <a:pt x="41407" y="97"/>
                  <a:pt x="40578" y="97"/>
                </a:cubicBezTo>
                <a:close/>
              </a:path>
            </a:pathLst>
          </a:custGeom>
          <a:solidFill>
            <a:srgbClr val="EF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4" name="Google Shape;1084;p17"/>
          <p:cNvGrpSpPr/>
          <p:nvPr/>
        </p:nvGrpSpPr>
        <p:grpSpPr>
          <a:xfrm rot="-5400307">
            <a:off x="4297204" y="660952"/>
            <a:ext cx="4497418" cy="4510154"/>
            <a:chOff x="-1211800" y="3902875"/>
            <a:chExt cx="4015552" cy="3590030"/>
          </a:xfrm>
        </p:grpSpPr>
        <p:sp>
          <p:nvSpPr>
            <p:cNvPr id="1085" name="Google Shape;1085;p17"/>
            <p:cNvSpPr/>
            <p:nvPr/>
          </p:nvSpPr>
          <p:spPr>
            <a:xfrm>
              <a:off x="-1211800" y="3902875"/>
              <a:ext cx="3844961" cy="3427967"/>
            </a:xfrm>
            <a:custGeom>
              <a:avLst/>
              <a:gdLst/>
              <a:ahLst/>
              <a:cxnLst/>
              <a:rect l="l" t="t" r="r" b="b"/>
              <a:pathLst>
                <a:path w="4057" h="3617" extrusionOk="0">
                  <a:moveTo>
                    <a:pt x="2186" y="1"/>
                  </a:moveTo>
                  <a:cubicBezTo>
                    <a:pt x="1820" y="1"/>
                    <a:pt x="1591" y="397"/>
                    <a:pt x="1317" y="560"/>
                  </a:cubicBezTo>
                  <a:cubicBezTo>
                    <a:pt x="0" y="1327"/>
                    <a:pt x="89" y="2873"/>
                    <a:pt x="1439" y="3591"/>
                  </a:cubicBezTo>
                  <a:cubicBezTo>
                    <a:pt x="1555" y="3609"/>
                    <a:pt x="1669" y="3617"/>
                    <a:pt x="1783" y="3617"/>
                  </a:cubicBezTo>
                  <a:cubicBezTo>
                    <a:pt x="2196" y="3617"/>
                    <a:pt x="2597" y="3512"/>
                    <a:pt x="3001" y="3422"/>
                  </a:cubicBezTo>
                  <a:cubicBezTo>
                    <a:pt x="3699" y="3272"/>
                    <a:pt x="4056" y="2896"/>
                    <a:pt x="3899" y="2152"/>
                  </a:cubicBezTo>
                  <a:cubicBezTo>
                    <a:pt x="3608" y="1840"/>
                    <a:pt x="3268" y="1752"/>
                    <a:pt x="2901" y="1752"/>
                  </a:cubicBezTo>
                  <a:cubicBezTo>
                    <a:pt x="2749" y="1752"/>
                    <a:pt x="2592" y="1767"/>
                    <a:pt x="2433" y="1788"/>
                  </a:cubicBezTo>
                  <a:cubicBezTo>
                    <a:pt x="2304" y="1806"/>
                    <a:pt x="2156" y="1835"/>
                    <a:pt x="2017" y="1835"/>
                  </a:cubicBezTo>
                  <a:cubicBezTo>
                    <a:pt x="1834" y="1835"/>
                    <a:pt x="1666" y="1785"/>
                    <a:pt x="1570" y="1596"/>
                  </a:cubicBezTo>
                  <a:cubicBezTo>
                    <a:pt x="1347" y="1143"/>
                    <a:pt x="1858" y="1135"/>
                    <a:pt x="2069" y="951"/>
                  </a:cubicBezTo>
                  <a:cubicBezTo>
                    <a:pt x="2253" y="782"/>
                    <a:pt x="2429" y="613"/>
                    <a:pt x="2544" y="391"/>
                  </a:cubicBezTo>
                  <a:cubicBezTo>
                    <a:pt x="2583" y="295"/>
                    <a:pt x="2575" y="191"/>
                    <a:pt x="2521" y="103"/>
                  </a:cubicBezTo>
                  <a:cubicBezTo>
                    <a:pt x="2397" y="30"/>
                    <a:pt x="2286" y="1"/>
                    <a:pt x="2186" y="1"/>
                  </a:cubicBezTo>
                  <a:close/>
                </a:path>
              </a:pathLst>
            </a:custGeom>
            <a:solidFill>
              <a:srgbClr val="FCEA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7"/>
            <p:cNvSpPr/>
            <p:nvPr/>
          </p:nvSpPr>
          <p:spPr>
            <a:xfrm>
              <a:off x="151990" y="4000492"/>
              <a:ext cx="2651763" cy="3492413"/>
            </a:xfrm>
            <a:custGeom>
              <a:avLst/>
              <a:gdLst/>
              <a:ahLst/>
              <a:cxnLst/>
              <a:rect l="l" t="t" r="r" b="b"/>
              <a:pathLst>
                <a:path w="2798" h="3685" extrusionOk="0">
                  <a:moveTo>
                    <a:pt x="1082" y="0"/>
                  </a:moveTo>
                  <a:lnTo>
                    <a:pt x="1067" y="250"/>
                  </a:lnTo>
                  <a:cubicBezTo>
                    <a:pt x="1079" y="296"/>
                    <a:pt x="1094" y="338"/>
                    <a:pt x="1105" y="380"/>
                  </a:cubicBezTo>
                  <a:cubicBezTo>
                    <a:pt x="1301" y="687"/>
                    <a:pt x="1746" y="706"/>
                    <a:pt x="1884" y="1071"/>
                  </a:cubicBezTo>
                  <a:cubicBezTo>
                    <a:pt x="1923" y="1147"/>
                    <a:pt x="1957" y="1228"/>
                    <a:pt x="1996" y="1305"/>
                  </a:cubicBezTo>
                  <a:cubicBezTo>
                    <a:pt x="2042" y="1424"/>
                    <a:pt x="2091" y="1543"/>
                    <a:pt x="2138" y="1662"/>
                  </a:cubicBezTo>
                  <a:cubicBezTo>
                    <a:pt x="2180" y="1784"/>
                    <a:pt x="2249" y="1892"/>
                    <a:pt x="2349" y="1976"/>
                  </a:cubicBezTo>
                  <a:cubicBezTo>
                    <a:pt x="2164" y="3058"/>
                    <a:pt x="2084" y="3154"/>
                    <a:pt x="1044" y="3277"/>
                  </a:cubicBezTo>
                  <a:cubicBezTo>
                    <a:pt x="687" y="3315"/>
                    <a:pt x="323" y="3292"/>
                    <a:pt x="0" y="3488"/>
                  </a:cubicBezTo>
                  <a:cubicBezTo>
                    <a:pt x="261" y="3629"/>
                    <a:pt x="515" y="3684"/>
                    <a:pt x="763" y="3684"/>
                  </a:cubicBezTo>
                  <a:cubicBezTo>
                    <a:pt x="1272" y="3684"/>
                    <a:pt x="1755" y="3449"/>
                    <a:pt x="2222" y="3235"/>
                  </a:cubicBezTo>
                  <a:cubicBezTo>
                    <a:pt x="2586" y="3066"/>
                    <a:pt x="2797" y="2644"/>
                    <a:pt x="2740" y="2237"/>
                  </a:cubicBezTo>
                  <a:cubicBezTo>
                    <a:pt x="2656" y="1642"/>
                    <a:pt x="2563" y="1017"/>
                    <a:pt x="2230" y="503"/>
                  </a:cubicBezTo>
                  <a:cubicBezTo>
                    <a:pt x="1984" y="127"/>
                    <a:pt x="1466" y="169"/>
                    <a:pt x="1082" y="0"/>
                  </a:cubicBezTo>
                  <a:close/>
                </a:path>
              </a:pathLst>
            </a:custGeom>
            <a:solidFill>
              <a:srgbClr val="FCEA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7"/>
            <p:cNvSpPr/>
            <p:nvPr/>
          </p:nvSpPr>
          <p:spPr>
            <a:xfrm>
              <a:off x="-181613" y="4234583"/>
              <a:ext cx="2559832" cy="1652854"/>
            </a:xfrm>
            <a:custGeom>
              <a:avLst/>
              <a:gdLst/>
              <a:ahLst/>
              <a:cxnLst/>
              <a:rect l="l" t="t" r="r" b="b"/>
              <a:pathLst>
                <a:path w="2701" h="1744" extrusionOk="0">
                  <a:moveTo>
                    <a:pt x="1377" y="1"/>
                  </a:moveTo>
                  <a:cubicBezTo>
                    <a:pt x="960" y="1"/>
                    <a:pt x="920" y="599"/>
                    <a:pt x="519" y="599"/>
                  </a:cubicBezTo>
                  <a:cubicBezTo>
                    <a:pt x="509" y="599"/>
                    <a:pt x="498" y="598"/>
                    <a:pt x="487" y="597"/>
                  </a:cubicBezTo>
                  <a:cubicBezTo>
                    <a:pt x="464" y="596"/>
                    <a:pt x="443" y="595"/>
                    <a:pt x="423" y="595"/>
                  </a:cubicBezTo>
                  <a:cubicBezTo>
                    <a:pt x="1" y="595"/>
                    <a:pt x="133" y="931"/>
                    <a:pt x="122" y="1169"/>
                  </a:cubicBezTo>
                  <a:cubicBezTo>
                    <a:pt x="103" y="1495"/>
                    <a:pt x="222" y="1714"/>
                    <a:pt x="590" y="1737"/>
                  </a:cubicBezTo>
                  <a:cubicBezTo>
                    <a:pt x="672" y="1742"/>
                    <a:pt x="754" y="1744"/>
                    <a:pt x="835" y="1744"/>
                  </a:cubicBezTo>
                  <a:cubicBezTo>
                    <a:pt x="1269" y="1744"/>
                    <a:pt x="1701" y="1686"/>
                    <a:pt x="2132" y="1686"/>
                  </a:cubicBezTo>
                  <a:cubicBezTo>
                    <a:pt x="2322" y="1686"/>
                    <a:pt x="2511" y="1697"/>
                    <a:pt x="2701" y="1729"/>
                  </a:cubicBezTo>
                  <a:lnTo>
                    <a:pt x="2697" y="1319"/>
                  </a:lnTo>
                  <a:cubicBezTo>
                    <a:pt x="2635" y="1238"/>
                    <a:pt x="2574" y="1161"/>
                    <a:pt x="2509" y="1081"/>
                  </a:cubicBezTo>
                  <a:cubicBezTo>
                    <a:pt x="2501" y="1015"/>
                    <a:pt x="2493" y="946"/>
                    <a:pt x="2482" y="881"/>
                  </a:cubicBezTo>
                  <a:cubicBezTo>
                    <a:pt x="2305" y="375"/>
                    <a:pt x="1596" y="513"/>
                    <a:pt x="1419" y="3"/>
                  </a:cubicBezTo>
                  <a:cubicBezTo>
                    <a:pt x="1405" y="1"/>
                    <a:pt x="1391" y="1"/>
                    <a:pt x="1377" y="1"/>
                  </a:cubicBezTo>
                  <a:close/>
                </a:path>
              </a:pathLst>
            </a:custGeom>
            <a:solidFill>
              <a:srgbClr val="FCEA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7"/>
            <p:cNvSpPr/>
            <p:nvPr/>
          </p:nvSpPr>
          <p:spPr>
            <a:xfrm>
              <a:off x="1159431" y="4240269"/>
              <a:ext cx="1030188" cy="830218"/>
            </a:xfrm>
            <a:custGeom>
              <a:avLst/>
              <a:gdLst/>
              <a:ahLst/>
              <a:cxnLst/>
              <a:rect l="l" t="t" r="r" b="b"/>
              <a:pathLst>
                <a:path w="1087" h="876" extrusionOk="0">
                  <a:moveTo>
                    <a:pt x="4" y="0"/>
                  </a:moveTo>
                  <a:lnTo>
                    <a:pt x="4" y="0"/>
                  </a:lnTo>
                  <a:cubicBezTo>
                    <a:pt x="0" y="726"/>
                    <a:pt x="714" y="584"/>
                    <a:pt x="1067" y="875"/>
                  </a:cubicBezTo>
                  <a:cubicBezTo>
                    <a:pt x="1086" y="135"/>
                    <a:pt x="372" y="277"/>
                    <a:pt x="4" y="0"/>
                  </a:cubicBezTo>
                  <a:close/>
                </a:path>
              </a:pathLst>
            </a:custGeom>
            <a:solidFill>
              <a:srgbClr val="FCEA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17"/>
            <p:cNvSpPr/>
            <p:nvPr/>
          </p:nvSpPr>
          <p:spPr>
            <a:xfrm>
              <a:off x="2195305" y="5261929"/>
              <a:ext cx="179122" cy="222718"/>
            </a:xfrm>
            <a:custGeom>
              <a:avLst/>
              <a:gdLst/>
              <a:ahLst/>
              <a:cxnLst/>
              <a:rect l="l" t="t" r="r" b="b"/>
              <a:pathLst>
                <a:path w="189" h="235" extrusionOk="0">
                  <a:moveTo>
                    <a:pt x="189" y="235"/>
                  </a:moveTo>
                  <a:lnTo>
                    <a:pt x="1" y="1"/>
                  </a:lnTo>
                  <a:close/>
                </a:path>
              </a:pathLst>
            </a:custGeom>
            <a:solidFill>
              <a:srgbClr val="FCEA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0" name="Google Shape;1090;p17"/>
          <p:cNvGrpSpPr/>
          <p:nvPr/>
        </p:nvGrpSpPr>
        <p:grpSpPr>
          <a:xfrm rot="-10666632">
            <a:off x="3502434" y="1661994"/>
            <a:ext cx="1005182" cy="791237"/>
            <a:chOff x="6433246" y="1743436"/>
            <a:chExt cx="960254" cy="755871"/>
          </a:xfrm>
        </p:grpSpPr>
        <p:sp>
          <p:nvSpPr>
            <p:cNvPr id="1091" name="Google Shape;1091;p17"/>
            <p:cNvSpPr/>
            <p:nvPr/>
          </p:nvSpPr>
          <p:spPr>
            <a:xfrm>
              <a:off x="6464153" y="1763376"/>
              <a:ext cx="182738" cy="191711"/>
            </a:xfrm>
            <a:custGeom>
              <a:avLst/>
              <a:gdLst/>
              <a:ahLst/>
              <a:cxnLst/>
              <a:rect l="l" t="t" r="r" b="b"/>
              <a:pathLst>
                <a:path w="1283" h="1346" extrusionOk="0">
                  <a:moveTo>
                    <a:pt x="228" y="0"/>
                  </a:moveTo>
                  <a:cubicBezTo>
                    <a:pt x="199" y="131"/>
                    <a:pt x="117" y="247"/>
                    <a:pt x="1" y="315"/>
                  </a:cubicBezTo>
                  <a:lnTo>
                    <a:pt x="485" y="1345"/>
                  </a:lnTo>
                  <a:lnTo>
                    <a:pt x="1283" y="339"/>
                  </a:lnTo>
                  <a:lnTo>
                    <a:pt x="22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17"/>
            <p:cNvSpPr/>
            <p:nvPr/>
          </p:nvSpPr>
          <p:spPr>
            <a:xfrm>
              <a:off x="6433246" y="1743436"/>
              <a:ext cx="63524" cy="64806"/>
            </a:xfrm>
            <a:custGeom>
              <a:avLst/>
              <a:gdLst/>
              <a:ahLst/>
              <a:cxnLst/>
              <a:rect l="l" t="t" r="r" b="b"/>
              <a:pathLst>
                <a:path w="446" h="455" extrusionOk="0">
                  <a:moveTo>
                    <a:pt x="0" y="0"/>
                  </a:moveTo>
                  <a:lnTo>
                    <a:pt x="218" y="455"/>
                  </a:lnTo>
                  <a:cubicBezTo>
                    <a:pt x="334" y="387"/>
                    <a:pt x="416" y="271"/>
                    <a:pt x="445" y="140"/>
                  </a:cubicBezTo>
                  <a:lnTo>
                    <a:pt x="0" y="0"/>
                  </a:ln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17"/>
            <p:cNvSpPr/>
            <p:nvPr/>
          </p:nvSpPr>
          <p:spPr>
            <a:xfrm>
              <a:off x="6529670" y="1807387"/>
              <a:ext cx="764137" cy="664294"/>
            </a:xfrm>
            <a:custGeom>
              <a:avLst/>
              <a:gdLst/>
              <a:ahLst/>
              <a:cxnLst/>
              <a:rect l="l" t="t" r="r" b="b"/>
              <a:pathLst>
                <a:path w="5365" h="4664" extrusionOk="0">
                  <a:moveTo>
                    <a:pt x="828" y="1"/>
                  </a:moveTo>
                  <a:lnTo>
                    <a:pt x="0" y="1036"/>
                  </a:lnTo>
                  <a:lnTo>
                    <a:pt x="4533" y="4664"/>
                  </a:lnTo>
                  <a:lnTo>
                    <a:pt x="5365" y="3629"/>
                  </a:lnTo>
                  <a:lnTo>
                    <a:pt x="828" y="1"/>
                  </a:ln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17"/>
            <p:cNvSpPr/>
            <p:nvPr/>
          </p:nvSpPr>
          <p:spPr>
            <a:xfrm>
              <a:off x="6564137" y="1850827"/>
              <a:ext cx="694631" cy="577554"/>
            </a:xfrm>
            <a:custGeom>
              <a:avLst/>
              <a:gdLst/>
              <a:ahLst/>
              <a:cxnLst/>
              <a:rect l="l" t="t" r="r" b="b"/>
              <a:pathLst>
                <a:path w="4877" h="4055" extrusionOk="0">
                  <a:moveTo>
                    <a:pt x="344" y="1"/>
                  </a:moveTo>
                  <a:lnTo>
                    <a:pt x="0" y="426"/>
                  </a:lnTo>
                  <a:lnTo>
                    <a:pt x="4537" y="4054"/>
                  </a:lnTo>
                  <a:lnTo>
                    <a:pt x="4876" y="3628"/>
                  </a:lnTo>
                  <a:lnTo>
                    <a:pt x="344" y="1"/>
                  </a:ln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17"/>
            <p:cNvSpPr/>
            <p:nvPr/>
          </p:nvSpPr>
          <p:spPr>
            <a:xfrm>
              <a:off x="7186264" y="2337222"/>
              <a:ext cx="207236" cy="162085"/>
            </a:xfrm>
            <a:custGeom>
              <a:avLst/>
              <a:gdLst/>
              <a:ahLst/>
              <a:cxnLst/>
              <a:rect l="l" t="t" r="r" b="b"/>
              <a:pathLst>
                <a:path w="1455" h="1138" extrusionOk="0">
                  <a:moveTo>
                    <a:pt x="745" y="1"/>
                  </a:moveTo>
                  <a:lnTo>
                    <a:pt x="0" y="900"/>
                  </a:lnTo>
                  <a:cubicBezTo>
                    <a:pt x="173" y="1068"/>
                    <a:pt x="357" y="1137"/>
                    <a:pt x="526" y="1137"/>
                  </a:cubicBezTo>
                  <a:cubicBezTo>
                    <a:pt x="1072" y="1137"/>
                    <a:pt x="1454" y="418"/>
                    <a:pt x="745" y="1"/>
                  </a:cubicBezTo>
                  <a:close/>
                </a:path>
              </a:pathLst>
            </a:custGeom>
            <a:solidFill>
              <a:srgbClr val="243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17"/>
            <p:cNvSpPr/>
            <p:nvPr/>
          </p:nvSpPr>
          <p:spPr>
            <a:xfrm>
              <a:off x="7133851" y="2287657"/>
              <a:ext cx="175189" cy="197835"/>
            </a:xfrm>
            <a:custGeom>
              <a:avLst/>
              <a:gdLst/>
              <a:ahLst/>
              <a:cxnLst/>
              <a:rect l="l" t="t" r="r" b="b"/>
              <a:pathLst>
                <a:path w="1230" h="1389" extrusionOk="0">
                  <a:moveTo>
                    <a:pt x="847" y="0"/>
                  </a:moveTo>
                  <a:lnTo>
                    <a:pt x="1" y="1089"/>
                  </a:lnTo>
                  <a:lnTo>
                    <a:pt x="383" y="1389"/>
                  </a:lnTo>
                  <a:lnTo>
                    <a:pt x="1229" y="300"/>
                  </a:lnTo>
                  <a:lnTo>
                    <a:pt x="847" y="0"/>
                  </a:lnTo>
                  <a:close/>
                </a:path>
              </a:pathLst>
            </a:custGeom>
            <a:solidFill>
              <a:srgbClr val="AAB8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7" name="Google Shape;1097;p17"/>
          <p:cNvGrpSpPr/>
          <p:nvPr/>
        </p:nvGrpSpPr>
        <p:grpSpPr>
          <a:xfrm>
            <a:off x="3345588" y="3864195"/>
            <a:ext cx="1176996" cy="678296"/>
            <a:chOff x="6625736" y="4095721"/>
            <a:chExt cx="850800" cy="490240"/>
          </a:xfrm>
        </p:grpSpPr>
        <p:sp>
          <p:nvSpPr>
            <p:cNvPr id="1098" name="Google Shape;1098;p17"/>
            <p:cNvSpPr/>
            <p:nvPr/>
          </p:nvSpPr>
          <p:spPr>
            <a:xfrm>
              <a:off x="7028650" y="4095721"/>
              <a:ext cx="10969" cy="21569"/>
            </a:xfrm>
            <a:custGeom>
              <a:avLst/>
              <a:gdLst/>
              <a:ahLst/>
              <a:cxnLst/>
              <a:rect l="l" t="t" r="r" b="b"/>
              <a:pathLst>
                <a:path w="30" h="59" extrusionOk="0">
                  <a:moveTo>
                    <a:pt x="1" y="0"/>
                  </a:moveTo>
                  <a:lnTo>
                    <a:pt x="1" y="58"/>
                  </a:lnTo>
                  <a:lnTo>
                    <a:pt x="30" y="58"/>
                  </a:lnTo>
                  <a:lnTo>
                    <a:pt x="30" y="0"/>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17"/>
            <p:cNvSpPr/>
            <p:nvPr/>
          </p:nvSpPr>
          <p:spPr>
            <a:xfrm>
              <a:off x="7046566" y="4143246"/>
              <a:ext cx="81533" cy="76406"/>
            </a:xfrm>
            <a:custGeom>
              <a:avLst/>
              <a:gdLst/>
              <a:ahLst/>
              <a:cxnLst/>
              <a:rect l="l" t="t" r="r" b="b"/>
              <a:pathLst>
                <a:path w="223" h="209" extrusionOk="0">
                  <a:moveTo>
                    <a:pt x="0" y="1"/>
                  </a:moveTo>
                  <a:lnTo>
                    <a:pt x="0" y="209"/>
                  </a:lnTo>
                  <a:lnTo>
                    <a:pt x="223" y="209"/>
                  </a:lnTo>
                  <a:lnTo>
                    <a:pt x="223" y="1"/>
                  </a:lnTo>
                  <a:close/>
                </a:path>
              </a:pathLst>
            </a:custGeom>
            <a:solidFill>
              <a:srgbClr val="5D8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17"/>
            <p:cNvSpPr/>
            <p:nvPr/>
          </p:nvSpPr>
          <p:spPr>
            <a:xfrm>
              <a:off x="6977463" y="4143246"/>
              <a:ext cx="69468" cy="76406"/>
            </a:xfrm>
            <a:custGeom>
              <a:avLst/>
              <a:gdLst/>
              <a:ahLst/>
              <a:cxnLst/>
              <a:rect l="l" t="t" r="r" b="b"/>
              <a:pathLst>
                <a:path w="190" h="209" extrusionOk="0">
                  <a:moveTo>
                    <a:pt x="1" y="1"/>
                  </a:moveTo>
                  <a:lnTo>
                    <a:pt x="1" y="209"/>
                  </a:lnTo>
                  <a:lnTo>
                    <a:pt x="189" y="209"/>
                  </a:lnTo>
                  <a:lnTo>
                    <a:pt x="189" y="1"/>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17"/>
            <p:cNvSpPr/>
            <p:nvPr/>
          </p:nvSpPr>
          <p:spPr>
            <a:xfrm>
              <a:off x="6977463" y="4106323"/>
              <a:ext cx="69468" cy="37289"/>
            </a:xfrm>
            <a:custGeom>
              <a:avLst/>
              <a:gdLst/>
              <a:ahLst/>
              <a:cxnLst/>
              <a:rect l="l" t="t" r="r" b="b"/>
              <a:pathLst>
                <a:path w="190" h="102" extrusionOk="0">
                  <a:moveTo>
                    <a:pt x="97" y="0"/>
                  </a:moveTo>
                  <a:lnTo>
                    <a:pt x="1" y="102"/>
                  </a:lnTo>
                  <a:lnTo>
                    <a:pt x="189" y="102"/>
                  </a:lnTo>
                  <a:lnTo>
                    <a:pt x="97" y="0"/>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17"/>
            <p:cNvSpPr/>
            <p:nvPr/>
          </p:nvSpPr>
          <p:spPr>
            <a:xfrm>
              <a:off x="7012929" y="4106323"/>
              <a:ext cx="116998" cy="37289"/>
            </a:xfrm>
            <a:custGeom>
              <a:avLst/>
              <a:gdLst/>
              <a:ahLst/>
              <a:cxnLst/>
              <a:rect l="l" t="t" r="r" b="b"/>
              <a:pathLst>
                <a:path w="320" h="102" extrusionOk="0">
                  <a:moveTo>
                    <a:pt x="0" y="0"/>
                  </a:moveTo>
                  <a:lnTo>
                    <a:pt x="92" y="102"/>
                  </a:lnTo>
                  <a:lnTo>
                    <a:pt x="320" y="102"/>
                  </a:lnTo>
                  <a:lnTo>
                    <a:pt x="228" y="0"/>
                  </a:lnTo>
                  <a:close/>
                </a:path>
              </a:pathLst>
            </a:custGeom>
            <a:solidFill>
              <a:srgbClr val="AFC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7"/>
            <p:cNvSpPr/>
            <p:nvPr/>
          </p:nvSpPr>
          <p:spPr>
            <a:xfrm>
              <a:off x="6795384" y="4166278"/>
              <a:ext cx="85189" cy="141844"/>
            </a:xfrm>
            <a:custGeom>
              <a:avLst/>
              <a:gdLst/>
              <a:ahLst/>
              <a:cxnLst/>
              <a:rect l="l" t="t" r="r" b="b"/>
              <a:pathLst>
                <a:path w="233" h="388" extrusionOk="0">
                  <a:moveTo>
                    <a:pt x="117" y="1"/>
                  </a:moveTo>
                  <a:lnTo>
                    <a:pt x="0" y="122"/>
                  </a:lnTo>
                  <a:lnTo>
                    <a:pt x="0" y="388"/>
                  </a:lnTo>
                  <a:lnTo>
                    <a:pt x="233" y="388"/>
                  </a:lnTo>
                  <a:lnTo>
                    <a:pt x="233" y="122"/>
                  </a:lnTo>
                  <a:lnTo>
                    <a:pt x="117" y="1"/>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17"/>
            <p:cNvSpPr/>
            <p:nvPr/>
          </p:nvSpPr>
          <p:spPr>
            <a:xfrm>
              <a:off x="6837796" y="4166278"/>
              <a:ext cx="187929" cy="44600"/>
            </a:xfrm>
            <a:custGeom>
              <a:avLst/>
              <a:gdLst/>
              <a:ahLst/>
              <a:cxnLst/>
              <a:rect l="l" t="t" r="r" b="b"/>
              <a:pathLst>
                <a:path w="514" h="122" extrusionOk="0">
                  <a:moveTo>
                    <a:pt x="1" y="1"/>
                  </a:moveTo>
                  <a:lnTo>
                    <a:pt x="117" y="122"/>
                  </a:lnTo>
                  <a:lnTo>
                    <a:pt x="513" y="122"/>
                  </a:lnTo>
                  <a:lnTo>
                    <a:pt x="402" y="1"/>
                  </a:ln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17"/>
            <p:cNvSpPr/>
            <p:nvPr/>
          </p:nvSpPr>
          <p:spPr>
            <a:xfrm>
              <a:off x="6880208" y="4210513"/>
              <a:ext cx="145517" cy="97609"/>
            </a:xfrm>
            <a:custGeom>
              <a:avLst/>
              <a:gdLst/>
              <a:ahLst/>
              <a:cxnLst/>
              <a:rect l="l" t="t" r="r" b="b"/>
              <a:pathLst>
                <a:path w="398" h="267" extrusionOk="0">
                  <a:moveTo>
                    <a:pt x="1" y="1"/>
                  </a:moveTo>
                  <a:lnTo>
                    <a:pt x="1" y="267"/>
                  </a:lnTo>
                  <a:lnTo>
                    <a:pt x="397" y="267"/>
                  </a:lnTo>
                  <a:lnTo>
                    <a:pt x="397" y="1"/>
                  </a:lnTo>
                  <a:close/>
                </a:path>
              </a:pathLst>
            </a:custGeom>
            <a:solidFill>
              <a:srgbClr val="5D8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17"/>
            <p:cNvSpPr/>
            <p:nvPr/>
          </p:nvSpPr>
          <p:spPr>
            <a:xfrm>
              <a:off x="7025360" y="4166278"/>
              <a:ext cx="85189" cy="141844"/>
            </a:xfrm>
            <a:custGeom>
              <a:avLst/>
              <a:gdLst/>
              <a:ahLst/>
              <a:cxnLst/>
              <a:rect l="l" t="t" r="r" b="b"/>
              <a:pathLst>
                <a:path w="233" h="388" extrusionOk="0">
                  <a:moveTo>
                    <a:pt x="116" y="1"/>
                  </a:moveTo>
                  <a:lnTo>
                    <a:pt x="0" y="122"/>
                  </a:lnTo>
                  <a:lnTo>
                    <a:pt x="0" y="388"/>
                  </a:lnTo>
                  <a:lnTo>
                    <a:pt x="232" y="388"/>
                  </a:lnTo>
                  <a:lnTo>
                    <a:pt x="232" y="122"/>
                  </a:lnTo>
                  <a:lnTo>
                    <a:pt x="116" y="1"/>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17"/>
            <p:cNvSpPr/>
            <p:nvPr/>
          </p:nvSpPr>
          <p:spPr>
            <a:xfrm>
              <a:off x="7067772" y="4166278"/>
              <a:ext cx="187929" cy="44600"/>
            </a:xfrm>
            <a:custGeom>
              <a:avLst/>
              <a:gdLst/>
              <a:ahLst/>
              <a:cxnLst/>
              <a:rect l="l" t="t" r="r" b="b"/>
              <a:pathLst>
                <a:path w="514" h="122" extrusionOk="0">
                  <a:moveTo>
                    <a:pt x="0" y="1"/>
                  </a:moveTo>
                  <a:lnTo>
                    <a:pt x="116" y="122"/>
                  </a:lnTo>
                  <a:lnTo>
                    <a:pt x="513" y="122"/>
                  </a:lnTo>
                  <a:lnTo>
                    <a:pt x="402" y="1"/>
                  </a:ln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17"/>
            <p:cNvSpPr/>
            <p:nvPr/>
          </p:nvSpPr>
          <p:spPr>
            <a:xfrm>
              <a:off x="7110184" y="4210513"/>
              <a:ext cx="145517" cy="97609"/>
            </a:xfrm>
            <a:custGeom>
              <a:avLst/>
              <a:gdLst/>
              <a:ahLst/>
              <a:cxnLst/>
              <a:rect l="l" t="t" r="r" b="b"/>
              <a:pathLst>
                <a:path w="398" h="267" extrusionOk="0">
                  <a:moveTo>
                    <a:pt x="0" y="1"/>
                  </a:moveTo>
                  <a:lnTo>
                    <a:pt x="0" y="267"/>
                  </a:lnTo>
                  <a:lnTo>
                    <a:pt x="397" y="267"/>
                  </a:lnTo>
                  <a:lnTo>
                    <a:pt x="397" y="1"/>
                  </a:lnTo>
                  <a:close/>
                </a:path>
              </a:pathLst>
            </a:custGeom>
            <a:solidFill>
              <a:srgbClr val="5D8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17"/>
            <p:cNvSpPr/>
            <p:nvPr/>
          </p:nvSpPr>
          <p:spPr>
            <a:xfrm>
              <a:off x="6625736" y="4244146"/>
              <a:ext cx="113342" cy="341815"/>
            </a:xfrm>
            <a:custGeom>
              <a:avLst/>
              <a:gdLst/>
              <a:ahLst/>
              <a:cxnLst/>
              <a:rect l="l" t="t" r="r" b="b"/>
              <a:pathLst>
                <a:path w="310" h="935" extrusionOk="0">
                  <a:moveTo>
                    <a:pt x="155" y="1"/>
                  </a:moveTo>
                  <a:lnTo>
                    <a:pt x="0" y="165"/>
                  </a:lnTo>
                  <a:lnTo>
                    <a:pt x="0" y="934"/>
                  </a:lnTo>
                  <a:lnTo>
                    <a:pt x="310" y="934"/>
                  </a:lnTo>
                  <a:lnTo>
                    <a:pt x="310" y="165"/>
                  </a:lnTo>
                  <a:lnTo>
                    <a:pt x="155" y="1"/>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17"/>
            <p:cNvSpPr/>
            <p:nvPr/>
          </p:nvSpPr>
          <p:spPr>
            <a:xfrm>
              <a:off x="6682042" y="4244146"/>
              <a:ext cx="249718" cy="60320"/>
            </a:xfrm>
            <a:custGeom>
              <a:avLst/>
              <a:gdLst/>
              <a:ahLst/>
              <a:cxnLst/>
              <a:rect l="l" t="t" r="r" b="b"/>
              <a:pathLst>
                <a:path w="683" h="165" extrusionOk="0">
                  <a:moveTo>
                    <a:pt x="1" y="1"/>
                  </a:moveTo>
                  <a:lnTo>
                    <a:pt x="156" y="165"/>
                  </a:lnTo>
                  <a:lnTo>
                    <a:pt x="683" y="165"/>
                  </a:lnTo>
                  <a:lnTo>
                    <a:pt x="533" y="1"/>
                  </a:ln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17"/>
            <p:cNvSpPr/>
            <p:nvPr/>
          </p:nvSpPr>
          <p:spPr>
            <a:xfrm>
              <a:off x="6738713" y="4304101"/>
              <a:ext cx="193047" cy="281860"/>
            </a:xfrm>
            <a:custGeom>
              <a:avLst/>
              <a:gdLst/>
              <a:ahLst/>
              <a:cxnLst/>
              <a:rect l="l" t="t" r="r" b="b"/>
              <a:pathLst>
                <a:path w="528" h="771" extrusionOk="0">
                  <a:moveTo>
                    <a:pt x="1" y="1"/>
                  </a:moveTo>
                  <a:lnTo>
                    <a:pt x="1" y="770"/>
                  </a:lnTo>
                  <a:lnTo>
                    <a:pt x="528" y="770"/>
                  </a:lnTo>
                  <a:lnTo>
                    <a:pt x="528" y="1"/>
                  </a:lnTo>
                  <a:close/>
                </a:path>
              </a:pathLst>
            </a:custGeom>
            <a:solidFill>
              <a:srgbClr val="5D8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17"/>
            <p:cNvSpPr/>
            <p:nvPr/>
          </p:nvSpPr>
          <p:spPr>
            <a:xfrm>
              <a:off x="7014757" y="4228426"/>
              <a:ext cx="16087" cy="35461"/>
            </a:xfrm>
            <a:custGeom>
              <a:avLst/>
              <a:gdLst/>
              <a:ahLst/>
              <a:cxnLst/>
              <a:rect l="l" t="t" r="r" b="b"/>
              <a:pathLst>
                <a:path w="44" h="97" extrusionOk="0">
                  <a:moveTo>
                    <a:pt x="0" y="0"/>
                  </a:moveTo>
                  <a:lnTo>
                    <a:pt x="0" y="97"/>
                  </a:lnTo>
                  <a:lnTo>
                    <a:pt x="44" y="97"/>
                  </a:lnTo>
                  <a:lnTo>
                    <a:pt x="44" y="0"/>
                  </a:ln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17"/>
            <p:cNvSpPr/>
            <p:nvPr/>
          </p:nvSpPr>
          <p:spPr>
            <a:xfrm>
              <a:off x="7042910" y="4305929"/>
              <a:ext cx="133086" cy="126124"/>
            </a:xfrm>
            <a:custGeom>
              <a:avLst/>
              <a:gdLst/>
              <a:ahLst/>
              <a:cxnLst/>
              <a:rect l="l" t="t" r="r" b="b"/>
              <a:pathLst>
                <a:path w="364" h="345" extrusionOk="0">
                  <a:moveTo>
                    <a:pt x="1" y="1"/>
                  </a:moveTo>
                  <a:lnTo>
                    <a:pt x="1" y="344"/>
                  </a:lnTo>
                  <a:lnTo>
                    <a:pt x="363" y="344"/>
                  </a:lnTo>
                  <a:lnTo>
                    <a:pt x="363" y="1"/>
                  </a:lnTo>
                  <a:close/>
                </a:path>
              </a:pathLst>
            </a:custGeom>
            <a:solidFill>
              <a:srgbClr val="5D8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17"/>
            <p:cNvSpPr/>
            <p:nvPr/>
          </p:nvSpPr>
          <p:spPr>
            <a:xfrm>
              <a:off x="6929933" y="4305929"/>
              <a:ext cx="113342" cy="126124"/>
            </a:xfrm>
            <a:custGeom>
              <a:avLst/>
              <a:gdLst/>
              <a:ahLst/>
              <a:cxnLst/>
              <a:rect l="l" t="t" r="r" b="b"/>
              <a:pathLst>
                <a:path w="310" h="345" extrusionOk="0">
                  <a:moveTo>
                    <a:pt x="0" y="1"/>
                  </a:moveTo>
                  <a:lnTo>
                    <a:pt x="0" y="344"/>
                  </a:lnTo>
                  <a:lnTo>
                    <a:pt x="310" y="344"/>
                  </a:lnTo>
                  <a:lnTo>
                    <a:pt x="310" y="1"/>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7"/>
            <p:cNvSpPr/>
            <p:nvPr/>
          </p:nvSpPr>
          <p:spPr>
            <a:xfrm>
              <a:off x="6929933" y="4245974"/>
              <a:ext cx="113342" cy="60320"/>
            </a:xfrm>
            <a:custGeom>
              <a:avLst/>
              <a:gdLst/>
              <a:ahLst/>
              <a:cxnLst/>
              <a:rect l="l" t="t" r="r" b="b"/>
              <a:pathLst>
                <a:path w="310" h="165" extrusionOk="0">
                  <a:moveTo>
                    <a:pt x="155" y="0"/>
                  </a:moveTo>
                  <a:lnTo>
                    <a:pt x="0" y="165"/>
                  </a:lnTo>
                  <a:lnTo>
                    <a:pt x="310" y="165"/>
                  </a:lnTo>
                  <a:lnTo>
                    <a:pt x="155" y="0"/>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17"/>
            <p:cNvSpPr/>
            <p:nvPr/>
          </p:nvSpPr>
          <p:spPr>
            <a:xfrm>
              <a:off x="6986238" y="4245974"/>
              <a:ext cx="189757" cy="60320"/>
            </a:xfrm>
            <a:custGeom>
              <a:avLst/>
              <a:gdLst/>
              <a:ahLst/>
              <a:cxnLst/>
              <a:rect l="l" t="t" r="r" b="b"/>
              <a:pathLst>
                <a:path w="519" h="165" extrusionOk="0">
                  <a:moveTo>
                    <a:pt x="1" y="0"/>
                  </a:moveTo>
                  <a:lnTo>
                    <a:pt x="156" y="165"/>
                  </a:lnTo>
                  <a:lnTo>
                    <a:pt x="518" y="165"/>
                  </a:lnTo>
                  <a:lnTo>
                    <a:pt x="373" y="0"/>
                  </a:lnTo>
                  <a:close/>
                </a:path>
              </a:pathLst>
            </a:custGeom>
            <a:solidFill>
              <a:srgbClr val="AFC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17"/>
            <p:cNvSpPr/>
            <p:nvPr/>
          </p:nvSpPr>
          <p:spPr>
            <a:xfrm>
              <a:off x="7258626" y="4229888"/>
              <a:ext cx="14625" cy="33999"/>
            </a:xfrm>
            <a:custGeom>
              <a:avLst/>
              <a:gdLst/>
              <a:ahLst/>
              <a:cxnLst/>
              <a:rect l="l" t="t" r="r" b="b"/>
              <a:pathLst>
                <a:path w="40" h="93" extrusionOk="0">
                  <a:moveTo>
                    <a:pt x="1" y="1"/>
                  </a:moveTo>
                  <a:lnTo>
                    <a:pt x="1" y="93"/>
                  </a:lnTo>
                  <a:lnTo>
                    <a:pt x="39" y="93"/>
                  </a:lnTo>
                  <a:lnTo>
                    <a:pt x="39" y="1"/>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17"/>
            <p:cNvSpPr/>
            <p:nvPr/>
          </p:nvSpPr>
          <p:spPr>
            <a:xfrm>
              <a:off x="7287144" y="4305929"/>
              <a:ext cx="132720" cy="126124"/>
            </a:xfrm>
            <a:custGeom>
              <a:avLst/>
              <a:gdLst/>
              <a:ahLst/>
              <a:cxnLst/>
              <a:rect l="l" t="t" r="r" b="b"/>
              <a:pathLst>
                <a:path w="363" h="345" extrusionOk="0">
                  <a:moveTo>
                    <a:pt x="0" y="1"/>
                  </a:moveTo>
                  <a:lnTo>
                    <a:pt x="0" y="344"/>
                  </a:lnTo>
                  <a:lnTo>
                    <a:pt x="363" y="344"/>
                  </a:lnTo>
                  <a:lnTo>
                    <a:pt x="363" y="1"/>
                  </a:lnTo>
                  <a:close/>
                </a:path>
              </a:pathLst>
            </a:custGeom>
            <a:solidFill>
              <a:srgbClr val="5D8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17"/>
            <p:cNvSpPr/>
            <p:nvPr/>
          </p:nvSpPr>
          <p:spPr>
            <a:xfrm>
              <a:off x="7173802" y="4305929"/>
              <a:ext cx="113708" cy="126124"/>
            </a:xfrm>
            <a:custGeom>
              <a:avLst/>
              <a:gdLst/>
              <a:ahLst/>
              <a:cxnLst/>
              <a:rect l="l" t="t" r="r" b="b"/>
              <a:pathLst>
                <a:path w="311" h="345" extrusionOk="0">
                  <a:moveTo>
                    <a:pt x="1" y="1"/>
                  </a:moveTo>
                  <a:lnTo>
                    <a:pt x="1" y="344"/>
                  </a:lnTo>
                  <a:lnTo>
                    <a:pt x="310" y="344"/>
                  </a:lnTo>
                  <a:lnTo>
                    <a:pt x="310" y="1"/>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17"/>
            <p:cNvSpPr/>
            <p:nvPr/>
          </p:nvSpPr>
          <p:spPr>
            <a:xfrm>
              <a:off x="7173802" y="4245974"/>
              <a:ext cx="113708" cy="60320"/>
            </a:xfrm>
            <a:custGeom>
              <a:avLst/>
              <a:gdLst/>
              <a:ahLst/>
              <a:cxnLst/>
              <a:rect l="l" t="t" r="r" b="b"/>
              <a:pathLst>
                <a:path w="311" h="165" extrusionOk="0">
                  <a:moveTo>
                    <a:pt x="155" y="0"/>
                  </a:moveTo>
                  <a:lnTo>
                    <a:pt x="1" y="165"/>
                  </a:lnTo>
                  <a:lnTo>
                    <a:pt x="310" y="165"/>
                  </a:lnTo>
                  <a:lnTo>
                    <a:pt x="155" y="0"/>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17"/>
            <p:cNvSpPr/>
            <p:nvPr/>
          </p:nvSpPr>
          <p:spPr>
            <a:xfrm>
              <a:off x="7230473" y="4245974"/>
              <a:ext cx="189391" cy="60320"/>
            </a:xfrm>
            <a:custGeom>
              <a:avLst/>
              <a:gdLst/>
              <a:ahLst/>
              <a:cxnLst/>
              <a:rect l="l" t="t" r="r" b="b"/>
              <a:pathLst>
                <a:path w="518" h="165" extrusionOk="0">
                  <a:moveTo>
                    <a:pt x="0" y="0"/>
                  </a:moveTo>
                  <a:lnTo>
                    <a:pt x="155" y="165"/>
                  </a:lnTo>
                  <a:lnTo>
                    <a:pt x="518" y="165"/>
                  </a:lnTo>
                  <a:lnTo>
                    <a:pt x="368" y="0"/>
                  </a:ln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17"/>
            <p:cNvSpPr/>
            <p:nvPr/>
          </p:nvSpPr>
          <p:spPr>
            <a:xfrm>
              <a:off x="6788437" y="4348336"/>
              <a:ext cx="141861" cy="235797"/>
            </a:xfrm>
            <a:custGeom>
              <a:avLst/>
              <a:gdLst/>
              <a:ahLst/>
              <a:cxnLst/>
              <a:rect l="l" t="t" r="r" b="b"/>
              <a:pathLst>
                <a:path w="388" h="645" extrusionOk="0">
                  <a:moveTo>
                    <a:pt x="194" y="1"/>
                  </a:moveTo>
                  <a:lnTo>
                    <a:pt x="0" y="209"/>
                  </a:lnTo>
                  <a:lnTo>
                    <a:pt x="0" y="644"/>
                  </a:lnTo>
                  <a:lnTo>
                    <a:pt x="387" y="644"/>
                  </a:lnTo>
                  <a:lnTo>
                    <a:pt x="387" y="209"/>
                  </a:lnTo>
                  <a:lnTo>
                    <a:pt x="194" y="1"/>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17"/>
            <p:cNvSpPr/>
            <p:nvPr/>
          </p:nvSpPr>
          <p:spPr>
            <a:xfrm>
              <a:off x="6859002" y="4348336"/>
              <a:ext cx="313336" cy="76406"/>
            </a:xfrm>
            <a:custGeom>
              <a:avLst/>
              <a:gdLst/>
              <a:ahLst/>
              <a:cxnLst/>
              <a:rect l="l" t="t" r="r" b="b"/>
              <a:pathLst>
                <a:path w="857" h="209" extrusionOk="0">
                  <a:moveTo>
                    <a:pt x="1" y="1"/>
                  </a:moveTo>
                  <a:lnTo>
                    <a:pt x="194" y="209"/>
                  </a:lnTo>
                  <a:lnTo>
                    <a:pt x="857" y="209"/>
                  </a:lnTo>
                  <a:lnTo>
                    <a:pt x="668" y="1"/>
                  </a:ln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17"/>
            <p:cNvSpPr/>
            <p:nvPr/>
          </p:nvSpPr>
          <p:spPr>
            <a:xfrm>
              <a:off x="6929933" y="4424376"/>
              <a:ext cx="242406" cy="159757"/>
            </a:xfrm>
            <a:custGeom>
              <a:avLst/>
              <a:gdLst/>
              <a:ahLst/>
              <a:cxnLst/>
              <a:rect l="l" t="t" r="r" b="b"/>
              <a:pathLst>
                <a:path w="663" h="437" extrusionOk="0">
                  <a:moveTo>
                    <a:pt x="0" y="1"/>
                  </a:moveTo>
                  <a:lnTo>
                    <a:pt x="0" y="436"/>
                  </a:lnTo>
                  <a:lnTo>
                    <a:pt x="663" y="436"/>
                  </a:lnTo>
                  <a:lnTo>
                    <a:pt x="663" y="1"/>
                  </a:lnTo>
                  <a:close/>
                </a:path>
              </a:pathLst>
            </a:custGeom>
            <a:solidFill>
              <a:srgbClr val="5D8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17"/>
            <p:cNvSpPr/>
            <p:nvPr/>
          </p:nvSpPr>
          <p:spPr>
            <a:xfrm>
              <a:off x="6832678" y="4497126"/>
              <a:ext cx="40949" cy="87007"/>
            </a:xfrm>
            <a:custGeom>
              <a:avLst/>
              <a:gdLst/>
              <a:ahLst/>
              <a:cxnLst/>
              <a:rect l="l" t="t" r="r" b="b"/>
              <a:pathLst>
                <a:path w="112" h="238" extrusionOk="0">
                  <a:moveTo>
                    <a:pt x="56" y="0"/>
                  </a:moveTo>
                  <a:cubicBezTo>
                    <a:pt x="28" y="0"/>
                    <a:pt x="0" y="20"/>
                    <a:pt x="5" y="58"/>
                  </a:cubicBezTo>
                  <a:lnTo>
                    <a:pt x="5" y="237"/>
                  </a:lnTo>
                  <a:lnTo>
                    <a:pt x="106" y="237"/>
                  </a:lnTo>
                  <a:lnTo>
                    <a:pt x="106" y="58"/>
                  </a:lnTo>
                  <a:cubicBezTo>
                    <a:pt x="111" y="20"/>
                    <a:pt x="83" y="0"/>
                    <a:pt x="56" y="0"/>
                  </a:cubicBez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17"/>
            <p:cNvSpPr/>
            <p:nvPr/>
          </p:nvSpPr>
          <p:spPr>
            <a:xfrm>
              <a:off x="7099581" y="4507728"/>
              <a:ext cx="37293" cy="65804"/>
            </a:xfrm>
            <a:custGeom>
              <a:avLst/>
              <a:gdLst/>
              <a:ahLst/>
              <a:cxnLst/>
              <a:rect l="l" t="t" r="r" b="b"/>
              <a:pathLst>
                <a:path w="102" h="180" extrusionOk="0">
                  <a:moveTo>
                    <a:pt x="15" y="0"/>
                  </a:moveTo>
                  <a:cubicBezTo>
                    <a:pt x="5" y="0"/>
                    <a:pt x="0" y="10"/>
                    <a:pt x="0" y="20"/>
                  </a:cubicBezTo>
                  <a:lnTo>
                    <a:pt x="0" y="165"/>
                  </a:lnTo>
                  <a:cubicBezTo>
                    <a:pt x="0" y="170"/>
                    <a:pt x="5" y="179"/>
                    <a:pt x="15" y="179"/>
                  </a:cubicBezTo>
                  <a:lnTo>
                    <a:pt x="87" y="179"/>
                  </a:lnTo>
                  <a:cubicBezTo>
                    <a:pt x="97" y="179"/>
                    <a:pt x="102" y="170"/>
                    <a:pt x="102" y="165"/>
                  </a:cubicBezTo>
                  <a:lnTo>
                    <a:pt x="102" y="20"/>
                  </a:lnTo>
                  <a:cubicBezTo>
                    <a:pt x="102" y="10"/>
                    <a:pt x="97" y="0"/>
                    <a:pt x="87" y="0"/>
                  </a:cubicBez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17"/>
            <p:cNvSpPr/>
            <p:nvPr/>
          </p:nvSpPr>
          <p:spPr>
            <a:xfrm>
              <a:off x="7037791" y="4507728"/>
              <a:ext cx="39121" cy="65804"/>
            </a:xfrm>
            <a:custGeom>
              <a:avLst/>
              <a:gdLst/>
              <a:ahLst/>
              <a:cxnLst/>
              <a:rect l="l" t="t" r="r" b="b"/>
              <a:pathLst>
                <a:path w="107" h="180" extrusionOk="0">
                  <a:moveTo>
                    <a:pt x="19" y="0"/>
                  </a:moveTo>
                  <a:cubicBezTo>
                    <a:pt x="10" y="0"/>
                    <a:pt x="0" y="10"/>
                    <a:pt x="0" y="20"/>
                  </a:cubicBezTo>
                  <a:lnTo>
                    <a:pt x="0" y="165"/>
                  </a:lnTo>
                  <a:cubicBezTo>
                    <a:pt x="0" y="170"/>
                    <a:pt x="10" y="179"/>
                    <a:pt x="19" y="179"/>
                  </a:cubicBezTo>
                  <a:lnTo>
                    <a:pt x="92" y="179"/>
                  </a:lnTo>
                  <a:cubicBezTo>
                    <a:pt x="102" y="179"/>
                    <a:pt x="107" y="170"/>
                    <a:pt x="107" y="165"/>
                  </a:cubicBezTo>
                  <a:lnTo>
                    <a:pt x="107" y="20"/>
                  </a:lnTo>
                  <a:cubicBezTo>
                    <a:pt x="107" y="10"/>
                    <a:pt x="102" y="0"/>
                    <a:pt x="92" y="0"/>
                  </a:cubicBez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17"/>
            <p:cNvSpPr/>
            <p:nvPr/>
          </p:nvSpPr>
          <p:spPr>
            <a:xfrm>
              <a:off x="6977463" y="4507728"/>
              <a:ext cx="39487" cy="65804"/>
            </a:xfrm>
            <a:custGeom>
              <a:avLst/>
              <a:gdLst/>
              <a:ahLst/>
              <a:cxnLst/>
              <a:rect l="l" t="t" r="r" b="b"/>
              <a:pathLst>
                <a:path w="108" h="180" extrusionOk="0">
                  <a:moveTo>
                    <a:pt x="15" y="0"/>
                  </a:moveTo>
                  <a:cubicBezTo>
                    <a:pt x="5" y="0"/>
                    <a:pt x="1" y="10"/>
                    <a:pt x="1" y="20"/>
                  </a:cubicBezTo>
                  <a:lnTo>
                    <a:pt x="1" y="165"/>
                  </a:lnTo>
                  <a:cubicBezTo>
                    <a:pt x="1" y="170"/>
                    <a:pt x="5" y="179"/>
                    <a:pt x="15" y="179"/>
                  </a:cubicBezTo>
                  <a:lnTo>
                    <a:pt x="88" y="179"/>
                  </a:lnTo>
                  <a:cubicBezTo>
                    <a:pt x="97" y="179"/>
                    <a:pt x="107" y="170"/>
                    <a:pt x="107" y="165"/>
                  </a:cubicBezTo>
                  <a:lnTo>
                    <a:pt x="107" y="20"/>
                  </a:lnTo>
                  <a:cubicBezTo>
                    <a:pt x="107" y="10"/>
                    <a:pt x="97" y="0"/>
                    <a:pt x="88" y="0"/>
                  </a:cubicBez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17"/>
            <p:cNvSpPr/>
            <p:nvPr/>
          </p:nvSpPr>
          <p:spPr>
            <a:xfrm>
              <a:off x="7099581" y="4434978"/>
              <a:ext cx="37293" cy="64342"/>
            </a:xfrm>
            <a:custGeom>
              <a:avLst/>
              <a:gdLst/>
              <a:ahLst/>
              <a:cxnLst/>
              <a:rect l="l" t="t" r="r" b="b"/>
              <a:pathLst>
                <a:path w="102" h="176" extrusionOk="0">
                  <a:moveTo>
                    <a:pt x="15" y="1"/>
                  </a:moveTo>
                  <a:cubicBezTo>
                    <a:pt x="5" y="1"/>
                    <a:pt x="0" y="6"/>
                    <a:pt x="0" y="15"/>
                  </a:cubicBezTo>
                  <a:lnTo>
                    <a:pt x="0" y="161"/>
                  </a:lnTo>
                  <a:cubicBezTo>
                    <a:pt x="0" y="170"/>
                    <a:pt x="5" y="175"/>
                    <a:pt x="15" y="175"/>
                  </a:cubicBezTo>
                  <a:lnTo>
                    <a:pt x="87" y="175"/>
                  </a:lnTo>
                  <a:cubicBezTo>
                    <a:pt x="97" y="175"/>
                    <a:pt x="102" y="170"/>
                    <a:pt x="102" y="161"/>
                  </a:cubicBezTo>
                  <a:lnTo>
                    <a:pt x="102" y="15"/>
                  </a:lnTo>
                  <a:cubicBezTo>
                    <a:pt x="102" y="6"/>
                    <a:pt x="97" y="1"/>
                    <a:pt x="87" y="1"/>
                  </a:cubicBez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17"/>
            <p:cNvSpPr/>
            <p:nvPr/>
          </p:nvSpPr>
          <p:spPr>
            <a:xfrm>
              <a:off x="7037791" y="4434978"/>
              <a:ext cx="39121" cy="64342"/>
            </a:xfrm>
            <a:custGeom>
              <a:avLst/>
              <a:gdLst/>
              <a:ahLst/>
              <a:cxnLst/>
              <a:rect l="l" t="t" r="r" b="b"/>
              <a:pathLst>
                <a:path w="107" h="176" extrusionOk="0">
                  <a:moveTo>
                    <a:pt x="19" y="1"/>
                  </a:moveTo>
                  <a:cubicBezTo>
                    <a:pt x="10" y="1"/>
                    <a:pt x="0" y="6"/>
                    <a:pt x="0" y="15"/>
                  </a:cubicBezTo>
                  <a:lnTo>
                    <a:pt x="0" y="161"/>
                  </a:lnTo>
                  <a:cubicBezTo>
                    <a:pt x="0" y="170"/>
                    <a:pt x="10" y="175"/>
                    <a:pt x="19" y="175"/>
                  </a:cubicBezTo>
                  <a:lnTo>
                    <a:pt x="92" y="175"/>
                  </a:lnTo>
                  <a:cubicBezTo>
                    <a:pt x="102" y="175"/>
                    <a:pt x="107" y="170"/>
                    <a:pt x="107" y="161"/>
                  </a:cubicBezTo>
                  <a:lnTo>
                    <a:pt x="107" y="15"/>
                  </a:lnTo>
                  <a:cubicBezTo>
                    <a:pt x="107" y="6"/>
                    <a:pt x="102" y="1"/>
                    <a:pt x="92" y="1"/>
                  </a:cubicBez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17"/>
            <p:cNvSpPr/>
            <p:nvPr/>
          </p:nvSpPr>
          <p:spPr>
            <a:xfrm>
              <a:off x="6977463" y="4434978"/>
              <a:ext cx="39487" cy="64342"/>
            </a:xfrm>
            <a:custGeom>
              <a:avLst/>
              <a:gdLst/>
              <a:ahLst/>
              <a:cxnLst/>
              <a:rect l="l" t="t" r="r" b="b"/>
              <a:pathLst>
                <a:path w="108" h="176" extrusionOk="0">
                  <a:moveTo>
                    <a:pt x="15" y="1"/>
                  </a:moveTo>
                  <a:cubicBezTo>
                    <a:pt x="5" y="1"/>
                    <a:pt x="1" y="6"/>
                    <a:pt x="1" y="15"/>
                  </a:cubicBezTo>
                  <a:lnTo>
                    <a:pt x="1" y="161"/>
                  </a:lnTo>
                  <a:cubicBezTo>
                    <a:pt x="1" y="170"/>
                    <a:pt x="5" y="175"/>
                    <a:pt x="15" y="175"/>
                  </a:cubicBezTo>
                  <a:lnTo>
                    <a:pt x="88" y="175"/>
                  </a:lnTo>
                  <a:cubicBezTo>
                    <a:pt x="97" y="175"/>
                    <a:pt x="107" y="170"/>
                    <a:pt x="107" y="161"/>
                  </a:cubicBezTo>
                  <a:lnTo>
                    <a:pt x="107" y="15"/>
                  </a:lnTo>
                  <a:cubicBezTo>
                    <a:pt x="107" y="6"/>
                    <a:pt x="97" y="1"/>
                    <a:pt x="88" y="1"/>
                  </a:cubicBez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17"/>
            <p:cNvSpPr/>
            <p:nvPr/>
          </p:nvSpPr>
          <p:spPr>
            <a:xfrm>
              <a:off x="7274713" y="4327132"/>
              <a:ext cx="21572" cy="48256"/>
            </a:xfrm>
            <a:custGeom>
              <a:avLst/>
              <a:gdLst/>
              <a:ahLst/>
              <a:cxnLst/>
              <a:rect l="l" t="t" r="r" b="b"/>
              <a:pathLst>
                <a:path w="59" h="132" extrusionOk="0">
                  <a:moveTo>
                    <a:pt x="0" y="1"/>
                  </a:moveTo>
                  <a:lnTo>
                    <a:pt x="0" y="131"/>
                  </a:lnTo>
                  <a:lnTo>
                    <a:pt x="58" y="131"/>
                  </a:lnTo>
                  <a:lnTo>
                    <a:pt x="58" y="1"/>
                  </a:ln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17"/>
            <p:cNvSpPr/>
            <p:nvPr/>
          </p:nvSpPr>
          <p:spPr>
            <a:xfrm>
              <a:off x="7311641" y="4426204"/>
              <a:ext cx="164895" cy="157929"/>
            </a:xfrm>
            <a:custGeom>
              <a:avLst/>
              <a:gdLst/>
              <a:ahLst/>
              <a:cxnLst/>
              <a:rect l="l" t="t" r="r" b="b"/>
              <a:pathLst>
                <a:path w="451" h="432" extrusionOk="0">
                  <a:moveTo>
                    <a:pt x="1" y="1"/>
                  </a:moveTo>
                  <a:lnTo>
                    <a:pt x="1" y="431"/>
                  </a:lnTo>
                  <a:lnTo>
                    <a:pt x="451" y="431"/>
                  </a:lnTo>
                  <a:lnTo>
                    <a:pt x="451" y="1"/>
                  </a:lnTo>
                  <a:close/>
                </a:path>
              </a:pathLst>
            </a:custGeom>
            <a:solidFill>
              <a:srgbClr val="5D8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17"/>
            <p:cNvSpPr/>
            <p:nvPr/>
          </p:nvSpPr>
          <p:spPr>
            <a:xfrm>
              <a:off x="7170146" y="4426204"/>
              <a:ext cx="141861" cy="157929"/>
            </a:xfrm>
            <a:custGeom>
              <a:avLst/>
              <a:gdLst/>
              <a:ahLst/>
              <a:cxnLst/>
              <a:rect l="l" t="t" r="r" b="b"/>
              <a:pathLst>
                <a:path w="388" h="432" extrusionOk="0">
                  <a:moveTo>
                    <a:pt x="1" y="1"/>
                  </a:moveTo>
                  <a:lnTo>
                    <a:pt x="1" y="431"/>
                  </a:lnTo>
                  <a:lnTo>
                    <a:pt x="388" y="431"/>
                  </a:lnTo>
                  <a:lnTo>
                    <a:pt x="388" y="1"/>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17"/>
            <p:cNvSpPr/>
            <p:nvPr/>
          </p:nvSpPr>
          <p:spPr>
            <a:xfrm>
              <a:off x="7170146" y="4351992"/>
              <a:ext cx="141861" cy="74578"/>
            </a:xfrm>
            <a:custGeom>
              <a:avLst/>
              <a:gdLst/>
              <a:ahLst/>
              <a:cxnLst/>
              <a:rect l="l" t="t" r="r" b="b"/>
              <a:pathLst>
                <a:path w="388" h="204" extrusionOk="0">
                  <a:moveTo>
                    <a:pt x="194" y="1"/>
                  </a:moveTo>
                  <a:lnTo>
                    <a:pt x="1" y="204"/>
                  </a:lnTo>
                  <a:lnTo>
                    <a:pt x="388" y="204"/>
                  </a:lnTo>
                  <a:lnTo>
                    <a:pt x="194" y="1"/>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7"/>
            <p:cNvSpPr/>
            <p:nvPr/>
          </p:nvSpPr>
          <p:spPr>
            <a:xfrm>
              <a:off x="7241076" y="4351992"/>
              <a:ext cx="235459" cy="74578"/>
            </a:xfrm>
            <a:custGeom>
              <a:avLst/>
              <a:gdLst/>
              <a:ahLst/>
              <a:cxnLst/>
              <a:rect l="l" t="t" r="r" b="b"/>
              <a:pathLst>
                <a:path w="644" h="204" extrusionOk="0">
                  <a:moveTo>
                    <a:pt x="0" y="1"/>
                  </a:moveTo>
                  <a:lnTo>
                    <a:pt x="194" y="204"/>
                  </a:lnTo>
                  <a:lnTo>
                    <a:pt x="644" y="204"/>
                  </a:lnTo>
                  <a:lnTo>
                    <a:pt x="460" y="1"/>
                  </a:lnTo>
                  <a:close/>
                </a:path>
              </a:pathLst>
            </a:custGeom>
            <a:solidFill>
              <a:srgbClr val="AFC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17"/>
            <p:cNvSpPr/>
            <p:nvPr/>
          </p:nvSpPr>
          <p:spPr>
            <a:xfrm>
              <a:off x="7212558" y="4497126"/>
              <a:ext cx="51918" cy="87007"/>
            </a:xfrm>
            <a:custGeom>
              <a:avLst/>
              <a:gdLst/>
              <a:ahLst/>
              <a:cxnLst/>
              <a:rect l="l" t="t" r="r" b="b"/>
              <a:pathLst>
                <a:path w="142" h="238" extrusionOk="0">
                  <a:moveTo>
                    <a:pt x="71" y="0"/>
                  </a:moveTo>
                  <a:cubicBezTo>
                    <a:pt x="36" y="0"/>
                    <a:pt x="1" y="24"/>
                    <a:pt x="6" y="73"/>
                  </a:cubicBezTo>
                  <a:lnTo>
                    <a:pt x="6" y="237"/>
                  </a:lnTo>
                  <a:lnTo>
                    <a:pt x="136" y="237"/>
                  </a:lnTo>
                  <a:lnTo>
                    <a:pt x="136" y="73"/>
                  </a:lnTo>
                  <a:cubicBezTo>
                    <a:pt x="141" y="24"/>
                    <a:pt x="106" y="0"/>
                    <a:pt x="71" y="0"/>
                  </a:cubicBez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17"/>
            <p:cNvSpPr/>
            <p:nvPr/>
          </p:nvSpPr>
          <p:spPr>
            <a:xfrm>
              <a:off x="7403777" y="4507728"/>
              <a:ext cx="39121" cy="65804"/>
            </a:xfrm>
            <a:custGeom>
              <a:avLst/>
              <a:gdLst/>
              <a:ahLst/>
              <a:cxnLst/>
              <a:rect l="l" t="t" r="r" b="b"/>
              <a:pathLst>
                <a:path w="107" h="180" extrusionOk="0">
                  <a:moveTo>
                    <a:pt x="15" y="0"/>
                  </a:moveTo>
                  <a:cubicBezTo>
                    <a:pt x="5" y="0"/>
                    <a:pt x="0" y="10"/>
                    <a:pt x="0" y="20"/>
                  </a:cubicBezTo>
                  <a:lnTo>
                    <a:pt x="0" y="165"/>
                  </a:lnTo>
                  <a:cubicBezTo>
                    <a:pt x="0" y="170"/>
                    <a:pt x="5" y="179"/>
                    <a:pt x="15" y="179"/>
                  </a:cubicBezTo>
                  <a:lnTo>
                    <a:pt x="92" y="179"/>
                  </a:lnTo>
                  <a:cubicBezTo>
                    <a:pt x="97" y="179"/>
                    <a:pt x="107" y="170"/>
                    <a:pt x="107" y="165"/>
                  </a:cubicBezTo>
                  <a:lnTo>
                    <a:pt x="107" y="20"/>
                  </a:lnTo>
                  <a:cubicBezTo>
                    <a:pt x="107" y="10"/>
                    <a:pt x="97" y="0"/>
                    <a:pt x="92" y="0"/>
                  </a:cubicBez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17"/>
            <p:cNvSpPr/>
            <p:nvPr/>
          </p:nvSpPr>
          <p:spPr>
            <a:xfrm>
              <a:off x="7343450" y="4507728"/>
              <a:ext cx="37659" cy="65804"/>
            </a:xfrm>
            <a:custGeom>
              <a:avLst/>
              <a:gdLst/>
              <a:ahLst/>
              <a:cxnLst/>
              <a:rect l="l" t="t" r="r" b="b"/>
              <a:pathLst>
                <a:path w="103" h="180" extrusionOk="0">
                  <a:moveTo>
                    <a:pt x="15" y="0"/>
                  </a:moveTo>
                  <a:cubicBezTo>
                    <a:pt x="6" y="0"/>
                    <a:pt x="1" y="10"/>
                    <a:pt x="1" y="20"/>
                  </a:cubicBezTo>
                  <a:lnTo>
                    <a:pt x="1" y="165"/>
                  </a:lnTo>
                  <a:cubicBezTo>
                    <a:pt x="1" y="170"/>
                    <a:pt x="6" y="179"/>
                    <a:pt x="15" y="179"/>
                  </a:cubicBezTo>
                  <a:lnTo>
                    <a:pt x="88" y="179"/>
                  </a:lnTo>
                  <a:cubicBezTo>
                    <a:pt x="98" y="179"/>
                    <a:pt x="102" y="170"/>
                    <a:pt x="102" y="165"/>
                  </a:cubicBezTo>
                  <a:lnTo>
                    <a:pt x="102" y="20"/>
                  </a:lnTo>
                  <a:cubicBezTo>
                    <a:pt x="102" y="10"/>
                    <a:pt x="98" y="0"/>
                    <a:pt x="88" y="0"/>
                  </a:cubicBez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17"/>
            <p:cNvSpPr/>
            <p:nvPr/>
          </p:nvSpPr>
          <p:spPr>
            <a:xfrm>
              <a:off x="7403777" y="4434978"/>
              <a:ext cx="39121" cy="64342"/>
            </a:xfrm>
            <a:custGeom>
              <a:avLst/>
              <a:gdLst/>
              <a:ahLst/>
              <a:cxnLst/>
              <a:rect l="l" t="t" r="r" b="b"/>
              <a:pathLst>
                <a:path w="107" h="176" extrusionOk="0">
                  <a:moveTo>
                    <a:pt x="15" y="1"/>
                  </a:moveTo>
                  <a:cubicBezTo>
                    <a:pt x="5" y="1"/>
                    <a:pt x="0" y="6"/>
                    <a:pt x="0" y="15"/>
                  </a:cubicBezTo>
                  <a:lnTo>
                    <a:pt x="0" y="161"/>
                  </a:lnTo>
                  <a:cubicBezTo>
                    <a:pt x="0" y="170"/>
                    <a:pt x="5" y="175"/>
                    <a:pt x="15" y="175"/>
                  </a:cubicBezTo>
                  <a:lnTo>
                    <a:pt x="92" y="175"/>
                  </a:lnTo>
                  <a:cubicBezTo>
                    <a:pt x="97" y="175"/>
                    <a:pt x="107" y="170"/>
                    <a:pt x="107" y="161"/>
                  </a:cubicBezTo>
                  <a:lnTo>
                    <a:pt x="107" y="15"/>
                  </a:lnTo>
                  <a:cubicBezTo>
                    <a:pt x="107" y="6"/>
                    <a:pt x="97" y="1"/>
                    <a:pt x="92" y="1"/>
                  </a:cubicBez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17"/>
            <p:cNvSpPr/>
            <p:nvPr/>
          </p:nvSpPr>
          <p:spPr>
            <a:xfrm>
              <a:off x="7343450" y="4434978"/>
              <a:ext cx="37659" cy="64342"/>
            </a:xfrm>
            <a:custGeom>
              <a:avLst/>
              <a:gdLst/>
              <a:ahLst/>
              <a:cxnLst/>
              <a:rect l="l" t="t" r="r" b="b"/>
              <a:pathLst>
                <a:path w="103" h="176" extrusionOk="0">
                  <a:moveTo>
                    <a:pt x="15" y="1"/>
                  </a:moveTo>
                  <a:cubicBezTo>
                    <a:pt x="6" y="1"/>
                    <a:pt x="1" y="6"/>
                    <a:pt x="1" y="15"/>
                  </a:cubicBezTo>
                  <a:lnTo>
                    <a:pt x="1" y="161"/>
                  </a:lnTo>
                  <a:cubicBezTo>
                    <a:pt x="1" y="170"/>
                    <a:pt x="6" y="175"/>
                    <a:pt x="15" y="175"/>
                  </a:cubicBezTo>
                  <a:lnTo>
                    <a:pt x="88" y="175"/>
                  </a:lnTo>
                  <a:cubicBezTo>
                    <a:pt x="98" y="175"/>
                    <a:pt x="102" y="170"/>
                    <a:pt x="102" y="161"/>
                  </a:cubicBezTo>
                  <a:lnTo>
                    <a:pt x="102" y="15"/>
                  </a:lnTo>
                  <a:cubicBezTo>
                    <a:pt x="102" y="6"/>
                    <a:pt x="98" y="1"/>
                    <a:pt x="88" y="1"/>
                  </a:cubicBez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2" name="Google Shape;1142;p17"/>
          <p:cNvSpPr/>
          <p:nvPr/>
        </p:nvSpPr>
        <p:spPr>
          <a:xfrm>
            <a:off x="7616314" y="981462"/>
            <a:ext cx="145421" cy="125196"/>
          </a:xfrm>
          <a:custGeom>
            <a:avLst/>
            <a:gdLst/>
            <a:ahLst/>
            <a:cxnLst/>
            <a:rect l="l" t="t" r="r" b="b"/>
            <a:pathLst>
              <a:path w="1021" h="879" extrusionOk="0">
                <a:moveTo>
                  <a:pt x="586" y="95"/>
                </a:moveTo>
                <a:cubicBezTo>
                  <a:pt x="774" y="95"/>
                  <a:pt x="934" y="250"/>
                  <a:pt x="934" y="439"/>
                </a:cubicBezTo>
                <a:cubicBezTo>
                  <a:pt x="934" y="648"/>
                  <a:pt x="761" y="787"/>
                  <a:pt x="581" y="787"/>
                </a:cubicBezTo>
                <a:cubicBezTo>
                  <a:pt x="496" y="787"/>
                  <a:pt x="409" y="756"/>
                  <a:pt x="339" y="685"/>
                </a:cubicBezTo>
                <a:cubicBezTo>
                  <a:pt x="121" y="468"/>
                  <a:pt x="276" y="95"/>
                  <a:pt x="586" y="95"/>
                </a:cubicBezTo>
                <a:close/>
                <a:moveTo>
                  <a:pt x="580" y="1"/>
                </a:moveTo>
                <a:cubicBezTo>
                  <a:pt x="474" y="1"/>
                  <a:pt x="365" y="40"/>
                  <a:pt x="276" y="129"/>
                </a:cubicBezTo>
                <a:cubicBezTo>
                  <a:pt x="0" y="405"/>
                  <a:pt x="194" y="879"/>
                  <a:pt x="586" y="879"/>
                </a:cubicBezTo>
                <a:cubicBezTo>
                  <a:pt x="827" y="879"/>
                  <a:pt x="1021" y="680"/>
                  <a:pt x="1021" y="439"/>
                </a:cubicBezTo>
                <a:cubicBezTo>
                  <a:pt x="1021" y="176"/>
                  <a:pt x="805" y="1"/>
                  <a:pt x="580" y="1"/>
                </a:cubicBezTo>
                <a:close/>
              </a:path>
            </a:pathLst>
          </a:custGeom>
          <a:solidFill>
            <a:srgbClr val="C78A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17"/>
          <p:cNvSpPr/>
          <p:nvPr/>
        </p:nvSpPr>
        <p:spPr>
          <a:xfrm>
            <a:off x="4116053" y="1485817"/>
            <a:ext cx="75351" cy="73402"/>
          </a:xfrm>
          <a:custGeom>
            <a:avLst/>
            <a:gdLst/>
            <a:ahLst/>
            <a:cxnLst/>
            <a:rect l="l" t="t" r="r" b="b"/>
            <a:pathLst>
              <a:path w="930" h="906" extrusionOk="0">
                <a:moveTo>
                  <a:pt x="465" y="1"/>
                </a:moveTo>
                <a:cubicBezTo>
                  <a:pt x="228" y="1"/>
                  <a:pt x="1" y="209"/>
                  <a:pt x="11" y="451"/>
                </a:cubicBezTo>
                <a:cubicBezTo>
                  <a:pt x="15" y="702"/>
                  <a:pt x="219" y="901"/>
                  <a:pt x="465" y="906"/>
                </a:cubicBezTo>
                <a:cubicBezTo>
                  <a:pt x="702" y="906"/>
                  <a:pt x="930" y="698"/>
                  <a:pt x="920" y="451"/>
                </a:cubicBezTo>
                <a:cubicBezTo>
                  <a:pt x="915" y="204"/>
                  <a:pt x="712" y="1"/>
                  <a:pt x="465" y="1"/>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17"/>
          <p:cNvSpPr/>
          <p:nvPr/>
        </p:nvSpPr>
        <p:spPr>
          <a:xfrm>
            <a:off x="8072027" y="1190861"/>
            <a:ext cx="100698" cy="86882"/>
          </a:xfrm>
          <a:custGeom>
            <a:avLst/>
            <a:gdLst/>
            <a:ahLst/>
            <a:cxnLst/>
            <a:rect l="l" t="t" r="r" b="b"/>
            <a:pathLst>
              <a:path w="707" h="610" extrusionOk="0">
                <a:moveTo>
                  <a:pt x="306" y="1"/>
                </a:moveTo>
                <a:cubicBezTo>
                  <a:pt x="150" y="1"/>
                  <a:pt x="1" y="122"/>
                  <a:pt x="1" y="305"/>
                </a:cubicBezTo>
                <a:cubicBezTo>
                  <a:pt x="5" y="469"/>
                  <a:pt x="141" y="605"/>
                  <a:pt x="305" y="609"/>
                </a:cubicBezTo>
                <a:cubicBezTo>
                  <a:pt x="576" y="609"/>
                  <a:pt x="707" y="281"/>
                  <a:pt x="518" y="92"/>
                </a:cubicBezTo>
                <a:cubicBezTo>
                  <a:pt x="457" y="29"/>
                  <a:pt x="381" y="1"/>
                  <a:pt x="306" y="1"/>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17"/>
          <p:cNvSpPr/>
          <p:nvPr/>
        </p:nvSpPr>
        <p:spPr>
          <a:xfrm>
            <a:off x="7334757" y="1201966"/>
            <a:ext cx="75345" cy="64663"/>
          </a:xfrm>
          <a:custGeom>
            <a:avLst/>
            <a:gdLst/>
            <a:ahLst/>
            <a:cxnLst/>
            <a:rect l="l" t="t" r="r" b="b"/>
            <a:pathLst>
              <a:path w="529" h="454" extrusionOk="0">
                <a:moveTo>
                  <a:pt x="227" y="0"/>
                </a:moveTo>
                <a:cubicBezTo>
                  <a:pt x="111" y="0"/>
                  <a:pt x="1" y="89"/>
                  <a:pt x="1" y="226"/>
                </a:cubicBezTo>
                <a:cubicBezTo>
                  <a:pt x="1" y="352"/>
                  <a:pt x="103" y="453"/>
                  <a:pt x="223" y="453"/>
                </a:cubicBezTo>
                <a:cubicBezTo>
                  <a:pt x="427" y="453"/>
                  <a:pt x="528" y="212"/>
                  <a:pt x="388" y="66"/>
                </a:cubicBezTo>
                <a:cubicBezTo>
                  <a:pt x="341" y="21"/>
                  <a:pt x="283" y="0"/>
                  <a:pt x="227" y="0"/>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7"/>
          <p:cNvSpPr/>
          <p:nvPr/>
        </p:nvSpPr>
        <p:spPr>
          <a:xfrm>
            <a:off x="7819458" y="1522666"/>
            <a:ext cx="140721" cy="146845"/>
          </a:xfrm>
          <a:custGeom>
            <a:avLst/>
            <a:gdLst/>
            <a:ahLst/>
            <a:cxnLst/>
            <a:rect l="l" t="t" r="r" b="b"/>
            <a:pathLst>
              <a:path w="988" h="1031" extrusionOk="0">
                <a:moveTo>
                  <a:pt x="484" y="0"/>
                </a:moveTo>
                <a:lnTo>
                  <a:pt x="357" y="367"/>
                </a:lnTo>
                <a:lnTo>
                  <a:pt x="357" y="367"/>
                </a:lnTo>
                <a:lnTo>
                  <a:pt x="0" y="363"/>
                </a:lnTo>
                <a:lnTo>
                  <a:pt x="0" y="363"/>
                </a:lnTo>
                <a:cubicBezTo>
                  <a:pt x="0" y="363"/>
                  <a:pt x="123" y="462"/>
                  <a:pt x="280" y="589"/>
                </a:cubicBezTo>
                <a:lnTo>
                  <a:pt x="280" y="589"/>
                </a:lnTo>
                <a:lnTo>
                  <a:pt x="136" y="1006"/>
                </a:lnTo>
                <a:lnTo>
                  <a:pt x="136" y="1006"/>
                </a:lnTo>
                <a:lnTo>
                  <a:pt x="482" y="749"/>
                </a:lnTo>
                <a:lnTo>
                  <a:pt x="482" y="749"/>
                </a:lnTo>
                <a:cubicBezTo>
                  <a:pt x="611" y="851"/>
                  <a:pt x="740" y="953"/>
                  <a:pt x="835" y="1024"/>
                </a:cubicBezTo>
                <a:lnTo>
                  <a:pt x="835" y="1024"/>
                </a:lnTo>
                <a:lnTo>
                  <a:pt x="688" y="595"/>
                </a:lnTo>
                <a:lnTo>
                  <a:pt x="688" y="595"/>
                </a:lnTo>
                <a:lnTo>
                  <a:pt x="987" y="373"/>
                </a:lnTo>
                <a:lnTo>
                  <a:pt x="611" y="369"/>
                </a:lnTo>
                <a:lnTo>
                  <a:pt x="611" y="369"/>
                </a:lnTo>
                <a:lnTo>
                  <a:pt x="484" y="0"/>
                </a:lnTo>
                <a:close/>
                <a:moveTo>
                  <a:pt x="835" y="1024"/>
                </a:moveTo>
                <a:lnTo>
                  <a:pt x="837" y="1031"/>
                </a:lnTo>
                <a:lnTo>
                  <a:pt x="837" y="1026"/>
                </a:lnTo>
                <a:cubicBezTo>
                  <a:pt x="837" y="1025"/>
                  <a:pt x="836" y="1025"/>
                  <a:pt x="835" y="1024"/>
                </a:cubicBezTo>
                <a:close/>
              </a:path>
            </a:pathLst>
          </a:custGeom>
          <a:solidFill>
            <a:srgbClr val="F4C7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7"/>
          <p:cNvSpPr/>
          <p:nvPr/>
        </p:nvSpPr>
        <p:spPr>
          <a:xfrm>
            <a:off x="4406508" y="1339670"/>
            <a:ext cx="165504" cy="172340"/>
          </a:xfrm>
          <a:custGeom>
            <a:avLst/>
            <a:gdLst/>
            <a:ahLst/>
            <a:cxnLst/>
            <a:rect l="l" t="t" r="r" b="b"/>
            <a:pathLst>
              <a:path w="1162" h="1210" extrusionOk="0">
                <a:moveTo>
                  <a:pt x="595" y="1"/>
                </a:moveTo>
                <a:lnTo>
                  <a:pt x="449" y="432"/>
                </a:lnTo>
                <a:lnTo>
                  <a:pt x="449" y="432"/>
                </a:lnTo>
                <a:lnTo>
                  <a:pt x="0" y="436"/>
                </a:lnTo>
                <a:lnTo>
                  <a:pt x="357" y="702"/>
                </a:lnTo>
                <a:lnTo>
                  <a:pt x="357" y="702"/>
                </a:lnTo>
                <a:lnTo>
                  <a:pt x="184" y="1210"/>
                </a:lnTo>
                <a:cubicBezTo>
                  <a:pt x="294" y="1125"/>
                  <a:pt x="447" y="1004"/>
                  <a:pt x="599" y="882"/>
                </a:cubicBezTo>
                <a:lnTo>
                  <a:pt x="599" y="882"/>
                </a:lnTo>
                <a:lnTo>
                  <a:pt x="1006" y="1186"/>
                </a:lnTo>
                <a:lnTo>
                  <a:pt x="835" y="691"/>
                </a:lnTo>
                <a:lnTo>
                  <a:pt x="835" y="691"/>
                </a:lnTo>
                <a:cubicBezTo>
                  <a:pt x="1019" y="543"/>
                  <a:pt x="1161" y="426"/>
                  <a:pt x="1161" y="426"/>
                </a:cubicBezTo>
                <a:lnTo>
                  <a:pt x="1161" y="426"/>
                </a:lnTo>
                <a:lnTo>
                  <a:pt x="744" y="430"/>
                </a:lnTo>
                <a:lnTo>
                  <a:pt x="744" y="430"/>
                </a:lnTo>
                <a:lnTo>
                  <a:pt x="595" y="1"/>
                </a:lnTo>
                <a:close/>
              </a:path>
            </a:pathLst>
          </a:custGeom>
          <a:solidFill>
            <a:srgbClr val="F4C7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17"/>
          <p:cNvSpPr/>
          <p:nvPr/>
        </p:nvSpPr>
        <p:spPr>
          <a:xfrm>
            <a:off x="8496457" y="3717504"/>
            <a:ext cx="75345" cy="64663"/>
          </a:xfrm>
          <a:custGeom>
            <a:avLst/>
            <a:gdLst/>
            <a:ahLst/>
            <a:cxnLst/>
            <a:rect l="l" t="t" r="r" b="b"/>
            <a:pathLst>
              <a:path w="529" h="454" extrusionOk="0">
                <a:moveTo>
                  <a:pt x="227" y="0"/>
                </a:moveTo>
                <a:cubicBezTo>
                  <a:pt x="111" y="0"/>
                  <a:pt x="1" y="89"/>
                  <a:pt x="1" y="226"/>
                </a:cubicBezTo>
                <a:cubicBezTo>
                  <a:pt x="1" y="352"/>
                  <a:pt x="103" y="453"/>
                  <a:pt x="223" y="453"/>
                </a:cubicBezTo>
                <a:cubicBezTo>
                  <a:pt x="427" y="453"/>
                  <a:pt x="528" y="212"/>
                  <a:pt x="388" y="66"/>
                </a:cubicBezTo>
                <a:cubicBezTo>
                  <a:pt x="341" y="21"/>
                  <a:pt x="283" y="0"/>
                  <a:pt x="227" y="0"/>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17"/>
          <p:cNvSpPr/>
          <p:nvPr/>
        </p:nvSpPr>
        <p:spPr>
          <a:xfrm>
            <a:off x="8671639" y="3502100"/>
            <a:ext cx="145421" cy="125196"/>
          </a:xfrm>
          <a:custGeom>
            <a:avLst/>
            <a:gdLst/>
            <a:ahLst/>
            <a:cxnLst/>
            <a:rect l="l" t="t" r="r" b="b"/>
            <a:pathLst>
              <a:path w="1021" h="879" extrusionOk="0">
                <a:moveTo>
                  <a:pt x="586" y="95"/>
                </a:moveTo>
                <a:cubicBezTo>
                  <a:pt x="774" y="95"/>
                  <a:pt x="934" y="250"/>
                  <a:pt x="934" y="439"/>
                </a:cubicBezTo>
                <a:cubicBezTo>
                  <a:pt x="934" y="648"/>
                  <a:pt x="761" y="787"/>
                  <a:pt x="581" y="787"/>
                </a:cubicBezTo>
                <a:cubicBezTo>
                  <a:pt x="496" y="787"/>
                  <a:pt x="409" y="756"/>
                  <a:pt x="339" y="685"/>
                </a:cubicBezTo>
                <a:cubicBezTo>
                  <a:pt x="121" y="468"/>
                  <a:pt x="276" y="95"/>
                  <a:pt x="586" y="95"/>
                </a:cubicBezTo>
                <a:close/>
                <a:moveTo>
                  <a:pt x="580" y="1"/>
                </a:moveTo>
                <a:cubicBezTo>
                  <a:pt x="474" y="1"/>
                  <a:pt x="365" y="40"/>
                  <a:pt x="276" y="129"/>
                </a:cubicBezTo>
                <a:cubicBezTo>
                  <a:pt x="0" y="405"/>
                  <a:pt x="194" y="879"/>
                  <a:pt x="586" y="879"/>
                </a:cubicBezTo>
                <a:cubicBezTo>
                  <a:pt x="827" y="879"/>
                  <a:pt x="1021" y="680"/>
                  <a:pt x="1021" y="439"/>
                </a:cubicBezTo>
                <a:cubicBezTo>
                  <a:pt x="1021" y="176"/>
                  <a:pt x="805" y="1"/>
                  <a:pt x="580" y="1"/>
                </a:cubicBezTo>
                <a:close/>
              </a:path>
            </a:pathLst>
          </a:custGeom>
          <a:solidFill>
            <a:srgbClr val="C78A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17"/>
          <p:cNvSpPr/>
          <p:nvPr/>
        </p:nvSpPr>
        <p:spPr>
          <a:xfrm>
            <a:off x="3572921" y="2958070"/>
            <a:ext cx="165504" cy="172340"/>
          </a:xfrm>
          <a:custGeom>
            <a:avLst/>
            <a:gdLst/>
            <a:ahLst/>
            <a:cxnLst/>
            <a:rect l="l" t="t" r="r" b="b"/>
            <a:pathLst>
              <a:path w="1162" h="1210" extrusionOk="0">
                <a:moveTo>
                  <a:pt x="595" y="1"/>
                </a:moveTo>
                <a:lnTo>
                  <a:pt x="449" y="432"/>
                </a:lnTo>
                <a:lnTo>
                  <a:pt x="449" y="432"/>
                </a:lnTo>
                <a:lnTo>
                  <a:pt x="0" y="436"/>
                </a:lnTo>
                <a:lnTo>
                  <a:pt x="357" y="702"/>
                </a:lnTo>
                <a:lnTo>
                  <a:pt x="357" y="702"/>
                </a:lnTo>
                <a:lnTo>
                  <a:pt x="184" y="1210"/>
                </a:lnTo>
                <a:cubicBezTo>
                  <a:pt x="294" y="1125"/>
                  <a:pt x="447" y="1004"/>
                  <a:pt x="599" y="882"/>
                </a:cubicBezTo>
                <a:lnTo>
                  <a:pt x="599" y="882"/>
                </a:lnTo>
                <a:lnTo>
                  <a:pt x="1006" y="1186"/>
                </a:lnTo>
                <a:lnTo>
                  <a:pt x="835" y="691"/>
                </a:lnTo>
                <a:lnTo>
                  <a:pt x="835" y="691"/>
                </a:lnTo>
                <a:cubicBezTo>
                  <a:pt x="1019" y="543"/>
                  <a:pt x="1161" y="426"/>
                  <a:pt x="1161" y="426"/>
                </a:cubicBezTo>
                <a:lnTo>
                  <a:pt x="1161" y="426"/>
                </a:lnTo>
                <a:lnTo>
                  <a:pt x="744" y="430"/>
                </a:lnTo>
                <a:lnTo>
                  <a:pt x="744" y="430"/>
                </a:lnTo>
                <a:lnTo>
                  <a:pt x="595" y="1"/>
                </a:lnTo>
                <a:close/>
              </a:path>
            </a:pathLst>
          </a:custGeom>
          <a:solidFill>
            <a:srgbClr val="F4C7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7"/>
          <p:cNvSpPr txBox="1">
            <a:spLocks noGrp="1"/>
          </p:cNvSpPr>
          <p:nvPr>
            <p:ph type="subTitle" idx="1"/>
          </p:nvPr>
        </p:nvSpPr>
        <p:spPr>
          <a:xfrm>
            <a:off x="5760000" y="2794127"/>
            <a:ext cx="2484300" cy="552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152" name="Google Shape;1152;p17"/>
          <p:cNvSpPr txBox="1">
            <a:spLocks noGrp="1"/>
          </p:cNvSpPr>
          <p:nvPr>
            <p:ph type="subTitle" idx="2"/>
          </p:nvPr>
        </p:nvSpPr>
        <p:spPr>
          <a:xfrm>
            <a:off x="5760002" y="2354227"/>
            <a:ext cx="2484300" cy="3657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Lato Black"/>
              <a:buNone/>
              <a:defRPr sz="2000" b="1"/>
            </a:lvl1pPr>
            <a:lvl2pPr lvl="1" rtl="0">
              <a:spcBef>
                <a:spcPts val="1600"/>
              </a:spcBef>
              <a:spcAft>
                <a:spcPts val="0"/>
              </a:spcAft>
              <a:buSzPts val="2000"/>
              <a:buFont typeface="Lato Black"/>
              <a:buNone/>
              <a:defRPr sz="2000">
                <a:latin typeface="Lato Black"/>
                <a:ea typeface="Lato Black"/>
                <a:cs typeface="Lato Black"/>
                <a:sym typeface="Lato Black"/>
              </a:defRPr>
            </a:lvl2pPr>
            <a:lvl3pPr lvl="2" rtl="0">
              <a:spcBef>
                <a:spcPts val="1600"/>
              </a:spcBef>
              <a:spcAft>
                <a:spcPts val="0"/>
              </a:spcAft>
              <a:buSzPts val="2000"/>
              <a:buFont typeface="Lato Black"/>
              <a:buNone/>
              <a:defRPr sz="2000">
                <a:latin typeface="Lato Black"/>
                <a:ea typeface="Lato Black"/>
                <a:cs typeface="Lato Black"/>
                <a:sym typeface="Lato Black"/>
              </a:defRPr>
            </a:lvl3pPr>
            <a:lvl4pPr lvl="3" rtl="0">
              <a:spcBef>
                <a:spcPts val="1600"/>
              </a:spcBef>
              <a:spcAft>
                <a:spcPts val="0"/>
              </a:spcAft>
              <a:buSzPts val="2000"/>
              <a:buFont typeface="Lato Black"/>
              <a:buNone/>
              <a:defRPr sz="2000">
                <a:latin typeface="Lato Black"/>
                <a:ea typeface="Lato Black"/>
                <a:cs typeface="Lato Black"/>
                <a:sym typeface="Lato Black"/>
              </a:defRPr>
            </a:lvl4pPr>
            <a:lvl5pPr lvl="4" rtl="0">
              <a:spcBef>
                <a:spcPts val="1600"/>
              </a:spcBef>
              <a:spcAft>
                <a:spcPts val="0"/>
              </a:spcAft>
              <a:buSzPts val="2000"/>
              <a:buFont typeface="Lato Black"/>
              <a:buNone/>
              <a:defRPr sz="2000">
                <a:latin typeface="Lato Black"/>
                <a:ea typeface="Lato Black"/>
                <a:cs typeface="Lato Black"/>
                <a:sym typeface="Lato Black"/>
              </a:defRPr>
            </a:lvl5pPr>
            <a:lvl6pPr lvl="5" rtl="0">
              <a:spcBef>
                <a:spcPts val="1600"/>
              </a:spcBef>
              <a:spcAft>
                <a:spcPts val="0"/>
              </a:spcAft>
              <a:buSzPts val="2000"/>
              <a:buFont typeface="Lato Black"/>
              <a:buNone/>
              <a:defRPr sz="2000">
                <a:latin typeface="Lato Black"/>
                <a:ea typeface="Lato Black"/>
                <a:cs typeface="Lato Black"/>
                <a:sym typeface="Lato Black"/>
              </a:defRPr>
            </a:lvl6pPr>
            <a:lvl7pPr lvl="6" rtl="0">
              <a:spcBef>
                <a:spcPts val="1600"/>
              </a:spcBef>
              <a:spcAft>
                <a:spcPts val="0"/>
              </a:spcAft>
              <a:buSzPts val="2000"/>
              <a:buFont typeface="Lato Black"/>
              <a:buNone/>
              <a:defRPr sz="2000">
                <a:latin typeface="Lato Black"/>
                <a:ea typeface="Lato Black"/>
                <a:cs typeface="Lato Black"/>
                <a:sym typeface="Lato Black"/>
              </a:defRPr>
            </a:lvl7pPr>
            <a:lvl8pPr lvl="7" rtl="0">
              <a:spcBef>
                <a:spcPts val="1600"/>
              </a:spcBef>
              <a:spcAft>
                <a:spcPts val="0"/>
              </a:spcAft>
              <a:buSzPts val="2000"/>
              <a:buFont typeface="Lato Black"/>
              <a:buNone/>
              <a:defRPr sz="2000">
                <a:latin typeface="Lato Black"/>
                <a:ea typeface="Lato Black"/>
                <a:cs typeface="Lato Black"/>
                <a:sym typeface="Lato Black"/>
              </a:defRPr>
            </a:lvl8pPr>
            <a:lvl9pPr lvl="8" rtl="0">
              <a:spcBef>
                <a:spcPts val="1600"/>
              </a:spcBef>
              <a:spcAft>
                <a:spcPts val="1600"/>
              </a:spcAft>
              <a:buSzPts val="2000"/>
              <a:buFont typeface="Lato Black"/>
              <a:buNone/>
              <a:defRPr sz="2000">
                <a:latin typeface="Lato Black"/>
                <a:ea typeface="Lato Black"/>
                <a:cs typeface="Lato Black"/>
                <a:sym typeface="Lato Black"/>
              </a:defRPr>
            </a:lvl9pPr>
          </a:lstStyle>
          <a:p>
            <a:endParaRPr/>
          </a:p>
        </p:txBody>
      </p:sp>
      <p:sp>
        <p:nvSpPr>
          <p:cNvPr id="1153" name="Google Shape;1153;p17"/>
          <p:cNvSpPr txBox="1">
            <a:spLocks noGrp="1"/>
          </p:cNvSpPr>
          <p:nvPr>
            <p:ph type="subTitle" idx="3"/>
          </p:nvPr>
        </p:nvSpPr>
        <p:spPr>
          <a:xfrm>
            <a:off x="5759975" y="1661488"/>
            <a:ext cx="2484300" cy="552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154" name="Google Shape;1154;p17"/>
          <p:cNvSpPr txBox="1">
            <a:spLocks noGrp="1"/>
          </p:cNvSpPr>
          <p:nvPr>
            <p:ph type="subTitle" idx="4"/>
          </p:nvPr>
        </p:nvSpPr>
        <p:spPr>
          <a:xfrm>
            <a:off x="5759972" y="1221615"/>
            <a:ext cx="2484300" cy="3657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Lato Black"/>
              <a:buNone/>
              <a:defRPr sz="2000" b="1"/>
            </a:lvl1pPr>
            <a:lvl2pPr lvl="1" rtl="0">
              <a:spcBef>
                <a:spcPts val="1600"/>
              </a:spcBef>
              <a:spcAft>
                <a:spcPts val="0"/>
              </a:spcAft>
              <a:buSzPts val="2000"/>
              <a:buFont typeface="Lato Black"/>
              <a:buNone/>
              <a:defRPr sz="2000">
                <a:latin typeface="Lato Black"/>
                <a:ea typeface="Lato Black"/>
                <a:cs typeface="Lato Black"/>
                <a:sym typeface="Lato Black"/>
              </a:defRPr>
            </a:lvl2pPr>
            <a:lvl3pPr lvl="2" rtl="0">
              <a:spcBef>
                <a:spcPts val="1600"/>
              </a:spcBef>
              <a:spcAft>
                <a:spcPts val="0"/>
              </a:spcAft>
              <a:buSzPts val="2000"/>
              <a:buFont typeface="Lato Black"/>
              <a:buNone/>
              <a:defRPr sz="2000">
                <a:latin typeface="Lato Black"/>
                <a:ea typeface="Lato Black"/>
                <a:cs typeface="Lato Black"/>
                <a:sym typeface="Lato Black"/>
              </a:defRPr>
            </a:lvl3pPr>
            <a:lvl4pPr lvl="3" rtl="0">
              <a:spcBef>
                <a:spcPts val="1600"/>
              </a:spcBef>
              <a:spcAft>
                <a:spcPts val="0"/>
              </a:spcAft>
              <a:buSzPts val="2000"/>
              <a:buFont typeface="Lato Black"/>
              <a:buNone/>
              <a:defRPr sz="2000">
                <a:latin typeface="Lato Black"/>
                <a:ea typeface="Lato Black"/>
                <a:cs typeface="Lato Black"/>
                <a:sym typeface="Lato Black"/>
              </a:defRPr>
            </a:lvl4pPr>
            <a:lvl5pPr lvl="4" rtl="0">
              <a:spcBef>
                <a:spcPts val="1600"/>
              </a:spcBef>
              <a:spcAft>
                <a:spcPts val="0"/>
              </a:spcAft>
              <a:buSzPts val="2000"/>
              <a:buFont typeface="Lato Black"/>
              <a:buNone/>
              <a:defRPr sz="2000">
                <a:latin typeface="Lato Black"/>
                <a:ea typeface="Lato Black"/>
                <a:cs typeface="Lato Black"/>
                <a:sym typeface="Lato Black"/>
              </a:defRPr>
            </a:lvl5pPr>
            <a:lvl6pPr lvl="5" rtl="0">
              <a:spcBef>
                <a:spcPts val="1600"/>
              </a:spcBef>
              <a:spcAft>
                <a:spcPts val="0"/>
              </a:spcAft>
              <a:buSzPts val="2000"/>
              <a:buFont typeface="Lato Black"/>
              <a:buNone/>
              <a:defRPr sz="2000">
                <a:latin typeface="Lato Black"/>
                <a:ea typeface="Lato Black"/>
                <a:cs typeface="Lato Black"/>
                <a:sym typeface="Lato Black"/>
              </a:defRPr>
            </a:lvl6pPr>
            <a:lvl7pPr lvl="6" rtl="0">
              <a:spcBef>
                <a:spcPts val="1600"/>
              </a:spcBef>
              <a:spcAft>
                <a:spcPts val="0"/>
              </a:spcAft>
              <a:buSzPts val="2000"/>
              <a:buFont typeface="Lato Black"/>
              <a:buNone/>
              <a:defRPr sz="2000">
                <a:latin typeface="Lato Black"/>
                <a:ea typeface="Lato Black"/>
                <a:cs typeface="Lato Black"/>
                <a:sym typeface="Lato Black"/>
              </a:defRPr>
            </a:lvl7pPr>
            <a:lvl8pPr lvl="7" rtl="0">
              <a:spcBef>
                <a:spcPts val="1600"/>
              </a:spcBef>
              <a:spcAft>
                <a:spcPts val="0"/>
              </a:spcAft>
              <a:buSzPts val="2000"/>
              <a:buFont typeface="Lato Black"/>
              <a:buNone/>
              <a:defRPr sz="2000">
                <a:latin typeface="Lato Black"/>
                <a:ea typeface="Lato Black"/>
                <a:cs typeface="Lato Black"/>
                <a:sym typeface="Lato Black"/>
              </a:defRPr>
            </a:lvl8pPr>
            <a:lvl9pPr lvl="8" rtl="0">
              <a:spcBef>
                <a:spcPts val="1600"/>
              </a:spcBef>
              <a:spcAft>
                <a:spcPts val="1600"/>
              </a:spcAft>
              <a:buSzPts val="2000"/>
              <a:buFont typeface="Lato Black"/>
              <a:buNone/>
              <a:defRPr sz="2000">
                <a:latin typeface="Lato Black"/>
                <a:ea typeface="Lato Black"/>
                <a:cs typeface="Lato Black"/>
                <a:sym typeface="Lato Black"/>
              </a:defRPr>
            </a:lvl9pPr>
          </a:lstStyle>
          <a:p>
            <a:endParaRPr/>
          </a:p>
        </p:txBody>
      </p:sp>
      <p:sp>
        <p:nvSpPr>
          <p:cNvPr id="1155" name="Google Shape;1155;p17"/>
          <p:cNvSpPr txBox="1">
            <a:spLocks noGrp="1"/>
          </p:cNvSpPr>
          <p:nvPr>
            <p:ph type="subTitle" idx="5"/>
          </p:nvPr>
        </p:nvSpPr>
        <p:spPr>
          <a:xfrm>
            <a:off x="5760000" y="3939852"/>
            <a:ext cx="2484300" cy="552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156" name="Google Shape;1156;p17"/>
          <p:cNvSpPr txBox="1">
            <a:spLocks noGrp="1"/>
          </p:cNvSpPr>
          <p:nvPr>
            <p:ph type="subTitle" idx="6"/>
          </p:nvPr>
        </p:nvSpPr>
        <p:spPr>
          <a:xfrm>
            <a:off x="5760002" y="3501352"/>
            <a:ext cx="2484300" cy="3657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Lato Black"/>
              <a:buNone/>
              <a:defRPr sz="2000" b="1"/>
            </a:lvl1pPr>
            <a:lvl2pPr lvl="1" rtl="0">
              <a:spcBef>
                <a:spcPts val="1600"/>
              </a:spcBef>
              <a:spcAft>
                <a:spcPts val="0"/>
              </a:spcAft>
              <a:buSzPts val="2000"/>
              <a:buFont typeface="Lato Black"/>
              <a:buNone/>
              <a:defRPr sz="2000">
                <a:latin typeface="Lato Black"/>
                <a:ea typeface="Lato Black"/>
                <a:cs typeface="Lato Black"/>
                <a:sym typeface="Lato Black"/>
              </a:defRPr>
            </a:lvl2pPr>
            <a:lvl3pPr lvl="2" rtl="0">
              <a:spcBef>
                <a:spcPts val="1600"/>
              </a:spcBef>
              <a:spcAft>
                <a:spcPts val="0"/>
              </a:spcAft>
              <a:buSzPts val="2000"/>
              <a:buFont typeface="Lato Black"/>
              <a:buNone/>
              <a:defRPr sz="2000">
                <a:latin typeface="Lato Black"/>
                <a:ea typeface="Lato Black"/>
                <a:cs typeface="Lato Black"/>
                <a:sym typeface="Lato Black"/>
              </a:defRPr>
            </a:lvl3pPr>
            <a:lvl4pPr lvl="3" rtl="0">
              <a:spcBef>
                <a:spcPts val="1600"/>
              </a:spcBef>
              <a:spcAft>
                <a:spcPts val="0"/>
              </a:spcAft>
              <a:buSzPts val="2000"/>
              <a:buFont typeface="Lato Black"/>
              <a:buNone/>
              <a:defRPr sz="2000">
                <a:latin typeface="Lato Black"/>
                <a:ea typeface="Lato Black"/>
                <a:cs typeface="Lato Black"/>
                <a:sym typeface="Lato Black"/>
              </a:defRPr>
            </a:lvl4pPr>
            <a:lvl5pPr lvl="4" rtl="0">
              <a:spcBef>
                <a:spcPts val="1600"/>
              </a:spcBef>
              <a:spcAft>
                <a:spcPts val="0"/>
              </a:spcAft>
              <a:buSzPts val="2000"/>
              <a:buFont typeface="Lato Black"/>
              <a:buNone/>
              <a:defRPr sz="2000">
                <a:latin typeface="Lato Black"/>
                <a:ea typeface="Lato Black"/>
                <a:cs typeface="Lato Black"/>
                <a:sym typeface="Lato Black"/>
              </a:defRPr>
            </a:lvl5pPr>
            <a:lvl6pPr lvl="5" rtl="0">
              <a:spcBef>
                <a:spcPts val="1600"/>
              </a:spcBef>
              <a:spcAft>
                <a:spcPts val="0"/>
              </a:spcAft>
              <a:buSzPts val="2000"/>
              <a:buFont typeface="Lato Black"/>
              <a:buNone/>
              <a:defRPr sz="2000">
                <a:latin typeface="Lato Black"/>
                <a:ea typeface="Lato Black"/>
                <a:cs typeface="Lato Black"/>
                <a:sym typeface="Lato Black"/>
              </a:defRPr>
            </a:lvl6pPr>
            <a:lvl7pPr lvl="6" rtl="0">
              <a:spcBef>
                <a:spcPts val="1600"/>
              </a:spcBef>
              <a:spcAft>
                <a:spcPts val="0"/>
              </a:spcAft>
              <a:buSzPts val="2000"/>
              <a:buFont typeface="Lato Black"/>
              <a:buNone/>
              <a:defRPr sz="2000">
                <a:latin typeface="Lato Black"/>
                <a:ea typeface="Lato Black"/>
                <a:cs typeface="Lato Black"/>
                <a:sym typeface="Lato Black"/>
              </a:defRPr>
            </a:lvl7pPr>
            <a:lvl8pPr lvl="7" rtl="0">
              <a:spcBef>
                <a:spcPts val="1600"/>
              </a:spcBef>
              <a:spcAft>
                <a:spcPts val="0"/>
              </a:spcAft>
              <a:buSzPts val="2000"/>
              <a:buFont typeface="Lato Black"/>
              <a:buNone/>
              <a:defRPr sz="2000">
                <a:latin typeface="Lato Black"/>
                <a:ea typeface="Lato Black"/>
                <a:cs typeface="Lato Black"/>
                <a:sym typeface="Lato Black"/>
              </a:defRPr>
            </a:lvl8pPr>
            <a:lvl9pPr lvl="8" rtl="0">
              <a:spcBef>
                <a:spcPts val="1600"/>
              </a:spcBef>
              <a:spcAft>
                <a:spcPts val="1600"/>
              </a:spcAft>
              <a:buSzPts val="2000"/>
              <a:buFont typeface="Lato Black"/>
              <a:buNone/>
              <a:defRPr sz="2000">
                <a:latin typeface="Lato Black"/>
                <a:ea typeface="Lato Black"/>
                <a:cs typeface="Lato Black"/>
                <a:sym typeface="Lato Black"/>
              </a:defRPr>
            </a:lvl9pPr>
          </a:lstStyle>
          <a:p>
            <a:endParaRPr/>
          </a:p>
        </p:txBody>
      </p:sp>
      <p:sp>
        <p:nvSpPr>
          <p:cNvPr id="1157" name="Google Shape;1157;p17"/>
          <p:cNvSpPr txBox="1">
            <a:spLocks noGrp="1"/>
          </p:cNvSpPr>
          <p:nvPr>
            <p:ph type="title"/>
          </p:nvPr>
        </p:nvSpPr>
        <p:spPr>
          <a:xfrm>
            <a:off x="724425" y="353050"/>
            <a:ext cx="7695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Font typeface="Playfair Display ExtraBold"/>
              <a:buNone/>
              <a:defRPr>
                <a:latin typeface="Playfair Display ExtraBold"/>
                <a:ea typeface="Playfair Display ExtraBold"/>
                <a:cs typeface="Playfair Display ExtraBold"/>
                <a:sym typeface="Playfair Display ExtraBold"/>
              </a:defRPr>
            </a:lvl1pPr>
            <a:lvl2pPr lvl="1" algn="ctr" rtl="0">
              <a:spcBef>
                <a:spcPts val="0"/>
              </a:spcBef>
              <a:spcAft>
                <a:spcPts val="0"/>
              </a:spcAft>
              <a:buSzPts val="3000"/>
              <a:buFont typeface="Playfair Display ExtraBold"/>
              <a:buNone/>
              <a:defRPr>
                <a:latin typeface="Playfair Display ExtraBold"/>
                <a:ea typeface="Playfair Display ExtraBold"/>
                <a:cs typeface="Playfair Display ExtraBold"/>
                <a:sym typeface="Playfair Display ExtraBold"/>
              </a:defRPr>
            </a:lvl2pPr>
            <a:lvl3pPr lvl="2" algn="ctr" rtl="0">
              <a:spcBef>
                <a:spcPts val="0"/>
              </a:spcBef>
              <a:spcAft>
                <a:spcPts val="0"/>
              </a:spcAft>
              <a:buSzPts val="3000"/>
              <a:buFont typeface="Playfair Display ExtraBold"/>
              <a:buNone/>
              <a:defRPr>
                <a:latin typeface="Playfair Display ExtraBold"/>
                <a:ea typeface="Playfair Display ExtraBold"/>
                <a:cs typeface="Playfair Display ExtraBold"/>
                <a:sym typeface="Playfair Display ExtraBold"/>
              </a:defRPr>
            </a:lvl3pPr>
            <a:lvl4pPr lvl="3" algn="ctr" rtl="0">
              <a:spcBef>
                <a:spcPts val="0"/>
              </a:spcBef>
              <a:spcAft>
                <a:spcPts val="0"/>
              </a:spcAft>
              <a:buSzPts val="3000"/>
              <a:buFont typeface="Playfair Display ExtraBold"/>
              <a:buNone/>
              <a:defRPr>
                <a:latin typeface="Playfair Display ExtraBold"/>
                <a:ea typeface="Playfair Display ExtraBold"/>
                <a:cs typeface="Playfair Display ExtraBold"/>
                <a:sym typeface="Playfair Display ExtraBold"/>
              </a:defRPr>
            </a:lvl4pPr>
            <a:lvl5pPr lvl="4" algn="ctr" rtl="0">
              <a:spcBef>
                <a:spcPts val="0"/>
              </a:spcBef>
              <a:spcAft>
                <a:spcPts val="0"/>
              </a:spcAft>
              <a:buSzPts val="3000"/>
              <a:buFont typeface="Playfair Display ExtraBold"/>
              <a:buNone/>
              <a:defRPr>
                <a:latin typeface="Playfair Display ExtraBold"/>
                <a:ea typeface="Playfair Display ExtraBold"/>
                <a:cs typeface="Playfair Display ExtraBold"/>
                <a:sym typeface="Playfair Display ExtraBold"/>
              </a:defRPr>
            </a:lvl5pPr>
            <a:lvl6pPr lvl="5" algn="ctr" rtl="0">
              <a:spcBef>
                <a:spcPts val="0"/>
              </a:spcBef>
              <a:spcAft>
                <a:spcPts val="0"/>
              </a:spcAft>
              <a:buSzPts val="3000"/>
              <a:buFont typeface="Playfair Display ExtraBold"/>
              <a:buNone/>
              <a:defRPr>
                <a:latin typeface="Playfair Display ExtraBold"/>
                <a:ea typeface="Playfair Display ExtraBold"/>
                <a:cs typeface="Playfair Display ExtraBold"/>
                <a:sym typeface="Playfair Display ExtraBold"/>
              </a:defRPr>
            </a:lvl6pPr>
            <a:lvl7pPr lvl="6" algn="ctr" rtl="0">
              <a:spcBef>
                <a:spcPts val="0"/>
              </a:spcBef>
              <a:spcAft>
                <a:spcPts val="0"/>
              </a:spcAft>
              <a:buSzPts val="3000"/>
              <a:buFont typeface="Playfair Display ExtraBold"/>
              <a:buNone/>
              <a:defRPr>
                <a:latin typeface="Playfair Display ExtraBold"/>
                <a:ea typeface="Playfair Display ExtraBold"/>
                <a:cs typeface="Playfair Display ExtraBold"/>
                <a:sym typeface="Playfair Display ExtraBold"/>
              </a:defRPr>
            </a:lvl7pPr>
            <a:lvl8pPr lvl="7" algn="ctr" rtl="0">
              <a:spcBef>
                <a:spcPts val="0"/>
              </a:spcBef>
              <a:spcAft>
                <a:spcPts val="0"/>
              </a:spcAft>
              <a:buSzPts val="3000"/>
              <a:buFont typeface="Playfair Display ExtraBold"/>
              <a:buNone/>
              <a:defRPr>
                <a:latin typeface="Playfair Display ExtraBold"/>
                <a:ea typeface="Playfair Display ExtraBold"/>
                <a:cs typeface="Playfair Display ExtraBold"/>
                <a:sym typeface="Playfair Display ExtraBold"/>
              </a:defRPr>
            </a:lvl8pPr>
            <a:lvl9pPr lvl="8" algn="ctr" rtl="0">
              <a:spcBef>
                <a:spcPts val="0"/>
              </a:spcBef>
              <a:spcAft>
                <a:spcPts val="0"/>
              </a:spcAft>
              <a:buSzPts val="3000"/>
              <a:buFont typeface="Playfair Display ExtraBold"/>
              <a:buNone/>
              <a:defRPr>
                <a:latin typeface="Playfair Display ExtraBold"/>
                <a:ea typeface="Playfair Display ExtraBold"/>
                <a:cs typeface="Playfair Display ExtraBold"/>
                <a:sym typeface="Playfair Display ExtraBold"/>
              </a:defRPr>
            </a:lvl9pPr>
          </a:lstStyle>
          <a:p>
            <a:endParaRPr/>
          </a:p>
        </p:txBody>
      </p:sp>
      <p:grpSp>
        <p:nvGrpSpPr>
          <p:cNvPr id="1158" name="Google Shape;1158;p17"/>
          <p:cNvGrpSpPr/>
          <p:nvPr/>
        </p:nvGrpSpPr>
        <p:grpSpPr>
          <a:xfrm>
            <a:off x="639485" y="1372579"/>
            <a:ext cx="2119059" cy="3163313"/>
            <a:chOff x="639485" y="1372579"/>
            <a:chExt cx="2119059" cy="3163313"/>
          </a:xfrm>
        </p:grpSpPr>
        <p:sp>
          <p:nvSpPr>
            <p:cNvPr id="1159" name="Google Shape;1159;p17"/>
            <p:cNvSpPr/>
            <p:nvPr/>
          </p:nvSpPr>
          <p:spPr>
            <a:xfrm flipH="1">
              <a:off x="1341359" y="2173538"/>
              <a:ext cx="706215" cy="2361320"/>
            </a:xfrm>
            <a:custGeom>
              <a:avLst/>
              <a:gdLst/>
              <a:ahLst/>
              <a:cxnLst/>
              <a:rect l="l" t="t" r="r" b="b"/>
              <a:pathLst>
                <a:path w="3416" h="11421" extrusionOk="0">
                  <a:moveTo>
                    <a:pt x="542" y="0"/>
                  </a:moveTo>
                  <a:cubicBezTo>
                    <a:pt x="242" y="0"/>
                    <a:pt x="0" y="242"/>
                    <a:pt x="0" y="537"/>
                  </a:cubicBezTo>
                  <a:lnTo>
                    <a:pt x="0" y="11421"/>
                  </a:lnTo>
                  <a:lnTo>
                    <a:pt x="3415" y="11421"/>
                  </a:lnTo>
                  <a:lnTo>
                    <a:pt x="3415" y="537"/>
                  </a:lnTo>
                  <a:cubicBezTo>
                    <a:pt x="3415" y="242"/>
                    <a:pt x="3173" y="0"/>
                    <a:pt x="2878" y="0"/>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0" name="Google Shape;1160;p17"/>
            <p:cNvGrpSpPr/>
            <p:nvPr/>
          </p:nvGrpSpPr>
          <p:grpSpPr>
            <a:xfrm flipH="1">
              <a:off x="639485" y="1372579"/>
              <a:ext cx="2119059" cy="3163313"/>
              <a:chOff x="-536575" y="-610175"/>
              <a:chExt cx="256250" cy="382500"/>
            </a:xfrm>
          </p:grpSpPr>
          <p:sp>
            <p:nvSpPr>
              <p:cNvPr id="1161" name="Google Shape;1161;p17"/>
              <p:cNvSpPr/>
              <p:nvPr/>
            </p:nvSpPr>
            <p:spPr>
              <a:xfrm>
                <a:off x="-535931" y="-610175"/>
                <a:ext cx="85400" cy="382500"/>
              </a:xfrm>
              <a:custGeom>
                <a:avLst/>
                <a:gdLst/>
                <a:ahLst/>
                <a:cxnLst/>
                <a:rect l="l" t="t" r="r" b="b"/>
                <a:pathLst>
                  <a:path w="3416" h="15300" extrusionOk="0">
                    <a:moveTo>
                      <a:pt x="658" y="0"/>
                    </a:moveTo>
                    <a:cubicBezTo>
                      <a:pt x="295" y="0"/>
                      <a:pt x="0" y="295"/>
                      <a:pt x="0" y="663"/>
                    </a:cubicBezTo>
                    <a:lnTo>
                      <a:pt x="0" y="15300"/>
                    </a:lnTo>
                    <a:lnTo>
                      <a:pt x="3415" y="15300"/>
                    </a:lnTo>
                    <a:lnTo>
                      <a:pt x="3415" y="663"/>
                    </a:lnTo>
                    <a:cubicBezTo>
                      <a:pt x="3415" y="295"/>
                      <a:pt x="3120" y="0"/>
                      <a:pt x="2757" y="0"/>
                    </a:cubicBezTo>
                    <a:close/>
                  </a:path>
                </a:pathLst>
              </a:custGeom>
              <a:solidFill>
                <a:srgbClr val="CBD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17"/>
              <p:cNvSpPr/>
              <p:nvPr/>
            </p:nvSpPr>
            <p:spPr>
              <a:xfrm>
                <a:off x="-535931" y="-410175"/>
                <a:ext cx="85400" cy="60475"/>
              </a:xfrm>
              <a:custGeom>
                <a:avLst/>
                <a:gdLst/>
                <a:ahLst/>
                <a:cxnLst/>
                <a:rect l="l" t="t" r="r" b="b"/>
                <a:pathLst>
                  <a:path w="3416" h="2419" extrusionOk="0">
                    <a:moveTo>
                      <a:pt x="0" y="0"/>
                    </a:moveTo>
                    <a:lnTo>
                      <a:pt x="0" y="2419"/>
                    </a:lnTo>
                    <a:lnTo>
                      <a:pt x="3415" y="2419"/>
                    </a:lnTo>
                    <a:lnTo>
                      <a:pt x="3415" y="0"/>
                    </a:lnTo>
                    <a:close/>
                  </a:path>
                </a:pathLst>
              </a:custGeom>
              <a:solidFill>
                <a:srgbClr val="A7C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17"/>
              <p:cNvSpPr/>
              <p:nvPr/>
            </p:nvSpPr>
            <p:spPr>
              <a:xfrm>
                <a:off x="-506056" y="-583225"/>
                <a:ext cx="25650" cy="102825"/>
              </a:xfrm>
              <a:custGeom>
                <a:avLst/>
                <a:gdLst/>
                <a:ahLst/>
                <a:cxnLst/>
                <a:rect l="l" t="t" r="r" b="b"/>
                <a:pathLst>
                  <a:path w="1026" h="4113" extrusionOk="0">
                    <a:moveTo>
                      <a:pt x="513" y="1"/>
                    </a:moveTo>
                    <a:cubicBezTo>
                      <a:pt x="227" y="1"/>
                      <a:pt x="0" y="233"/>
                      <a:pt x="0" y="518"/>
                    </a:cubicBezTo>
                    <a:lnTo>
                      <a:pt x="0" y="3599"/>
                    </a:lnTo>
                    <a:cubicBezTo>
                      <a:pt x="0" y="3885"/>
                      <a:pt x="227" y="4112"/>
                      <a:pt x="513" y="4112"/>
                    </a:cubicBezTo>
                    <a:cubicBezTo>
                      <a:pt x="798" y="4112"/>
                      <a:pt x="1025" y="3885"/>
                      <a:pt x="1025" y="3599"/>
                    </a:cubicBezTo>
                    <a:lnTo>
                      <a:pt x="1025" y="518"/>
                    </a:lnTo>
                    <a:cubicBezTo>
                      <a:pt x="1025" y="233"/>
                      <a:pt x="798" y="1"/>
                      <a:pt x="513" y="1"/>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17"/>
              <p:cNvSpPr/>
              <p:nvPr/>
            </p:nvSpPr>
            <p:spPr>
              <a:xfrm>
                <a:off x="-506056" y="-317675"/>
                <a:ext cx="25650" cy="90000"/>
              </a:xfrm>
              <a:custGeom>
                <a:avLst/>
                <a:gdLst/>
                <a:ahLst/>
                <a:cxnLst/>
                <a:rect l="l" t="t" r="r" b="b"/>
                <a:pathLst>
                  <a:path w="1026" h="3600" extrusionOk="0">
                    <a:moveTo>
                      <a:pt x="513" y="1"/>
                    </a:moveTo>
                    <a:cubicBezTo>
                      <a:pt x="227" y="1"/>
                      <a:pt x="0" y="233"/>
                      <a:pt x="0" y="514"/>
                    </a:cubicBezTo>
                    <a:lnTo>
                      <a:pt x="0" y="3600"/>
                    </a:lnTo>
                    <a:lnTo>
                      <a:pt x="1025" y="3600"/>
                    </a:lnTo>
                    <a:lnTo>
                      <a:pt x="1025" y="514"/>
                    </a:lnTo>
                    <a:cubicBezTo>
                      <a:pt x="1025" y="233"/>
                      <a:pt x="798" y="1"/>
                      <a:pt x="513" y="1"/>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17"/>
              <p:cNvSpPr/>
              <p:nvPr/>
            </p:nvSpPr>
            <p:spPr>
              <a:xfrm>
                <a:off x="-536575" y="-460350"/>
                <a:ext cx="85400" cy="18150"/>
              </a:xfrm>
              <a:custGeom>
                <a:avLst/>
                <a:gdLst/>
                <a:ahLst/>
                <a:cxnLst/>
                <a:rect l="l" t="t" r="r" b="b"/>
                <a:pathLst>
                  <a:path w="3416" h="726" extrusionOk="0">
                    <a:moveTo>
                      <a:pt x="0" y="0"/>
                    </a:moveTo>
                    <a:lnTo>
                      <a:pt x="0" y="726"/>
                    </a:lnTo>
                    <a:lnTo>
                      <a:pt x="3415" y="726"/>
                    </a:lnTo>
                    <a:lnTo>
                      <a:pt x="3415" y="0"/>
                    </a:lnTo>
                    <a:close/>
                  </a:path>
                </a:pathLst>
              </a:custGeom>
              <a:solidFill>
                <a:srgbClr val="A7C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17"/>
              <p:cNvSpPr/>
              <p:nvPr/>
            </p:nvSpPr>
            <p:spPr>
              <a:xfrm>
                <a:off x="-365825" y="-610175"/>
                <a:ext cx="85500" cy="382500"/>
              </a:xfrm>
              <a:custGeom>
                <a:avLst/>
                <a:gdLst/>
                <a:ahLst/>
                <a:cxnLst/>
                <a:rect l="l" t="t" r="r" b="b"/>
                <a:pathLst>
                  <a:path w="3420" h="15300" extrusionOk="0">
                    <a:moveTo>
                      <a:pt x="658" y="0"/>
                    </a:moveTo>
                    <a:cubicBezTo>
                      <a:pt x="295" y="0"/>
                      <a:pt x="0" y="295"/>
                      <a:pt x="0" y="663"/>
                    </a:cubicBezTo>
                    <a:lnTo>
                      <a:pt x="0" y="15300"/>
                    </a:lnTo>
                    <a:lnTo>
                      <a:pt x="3420" y="15300"/>
                    </a:lnTo>
                    <a:lnTo>
                      <a:pt x="3420" y="663"/>
                    </a:lnTo>
                    <a:cubicBezTo>
                      <a:pt x="3420" y="295"/>
                      <a:pt x="3125" y="0"/>
                      <a:pt x="2757" y="0"/>
                    </a:cubicBezTo>
                    <a:close/>
                  </a:path>
                </a:pathLst>
              </a:custGeom>
              <a:solidFill>
                <a:srgbClr val="CBD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17"/>
              <p:cNvSpPr/>
              <p:nvPr/>
            </p:nvSpPr>
            <p:spPr>
              <a:xfrm>
                <a:off x="-365825" y="-410175"/>
                <a:ext cx="85500" cy="60475"/>
              </a:xfrm>
              <a:custGeom>
                <a:avLst/>
                <a:gdLst/>
                <a:ahLst/>
                <a:cxnLst/>
                <a:rect l="l" t="t" r="r" b="b"/>
                <a:pathLst>
                  <a:path w="3420" h="2419" extrusionOk="0">
                    <a:moveTo>
                      <a:pt x="0" y="0"/>
                    </a:moveTo>
                    <a:lnTo>
                      <a:pt x="0" y="2419"/>
                    </a:lnTo>
                    <a:lnTo>
                      <a:pt x="3420" y="2419"/>
                    </a:lnTo>
                    <a:lnTo>
                      <a:pt x="3420" y="0"/>
                    </a:lnTo>
                    <a:close/>
                  </a:path>
                </a:pathLst>
              </a:custGeom>
              <a:solidFill>
                <a:srgbClr val="A7C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17"/>
              <p:cNvSpPr/>
              <p:nvPr/>
            </p:nvSpPr>
            <p:spPr>
              <a:xfrm>
                <a:off x="-335975" y="-583225"/>
                <a:ext cx="25800" cy="102825"/>
              </a:xfrm>
              <a:custGeom>
                <a:avLst/>
                <a:gdLst/>
                <a:ahLst/>
                <a:cxnLst/>
                <a:rect l="l" t="t" r="r" b="b"/>
                <a:pathLst>
                  <a:path w="1032" h="4113" extrusionOk="0">
                    <a:moveTo>
                      <a:pt x="514" y="1"/>
                    </a:moveTo>
                    <a:cubicBezTo>
                      <a:pt x="233" y="1"/>
                      <a:pt x="1" y="233"/>
                      <a:pt x="1" y="518"/>
                    </a:cubicBezTo>
                    <a:lnTo>
                      <a:pt x="1" y="3599"/>
                    </a:lnTo>
                    <a:cubicBezTo>
                      <a:pt x="1" y="3885"/>
                      <a:pt x="233" y="4112"/>
                      <a:pt x="514" y="4112"/>
                    </a:cubicBezTo>
                    <a:cubicBezTo>
                      <a:pt x="799" y="4112"/>
                      <a:pt x="1031" y="3885"/>
                      <a:pt x="1031" y="3599"/>
                    </a:cubicBezTo>
                    <a:lnTo>
                      <a:pt x="1031" y="518"/>
                    </a:lnTo>
                    <a:cubicBezTo>
                      <a:pt x="1031" y="233"/>
                      <a:pt x="799" y="1"/>
                      <a:pt x="514" y="1"/>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17"/>
              <p:cNvSpPr/>
              <p:nvPr/>
            </p:nvSpPr>
            <p:spPr>
              <a:xfrm>
                <a:off x="-335975" y="-317675"/>
                <a:ext cx="25800" cy="90000"/>
              </a:xfrm>
              <a:custGeom>
                <a:avLst/>
                <a:gdLst/>
                <a:ahLst/>
                <a:cxnLst/>
                <a:rect l="l" t="t" r="r" b="b"/>
                <a:pathLst>
                  <a:path w="1032" h="3600" extrusionOk="0">
                    <a:moveTo>
                      <a:pt x="514" y="1"/>
                    </a:moveTo>
                    <a:cubicBezTo>
                      <a:pt x="233" y="1"/>
                      <a:pt x="1" y="233"/>
                      <a:pt x="1" y="514"/>
                    </a:cubicBezTo>
                    <a:lnTo>
                      <a:pt x="1" y="3600"/>
                    </a:lnTo>
                    <a:lnTo>
                      <a:pt x="1031" y="3600"/>
                    </a:lnTo>
                    <a:lnTo>
                      <a:pt x="1031" y="514"/>
                    </a:lnTo>
                    <a:cubicBezTo>
                      <a:pt x="1031" y="233"/>
                      <a:pt x="799" y="1"/>
                      <a:pt x="514" y="1"/>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17"/>
              <p:cNvSpPr/>
              <p:nvPr/>
            </p:nvSpPr>
            <p:spPr>
              <a:xfrm>
                <a:off x="-365825" y="-460350"/>
                <a:ext cx="85500" cy="18150"/>
              </a:xfrm>
              <a:custGeom>
                <a:avLst/>
                <a:gdLst/>
                <a:ahLst/>
                <a:cxnLst/>
                <a:rect l="l" t="t" r="r" b="b"/>
                <a:pathLst>
                  <a:path w="3420" h="726" extrusionOk="0">
                    <a:moveTo>
                      <a:pt x="0" y="0"/>
                    </a:moveTo>
                    <a:lnTo>
                      <a:pt x="0" y="726"/>
                    </a:lnTo>
                    <a:lnTo>
                      <a:pt x="3420" y="726"/>
                    </a:lnTo>
                    <a:lnTo>
                      <a:pt x="3420" y="0"/>
                    </a:lnTo>
                    <a:close/>
                  </a:path>
                </a:pathLst>
              </a:custGeom>
              <a:solidFill>
                <a:srgbClr val="A7C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17"/>
              <p:cNvSpPr/>
              <p:nvPr/>
            </p:nvSpPr>
            <p:spPr>
              <a:xfrm>
                <a:off x="-420625" y="-317675"/>
                <a:ext cx="25800" cy="90000"/>
              </a:xfrm>
              <a:custGeom>
                <a:avLst/>
                <a:gdLst/>
                <a:ahLst/>
                <a:cxnLst/>
                <a:rect l="l" t="t" r="r" b="b"/>
                <a:pathLst>
                  <a:path w="1032" h="3600" extrusionOk="0">
                    <a:moveTo>
                      <a:pt x="514" y="1"/>
                    </a:moveTo>
                    <a:cubicBezTo>
                      <a:pt x="233" y="1"/>
                      <a:pt x="1" y="233"/>
                      <a:pt x="1" y="514"/>
                    </a:cubicBezTo>
                    <a:lnTo>
                      <a:pt x="1" y="3600"/>
                    </a:lnTo>
                    <a:lnTo>
                      <a:pt x="1031" y="3600"/>
                    </a:lnTo>
                    <a:lnTo>
                      <a:pt x="1031" y="514"/>
                    </a:lnTo>
                    <a:cubicBezTo>
                      <a:pt x="1031" y="233"/>
                      <a:pt x="799" y="1"/>
                      <a:pt x="514" y="1"/>
                    </a:cubicBezTo>
                    <a:close/>
                  </a:path>
                </a:pathLst>
              </a:custGeom>
              <a:solidFill>
                <a:srgbClr val="243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17"/>
              <p:cNvSpPr/>
              <p:nvPr/>
            </p:nvSpPr>
            <p:spPr>
              <a:xfrm>
                <a:off x="-450600" y="-463375"/>
                <a:ext cx="85400" cy="18150"/>
              </a:xfrm>
              <a:custGeom>
                <a:avLst/>
                <a:gdLst/>
                <a:ahLst/>
                <a:cxnLst/>
                <a:rect l="l" t="t" r="r" b="b"/>
                <a:pathLst>
                  <a:path w="3416" h="726" extrusionOk="0">
                    <a:moveTo>
                      <a:pt x="0" y="0"/>
                    </a:moveTo>
                    <a:lnTo>
                      <a:pt x="0" y="726"/>
                    </a:lnTo>
                    <a:lnTo>
                      <a:pt x="3415" y="726"/>
                    </a:lnTo>
                    <a:lnTo>
                      <a:pt x="3415" y="0"/>
                    </a:lnTo>
                    <a:close/>
                  </a:path>
                </a:pathLst>
              </a:custGeom>
              <a:solidFill>
                <a:srgbClr val="243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7"/>
              <p:cNvSpPr/>
              <p:nvPr/>
            </p:nvSpPr>
            <p:spPr>
              <a:xfrm>
                <a:off x="-435475" y="-412225"/>
                <a:ext cx="55150" cy="55275"/>
              </a:xfrm>
              <a:custGeom>
                <a:avLst/>
                <a:gdLst/>
                <a:ahLst/>
                <a:cxnLst/>
                <a:rect l="l" t="t" r="r" b="b"/>
                <a:pathLst>
                  <a:path w="2206" h="2211" extrusionOk="0">
                    <a:moveTo>
                      <a:pt x="1103" y="0"/>
                    </a:moveTo>
                    <a:cubicBezTo>
                      <a:pt x="493" y="0"/>
                      <a:pt x="0" y="498"/>
                      <a:pt x="0" y="1108"/>
                    </a:cubicBezTo>
                    <a:cubicBezTo>
                      <a:pt x="0" y="1717"/>
                      <a:pt x="493" y="2211"/>
                      <a:pt x="1103" y="2211"/>
                    </a:cubicBezTo>
                    <a:cubicBezTo>
                      <a:pt x="1712" y="2211"/>
                      <a:pt x="2206" y="1717"/>
                      <a:pt x="2206" y="1108"/>
                    </a:cubicBezTo>
                    <a:cubicBezTo>
                      <a:pt x="2206" y="498"/>
                      <a:pt x="1712" y="0"/>
                      <a:pt x="1103" y="0"/>
                    </a:cubicBezTo>
                    <a:close/>
                  </a:path>
                </a:pathLst>
              </a:custGeom>
              <a:solidFill>
                <a:srgbClr val="243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74" name="Google Shape;1174;p17"/>
          <p:cNvGrpSpPr/>
          <p:nvPr/>
        </p:nvGrpSpPr>
        <p:grpSpPr>
          <a:xfrm>
            <a:off x="2493813" y="3548514"/>
            <a:ext cx="1079102" cy="1089830"/>
            <a:chOff x="1664401" y="4110000"/>
            <a:chExt cx="523049" cy="528249"/>
          </a:xfrm>
        </p:grpSpPr>
        <p:sp>
          <p:nvSpPr>
            <p:cNvPr id="1175" name="Google Shape;1175;p17"/>
            <p:cNvSpPr/>
            <p:nvPr/>
          </p:nvSpPr>
          <p:spPr>
            <a:xfrm>
              <a:off x="1935243" y="4110000"/>
              <a:ext cx="252207" cy="397811"/>
            </a:xfrm>
            <a:custGeom>
              <a:avLst/>
              <a:gdLst/>
              <a:ahLst/>
              <a:cxnLst/>
              <a:rect l="l" t="t" r="r" b="b"/>
              <a:pathLst>
                <a:path w="1164" h="1836" extrusionOk="0">
                  <a:moveTo>
                    <a:pt x="591" y="1"/>
                  </a:moveTo>
                  <a:cubicBezTo>
                    <a:pt x="237" y="1"/>
                    <a:pt x="28" y="365"/>
                    <a:pt x="95" y="683"/>
                  </a:cubicBezTo>
                  <a:cubicBezTo>
                    <a:pt x="138" y="900"/>
                    <a:pt x="124" y="1123"/>
                    <a:pt x="56" y="1331"/>
                  </a:cubicBezTo>
                  <a:cubicBezTo>
                    <a:pt x="33" y="1401"/>
                    <a:pt x="0" y="1835"/>
                    <a:pt x="545" y="1835"/>
                  </a:cubicBezTo>
                  <a:cubicBezTo>
                    <a:pt x="562" y="1835"/>
                    <a:pt x="580" y="1835"/>
                    <a:pt x="598" y="1834"/>
                  </a:cubicBezTo>
                  <a:cubicBezTo>
                    <a:pt x="598" y="1834"/>
                    <a:pt x="614" y="1835"/>
                    <a:pt x="641" y="1835"/>
                  </a:cubicBezTo>
                  <a:cubicBezTo>
                    <a:pt x="771" y="1835"/>
                    <a:pt x="1148" y="1796"/>
                    <a:pt x="1140" y="1331"/>
                  </a:cubicBezTo>
                  <a:cubicBezTo>
                    <a:pt x="1130" y="774"/>
                    <a:pt x="1116" y="687"/>
                    <a:pt x="1140" y="494"/>
                  </a:cubicBezTo>
                  <a:cubicBezTo>
                    <a:pt x="1164" y="300"/>
                    <a:pt x="961" y="5"/>
                    <a:pt x="598" y="1"/>
                  </a:cubicBezTo>
                  <a:cubicBezTo>
                    <a:pt x="596" y="1"/>
                    <a:pt x="593" y="1"/>
                    <a:pt x="591" y="1"/>
                  </a:cubicBezTo>
                  <a:close/>
                </a:path>
              </a:pathLst>
            </a:custGeom>
            <a:solidFill>
              <a:srgbClr val="AFC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7"/>
            <p:cNvSpPr/>
            <p:nvPr/>
          </p:nvSpPr>
          <p:spPr>
            <a:xfrm>
              <a:off x="2007612" y="4217253"/>
              <a:ext cx="119387" cy="419911"/>
            </a:xfrm>
            <a:custGeom>
              <a:avLst/>
              <a:gdLst/>
              <a:ahLst/>
              <a:cxnLst/>
              <a:rect l="l" t="t" r="r" b="b"/>
              <a:pathLst>
                <a:path w="551" h="1938" extrusionOk="0">
                  <a:moveTo>
                    <a:pt x="265" y="0"/>
                  </a:moveTo>
                  <a:cubicBezTo>
                    <a:pt x="255" y="0"/>
                    <a:pt x="247" y="6"/>
                    <a:pt x="249" y="18"/>
                  </a:cubicBezTo>
                  <a:lnTo>
                    <a:pt x="249" y="584"/>
                  </a:lnTo>
                  <a:lnTo>
                    <a:pt x="37" y="376"/>
                  </a:lnTo>
                  <a:cubicBezTo>
                    <a:pt x="32" y="373"/>
                    <a:pt x="27" y="371"/>
                    <a:pt x="23" y="371"/>
                  </a:cubicBezTo>
                  <a:cubicBezTo>
                    <a:pt x="10" y="371"/>
                    <a:pt x="0" y="386"/>
                    <a:pt x="8" y="400"/>
                  </a:cubicBezTo>
                  <a:lnTo>
                    <a:pt x="245" y="637"/>
                  </a:lnTo>
                  <a:lnTo>
                    <a:pt x="245" y="1919"/>
                  </a:lnTo>
                  <a:cubicBezTo>
                    <a:pt x="247" y="1931"/>
                    <a:pt x="257" y="1937"/>
                    <a:pt x="266" y="1937"/>
                  </a:cubicBezTo>
                  <a:cubicBezTo>
                    <a:pt x="275" y="1937"/>
                    <a:pt x="283" y="1931"/>
                    <a:pt x="283" y="1919"/>
                  </a:cubicBezTo>
                  <a:lnTo>
                    <a:pt x="283" y="937"/>
                  </a:lnTo>
                  <a:lnTo>
                    <a:pt x="540" y="681"/>
                  </a:lnTo>
                  <a:cubicBezTo>
                    <a:pt x="551" y="666"/>
                    <a:pt x="539" y="652"/>
                    <a:pt x="527" y="652"/>
                  </a:cubicBezTo>
                  <a:cubicBezTo>
                    <a:pt x="523" y="652"/>
                    <a:pt x="519" y="653"/>
                    <a:pt x="515" y="657"/>
                  </a:cubicBezTo>
                  <a:cubicBezTo>
                    <a:pt x="438" y="734"/>
                    <a:pt x="361" y="807"/>
                    <a:pt x="283" y="884"/>
                  </a:cubicBezTo>
                  <a:lnTo>
                    <a:pt x="283" y="633"/>
                  </a:lnTo>
                  <a:lnTo>
                    <a:pt x="283" y="18"/>
                  </a:lnTo>
                  <a:cubicBezTo>
                    <a:pt x="283" y="6"/>
                    <a:pt x="274" y="0"/>
                    <a:pt x="265" y="0"/>
                  </a:cubicBezTo>
                  <a:close/>
                </a:path>
              </a:pathLst>
            </a:custGeom>
            <a:solidFill>
              <a:srgbClr val="233D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7"/>
            <p:cNvSpPr/>
            <p:nvPr/>
          </p:nvSpPr>
          <p:spPr>
            <a:xfrm>
              <a:off x="1664401" y="4276622"/>
              <a:ext cx="302041" cy="259140"/>
            </a:xfrm>
            <a:custGeom>
              <a:avLst/>
              <a:gdLst/>
              <a:ahLst/>
              <a:cxnLst/>
              <a:rect l="l" t="t" r="r" b="b"/>
              <a:pathLst>
                <a:path w="1394" h="1196" extrusionOk="0">
                  <a:moveTo>
                    <a:pt x="600" y="1"/>
                  </a:moveTo>
                  <a:cubicBezTo>
                    <a:pt x="271" y="1"/>
                    <a:pt x="0" y="267"/>
                    <a:pt x="0" y="600"/>
                  </a:cubicBezTo>
                  <a:cubicBezTo>
                    <a:pt x="0" y="958"/>
                    <a:pt x="296" y="1195"/>
                    <a:pt x="603" y="1195"/>
                  </a:cubicBezTo>
                  <a:cubicBezTo>
                    <a:pt x="750" y="1195"/>
                    <a:pt x="899" y="1141"/>
                    <a:pt x="1021" y="1021"/>
                  </a:cubicBezTo>
                  <a:cubicBezTo>
                    <a:pt x="1393" y="644"/>
                    <a:pt x="1127" y="1"/>
                    <a:pt x="600" y="1"/>
                  </a:cubicBezTo>
                  <a:close/>
                </a:path>
              </a:pathLst>
            </a:custGeom>
            <a:solidFill>
              <a:srgbClr val="D074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7"/>
            <p:cNvSpPr/>
            <p:nvPr/>
          </p:nvSpPr>
          <p:spPr>
            <a:xfrm>
              <a:off x="1751937" y="4346174"/>
              <a:ext cx="86019" cy="292075"/>
            </a:xfrm>
            <a:custGeom>
              <a:avLst/>
              <a:gdLst/>
              <a:ahLst/>
              <a:cxnLst/>
              <a:rect l="l" t="t" r="r" b="b"/>
              <a:pathLst>
                <a:path w="397" h="1348" extrusionOk="0">
                  <a:moveTo>
                    <a:pt x="194" y="0"/>
                  </a:moveTo>
                  <a:cubicBezTo>
                    <a:pt x="185" y="0"/>
                    <a:pt x="177" y="6"/>
                    <a:pt x="177" y="18"/>
                  </a:cubicBezTo>
                  <a:lnTo>
                    <a:pt x="177" y="400"/>
                  </a:lnTo>
                  <a:lnTo>
                    <a:pt x="41" y="260"/>
                  </a:lnTo>
                  <a:cubicBezTo>
                    <a:pt x="37" y="257"/>
                    <a:pt x="33" y="256"/>
                    <a:pt x="29" y="256"/>
                  </a:cubicBezTo>
                  <a:cubicBezTo>
                    <a:pt x="13" y="256"/>
                    <a:pt x="1" y="274"/>
                    <a:pt x="12" y="289"/>
                  </a:cubicBezTo>
                  <a:cubicBezTo>
                    <a:pt x="70" y="342"/>
                    <a:pt x="123" y="396"/>
                    <a:pt x="177" y="449"/>
                  </a:cubicBezTo>
                  <a:lnTo>
                    <a:pt x="177" y="1329"/>
                  </a:lnTo>
                  <a:cubicBezTo>
                    <a:pt x="177" y="1341"/>
                    <a:pt x="185" y="1347"/>
                    <a:pt x="194" y="1347"/>
                  </a:cubicBezTo>
                  <a:cubicBezTo>
                    <a:pt x="202" y="1347"/>
                    <a:pt x="211" y="1341"/>
                    <a:pt x="211" y="1329"/>
                  </a:cubicBezTo>
                  <a:lnTo>
                    <a:pt x="211" y="652"/>
                  </a:lnTo>
                  <a:lnTo>
                    <a:pt x="389" y="478"/>
                  </a:lnTo>
                  <a:cubicBezTo>
                    <a:pt x="397" y="463"/>
                    <a:pt x="388" y="448"/>
                    <a:pt x="374" y="448"/>
                  </a:cubicBezTo>
                  <a:cubicBezTo>
                    <a:pt x="370" y="448"/>
                    <a:pt x="365" y="450"/>
                    <a:pt x="360" y="454"/>
                  </a:cubicBezTo>
                  <a:lnTo>
                    <a:pt x="211" y="599"/>
                  </a:lnTo>
                  <a:lnTo>
                    <a:pt x="211" y="18"/>
                  </a:lnTo>
                  <a:cubicBezTo>
                    <a:pt x="211" y="6"/>
                    <a:pt x="202" y="0"/>
                    <a:pt x="194" y="0"/>
                  </a:cubicBezTo>
                  <a:close/>
                </a:path>
              </a:pathLst>
            </a:custGeom>
            <a:solidFill>
              <a:srgbClr val="233D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7"/>
            <p:cNvSpPr/>
            <p:nvPr/>
          </p:nvSpPr>
          <p:spPr>
            <a:xfrm>
              <a:off x="1831239" y="4268822"/>
              <a:ext cx="218839" cy="265857"/>
            </a:xfrm>
            <a:custGeom>
              <a:avLst/>
              <a:gdLst/>
              <a:ahLst/>
              <a:cxnLst/>
              <a:rect l="l" t="t" r="r" b="b"/>
              <a:pathLst>
                <a:path w="1010" h="1227" extrusionOk="0">
                  <a:moveTo>
                    <a:pt x="500" y="0"/>
                  </a:moveTo>
                  <a:cubicBezTo>
                    <a:pt x="453" y="0"/>
                    <a:pt x="406" y="27"/>
                    <a:pt x="386" y="80"/>
                  </a:cubicBezTo>
                  <a:lnTo>
                    <a:pt x="9" y="1052"/>
                  </a:lnTo>
                  <a:cubicBezTo>
                    <a:pt x="3" y="1067"/>
                    <a:pt x="1" y="1082"/>
                    <a:pt x="1" y="1097"/>
                  </a:cubicBezTo>
                  <a:lnTo>
                    <a:pt x="1" y="1097"/>
                  </a:lnTo>
                  <a:cubicBezTo>
                    <a:pt x="1" y="1162"/>
                    <a:pt x="49" y="1217"/>
                    <a:pt x="120" y="1217"/>
                  </a:cubicBezTo>
                  <a:lnTo>
                    <a:pt x="860" y="1227"/>
                  </a:lnTo>
                  <a:cubicBezTo>
                    <a:pt x="863" y="1227"/>
                    <a:pt x="865" y="1227"/>
                    <a:pt x="867" y="1227"/>
                  </a:cubicBezTo>
                  <a:cubicBezTo>
                    <a:pt x="951" y="1227"/>
                    <a:pt x="1009" y="1142"/>
                    <a:pt x="976" y="1062"/>
                  </a:cubicBezTo>
                  <a:lnTo>
                    <a:pt x="614" y="80"/>
                  </a:lnTo>
                  <a:cubicBezTo>
                    <a:pt x="594" y="27"/>
                    <a:pt x="547" y="0"/>
                    <a:pt x="500" y="0"/>
                  </a:cubicBezTo>
                  <a:close/>
                </a:path>
              </a:pathLst>
            </a:custGeom>
            <a:solidFill>
              <a:srgbClr val="425A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7"/>
            <p:cNvSpPr/>
            <p:nvPr/>
          </p:nvSpPr>
          <p:spPr>
            <a:xfrm>
              <a:off x="1881291" y="4318873"/>
              <a:ext cx="101836" cy="318509"/>
            </a:xfrm>
            <a:custGeom>
              <a:avLst/>
              <a:gdLst/>
              <a:ahLst/>
              <a:cxnLst/>
              <a:rect l="l" t="t" r="r" b="b"/>
              <a:pathLst>
                <a:path w="470" h="1470" extrusionOk="0">
                  <a:moveTo>
                    <a:pt x="259" y="0"/>
                  </a:moveTo>
                  <a:cubicBezTo>
                    <a:pt x="251" y="0"/>
                    <a:pt x="242" y="6"/>
                    <a:pt x="242" y="18"/>
                  </a:cubicBezTo>
                  <a:lnTo>
                    <a:pt x="242" y="792"/>
                  </a:lnTo>
                  <a:lnTo>
                    <a:pt x="29" y="575"/>
                  </a:lnTo>
                  <a:cubicBezTo>
                    <a:pt x="25" y="572"/>
                    <a:pt x="20" y="571"/>
                    <a:pt x="16" y="571"/>
                  </a:cubicBezTo>
                  <a:cubicBezTo>
                    <a:pt x="11" y="571"/>
                    <a:pt x="8" y="572"/>
                    <a:pt x="5" y="575"/>
                  </a:cubicBezTo>
                  <a:cubicBezTo>
                    <a:pt x="0" y="575"/>
                    <a:pt x="0" y="580"/>
                    <a:pt x="0" y="584"/>
                  </a:cubicBezTo>
                  <a:cubicBezTo>
                    <a:pt x="0" y="589"/>
                    <a:pt x="0" y="594"/>
                    <a:pt x="5" y="594"/>
                  </a:cubicBezTo>
                  <a:lnTo>
                    <a:pt x="242" y="831"/>
                  </a:lnTo>
                  <a:lnTo>
                    <a:pt x="242" y="1455"/>
                  </a:lnTo>
                  <a:cubicBezTo>
                    <a:pt x="242" y="1465"/>
                    <a:pt x="251" y="1470"/>
                    <a:pt x="259" y="1470"/>
                  </a:cubicBezTo>
                  <a:cubicBezTo>
                    <a:pt x="268" y="1470"/>
                    <a:pt x="276" y="1465"/>
                    <a:pt x="276" y="1455"/>
                  </a:cubicBezTo>
                  <a:lnTo>
                    <a:pt x="276" y="551"/>
                  </a:lnTo>
                  <a:lnTo>
                    <a:pt x="465" y="362"/>
                  </a:lnTo>
                  <a:cubicBezTo>
                    <a:pt x="470" y="357"/>
                    <a:pt x="470" y="347"/>
                    <a:pt x="465" y="343"/>
                  </a:cubicBezTo>
                  <a:cubicBezTo>
                    <a:pt x="460" y="340"/>
                    <a:pt x="455" y="339"/>
                    <a:pt x="451" y="339"/>
                  </a:cubicBezTo>
                  <a:cubicBezTo>
                    <a:pt x="447" y="339"/>
                    <a:pt x="443" y="340"/>
                    <a:pt x="441" y="343"/>
                  </a:cubicBezTo>
                  <a:lnTo>
                    <a:pt x="276" y="507"/>
                  </a:lnTo>
                  <a:lnTo>
                    <a:pt x="276" y="18"/>
                  </a:lnTo>
                  <a:cubicBezTo>
                    <a:pt x="276" y="6"/>
                    <a:pt x="268" y="0"/>
                    <a:pt x="259" y="0"/>
                  </a:cubicBezTo>
                  <a:close/>
                </a:path>
              </a:pathLst>
            </a:custGeom>
            <a:solidFill>
              <a:srgbClr val="233D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1">
  <p:cSld name="CUSTOM_1">
    <p:spTree>
      <p:nvGrpSpPr>
        <p:cNvPr id="1" name="Shape 1262"/>
        <p:cNvGrpSpPr/>
        <p:nvPr/>
      </p:nvGrpSpPr>
      <p:grpSpPr>
        <a:xfrm>
          <a:off x="0" y="0"/>
          <a:ext cx="0" cy="0"/>
          <a:chOff x="0" y="0"/>
          <a:chExt cx="0" cy="0"/>
        </a:xfrm>
      </p:grpSpPr>
      <p:grpSp>
        <p:nvGrpSpPr>
          <p:cNvPr id="1263" name="Google Shape;1263;p20"/>
          <p:cNvGrpSpPr/>
          <p:nvPr/>
        </p:nvGrpSpPr>
        <p:grpSpPr>
          <a:xfrm rot="-5400287">
            <a:off x="4378133" y="784875"/>
            <a:ext cx="4806616" cy="3813329"/>
            <a:chOff x="-1211800" y="3902875"/>
            <a:chExt cx="4015552" cy="3590030"/>
          </a:xfrm>
        </p:grpSpPr>
        <p:sp>
          <p:nvSpPr>
            <p:cNvPr id="1264" name="Google Shape;1264;p20"/>
            <p:cNvSpPr/>
            <p:nvPr/>
          </p:nvSpPr>
          <p:spPr>
            <a:xfrm>
              <a:off x="-1211800" y="3902875"/>
              <a:ext cx="3844961" cy="3427967"/>
            </a:xfrm>
            <a:custGeom>
              <a:avLst/>
              <a:gdLst/>
              <a:ahLst/>
              <a:cxnLst/>
              <a:rect l="l" t="t" r="r" b="b"/>
              <a:pathLst>
                <a:path w="4057" h="3617" extrusionOk="0">
                  <a:moveTo>
                    <a:pt x="2186" y="1"/>
                  </a:moveTo>
                  <a:cubicBezTo>
                    <a:pt x="1820" y="1"/>
                    <a:pt x="1591" y="397"/>
                    <a:pt x="1317" y="560"/>
                  </a:cubicBezTo>
                  <a:cubicBezTo>
                    <a:pt x="0" y="1327"/>
                    <a:pt x="89" y="2873"/>
                    <a:pt x="1439" y="3591"/>
                  </a:cubicBezTo>
                  <a:cubicBezTo>
                    <a:pt x="1555" y="3609"/>
                    <a:pt x="1669" y="3617"/>
                    <a:pt x="1783" y="3617"/>
                  </a:cubicBezTo>
                  <a:cubicBezTo>
                    <a:pt x="2196" y="3617"/>
                    <a:pt x="2597" y="3512"/>
                    <a:pt x="3001" y="3422"/>
                  </a:cubicBezTo>
                  <a:cubicBezTo>
                    <a:pt x="3699" y="3272"/>
                    <a:pt x="4056" y="2896"/>
                    <a:pt x="3899" y="2152"/>
                  </a:cubicBezTo>
                  <a:cubicBezTo>
                    <a:pt x="3608" y="1840"/>
                    <a:pt x="3268" y="1752"/>
                    <a:pt x="2901" y="1752"/>
                  </a:cubicBezTo>
                  <a:cubicBezTo>
                    <a:pt x="2749" y="1752"/>
                    <a:pt x="2592" y="1767"/>
                    <a:pt x="2433" y="1788"/>
                  </a:cubicBezTo>
                  <a:cubicBezTo>
                    <a:pt x="2304" y="1806"/>
                    <a:pt x="2156" y="1835"/>
                    <a:pt x="2017" y="1835"/>
                  </a:cubicBezTo>
                  <a:cubicBezTo>
                    <a:pt x="1834" y="1835"/>
                    <a:pt x="1666" y="1785"/>
                    <a:pt x="1570" y="1596"/>
                  </a:cubicBezTo>
                  <a:cubicBezTo>
                    <a:pt x="1347" y="1143"/>
                    <a:pt x="1858" y="1135"/>
                    <a:pt x="2069" y="951"/>
                  </a:cubicBezTo>
                  <a:cubicBezTo>
                    <a:pt x="2253" y="782"/>
                    <a:pt x="2429" y="613"/>
                    <a:pt x="2544" y="391"/>
                  </a:cubicBezTo>
                  <a:cubicBezTo>
                    <a:pt x="2583" y="295"/>
                    <a:pt x="2575" y="191"/>
                    <a:pt x="2521" y="103"/>
                  </a:cubicBezTo>
                  <a:cubicBezTo>
                    <a:pt x="2397" y="30"/>
                    <a:pt x="2286" y="1"/>
                    <a:pt x="2186" y="1"/>
                  </a:cubicBezTo>
                  <a:close/>
                </a:path>
              </a:pathLst>
            </a:custGeom>
            <a:solidFill>
              <a:srgbClr val="FCEA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20"/>
            <p:cNvSpPr/>
            <p:nvPr/>
          </p:nvSpPr>
          <p:spPr>
            <a:xfrm>
              <a:off x="151990" y="4000492"/>
              <a:ext cx="2651763" cy="3492413"/>
            </a:xfrm>
            <a:custGeom>
              <a:avLst/>
              <a:gdLst/>
              <a:ahLst/>
              <a:cxnLst/>
              <a:rect l="l" t="t" r="r" b="b"/>
              <a:pathLst>
                <a:path w="2798" h="3685" extrusionOk="0">
                  <a:moveTo>
                    <a:pt x="1082" y="0"/>
                  </a:moveTo>
                  <a:lnTo>
                    <a:pt x="1067" y="250"/>
                  </a:lnTo>
                  <a:cubicBezTo>
                    <a:pt x="1079" y="296"/>
                    <a:pt x="1094" y="338"/>
                    <a:pt x="1105" y="380"/>
                  </a:cubicBezTo>
                  <a:cubicBezTo>
                    <a:pt x="1301" y="687"/>
                    <a:pt x="1746" y="706"/>
                    <a:pt x="1884" y="1071"/>
                  </a:cubicBezTo>
                  <a:cubicBezTo>
                    <a:pt x="1923" y="1147"/>
                    <a:pt x="1957" y="1228"/>
                    <a:pt x="1996" y="1305"/>
                  </a:cubicBezTo>
                  <a:cubicBezTo>
                    <a:pt x="2042" y="1424"/>
                    <a:pt x="2091" y="1543"/>
                    <a:pt x="2138" y="1662"/>
                  </a:cubicBezTo>
                  <a:cubicBezTo>
                    <a:pt x="2180" y="1784"/>
                    <a:pt x="2249" y="1892"/>
                    <a:pt x="2349" y="1976"/>
                  </a:cubicBezTo>
                  <a:cubicBezTo>
                    <a:pt x="2164" y="3058"/>
                    <a:pt x="2084" y="3154"/>
                    <a:pt x="1044" y="3277"/>
                  </a:cubicBezTo>
                  <a:cubicBezTo>
                    <a:pt x="687" y="3315"/>
                    <a:pt x="323" y="3292"/>
                    <a:pt x="0" y="3488"/>
                  </a:cubicBezTo>
                  <a:cubicBezTo>
                    <a:pt x="261" y="3629"/>
                    <a:pt x="515" y="3684"/>
                    <a:pt x="763" y="3684"/>
                  </a:cubicBezTo>
                  <a:cubicBezTo>
                    <a:pt x="1272" y="3684"/>
                    <a:pt x="1755" y="3449"/>
                    <a:pt x="2222" y="3235"/>
                  </a:cubicBezTo>
                  <a:cubicBezTo>
                    <a:pt x="2586" y="3066"/>
                    <a:pt x="2797" y="2644"/>
                    <a:pt x="2740" y="2237"/>
                  </a:cubicBezTo>
                  <a:cubicBezTo>
                    <a:pt x="2656" y="1642"/>
                    <a:pt x="2563" y="1017"/>
                    <a:pt x="2230" y="503"/>
                  </a:cubicBezTo>
                  <a:cubicBezTo>
                    <a:pt x="1984" y="127"/>
                    <a:pt x="1466" y="169"/>
                    <a:pt x="1082" y="0"/>
                  </a:cubicBezTo>
                  <a:close/>
                </a:path>
              </a:pathLst>
            </a:custGeom>
            <a:solidFill>
              <a:srgbClr val="FCEA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20"/>
            <p:cNvSpPr/>
            <p:nvPr/>
          </p:nvSpPr>
          <p:spPr>
            <a:xfrm>
              <a:off x="-181613" y="4234583"/>
              <a:ext cx="2559832" cy="1652854"/>
            </a:xfrm>
            <a:custGeom>
              <a:avLst/>
              <a:gdLst/>
              <a:ahLst/>
              <a:cxnLst/>
              <a:rect l="l" t="t" r="r" b="b"/>
              <a:pathLst>
                <a:path w="2701" h="1744" extrusionOk="0">
                  <a:moveTo>
                    <a:pt x="1377" y="1"/>
                  </a:moveTo>
                  <a:cubicBezTo>
                    <a:pt x="960" y="1"/>
                    <a:pt x="920" y="599"/>
                    <a:pt x="519" y="599"/>
                  </a:cubicBezTo>
                  <a:cubicBezTo>
                    <a:pt x="509" y="599"/>
                    <a:pt x="498" y="598"/>
                    <a:pt x="487" y="597"/>
                  </a:cubicBezTo>
                  <a:cubicBezTo>
                    <a:pt x="464" y="596"/>
                    <a:pt x="443" y="595"/>
                    <a:pt x="423" y="595"/>
                  </a:cubicBezTo>
                  <a:cubicBezTo>
                    <a:pt x="1" y="595"/>
                    <a:pt x="133" y="931"/>
                    <a:pt x="122" y="1169"/>
                  </a:cubicBezTo>
                  <a:cubicBezTo>
                    <a:pt x="103" y="1495"/>
                    <a:pt x="222" y="1714"/>
                    <a:pt x="590" y="1737"/>
                  </a:cubicBezTo>
                  <a:cubicBezTo>
                    <a:pt x="672" y="1742"/>
                    <a:pt x="754" y="1744"/>
                    <a:pt x="835" y="1744"/>
                  </a:cubicBezTo>
                  <a:cubicBezTo>
                    <a:pt x="1269" y="1744"/>
                    <a:pt x="1701" y="1686"/>
                    <a:pt x="2132" y="1686"/>
                  </a:cubicBezTo>
                  <a:cubicBezTo>
                    <a:pt x="2322" y="1686"/>
                    <a:pt x="2511" y="1697"/>
                    <a:pt x="2701" y="1729"/>
                  </a:cubicBezTo>
                  <a:lnTo>
                    <a:pt x="2697" y="1319"/>
                  </a:lnTo>
                  <a:cubicBezTo>
                    <a:pt x="2635" y="1238"/>
                    <a:pt x="2574" y="1161"/>
                    <a:pt x="2509" y="1081"/>
                  </a:cubicBezTo>
                  <a:cubicBezTo>
                    <a:pt x="2501" y="1015"/>
                    <a:pt x="2493" y="946"/>
                    <a:pt x="2482" y="881"/>
                  </a:cubicBezTo>
                  <a:cubicBezTo>
                    <a:pt x="2305" y="375"/>
                    <a:pt x="1596" y="513"/>
                    <a:pt x="1419" y="3"/>
                  </a:cubicBezTo>
                  <a:cubicBezTo>
                    <a:pt x="1405" y="1"/>
                    <a:pt x="1391" y="1"/>
                    <a:pt x="1377" y="1"/>
                  </a:cubicBezTo>
                  <a:close/>
                </a:path>
              </a:pathLst>
            </a:custGeom>
            <a:solidFill>
              <a:srgbClr val="FCEA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20"/>
            <p:cNvSpPr/>
            <p:nvPr/>
          </p:nvSpPr>
          <p:spPr>
            <a:xfrm>
              <a:off x="1159431" y="4240269"/>
              <a:ext cx="1030188" cy="830218"/>
            </a:xfrm>
            <a:custGeom>
              <a:avLst/>
              <a:gdLst/>
              <a:ahLst/>
              <a:cxnLst/>
              <a:rect l="l" t="t" r="r" b="b"/>
              <a:pathLst>
                <a:path w="1087" h="876" extrusionOk="0">
                  <a:moveTo>
                    <a:pt x="4" y="0"/>
                  </a:moveTo>
                  <a:lnTo>
                    <a:pt x="4" y="0"/>
                  </a:lnTo>
                  <a:cubicBezTo>
                    <a:pt x="0" y="726"/>
                    <a:pt x="714" y="584"/>
                    <a:pt x="1067" y="875"/>
                  </a:cubicBezTo>
                  <a:cubicBezTo>
                    <a:pt x="1086" y="135"/>
                    <a:pt x="372" y="277"/>
                    <a:pt x="4" y="0"/>
                  </a:cubicBezTo>
                  <a:close/>
                </a:path>
              </a:pathLst>
            </a:custGeom>
            <a:solidFill>
              <a:srgbClr val="FCEA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0"/>
            <p:cNvSpPr/>
            <p:nvPr/>
          </p:nvSpPr>
          <p:spPr>
            <a:xfrm>
              <a:off x="2195305" y="5261929"/>
              <a:ext cx="179122" cy="222718"/>
            </a:xfrm>
            <a:custGeom>
              <a:avLst/>
              <a:gdLst/>
              <a:ahLst/>
              <a:cxnLst/>
              <a:rect l="l" t="t" r="r" b="b"/>
              <a:pathLst>
                <a:path w="189" h="235" extrusionOk="0">
                  <a:moveTo>
                    <a:pt x="189" y="235"/>
                  </a:moveTo>
                  <a:lnTo>
                    <a:pt x="1" y="1"/>
                  </a:lnTo>
                  <a:close/>
                </a:path>
              </a:pathLst>
            </a:custGeom>
            <a:solidFill>
              <a:srgbClr val="FCEA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9" name="Google Shape;1269;p20"/>
          <p:cNvSpPr txBox="1">
            <a:spLocks noGrp="1"/>
          </p:cNvSpPr>
          <p:nvPr>
            <p:ph type="title"/>
          </p:nvPr>
        </p:nvSpPr>
        <p:spPr>
          <a:xfrm flipH="1">
            <a:off x="5715300" y="1393488"/>
            <a:ext cx="2124300" cy="1148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solidFill>
                  <a:schemeClr val="dk1"/>
                </a:solidFill>
                <a:latin typeface="Playfair Display ExtraBold"/>
                <a:ea typeface="Playfair Display ExtraBold"/>
                <a:cs typeface="Playfair Display ExtraBold"/>
                <a:sym typeface="Playfair Display ExtraBold"/>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270" name="Google Shape;1270;p20"/>
          <p:cNvSpPr txBox="1">
            <a:spLocks noGrp="1"/>
          </p:cNvSpPr>
          <p:nvPr>
            <p:ph type="subTitle" idx="1"/>
          </p:nvPr>
        </p:nvSpPr>
        <p:spPr>
          <a:xfrm flipH="1">
            <a:off x="5715050" y="2598888"/>
            <a:ext cx="2527800" cy="1235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271" name="Google Shape;1271;p20"/>
          <p:cNvSpPr/>
          <p:nvPr/>
        </p:nvSpPr>
        <p:spPr>
          <a:xfrm>
            <a:off x="4737066" y="786551"/>
            <a:ext cx="136590" cy="117077"/>
          </a:xfrm>
          <a:custGeom>
            <a:avLst/>
            <a:gdLst/>
            <a:ahLst/>
            <a:cxnLst/>
            <a:rect l="l" t="t" r="r" b="b"/>
            <a:pathLst>
              <a:path w="959" h="822" extrusionOk="0">
                <a:moveTo>
                  <a:pt x="547" y="96"/>
                </a:moveTo>
                <a:cubicBezTo>
                  <a:pt x="721" y="96"/>
                  <a:pt x="867" y="236"/>
                  <a:pt x="867" y="410"/>
                </a:cubicBezTo>
                <a:cubicBezTo>
                  <a:pt x="867" y="603"/>
                  <a:pt x="709" y="730"/>
                  <a:pt x="546" y="730"/>
                </a:cubicBezTo>
                <a:cubicBezTo>
                  <a:pt x="468" y="730"/>
                  <a:pt x="389" y="701"/>
                  <a:pt x="325" y="637"/>
                </a:cubicBezTo>
                <a:cubicBezTo>
                  <a:pt x="126" y="434"/>
                  <a:pt x="267" y="96"/>
                  <a:pt x="547" y="96"/>
                </a:cubicBezTo>
                <a:close/>
                <a:moveTo>
                  <a:pt x="546" y="0"/>
                </a:moveTo>
                <a:cubicBezTo>
                  <a:pt x="446" y="0"/>
                  <a:pt x="344" y="37"/>
                  <a:pt x="262" y="120"/>
                </a:cubicBezTo>
                <a:cubicBezTo>
                  <a:pt x="1" y="381"/>
                  <a:pt x="185" y="821"/>
                  <a:pt x="547" y="821"/>
                </a:cubicBezTo>
                <a:cubicBezTo>
                  <a:pt x="775" y="816"/>
                  <a:pt x="958" y="637"/>
                  <a:pt x="958" y="410"/>
                </a:cubicBezTo>
                <a:cubicBezTo>
                  <a:pt x="958" y="164"/>
                  <a:pt x="756" y="0"/>
                  <a:pt x="546" y="0"/>
                </a:cubicBezTo>
                <a:close/>
              </a:path>
            </a:pathLst>
          </a:custGeom>
          <a:solidFill>
            <a:srgbClr val="C78A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20"/>
          <p:cNvSpPr/>
          <p:nvPr/>
        </p:nvSpPr>
        <p:spPr>
          <a:xfrm>
            <a:off x="5326653" y="1116429"/>
            <a:ext cx="75351" cy="73402"/>
          </a:xfrm>
          <a:custGeom>
            <a:avLst/>
            <a:gdLst/>
            <a:ahLst/>
            <a:cxnLst/>
            <a:rect l="l" t="t" r="r" b="b"/>
            <a:pathLst>
              <a:path w="930" h="906" extrusionOk="0">
                <a:moveTo>
                  <a:pt x="465" y="1"/>
                </a:moveTo>
                <a:cubicBezTo>
                  <a:pt x="228" y="1"/>
                  <a:pt x="1" y="209"/>
                  <a:pt x="11" y="451"/>
                </a:cubicBezTo>
                <a:cubicBezTo>
                  <a:pt x="15" y="702"/>
                  <a:pt x="219" y="901"/>
                  <a:pt x="465" y="906"/>
                </a:cubicBezTo>
                <a:cubicBezTo>
                  <a:pt x="702" y="906"/>
                  <a:pt x="930" y="698"/>
                  <a:pt x="920" y="451"/>
                </a:cubicBezTo>
                <a:cubicBezTo>
                  <a:pt x="915" y="204"/>
                  <a:pt x="712" y="1"/>
                  <a:pt x="465" y="1"/>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20"/>
          <p:cNvSpPr/>
          <p:nvPr/>
        </p:nvSpPr>
        <p:spPr>
          <a:xfrm>
            <a:off x="4873658" y="1350758"/>
            <a:ext cx="165504" cy="172340"/>
          </a:xfrm>
          <a:custGeom>
            <a:avLst/>
            <a:gdLst/>
            <a:ahLst/>
            <a:cxnLst/>
            <a:rect l="l" t="t" r="r" b="b"/>
            <a:pathLst>
              <a:path w="1162" h="1210" extrusionOk="0">
                <a:moveTo>
                  <a:pt x="595" y="1"/>
                </a:moveTo>
                <a:lnTo>
                  <a:pt x="449" y="432"/>
                </a:lnTo>
                <a:lnTo>
                  <a:pt x="449" y="432"/>
                </a:lnTo>
                <a:lnTo>
                  <a:pt x="0" y="436"/>
                </a:lnTo>
                <a:lnTo>
                  <a:pt x="357" y="702"/>
                </a:lnTo>
                <a:lnTo>
                  <a:pt x="357" y="702"/>
                </a:lnTo>
                <a:lnTo>
                  <a:pt x="184" y="1210"/>
                </a:lnTo>
                <a:cubicBezTo>
                  <a:pt x="294" y="1125"/>
                  <a:pt x="447" y="1004"/>
                  <a:pt x="599" y="882"/>
                </a:cubicBezTo>
                <a:lnTo>
                  <a:pt x="599" y="882"/>
                </a:lnTo>
                <a:lnTo>
                  <a:pt x="1006" y="1186"/>
                </a:lnTo>
                <a:lnTo>
                  <a:pt x="835" y="691"/>
                </a:lnTo>
                <a:lnTo>
                  <a:pt x="835" y="691"/>
                </a:lnTo>
                <a:cubicBezTo>
                  <a:pt x="1019" y="543"/>
                  <a:pt x="1161" y="426"/>
                  <a:pt x="1161" y="426"/>
                </a:cubicBezTo>
                <a:lnTo>
                  <a:pt x="1161" y="426"/>
                </a:lnTo>
                <a:lnTo>
                  <a:pt x="744" y="430"/>
                </a:lnTo>
                <a:lnTo>
                  <a:pt x="744" y="430"/>
                </a:lnTo>
                <a:lnTo>
                  <a:pt x="595" y="1"/>
                </a:lnTo>
                <a:close/>
              </a:path>
            </a:pathLst>
          </a:custGeom>
          <a:solidFill>
            <a:srgbClr val="F4C7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20"/>
          <p:cNvSpPr/>
          <p:nvPr/>
        </p:nvSpPr>
        <p:spPr>
          <a:xfrm>
            <a:off x="8195441" y="3886451"/>
            <a:ext cx="136590" cy="117077"/>
          </a:xfrm>
          <a:custGeom>
            <a:avLst/>
            <a:gdLst/>
            <a:ahLst/>
            <a:cxnLst/>
            <a:rect l="l" t="t" r="r" b="b"/>
            <a:pathLst>
              <a:path w="959" h="822" extrusionOk="0">
                <a:moveTo>
                  <a:pt x="547" y="96"/>
                </a:moveTo>
                <a:cubicBezTo>
                  <a:pt x="721" y="96"/>
                  <a:pt x="867" y="236"/>
                  <a:pt x="867" y="410"/>
                </a:cubicBezTo>
                <a:cubicBezTo>
                  <a:pt x="867" y="603"/>
                  <a:pt x="709" y="730"/>
                  <a:pt x="546" y="730"/>
                </a:cubicBezTo>
                <a:cubicBezTo>
                  <a:pt x="468" y="730"/>
                  <a:pt x="389" y="701"/>
                  <a:pt x="325" y="637"/>
                </a:cubicBezTo>
                <a:cubicBezTo>
                  <a:pt x="126" y="434"/>
                  <a:pt x="267" y="96"/>
                  <a:pt x="547" y="96"/>
                </a:cubicBezTo>
                <a:close/>
                <a:moveTo>
                  <a:pt x="546" y="0"/>
                </a:moveTo>
                <a:cubicBezTo>
                  <a:pt x="446" y="0"/>
                  <a:pt x="344" y="37"/>
                  <a:pt x="262" y="120"/>
                </a:cubicBezTo>
                <a:cubicBezTo>
                  <a:pt x="1" y="381"/>
                  <a:pt x="185" y="821"/>
                  <a:pt x="547" y="821"/>
                </a:cubicBezTo>
                <a:cubicBezTo>
                  <a:pt x="775" y="816"/>
                  <a:pt x="958" y="637"/>
                  <a:pt x="958" y="410"/>
                </a:cubicBezTo>
                <a:cubicBezTo>
                  <a:pt x="958" y="164"/>
                  <a:pt x="756" y="0"/>
                  <a:pt x="546" y="0"/>
                </a:cubicBezTo>
                <a:close/>
              </a:path>
            </a:pathLst>
          </a:custGeom>
          <a:solidFill>
            <a:srgbClr val="C78A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20"/>
          <p:cNvSpPr/>
          <p:nvPr/>
        </p:nvSpPr>
        <p:spPr>
          <a:xfrm>
            <a:off x="7990266" y="4208329"/>
            <a:ext cx="75351" cy="73402"/>
          </a:xfrm>
          <a:custGeom>
            <a:avLst/>
            <a:gdLst/>
            <a:ahLst/>
            <a:cxnLst/>
            <a:rect l="l" t="t" r="r" b="b"/>
            <a:pathLst>
              <a:path w="930" h="906" extrusionOk="0">
                <a:moveTo>
                  <a:pt x="465" y="1"/>
                </a:moveTo>
                <a:cubicBezTo>
                  <a:pt x="228" y="1"/>
                  <a:pt x="1" y="209"/>
                  <a:pt x="11" y="451"/>
                </a:cubicBezTo>
                <a:cubicBezTo>
                  <a:pt x="15" y="702"/>
                  <a:pt x="219" y="901"/>
                  <a:pt x="465" y="906"/>
                </a:cubicBezTo>
                <a:cubicBezTo>
                  <a:pt x="702" y="906"/>
                  <a:pt x="930" y="698"/>
                  <a:pt x="920" y="451"/>
                </a:cubicBezTo>
                <a:cubicBezTo>
                  <a:pt x="915" y="204"/>
                  <a:pt x="712" y="1"/>
                  <a:pt x="465" y="1"/>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CUSTOM_3">
    <p:spTree>
      <p:nvGrpSpPr>
        <p:cNvPr id="1" name="Shape 1451"/>
        <p:cNvGrpSpPr/>
        <p:nvPr/>
      </p:nvGrpSpPr>
      <p:grpSpPr>
        <a:xfrm>
          <a:off x="0" y="0"/>
          <a:ext cx="0" cy="0"/>
          <a:chOff x="0" y="0"/>
          <a:chExt cx="0" cy="0"/>
        </a:xfrm>
      </p:grpSpPr>
      <p:sp>
        <p:nvSpPr>
          <p:cNvPr id="1452" name="Google Shape;1452;p25"/>
          <p:cNvSpPr/>
          <p:nvPr/>
        </p:nvSpPr>
        <p:spPr>
          <a:xfrm rot="5776103">
            <a:off x="78162" y="-538883"/>
            <a:ext cx="4916744" cy="5304738"/>
          </a:xfrm>
          <a:custGeom>
            <a:avLst/>
            <a:gdLst/>
            <a:ahLst/>
            <a:cxnLst/>
            <a:rect l="l" t="t" r="r" b="b"/>
            <a:pathLst>
              <a:path w="2725" h="2940" extrusionOk="0">
                <a:moveTo>
                  <a:pt x="1656" y="1"/>
                </a:moveTo>
                <a:cubicBezTo>
                  <a:pt x="1373" y="1"/>
                  <a:pt x="1082" y="121"/>
                  <a:pt x="783" y="317"/>
                </a:cubicBezTo>
                <a:cubicBezTo>
                  <a:pt x="250" y="663"/>
                  <a:pt x="0" y="1127"/>
                  <a:pt x="104" y="1764"/>
                </a:cubicBezTo>
                <a:cubicBezTo>
                  <a:pt x="184" y="2270"/>
                  <a:pt x="549" y="2550"/>
                  <a:pt x="933" y="2819"/>
                </a:cubicBezTo>
                <a:cubicBezTo>
                  <a:pt x="1083" y="2903"/>
                  <a:pt x="1226" y="2940"/>
                  <a:pt x="1362" y="2940"/>
                </a:cubicBezTo>
                <a:cubicBezTo>
                  <a:pt x="1641" y="2940"/>
                  <a:pt x="1886" y="2783"/>
                  <a:pt x="2088" y="2558"/>
                </a:cubicBezTo>
                <a:cubicBezTo>
                  <a:pt x="2640" y="1940"/>
                  <a:pt x="2725" y="1204"/>
                  <a:pt x="2490" y="421"/>
                </a:cubicBezTo>
                <a:cubicBezTo>
                  <a:pt x="2222" y="125"/>
                  <a:pt x="1943" y="1"/>
                  <a:pt x="1656" y="1"/>
                </a:cubicBezTo>
                <a:close/>
              </a:path>
            </a:pathLst>
          </a:custGeom>
          <a:solidFill>
            <a:srgbClr val="FCEA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3" name="Google Shape;1453;p25"/>
          <p:cNvGrpSpPr/>
          <p:nvPr/>
        </p:nvGrpSpPr>
        <p:grpSpPr>
          <a:xfrm rot="1324108" flipH="1">
            <a:off x="6312784" y="429540"/>
            <a:ext cx="514433" cy="550066"/>
            <a:chOff x="2106473" y="1676890"/>
            <a:chExt cx="514452" cy="550088"/>
          </a:xfrm>
        </p:grpSpPr>
        <p:sp>
          <p:nvSpPr>
            <p:cNvPr id="1454" name="Google Shape;1454;p25"/>
            <p:cNvSpPr/>
            <p:nvPr/>
          </p:nvSpPr>
          <p:spPr>
            <a:xfrm flipH="1">
              <a:off x="2106473" y="1676890"/>
              <a:ext cx="473670" cy="428343"/>
            </a:xfrm>
            <a:custGeom>
              <a:avLst/>
              <a:gdLst/>
              <a:ahLst/>
              <a:cxnLst/>
              <a:rect l="l" t="t" r="r" b="b"/>
              <a:pathLst>
                <a:path w="4669" h="4222" extrusionOk="0">
                  <a:moveTo>
                    <a:pt x="4385" y="0"/>
                  </a:moveTo>
                  <a:cubicBezTo>
                    <a:pt x="4155" y="0"/>
                    <a:pt x="3927" y="17"/>
                    <a:pt x="3701" y="48"/>
                  </a:cubicBezTo>
                  <a:cubicBezTo>
                    <a:pt x="3710" y="125"/>
                    <a:pt x="3710" y="202"/>
                    <a:pt x="3710" y="280"/>
                  </a:cubicBezTo>
                  <a:cubicBezTo>
                    <a:pt x="3710" y="297"/>
                    <a:pt x="3698" y="312"/>
                    <a:pt x="3682" y="312"/>
                  </a:cubicBezTo>
                  <a:cubicBezTo>
                    <a:pt x="3676" y="312"/>
                    <a:pt x="3669" y="309"/>
                    <a:pt x="3662" y="304"/>
                  </a:cubicBezTo>
                  <a:cubicBezTo>
                    <a:pt x="3589" y="241"/>
                    <a:pt x="3522" y="169"/>
                    <a:pt x="3464" y="91"/>
                  </a:cubicBezTo>
                  <a:cubicBezTo>
                    <a:pt x="3077" y="169"/>
                    <a:pt x="2704" y="299"/>
                    <a:pt x="2351" y="468"/>
                  </a:cubicBezTo>
                  <a:cubicBezTo>
                    <a:pt x="2366" y="555"/>
                    <a:pt x="2380" y="638"/>
                    <a:pt x="2390" y="725"/>
                  </a:cubicBezTo>
                  <a:cubicBezTo>
                    <a:pt x="2393" y="746"/>
                    <a:pt x="2379" y="759"/>
                    <a:pt x="2361" y="759"/>
                  </a:cubicBezTo>
                  <a:cubicBezTo>
                    <a:pt x="2355" y="759"/>
                    <a:pt x="2348" y="758"/>
                    <a:pt x="2342" y="754"/>
                  </a:cubicBezTo>
                  <a:cubicBezTo>
                    <a:pt x="2264" y="701"/>
                    <a:pt x="2192" y="647"/>
                    <a:pt x="2114" y="594"/>
                  </a:cubicBezTo>
                  <a:cubicBezTo>
                    <a:pt x="1809" y="768"/>
                    <a:pt x="1524" y="976"/>
                    <a:pt x="1268" y="1218"/>
                  </a:cubicBezTo>
                  <a:cubicBezTo>
                    <a:pt x="1282" y="1262"/>
                    <a:pt x="1302" y="1310"/>
                    <a:pt x="1316" y="1349"/>
                  </a:cubicBezTo>
                  <a:cubicBezTo>
                    <a:pt x="1325" y="1371"/>
                    <a:pt x="1310" y="1393"/>
                    <a:pt x="1288" y="1393"/>
                  </a:cubicBezTo>
                  <a:cubicBezTo>
                    <a:pt x="1286" y="1393"/>
                    <a:pt x="1284" y="1393"/>
                    <a:pt x="1282" y="1392"/>
                  </a:cubicBezTo>
                  <a:cubicBezTo>
                    <a:pt x="1234" y="1383"/>
                    <a:pt x="1185" y="1368"/>
                    <a:pt x="1132" y="1354"/>
                  </a:cubicBezTo>
                  <a:cubicBezTo>
                    <a:pt x="929" y="1566"/>
                    <a:pt x="745" y="1803"/>
                    <a:pt x="591" y="2060"/>
                  </a:cubicBezTo>
                  <a:cubicBezTo>
                    <a:pt x="624" y="2123"/>
                    <a:pt x="649" y="2190"/>
                    <a:pt x="673" y="2258"/>
                  </a:cubicBezTo>
                  <a:cubicBezTo>
                    <a:pt x="682" y="2276"/>
                    <a:pt x="666" y="2297"/>
                    <a:pt x="645" y="2297"/>
                  </a:cubicBezTo>
                  <a:cubicBezTo>
                    <a:pt x="643" y="2297"/>
                    <a:pt x="641" y="2297"/>
                    <a:pt x="639" y="2297"/>
                  </a:cubicBezTo>
                  <a:cubicBezTo>
                    <a:pt x="586" y="2287"/>
                    <a:pt x="532" y="2268"/>
                    <a:pt x="479" y="2253"/>
                  </a:cubicBezTo>
                  <a:cubicBezTo>
                    <a:pt x="421" y="2360"/>
                    <a:pt x="368" y="2466"/>
                    <a:pt x="320" y="2577"/>
                  </a:cubicBezTo>
                  <a:cubicBezTo>
                    <a:pt x="358" y="2626"/>
                    <a:pt x="383" y="2679"/>
                    <a:pt x="392" y="2737"/>
                  </a:cubicBezTo>
                  <a:cubicBezTo>
                    <a:pt x="392" y="2756"/>
                    <a:pt x="377" y="2769"/>
                    <a:pt x="361" y="2769"/>
                  </a:cubicBezTo>
                  <a:cubicBezTo>
                    <a:pt x="357" y="2769"/>
                    <a:pt x="353" y="2768"/>
                    <a:pt x="349" y="2766"/>
                  </a:cubicBezTo>
                  <a:lnTo>
                    <a:pt x="257" y="2737"/>
                  </a:lnTo>
                  <a:cubicBezTo>
                    <a:pt x="83" y="3211"/>
                    <a:pt x="0" y="3714"/>
                    <a:pt x="20" y="4222"/>
                  </a:cubicBezTo>
                  <a:cubicBezTo>
                    <a:pt x="436" y="4057"/>
                    <a:pt x="837" y="3869"/>
                    <a:pt x="1229" y="3656"/>
                  </a:cubicBezTo>
                  <a:cubicBezTo>
                    <a:pt x="1185" y="3588"/>
                    <a:pt x="1156" y="3516"/>
                    <a:pt x="1137" y="3438"/>
                  </a:cubicBezTo>
                  <a:cubicBezTo>
                    <a:pt x="1133" y="3421"/>
                    <a:pt x="1144" y="3399"/>
                    <a:pt x="1165" y="3399"/>
                  </a:cubicBezTo>
                  <a:cubicBezTo>
                    <a:pt x="1167" y="3399"/>
                    <a:pt x="1169" y="3399"/>
                    <a:pt x="1171" y="3400"/>
                  </a:cubicBezTo>
                  <a:cubicBezTo>
                    <a:pt x="1273" y="3419"/>
                    <a:pt x="1364" y="3463"/>
                    <a:pt x="1442" y="3530"/>
                  </a:cubicBezTo>
                  <a:cubicBezTo>
                    <a:pt x="1563" y="3463"/>
                    <a:pt x="1679" y="3390"/>
                    <a:pt x="1790" y="3313"/>
                  </a:cubicBezTo>
                  <a:cubicBezTo>
                    <a:pt x="1722" y="3153"/>
                    <a:pt x="1689" y="2974"/>
                    <a:pt x="1693" y="2800"/>
                  </a:cubicBezTo>
                  <a:cubicBezTo>
                    <a:pt x="1693" y="2784"/>
                    <a:pt x="1707" y="2774"/>
                    <a:pt x="1722" y="2774"/>
                  </a:cubicBezTo>
                  <a:cubicBezTo>
                    <a:pt x="1725" y="2774"/>
                    <a:pt x="1729" y="2775"/>
                    <a:pt x="1732" y="2776"/>
                  </a:cubicBezTo>
                  <a:cubicBezTo>
                    <a:pt x="1872" y="2863"/>
                    <a:pt x="2013" y="2959"/>
                    <a:pt x="2138" y="3066"/>
                  </a:cubicBezTo>
                  <a:cubicBezTo>
                    <a:pt x="2288" y="2955"/>
                    <a:pt x="2429" y="2839"/>
                    <a:pt x="2564" y="2722"/>
                  </a:cubicBezTo>
                  <a:cubicBezTo>
                    <a:pt x="2540" y="2655"/>
                    <a:pt x="2520" y="2592"/>
                    <a:pt x="2511" y="2524"/>
                  </a:cubicBezTo>
                  <a:cubicBezTo>
                    <a:pt x="2511" y="2503"/>
                    <a:pt x="2522" y="2489"/>
                    <a:pt x="2537" y="2489"/>
                  </a:cubicBezTo>
                  <a:cubicBezTo>
                    <a:pt x="2540" y="2489"/>
                    <a:pt x="2542" y="2490"/>
                    <a:pt x="2545" y="2490"/>
                  </a:cubicBezTo>
                  <a:cubicBezTo>
                    <a:pt x="2617" y="2500"/>
                    <a:pt x="2690" y="2519"/>
                    <a:pt x="2758" y="2543"/>
                  </a:cubicBezTo>
                  <a:cubicBezTo>
                    <a:pt x="2912" y="2398"/>
                    <a:pt x="3057" y="2248"/>
                    <a:pt x="3203" y="2094"/>
                  </a:cubicBezTo>
                  <a:cubicBezTo>
                    <a:pt x="3096" y="1958"/>
                    <a:pt x="3028" y="1799"/>
                    <a:pt x="3009" y="1634"/>
                  </a:cubicBezTo>
                  <a:cubicBezTo>
                    <a:pt x="3005" y="1614"/>
                    <a:pt x="3021" y="1598"/>
                    <a:pt x="3037" y="1598"/>
                  </a:cubicBezTo>
                  <a:cubicBezTo>
                    <a:pt x="3041" y="1598"/>
                    <a:pt x="3044" y="1599"/>
                    <a:pt x="3048" y="1600"/>
                  </a:cubicBezTo>
                  <a:cubicBezTo>
                    <a:pt x="3178" y="1668"/>
                    <a:pt x="3299" y="1760"/>
                    <a:pt x="3430" y="1828"/>
                  </a:cubicBezTo>
                  <a:cubicBezTo>
                    <a:pt x="3594" y="1634"/>
                    <a:pt x="3754" y="1426"/>
                    <a:pt x="3904" y="1213"/>
                  </a:cubicBezTo>
                  <a:cubicBezTo>
                    <a:pt x="3822" y="1107"/>
                    <a:pt x="3764" y="981"/>
                    <a:pt x="3730" y="851"/>
                  </a:cubicBezTo>
                  <a:cubicBezTo>
                    <a:pt x="3717" y="834"/>
                    <a:pt x="3737" y="821"/>
                    <a:pt x="3759" y="821"/>
                  </a:cubicBezTo>
                  <a:cubicBezTo>
                    <a:pt x="3762" y="821"/>
                    <a:pt x="3765" y="821"/>
                    <a:pt x="3768" y="822"/>
                  </a:cubicBezTo>
                  <a:cubicBezTo>
                    <a:pt x="3870" y="870"/>
                    <a:pt x="3976" y="909"/>
                    <a:pt x="4078" y="952"/>
                  </a:cubicBezTo>
                  <a:cubicBezTo>
                    <a:pt x="4281" y="657"/>
                    <a:pt x="4475" y="343"/>
                    <a:pt x="4668" y="9"/>
                  </a:cubicBezTo>
                  <a:cubicBezTo>
                    <a:pt x="4574" y="3"/>
                    <a:pt x="4479" y="0"/>
                    <a:pt x="4385" y="0"/>
                  </a:cubicBezTo>
                  <a:close/>
                </a:path>
              </a:pathLst>
            </a:custGeom>
            <a:solidFill>
              <a:srgbClr val="243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25"/>
            <p:cNvSpPr/>
            <p:nvPr/>
          </p:nvSpPr>
          <p:spPr>
            <a:xfrm flipH="1">
              <a:off x="2221821" y="1751864"/>
              <a:ext cx="399104" cy="475114"/>
            </a:xfrm>
            <a:custGeom>
              <a:avLst/>
              <a:gdLst/>
              <a:ahLst/>
              <a:cxnLst/>
              <a:rect l="l" t="t" r="r" b="b"/>
              <a:pathLst>
                <a:path w="3934" h="4683" extrusionOk="0">
                  <a:moveTo>
                    <a:pt x="3933" y="0"/>
                  </a:moveTo>
                  <a:lnTo>
                    <a:pt x="3933" y="0"/>
                  </a:lnTo>
                  <a:cubicBezTo>
                    <a:pt x="3426" y="150"/>
                    <a:pt x="2952" y="421"/>
                    <a:pt x="2526" y="740"/>
                  </a:cubicBezTo>
                  <a:cubicBezTo>
                    <a:pt x="2424" y="823"/>
                    <a:pt x="2313" y="905"/>
                    <a:pt x="2216" y="992"/>
                  </a:cubicBezTo>
                  <a:cubicBezTo>
                    <a:pt x="2115" y="1079"/>
                    <a:pt x="2013" y="1166"/>
                    <a:pt x="1916" y="1258"/>
                  </a:cubicBezTo>
                  <a:lnTo>
                    <a:pt x="1636" y="1543"/>
                  </a:lnTo>
                  <a:lnTo>
                    <a:pt x="1370" y="1838"/>
                  </a:lnTo>
                  <a:cubicBezTo>
                    <a:pt x="1283" y="1945"/>
                    <a:pt x="1201" y="2051"/>
                    <a:pt x="1118" y="2153"/>
                  </a:cubicBezTo>
                  <a:cubicBezTo>
                    <a:pt x="1075" y="2206"/>
                    <a:pt x="1036" y="2259"/>
                    <a:pt x="997" y="2312"/>
                  </a:cubicBezTo>
                  <a:lnTo>
                    <a:pt x="881" y="2477"/>
                  </a:lnTo>
                  <a:cubicBezTo>
                    <a:pt x="731" y="2699"/>
                    <a:pt x="596" y="2932"/>
                    <a:pt x="475" y="3169"/>
                  </a:cubicBezTo>
                  <a:cubicBezTo>
                    <a:pt x="233" y="3643"/>
                    <a:pt x="44" y="4155"/>
                    <a:pt x="1" y="4683"/>
                  </a:cubicBezTo>
                  <a:cubicBezTo>
                    <a:pt x="151" y="4184"/>
                    <a:pt x="364" y="3705"/>
                    <a:pt x="639" y="3260"/>
                  </a:cubicBezTo>
                  <a:cubicBezTo>
                    <a:pt x="775" y="3038"/>
                    <a:pt x="920" y="2820"/>
                    <a:pt x="1070" y="2612"/>
                  </a:cubicBezTo>
                  <a:cubicBezTo>
                    <a:pt x="1152" y="2506"/>
                    <a:pt x="1225" y="2399"/>
                    <a:pt x="1307" y="2298"/>
                  </a:cubicBezTo>
                  <a:cubicBezTo>
                    <a:pt x="1389" y="2196"/>
                    <a:pt x="1467" y="2095"/>
                    <a:pt x="1554" y="1998"/>
                  </a:cubicBezTo>
                  <a:lnTo>
                    <a:pt x="1810" y="1703"/>
                  </a:lnTo>
                  <a:lnTo>
                    <a:pt x="2076" y="1422"/>
                  </a:lnTo>
                  <a:cubicBezTo>
                    <a:pt x="2168" y="1330"/>
                    <a:pt x="2265" y="1239"/>
                    <a:pt x="2357" y="1147"/>
                  </a:cubicBezTo>
                  <a:cubicBezTo>
                    <a:pt x="2400" y="1103"/>
                    <a:pt x="2453" y="1064"/>
                    <a:pt x="2502" y="1021"/>
                  </a:cubicBezTo>
                  <a:lnTo>
                    <a:pt x="2647" y="890"/>
                  </a:lnTo>
                  <a:cubicBezTo>
                    <a:pt x="3039" y="542"/>
                    <a:pt x="3469" y="247"/>
                    <a:pt x="3933" y="0"/>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6" name="Google Shape;1456;p25"/>
          <p:cNvSpPr/>
          <p:nvPr/>
        </p:nvSpPr>
        <p:spPr>
          <a:xfrm>
            <a:off x="5675429" y="385063"/>
            <a:ext cx="136590" cy="117077"/>
          </a:xfrm>
          <a:custGeom>
            <a:avLst/>
            <a:gdLst/>
            <a:ahLst/>
            <a:cxnLst/>
            <a:rect l="l" t="t" r="r" b="b"/>
            <a:pathLst>
              <a:path w="959" h="822" extrusionOk="0">
                <a:moveTo>
                  <a:pt x="547" y="96"/>
                </a:moveTo>
                <a:cubicBezTo>
                  <a:pt x="721" y="96"/>
                  <a:pt x="867" y="236"/>
                  <a:pt x="867" y="410"/>
                </a:cubicBezTo>
                <a:cubicBezTo>
                  <a:pt x="867" y="603"/>
                  <a:pt x="709" y="730"/>
                  <a:pt x="546" y="730"/>
                </a:cubicBezTo>
                <a:cubicBezTo>
                  <a:pt x="468" y="730"/>
                  <a:pt x="389" y="701"/>
                  <a:pt x="325" y="637"/>
                </a:cubicBezTo>
                <a:cubicBezTo>
                  <a:pt x="126" y="434"/>
                  <a:pt x="267" y="96"/>
                  <a:pt x="547" y="96"/>
                </a:cubicBezTo>
                <a:close/>
                <a:moveTo>
                  <a:pt x="546" y="0"/>
                </a:moveTo>
                <a:cubicBezTo>
                  <a:pt x="446" y="0"/>
                  <a:pt x="344" y="37"/>
                  <a:pt x="262" y="120"/>
                </a:cubicBezTo>
                <a:cubicBezTo>
                  <a:pt x="1" y="381"/>
                  <a:pt x="185" y="821"/>
                  <a:pt x="547" y="821"/>
                </a:cubicBezTo>
                <a:cubicBezTo>
                  <a:pt x="775" y="816"/>
                  <a:pt x="958" y="637"/>
                  <a:pt x="958" y="410"/>
                </a:cubicBezTo>
                <a:cubicBezTo>
                  <a:pt x="958" y="164"/>
                  <a:pt x="756" y="0"/>
                  <a:pt x="546" y="0"/>
                </a:cubicBezTo>
                <a:close/>
              </a:path>
            </a:pathLst>
          </a:custGeom>
          <a:solidFill>
            <a:srgbClr val="C78A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25"/>
          <p:cNvSpPr/>
          <p:nvPr/>
        </p:nvSpPr>
        <p:spPr>
          <a:xfrm>
            <a:off x="6150573" y="605865"/>
            <a:ext cx="77726" cy="67076"/>
          </a:xfrm>
          <a:custGeom>
            <a:avLst/>
            <a:gdLst/>
            <a:ahLst/>
            <a:cxnLst/>
            <a:rect l="l" t="t" r="r" b="b"/>
            <a:pathLst>
              <a:path w="707" h="610" extrusionOk="0">
                <a:moveTo>
                  <a:pt x="306" y="1"/>
                </a:moveTo>
                <a:cubicBezTo>
                  <a:pt x="150" y="1"/>
                  <a:pt x="1" y="122"/>
                  <a:pt x="1" y="305"/>
                </a:cubicBezTo>
                <a:cubicBezTo>
                  <a:pt x="5" y="469"/>
                  <a:pt x="141" y="605"/>
                  <a:pt x="305" y="609"/>
                </a:cubicBezTo>
                <a:cubicBezTo>
                  <a:pt x="576" y="609"/>
                  <a:pt x="707" y="281"/>
                  <a:pt x="518" y="92"/>
                </a:cubicBezTo>
                <a:cubicBezTo>
                  <a:pt x="457" y="29"/>
                  <a:pt x="381" y="1"/>
                  <a:pt x="306" y="1"/>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25"/>
          <p:cNvSpPr/>
          <p:nvPr/>
        </p:nvSpPr>
        <p:spPr>
          <a:xfrm>
            <a:off x="487946" y="3965408"/>
            <a:ext cx="165504" cy="172340"/>
          </a:xfrm>
          <a:custGeom>
            <a:avLst/>
            <a:gdLst/>
            <a:ahLst/>
            <a:cxnLst/>
            <a:rect l="l" t="t" r="r" b="b"/>
            <a:pathLst>
              <a:path w="1162" h="1210" extrusionOk="0">
                <a:moveTo>
                  <a:pt x="595" y="1"/>
                </a:moveTo>
                <a:lnTo>
                  <a:pt x="449" y="432"/>
                </a:lnTo>
                <a:lnTo>
                  <a:pt x="449" y="432"/>
                </a:lnTo>
                <a:lnTo>
                  <a:pt x="0" y="436"/>
                </a:lnTo>
                <a:lnTo>
                  <a:pt x="357" y="702"/>
                </a:lnTo>
                <a:lnTo>
                  <a:pt x="357" y="702"/>
                </a:lnTo>
                <a:lnTo>
                  <a:pt x="184" y="1210"/>
                </a:lnTo>
                <a:cubicBezTo>
                  <a:pt x="294" y="1125"/>
                  <a:pt x="447" y="1004"/>
                  <a:pt x="599" y="882"/>
                </a:cubicBezTo>
                <a:lnTo>
                  <a:pt x="599" y="882"/>
                </a:lnTo>
                <a:lnTo>
                  <a:pt x="1006" y="1186"/>
                </a:lnTo>
                <a:lnTo>
                  <a:pt x="835" y="691"/>
                </a:lnTo>
                <a:lnTo>
                  <a:pt x="835" y="691"/>
                </a:lnTo>
                <a:cubicBezTo>
                  <a:pt x="1019" y="543"/>
                  <a:pt x="1161" y="426"/>
                  <a:pt x="1161" y="426"/>
                </a:cubicBezTo>
                <a:lnTo>
                  <a:pt x="1161" y="426"/>
                </a:lnTo>
                <a:lnTo>
                  <a:pt x="744" y="430"/>
                </a:lnTo>
                <a:lnTo>
                  <a:pt x="744" y="430"/>
                </a:lnTo>
                <a:lnTo>
                  <a:pt x="595" y="1"/>
                </a:lnTo>
                <a:close/>
              </a:path>
            </a:pathLst>
          </a:custGeom>
          <a:solidFill>
            <a:srgbClr val="F4C7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25"/>
          <p:cNvSpPr/>
          <p:nvPr/>
        </p:nvSpPr>
        <p:spPr>
          <a:xfrm>
            <a:off x="776448" y="4212090"/>
            <a:ext cx="77726" cy="67076"/>
          </a:xfrm>
          <a:custGeom>
            <a:avLst/>
            <a:gdLst/>
            <a:ahLst/>
            <a:cxnLst/>
            <a:rect l="l" t="t" r="r" b="b"/>
            <a:pathLst>
              <a:path w="707" h="610" extrusionOk="0">
                <a:moveTo>
                  <a:pt x="306" y="1"/>
                </a:moveTo>
                <a:cubicBezTo>
                  <a:pt x="150" y="1"/>
                  <a:pt x="1" y="122"/>
                  <a:pt x="1" y="305"/>
                </a:cubicBezTo>
                <a:cubicBezTo>
                  <a:pt x="5" y="469"/>
                  <a:pt x="141" y="605"/>
                  <a:pt x="305" y="609"/>
                </a:cubicBezTo>
                <a:cubicBezTo>
                  <a:pt x="576" y="609"/>
                  <a:pt x="707" y="281"/>
                  <a:pt x="518" y="92"/>
                </a:cubicBezTo>
                <a:cubicBezTo>
                  <a:pt x="457" y="29"/>
                  <a:pt x="381" y="1"/>
                  <a:pt x="306" y="1"/>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2">
  <p:cSld name="CUSTOM_3_2">
    <p:spTree>
      <p:nvGrpSpPr>
        <p:cNvPr id="1" name="Shape 1460"/>
        <p:cNvGrpSpPr/>
        <p:nvPr/>
      </p:nvGrpSpPr>
      <p:grpSpPr>
        <a:xfrm>
          <a:off x="0" y="0"/>
          <a:ext cx="0" cy="0"/>
          <a:chOff x="0" y="0"/>
          <a:chExt cx="0" cy="0"/>
        </a:xfrm>
      </p:grpSpPr>
      <p:sp>
        <p:nvSpPr>
          <p:cNvPr id="1461" name="Google Shape;1461;p26"/>
          <p:cNvSpPr/>
          <p:nvPr/>
        </p:nvSpPr>
        <p:spPr>
          <a:xfrm>
            <a:off x="970258" y="1113354"/>
            <a:ext cx="140721" cy="146845"/>
          </a:xfrm>
          <a:custGeom>
            <a:avLst/>
            <a:gdLst/>
            <a:ahLst/>
            <a:cxnLst/>
            <a:rect l="l" t="t" r="r" b="b"/>
            <a:pathLst>
              <a:path w="988" h="1031" extrusionOk="0">
                <a:moveTo>
                  <a:pt x="484" y="0"/>
                </a:moveTo>
                <a:lnTo>
                  <a:pt x="357" y="367"/>
                </a:lnTo>
                <a:lnTo>
                  <a:pt x="357" y="367"/>
                </a:lnTo>
                <a:lnTo>
                  <a:pt x="0" y="363"/>
                </a:lnTo>
                <a:lnTo>
                  <a:pt x="0" y="363"/>
                </a:lnTo>
                <a:cubicBezTo>
                  <a:pt x="0" y="363"/>
                  <a:pt x="123" y="462"/>
                  <a:pt x="280" y="589"/>
                </a:cubicBezTo>
                <a:lnTo>
                  <a:pt x="280" y="589"/>
                </a:lnTo>
                <a:lnTo>
                  <a:pt x="136" y="1006"/>
                </a:lnTo>
                <a:lnTo>
                  <a:pt x="136" y="1006"/>
                </a:lnTo>
                <a:lnTo>
                  <a:pt x="482" y="749"/>
                </a:lnTo>
                <a:lnTo>
                  <a:pt x="482" y="749"/>
                </a:lnTo>
                <a:cubicBezTo>
                  <a:pt x="611" y="851"/>
                  <a:pt x="740" y="953"/>
                  <a:pt x="835" y="1024"/>
                </a:cubicBezTo>
                <a:lnTo>
                  <a:pt x="835" y="1024"/>
                </a:lnTo>
                <a:lnTo>
                  <a:pt x="688" y="595"/>
                </a:lnTo>
                <a:lnTo>
                  <a:pt x="688" y="595"/>
                </a:lnTo>
                <a:lnTo>
                  <a:pt x="987" y="373"/>
                </a:lnTo>
                <a:lnTo>
                  <a:pt x="611" y="369"/>
                </a:lnTo>
                <a:lnTo>
                  <a:pt x="611" y="369"/>
                </a:lnTo>
                <a:lnTo>
                  <a:pt x="484" y="0"/>
                </a:lnTo>
                <a:close/>
                <a:moveTo>
                  <a:pt x="835" y="1024"/>
                </a:moveTo>
                <a:lnTo>
                  <a:pt x="837" y="1031"/>
                </a:lnTo>
                <a:lnTo>
                  <a:pt x="837" y="1026"/>
                </a:lnTo>
                <a:cubicBezTo>
                  <a:pt x="837" y="1025"/>
                  <a:pt x="836" y="1025"/>
                  <a:pt x="835" y="1024"/>
                </a:cubicBezTo>
                <a:close/>
              </a:path>
            </a:pathLst>
          </a:custGeom>
          <a:solidFill>
            <a:srgbClr val="F4C7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6"/>
          <p:cNvSpPr/>
          <p:nvPr/>
        </p:nvSpPr>
        <p:spPr>
          <a:xfrm>
            <a:off x="676851" y="1001818"/>
            <a:ext cx="95143" cy="82467"/>
          </a:xfrm>
          <a:custGeom>
            <a:avLst/>
            <a:gdLst/>
            <a:ahLst/>
            <a:cxnLst/>
            <a:rect l="l" t="t" r="r" b="b"/>
            <a:pathLst>
              <a:path w="668" h="579" extrusionOk="0">
                <a:moveTo>
                  <a:pt x="382" y="94"/>
                </a:moveTo>
                <a:cubicBezTo>
                  <a:pt x="489" y="94"/>
                  <a:pt x="580" y="182"/>
                  <a:pt x="580" y="288"/>
                </a:cubicBezTo>
                <a:cubicBezTo>
                  <a:pt x="580" y="406"/>
                  <a:pt x="482" y="484"/>
                  <a:pt x="380" y="484"/>
                </a:cubicBezTo>
                <a:cubicBezTo>
                  <a:pt x="331" y="484"/>
                  <a:pt x="282" y="467"/>
                  <a:pt x="242" y="428"/>
                </a:cubicBezTo>
                <a:cubicBezTo>
                  <a:pt x="121" y="302"/>
                  <a:pt x="208" y="94"/>
                  <a:pt x="382" y="94"/>
                </a:cubicBezTo>
                <a:close/>
                <a:moveTo>
                  <a:pt x="379" y="1"/>
                </a:moveTo>
                <a:cubicBezTo>
                  <a:pt x="308" y="1"/>
                  <a:pt x="237" y="27"/>
                  <a:pt x="179" y="85"/>
                </a:cubicBezTo>
                <a:cubicBezTo>
                  <a:pt x="0" y="269"/>
                  <a:pt x="126" y="578"/>
                  <a:pt x="382" y="578"/>
                </a:cubicBezTo>
                <a:cubicBezTo>
                  <a:pt x="542" y="578"/>
                  <a:pt x="668" y="448"/>
                  <a:pt x="668" y="288"/>
                </a:cubicBezTo>
                <a:cubicBezTo>
                  <a:pt x="668" y="115"/>
                  <a:pt x="526" y="1"/>
                  <a:pt x="379" y="1"/>
                </a:cubicBezTo>
                <a:close/>
              </a:path>
            </a:pathLst>
          </a:custGeom>
          <a:solidFill>
            <a:srgbClr val="C78A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6"/>
          <p:cNvSpPr/>
          <p:nvPr/>
        </p:nvSpPr>
        <p:spPr>
          <a:xfrm>
            <a:off x="347445" y="3086829"/>
            <a:ext cx="140721" cy="146845"/>
          </a:xfrm>
          <a:custGeom>
            <a:avLst/>
            <a:gdLst/>
            <a:ahLst/>
            <a:cxnLst/>
            <a:rect l="l" t="t" r="r" b="b"/>
            <a:pathLst>
              <a:path w="988" h="1031" extrusionOk="0">
                <a:moveTo>
                  <a:pt x="484" y="0"/>
                </a:moveTo>
                <a:lnTo>
                  <a:pt x="357" y="367"/>
                </a:lnTo>
                <a:lnTo>
                  <a:pt x="357" y="367"/>
                </a:lnTo>
                <a:lnTo>
                  <a:pt x="0" y="363"/>
                </a:lnTo>
                <a:lnTo>
                  <a:pt x="0" y="363"/>
                </a:lnTo>
                <a:cubicBezTo>
                  <a:pt x="0" y="363"/>
                  <a:pt x="123" y="462"/>
                  <a:pt x="280" y="589"/>
                </a:cubicBezTo>
                <a:lnTo>
                  <a:pt x="280" y="589"/>
                </a:lnTo>
                <a:lnTo>
                  <a:pt x="136" y="1006"/>
                </a:lnTo>
                <a:lnTo>
                  <a:pt x="136" y="1006"/>
                </a:lnTo>
                <a:lnTo>
                  <a:pt x="482" y="749"/>
                </a:lnTo>
                <a:lnTo>
                  <a:pt x="482" y="749"/>
                </a:lnTo>
                <a:cubicBezTo>
                  <a:pt x="611" y="851"/>
                  <a:pt x="740" y="953"/>
                  <a:pt x="835" y="1024"/>
                </a:cubicBezTo>
                <a:lnTo>
                  <a:pt x="835" y="1024"/>
                </a:lnTo>
                <a:lnTo>
                  <a:pt x="688" y="595"/>
                </a:lnTo>
                <a:lnTo>
                  <a:pt x="688" y="595"/>
                </a:lnTo>
                <a:lnTo>
                  <a:pt x="987" y="373"/>
                </a:lnTo>
                <a:lnTo>
                  <a:pt x="611" y="369"/>
                </a:lnTo>
                <a:lnTo>
                  <a:pt x="611" y="369"/>
                </a:lnTo>
                <a:lnTo>
                  <a:pt x="484" y="0"/>
                </a:lnTo>
                <a:close/>
                <a:moveTo>
                  <a:pt x="835" y="1024"/>
                </a:moveTo>
                <a:lnTo>
                  <a:pt x="837" y="1031"/>
                </a:lnTo>
                <a:lnTo>
                  <a:pt x="837" y="1026"/>
                </a:lnTo>
                <a:cubicBezTo>
                  <a:pt x="837" y="1025"/>
                  <a:pt x="836" y="1025"/>
                  <a:pt x="835" y="1024"/>
                </a:cubicBezTo>
                <a:close/>
              </a:path>
            </a:pathLst>
          </a:custGeom>
          <a:solidFill>
            <a:srgbClr val="F4C7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26"/>
          <p:cNvSpPr/>
          <p:nvPr/>
        </p:nvSpPr>
        <p:spPr>
          <a:xfrm>
            <a:off x="629273" y="2875774"/>
            <a:ext cx="95151" cy="92706"/>
          </a:xfrm>
          <a:custGeom>
            <a:avLst/>
            <a:gdLst/>
            <a:ahLst/>
            <a:cxnLst/>
            <a:rect l="l" t="t" r="r" b="b"/>
            <a:pathLst>
              <a:path w="930" h="906" extrusionOk="0">
                <a:moveTo>
                  <a:pt x="465" y="1"/>
                </a:moveTo>
                <a:cubicBezTo>
                  <a:pt x="228" y="1"/>
                  <a:pt x="1" y="209"/>
                  <a:pt x="11" y="451"/>
                </a:cubicBezTo>
                <a:cubicBezTo>
                  <a:pt x="15" y="702"/>
                  <a:pt x="219" y="901"/>
                  <a:pt x="465" y="906"/>
                </a:cubicBezTo>
                <a:cubicBezTo>
                  <a:pt x="702" y="906"/>
                  <a:pt x="930" y="698"/>
                  <a:pt x="920" y="451"/>
                </a:cubicBezTo>
                <a:cubicBezTo>
                  <a:pt x="915" y="204"/>
                  <a:pt x="712" y="1"/>
                  <a:pt x="465" y="1"/>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26"/>
          <p:cNvSpPr/>
          <p:nvPr/>
        </p:nvSpPr>
        <p:spPr>
          <a:xfrm rot="1770869">
            <a:off x="7902023" y="1108531"/>
            <a:ext cx="132460" cy="129042"/>
          </a:xfrm>
          <a:custGeom>
            <a:avLst/>
            <a:gdLst/>
            <a:ahLst/>
            <a:cxnLst/>
            <a:rect l="l" t="t" r="r" b="b"/>
            <a:pathLst>
              <a:path w="930" h="906" extrusionOk="0">
                <a:moveTo>
                  <a:pt x="465" y="1"/>
                </a:moveTo>
                <a:cubicBezTo>
                  <a:pt x="228" y="1"/>
                  <a:pt x="1" y="209"/>
                  <a:pt x="11" y="451"/>
                </a:cubicBezTo>
                <a:cubicBezTo>
                  <a:pt x="15" y="702"/>
                  <a:pt x="219" y="901"/>
                  <a:pt x="465" y="906"/>
                </a:cubicBezTo>
                <a:cubicBezTo>
                  <a:pt x="702" y="906"/>
                  <a:pt x="930" y="698"/>
                  <a:pt x="920" y="451"/>
                </a:cubicBezTo>
                <a:cubicBezTo>
                  <a:pt x="915" y="204"/>
                  <a:pt x="712" y="1"/>
                  <a:pt x="465" y="1"/>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6"/>
          <p:cNvSpPr/>
          <p:nvPr/>
        </p:nvSpPr>
        <p:spPr>
          <a:xfrm rot="899970">
            <a:off x="8296059" y="1482442"/>
            <a:ext cx="140721" cy="146846"/>
          </a:xfrm>
          <a:custGeom>
            <a:avLst/>
            <a:gdLst/>
            <a:ahLst/>
            <a:cxnLst/>
            <a:rect l="l" t="t" r="r" b="b"/>
            <a:pathLst>
              <a:path w="988" h="1031" extrusionOk="0">
                <a:moveTo>
                  <a:pt x="484" y="0"/>
                </a:moveTo>
                <a:lnTo>
                  <a:pt x="357" y="367"/>
                </a:lnTo>
                <a:lnTo>
                  <a:pt x="357" y="367"/>
                </a:lnTo>
                <a:lnTo>
                  <a:pt x="0" y="363"/>
                </a:lnTo>
                <a:lnTo>
                  <a:pt x="0" y="363"/>
                </a:lnTo>
                <a:cubicBezTo>
                  <a:pt x="0" y="363"/>
                  <a:pt x="123" y="462"/>
                  <a:pt x="280" y="589"/>
                </a:cubicBezTo>
                <a:lnTo>
                  <a:pt x="280" y="589"/>
                </a:lnTo>
                <a:lnTo>
                  <a:pt x="136" y="1006"/>
                </a:lnTo>
                <a:lnTo>
                  <a:pt x="136" y="1006"/>
                </a:lnTo>
                <a:lnTo>
                  <a:pt x="482" y="749"/>
                </a:lnTo>
                <a:lnTo>
                  <a:pt x="482" y="749"/>
                </a:lnTo>
                <a:cubicBezTo>
                  <a:pt x="611" y="851"/>
                  <a:pt x="740" y="953"/>
                  <a:pt x="835" y="1024"/>
                </a:cubicBezTo>
                <a:lnTo>
                  <a:pt x="835" y="1024"/>
                </a:lnTo>
                <a:lnTo>
                  <a:pt x="688" y="595"/>
                </a:lnTo>
                <a:lnTo>
                  <a:pt x="688" y="595"/>
                </a:lnTo>
                <a:lnTo>
                  <a:pt x="987" y="373"/>
                </a:lnTo>
                <a:lnTo>
                  <a:pt x="611" y="369"/>
                </a:lnTo>
                <a:lnTo>
                  <a:pt x="611" y="369"/>
                </a:lnTo>
                <a:lnTo>
                  <a:pt x="484" y="0"/>
                </a:lnTo>
                <a:close/>
                <a:moveTo>
                  <a:pt x="835" y="1024"/>
                </a:moveTo>
                <a:lnTo>
                  <a:pt x="837" y="1031"/>
                </a:lnTo>
                <a:lnTo>
                  <a:pt x="837" y="1026"/>
                </a:lnTo>
                <a:cubicBezTo>
                  <a:pt x="837" y="1025"/>
                  <a:pt x="836" y="1025"/>
                  <a:pt x="835" y="1024"/>
                </a:cubicBezTo>
                <a:close/>
              </a:path>
            </a:pathLst>
          </a:custGeom>
          <a:solidFill>
            <a:srgbClr val="F4C7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6"/>
          <p:cNvSpPr/>
          <p:nvPr/>
        </p:nvSpPr>
        <p:spPr>
          <a:xfrm rot="1770869">
            <a:off x="8318848" y="1150293"/>
            <a:ext cx="95144" cy="82467"/>
          </a:xfrm>
          <a:custGeom>
            <a:avLst/>
            <a:gdLst/>
            <a:ahLst/>
            <a:cxnLst/>
            <a:rect l="l" t="t" r="r" b="b"/>
            <a:pathLst>
              <a:path w="668" h="579" extrusionOk="0">
                <a:moveTo>
                  <a:pt x="382" y="94"/>
                </a:moveTo>
                <a:cubicBezTo>
                  <a:pt x="489" y="94"/>
                  <a:pt x="580" y="182"/>
                  <a:pt x="580" y="288"/>
                </a:cubicBezTo>
                <a:cubicBezTo>
                  <a:pt x="580" y="406"/>
                  <a:pt x="482" y="484"/>
                  <a:pt x="380" y="484"/>
                </a:cubicBezTo>
                <a:cubicBezTo>
                  <a:pt x="331" y="484"/>
                  <a:pt x="282" y="467"/>
                  <a:pt x="242" y="428"/>
                </a:cubicBezTo>
                <a:cubicBezTo>
                  <a:pt x="121" y="302"/>
                  <a:pt x="208" y="94"/>
                  <a:pt x="382" y="94"/>
                </a:cubicBezTo>
                <a:close/>
                <a:moveTo>
                  <a:pt x="379" y="1"/>
                </a:moveTo>
                <a:cubicBezTo>
                  <a:pt x="308" y="1"/>
                  <a:pt x="237" y="27"/>
                  <a:pt x="179" y="85"/>
                </a:cubicBezTo>
                <a:cubicBezTo>
                  <a:pt x="0" y="269"/>
                  <a:pt x="126" y="578"/>
                  <a:pt x="382" y="578"/>
                </a:cubicBezTo>
                <a:cubicBezTo>
                  <a:pt x="542" y="578"/>
                  <a:pt x="668" y="448"/>
                  <a:pt x="668" y="288"/>
                </a:cubicBezTo>
                <a:cubicBezTo>
                  <a:pt x="668" y="115"/>
                  <a:pt x="526" y="1"/>
                  <a:pt x="379" y="1"/>
                </a:cubicBezTo>
                <a:close/>
              </a:path>
            </a:pathLst>
          </a:custGeom>
          <a:solidFill>
            <a:srgbClr val="C78A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26"/>
          <p:cNvSpPr/>
          <p:nvPr/>
        </p:nvSpPr>
        <p:spPr>
          <a:xfrm rot="1770869">
            <a:off x="370248" y="2880893"/>
            <a:ext cx="95144" cy="82467"/>
          </a:xfrm>
          <a:custGeom>
            <a:avLst/>
            <a:gdLst/>
            <a:ahLst/>
            <a:cxnLst/>
            <a:rect l="l" t="t" r="r" b="b"/>
            <a:pathLst>
              <a:path w="668" h="579" extrusionOk="0">
                <a:moveTo>
                  <a:pt x="382" y="94"/>
                </a:moveTo>
                <a:cubicBezTo>
                  <a:pt x="489" y="94"/>
                  <a:pt x="580" y="182"/>
                  <a:pt x="580" y="288"/>
                </a:cubicBezTo>
                <a:cubicBezTo>
                  <a:pt x="580" y="406"/>
                  <a:pt x="482" y="484"/>
                  <a:pt x="380" y="484"/>
                </a:cubicBezTo>
                <a:cubicBezTo>
                  <a:pt x="331" y="484"/>
                  <a:pt x="282" y="467"/>
                  <a:pt x="242" y="428"/>
                </a:cubicBezTo>
                <a:cubicBezTo>
                  <a:pt x="121" y="302"/>
                  <a:pt x="208" y="94"/>
                  <a:pt x="382" y="94"/>
                </a:cubicBezTo>
                <a:close/>
                <a:moveTo>
                  <a:pt x="379" y="1"/>
                </a:moveTo>
                <a:cubicBezTo>
                  <a:pt x="308" y="1"/>
                  <a:pt x="237" y="27"/>
                  <a:pt x="179" y="85"/>
                </a:cubicBezTo>
                <a:cubicBezTo>
                  <a:pt x="0" y="269"/>
                  <a:pt x="126" y="578"/>
                  <a:pt x="382" y="578"/>
                </a:cubicBezTo>
                <a:cubicBezTo>
                  <a:pt x="542" y="578"/>
                  <a:pt x="668" y="448"/>
                  <a:pt x="668" y="288"/>
                </a:cubicBezTo>
                <a:cubicBezTo>
                  <a:pt x="668" y="115"/>
                  <a:pt x="526" y="1"/>
                  <a:pt x="379" y="1"/>
                </a:cubicBezTo>
                <a:close/>
              </a:path>
            </a:pathLst>
          </a:custGeom>
          <a:solidFill>
            <a:srgbClr val="C78A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9" name="Google Shape;1469;p26"/>
          <p:cNvGrpSpPr/>
          <p:nvPr/>
        </p:nvGrpSpPr>
        <p:grpSpPr>
          <a:xfrm rot="5821322">
            <a:off x="8428977" y="2975416"/>
            <a:ext cx="517254" cy="618089"/>
            <a:chOff x="-2727738" y="2878591"/>
            <a:chExt cx="727675" cy="869530"/>
          </a:xfrm>
        </p:grpSpPr>
        <p:sp>
          <p:nvSpPr>
            <p:cNvPr id="1470" name="Google Shape;1470;p26"/>
            <p:cNvSpPr/>
            <p:nvPr/>
          </p:nvSpPr>
          <p:spPr>
            <a:xfrm>
              <a:off x="-2714634" y="2878591"/>
              <a:ext cx="714571" cy="826806"/>
            </a:xfrm>
            <a:custGeom>
              <a:avLst/>
              <a:gdLst/>
              <a:ahLst/>
              <a:cxnLst/>
              <a:rect l="l" t="t" r="r" b="b"/>
              <a:pathLst>
                <a:path w="5017" h="5805" extrusionOk="0">
                  <a:moveTo>
                    <a:pt x="4412" y="0"/>
                  </a:moveTo>
                  <a:cubicBezTo>
                    <a:pt x="4257" y="10"/>
                    <a:pt x="4083" y="58"/>
                    <a:pt x="3981" y="179"/>
                  </a:cubicBezTo>
                  <a:lnTo>
                    <a:pt x="3604" y="639"/>
                  </a:lnTo>
                  <a:lnTo>
                    <a:pt x="2699" y="1732"/>
                  </a:lnTo>
                  <a:lnTo>
                    <a:pt x="1601" y="3057"/>
                  </a:lnTo>
                  <a:lnTo>
                    <a:pt x="644" y="4204"/>
                  </a:lnTo>
                  <a:cubicBezTo>
                    <a:pt x="489" y="4392"/>
                    <a:pt x="334" y="4576"/>
                    <a:pt x="184" y="4765"/>
                  </a:cubicBezTo>
                  <a:cubicBezTo>
                    <a:pt x="179" y="4765"/>
                    <a:pt x="179" y="4769"/>
                    <a:pt x="175" y="4769"/>
                  </a:cubicBezTo>
                  <a:cubicBezTo>
                    <a:pt x="68" y="4886"/>
                    <a:pt x="5" y="5040"/>
                    <a:pt x="0" y="5200"/>
                  </a:cubicBezTo>
                  <a:cubicBezTo>
                    <a:pt x="0" y="5360"/>
                    <a:pt x="63" y="5514"/>
                    <a:pt x="175" y="5626"/>
                  </a:cubicBezTo>
                  <a:cubicBezTo>
                    <a:pt x="291" y="5742"/>
                    <a:pt x="445" y="5805"/>
                    <a:pt x="605" y="5805"/>
                  </a:cubicBezTo>
                  <a:cubicBezTo>
                    <a:pt x="755" y="5795"/>
                    <a:pt x="929" y="5747"/>
                    <a:pt x="1031" y="5626"/>
                  </a:cubicBezTo>
                  <a:lnTo>
                    <a:pt x="1408" y="5166"/>
                  </a:lnTo>
                  <a:lnTo>
                    <a:pt x="2317" y="4073"/>
                  </a:lnTo>
                  <a:lnTo>
                    <a:pt x="3415" y="2748"/>
                  </a:lnTo>
                  <a:lnTo>
                    <a:pt x="4368" y="1601"/>
                  </a:lnTo>
                  <a:cubicBezTo>
                    <a:pt x="4523" y="1413"/>
                    <a:pt x="4678" y="1229"/>
                    <a:pt x="4833" y="1040"/>
                  </a:cubicBezTo>
                  <a:lnTo>
                    <a:pt x="4837" y="1035"/>
                  </a:lnTo>
                  <a:cubicBezTo>
                    <a:pt x="4949" y="919"/>
                    <a:pt x="5012" y="764"/>
                    <a:pt x="5016" y="605"/>
                  </a:cubicBezTo>
                  <a:cubicBezTo>
                    <a:pt x="5012" y="445"/>
                    <a:pt x="4949" y="290"/>
                    <a:pt x="4837" y="179"/>
                  </a:cubicBezTo>
                  <a:cubicBezTo>
                    <a:pt x="4726" y="68"/>
                    <a:pt x="4571" y="0"/>
                    <a:pt x="4412" y="0"/>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26"/>
            <p:cNvSpPr/>
            <p:nvPr/>
          </p:nvSpPr>
          <p:spPr>
            <a:xfrm>
              <a:off x="-2642993" y="2947812"/>
              <a:ext cx="639511" cy="740209"/>
            </a:xfrm>
            <a:custGeom>
              <a:avLst/>
              <a:gdLst/>
              <a:ahLst/>
              <a:cxnLst/>
              <a:rect l="l" t="t" r="r" b="b"/>
              <a:pathLst>
                <a:path w="4490" h="5197" extrusionOk="0">
                  <a:moveTo>
                    <a:pt x="4136" y="1"/>
                  </a:moveTo>
                  <a:cubicBezTo>
                    <a:pt x="4060" y="1"/>
                    <a:pt x="3986" y="28"/>
                    <a:pt x="3933" y="90"/>
                  </a:cubicBezTo>
                  <a:lnTo>
                    <a:pt x="3556" y="544"/>
                  </a:lnTo>
                  <a:lnTo>
                    <a:pt x="2646" y="1642"/>
                  </a:lnTo>
                  <a:lnTo>
                    <a:pt x="1548" y="2968"/>
                  </a:lnTo>
                  <a:lnTo>
                    <a:pt x="595" y="4114"/>
                  </a:lnTo>
                  <a:cubicBezTo>
                    <a:pt x="441" y="4303"/>
                    <a:pt x="286" y="4487"/>
                    <a:pt x="131" y="4675"/>
                  </a:cubicBezTo>
                  <a:lnTo>
                    <a:pt x="126" y="4680"/>
                  </a:lnTo>
                  <a:cubicBezTo>
                    <a:pt x="25" y="4801"/>
                    <a:pt x="0" y="4990"/>
                    <a:pt x="126" y="5111"/>
                  </a:cubicBezTo>
                  <a:cubicBezTo>
                    <a:pt x="185" y="5164"/>
                    <a:pt x="270" y="5196"/>
                    <a:pt x="353" y="5196"/>
                  </a:cubicBezTo>
                  <a:cubicBezTo>
                    <a:pt x="428" y="5196"/>
                    <a:pt x="501" y="5170"/>
                    <a:pt x="552" y="5111"/>
                  </a:cubicBezTo>
                  <a:lnTo>
                    <a:pt x="557" y="5111"/>
                  </a:lnTo>
                  <a:lnTo>
                    <a:pt x="934" y="4651"/>
                  </a:lnTo>
                  <a:lnTo>
                    <a:pt x="1843" y="3553"/>
                  </a:lnTo>
                  <a:lnTo>
                    <a:pt x="2941" y="2228"/>
                  </a:lnTo>
                  <a:lnTo>
                    <a:pt x="3894" y="1081"/>
                  </a:lnTo>
                  <a:cubicBezTo>
                    <a:pt x="4049" y="898"/>
                    <a:pt x="4204" y="709"/>
                    <a:pt x="4354" y="525"/>
                  </a:cubicBezTo>
                  <a:cubicBezTo>
                    <a:pt x="4359" y="520"/>
                    <a:pt x="4359" y="515"/>
                    <a:pt x="4363" y="515"/>
                  </a:cubicBezTo>
                  <a:cubicBezTo>
                    <a:pt x="4465" y="394"/>
                    <a:pt x="4489" y="206"/>
                    <a:pt x="4363" y="90"/>
                  </a:cubicBezTo>
                  <a:cubicBezTo>
                    <a:pt x="4305" y="34"/>
                    <a:pt x="4220" y="1"/>
                    <a:pt x="4136" y="1"/>
                  </a:cubicBezTo>
                  <a:close/>
                </a:path>
              </a:pathLst>
            </a:custGeom>
            <a:solidFill>
              <a:srgbClr val="243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26"/>
            <p:cNvSpPr/>
            <p:nvPr/>
          </p:nvSpPr>
          <p:spPr>
            <a:xfrm>
              <a:off x="-2447866" y="3231388"/>
              <a:ext cx="161231" cy="140578"/>
            </a:xfrm>
            <a:custGeom>
              <a:avLst/>
              <a:gdLst/>
              <a:ahLst/>
              <a:cxnLst/>
              <a:rect l="l" t="t" r="r" b="b"/>
              <a:pathLst>
                <a:path w="1132" h="987" extrusionOk="0">
                  <a:moveTo>
                    <a:pt x="126" y="0"/>
                  </a:moveTo>
                  <a:cubicBezTo>
                    <a:pt x="61" y="0"/>
                    <a:pt x="0" y="75"/>
                    <a:pt x="53" y="145"/>
                  </a:cubicBezTo>
                  <a:cubicBezTo>
                    <a:pt x="246" y="401"/>
                    <a:pt x="730" y="803"/>
                    <a:pt x="976" y="967"/>
                  </a:cubicBezTo>
                  <a:cubicBezTo>
                    <a:pt x="991" y="977"/>
                    <a:pt x="1010" y="986"/>
                    <a:pt x="1025" y="986"/>
                  </a:cubicBezTo>
                  <a:cubicBezTo>
                    <a:pt x="1059" y="982"/>
                    <a:pt x="1083" y="967"/>
                    <a:pt x="1102" y="943"/>
                  </a:cubicBezTo>
                  <a:cubicBezTo>
                    <a:pt x="1131" y="899"/>
                    <a:pt x="1117" y="846"/>
                    <a:pt x="1078" y="817"/>
                  </a:cubicBezTo>
                  <a:cubicBezTo>
                    <a:pt x="846" y="662"/>
                    <a:pt x="377" y="271"/>
                    <a:pt x="198" y="38"/>
                  </a:cubicBezTo>
                  <a:cubicBezTo>
                    <a:pt x="177" y="11"/>
                    <a:pt x="152" y="0"/>
                    <a:pt x="126" y="0"/>
                  </a:cubicBez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26"/>
            <p:cNvSpPr/>
            <p:nvPr/>
          </p:nvSpPr>
          <p:spPr>
            <a:xfrm>
              <a:off x="-2210296" y="2927160"/>
              <a:ext cx="179889" cy="155391"/>
            </a:xfrm>
            <a:custGeom>
              <a:avLst/>
              <a:gdLst/>
              <a:ahLst/>
              <a:cxnLst/>
              <a:rect l="l" t="t" r="r" b="b"/>
              <a:pathLst>
                <a:path w="1263" h="1091" extrusionOk="0">
                  <a:moveTo>
                    <a:pt x="170" y="0"/>
                  </a:moveTo>
                  <a:cubicBezTo>
                    <a:pt x="143" y="0"/>
                    <a:pt x="117" y="7"/>
                    <a:pt x="92" y="22"/>
                  </a:cubicBezTo>
                  <a:cubicBezTo>
                    <a:pt x="24" y="65"/>
                    <a:pt x="0" y="157"/>
                    <a:pt x="39" y="230"/>
                  </a:cubicBezTo>
                  <a:lnTo>
                    <a:pt x="39" y="235"/>
                  </a:lnTo>
                  <a:cubicBezTo>
                    <a:pt x="121" y="423"/>
                    <a:pt x="286" y="578"/>
                    <a:pt x="440" y="709"/>
                  </a:cubicBezTo>
                  <a:cubicBezTo>
                    <a:pt x="614" y="854"/>
                    <a:pt x="813" y="980"/>
                    <a:pt x="1021" y="1072"/>
                  </a:cubicBezTo>
                  <a:cubicBezTo>
                    <a:pt x="1044" y="1084"/>
                    <a:pt x="1070" y="1090"/>
                    <a:pt x="1095" y="1090"/>
                  </a:cubicBezTo>
                  <a:cubicBezTo>
                    <a:pt x="1148" y="1090"/>
                    <a:pt x="1199" y="1064"/>
                    <a:pt x="1229" y="1018"/>
                  </a:cubicBezTo>
                  <a:cubicBezTo>
                    <a:pt x="1263" y="951"/>
                    <a:pt x="1253" y="844"/>
                    <a:pt x="1176" y="810"/>
                  </a:cubicBezTo>
                  <a:cubicBezTo>
                    <a:pt x="1079" y="767"/>
                    <a:pt x="987" y="723"/>
                    <a:pt x="905" y="665"/>
                  </a:cubicBezTo>
                  <a:cubicBezTo>
                    <a:pt x="856" y="636"/>
                    <a:pt x="808" y="607"/>
                    <a:pt x="764" y="573"/>
                  </a:cubicBezTo>
                  <a:cubicBezTo>
                    <a:pt x="745" y="559"/>
                    <a:pt x="721" y="544"/>
                    <a:pt x="702" y="530"/>
                  </a:cubicBezTo>
                  <a:cubicBezTo>
                    <a:pt x="697" y="530"/>
                    <a:pt x="692" y="525"/>
                    <a:pt x="687" y="520"/>
                  </a:cubicBezTo>
                  <a:lnTo>
                    <a:pt x="653" y="491"/>
                  </a:lnTo>
                  <a:cubicBezTo>
                    <a:pt x="576" y="428"/>
                    <a:pt x="498" y="356"/>
                    <a:pt x="431" y="278"/>
                  </a:cubicBezTo>
                  <a:cubicBezTo>
                    <a:pt x="416" y="259"/>
                    <a:pt x="397" y="240"/>
                    <a:pt x="382" y="220"/>
                  </a:cubicBezTo>
                  <a:lnTo>
                    <a:pt x="382" y="220"/>
                  </a:lnTo>
                  <a:cubicBezTo>
                    <a:pt x="388" y="226"/>
                    <a:pt x="390" y="228"/>
                    <a:pt x="390" y="228"/>
                  </a:cubicBezTo>
                  <a:cubicBezTo>
                    <a:pt x="390" y="228"/>
                    <a:pt x="385" y="222"/>
                    <a:pt x="382" y="215"/>
                  </a:cubicBezTo>
                  <a:lnTo>
                    <a:pt x="363" y="191"/>
                  </a:lnTo>
                  <a:cubicBezTo>
                    <a:pt x="339" y="157"/>
                    <a:pt x="319" y="119"/>
                    <a:pt x="300" y="75"/>
                  </a:cubicBezTo>
                  <a:cubicBezTo>
                    <a:pt x="271" y="27"/>
                    <a:pt x="221" y="0"/>
                    <a:pt x="170" y="0"/>
                  </a:cubicBez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26"/>
            <p:cNvSpPr/>
            <p:nvPr/>
          </p:nvSpPr>
          <p:spPr>
            <a:xfrm>
              <a:off x="-2273107" y="3039821"/>
              <a:ext cx="246404" cy="286712"/>
            </a:xfrm>
            <a:custGeom>
              <a:avLst/>
              <a:gdLst/>
              <a:ahLst/>
              <a:cxnLst/>
              <a:rect l="l" t="t" r="r" b="b"/>
              <a:pathLst>
                <a:path w="1730" h="2013" extrusionOk="0">
                  <a:moveTo>
                    <a:pt x="1525" y="1"/>
                  </a:moveTo>
                  <a:cubicBezTo>
                    <a:pt x="1480" y="1"/>
                    <a:pt x="1436" y="23"/>
                    <a:pt x="1409" y="77"/>
                  </a:cubicBezTo>
                  <a:cubicBezTo>
                    <a:pt x="1249" y="392"/>
                    <a:pt x="1007" y="668"/>
                    <a:pt x="780" y="929"/>
                  </a:cubicBezTo>
                  <a:cubicBezTo>
                    <a:pt x="543" y="1209"/>
                    <a:pt x="296" y="1475"/>
                    <a:pt x="54" y="1756"/>
                  </a:cubicBezTo>
                  <a:cubicBezTo>
                    <a:pt x="1" y="1814"/>
                    <a:pt x="1" y="1906"/>
                    <a:pt x="54" y="1969"/>
                  </a:cubicBezTo>
                  <a:cubicBezTo>
                    <a:pt x="86" y="1998"/>
                    <a:pt x="124" y="2012"/>
                    <a:pt x="163" y="2012"/>
                  </a:cubicBezTo>
                  <a:cubicBezTo>
                    <a:pt x="202" y="2012"/>
                    <a:pt x="240" y="1998"/>
                    <a:pt x="272" y="1969"/>
                  </a:cubicBezTo>
                  <a:cubicBezTo>
                    <a:pt x="514" y="1683"/>
                    <a:pt x="770" y="1412"/>
                    <a:pt x="1012" y="1127"/>
                  </a:cubicBezTo>
                  <a:cubicBezTo>
                    <a:pt x="1254" y="842"/>
                    <a:pt x="1500" y="556"/>
                    <a:pt x="1670" y="227"/>
                  </a:cubicBezTo>
                  <a:cubicBezTo>
                    <a:pt x="1730" y="111"/>
                    <a:pt x="1624" y="1"/>
                    <a:pt x="1525" y="1"/>
                  </a:cubicBez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26"/>
            <p:cNvSpPr/>
            <p:nvPr/>
          </p:nvSpPr>
          <p:spPr>
            <a:xfrm>
              <a:off x="-2727738" y="3584754"/>
              <a:ext cx="147557" cy="163367"/>
            </a:xfrm>
            <a:custGeom>
              <a:avLst/>
              <a:gdLst/>
              <a:ahLst/>
              <a:cxnLst/>
              <a:rect l="l" t="t" r="r" b="b"/>
              <a:pathLst>
                <a:path w="1036" h="1147" extrusionOk="0">
                  <a:moveTo>
                    <a:pt x="141" y="0"/>
                  </a:moveTo>
                  <a:cubicBezTo>
                    <a:pt x="54" y="271"/>
                    <a:pt x="1" y="876"/>
                    <a:pt x="1" y="1146"/>
                  </a:cubicBezTo>
                  <a:cubicBezTo>
                    <a:pt x="300" y="1059"/>
                    <a:pt x="823" y="938"/>
                    <a:pt x="1036" y="755"/>
                  </a:cubicBezTo>
                  <a:lnTo>
                    <a:pt x="141" y="0"/>
                  </a:ln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CUSTOM_3_1">
    <p:spTree>
      <p:nvGrpSpPr>
        <p:cNvPr id="1" name="Shape 1476"/>
        <p:cNvGrpSpPr/>
        <p:nvPr/>
      </p:nvGrpSpPr>
      <p:grpSpPr>
        <a:xfrm>
          <a:off x="0" y="0"/>
          <a:ext cx="0" cy="0"/>
          <a:chOff x="0" y="0"/>
          <a:chExt cx="0" cy="0"/>
        </a:xfrm>
      </p:grpSpPr>
      <p:sp>
        <p:nvSpPr>
          <p:cNvPr id="1477" name="Google Shape;1477;p27"/>
          <p:cNvSpPr/>
          <p:nvPr/>
        </p:nvSpPr>
        <p:spPr>
          <a:xfrm>
            <a:off x="1465625" y="633002"/>
            <a:ext cx="3371717" cy="4054342"/>
          </a:xfrm>
          <a:custGeom>
            <a:avLst/>
            <a:gdLst/>
            <a:ahLst/>
            <a:cxnLst/>
            <a:rect l="l" t="t" r="r" b="b"/>
            <a:pathLst>
              <a:path w="7319" h="9491" extrusionOk="0">
                <a:moveTo>
                  <a:pt x="450" y="0"/>
                </a:moveTo>
                <a:cubicBezTo>
                  <a:pt x="203" y="0"/>
                  <a:pt x="0" y="199"/>
                  <a:pt x="0" y="445"/>
                </a:cubicBezTo>
                <a:lnTo>
                  <a:pt x="0" y="9041"/>
                </a:lnTo>
                <a:cubicBezTo>
                  <a:pt x="0" y="9292"/>
                  <a:pt x="203" y="9491"/>
                  <a:pt x="450" y="9491"/>
                </a:cubicBezTo>
                <a:lnTo>
                  <a:pt x="6869" y="9491"/>
                </a:lnTo>
                <a:cubicBezTo>
                  <a:pt x="7120" y="9491"/>
                  <a:pt x="7319" y="9292"/>
                  <a:pt x="7319" y="9041"/>
                </a:cubicBezTo>
                <a:lnTo>
                  <a:pt x="7319" y="445"/>
                </a:lnTo>
                <a:cubicBezTo>
                  <a:pt x="7319" y="199"/>
                  <a:pt x="7120" y="0"/>
                  <a:pt x="6869" y="0"/>
                </a:cubicBezTo>
                <a:close/>
              </a:path>
            </a:pathLst>
          </a:custGeom>
          <a:solidFill>
            <a:srgbClr val="243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27"/>
          <p:cNvSpPr/>
          <p:nvPr/>
        </p:nvSpPr>
        <p:spPr>
          <a:xfrm>
            <a:off x="4306634" y="633002"/>
            <a:ext cx="3371717" cy="4054342"/>
          </a:xfrm>
          <a:custGeom>
            <a:avLst/>
            <a:gdLst/>
            <a:ahLst/>
            <a:cxnLst/>
            <a:rect l="l" t="t" r="r" b="b"/>
            <a:pathLst>
              <a:path w="7319" h="9491" extrusionOk="0">
                <a:moveTo>
                  <a:pt x="450" y="0"/>
                </a:moveTo>
                <a:cubicBezTo>
                  <a:pt x="204" y="0"/>
                  <a:pt x="1" y="199"/>
                  <a:pt x="1" y="445"/>
                </a:cubicBezTo>
                <a:lnTo>
                  <a:pt x="1" y="9041"/>
                </a:lnTo>
                <a:cubicBezTo>
                  <a:pt x="1" y="9292"/>
                  <a:pt x="204" y="9491"/>
                  <a:pt x="450" y="9491"/>
                </a:cubicBezTo>
                <a:lnTo>
                  <a:pt x="6869" y="9491"/>
                </a:lnTo>
                <a:cubicBezTo>
                  <a:pt x="7121" y="9491"/>
                  <a:pt x="7319" y="9292"/>
                  <a:pt x="7319" y="9041"/>
                </a:cubicBezTo>
                <a:lnTo>
                  <a:pt x="7319" y="445"/>
                </a:lnTo>
                <a:cubicBezTo>
                  <a:pt x="7319" y="199"/>
                  <a:pt x="7121" y="0"/>
                  <a:pt x="6869" y="0"/>
                </a:cubicBezTo>
                <a:close/>
              </a:path>
            </a:pathLst>
          </a:custGeom>
          <a:solidFill>
            <a:srgbClr val="243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27"/>
          <p:cNvSpPr/>
          <p:nvPr/>
        </p:nvSpPr>
        <p:spPr>
          <a:xfrm>
            <a:off x="1661414" y="839756"/>
            <a:ext cx="5765410" cy="3667746"/>
          </a:xfrm>
          <a:custGeom>
            <a:avLst/>
            <a:gdLst/>
            <a:ahLst/>
            <a:cxnLst/>
            <a:rect l="l" t="t" r="r" b="b"/>
            <a:pathLst>
              <a:path w="12515" h="8586" extrusionOk="0">
                <a:moveTo>
                  <a:pt x="1" y="0"/>
                </a:moveTo>
                <a:lnTo>
                  <a:pt x="1" y="8586"/>
                </a:lnTo>
                <a:lnTo>
                  <a:pt x="12514" y="8586"/>
                </a:lnTo>
                <a:lnTo>
                  <a:pt x="12514" y="0"/>
                </a:ln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27"/>
          <p:cNvSpPr/>
          <p:nvPr/>
        </p:nvSpPr>
        <p:spPr>
          <a:xfrm>
            <a:off x="1848910" y="471312"/>
            <a:ext cx="2721237" cy="3824093"/>
          </a:xfrm>
          <a:custGeom>
            <a:avLst/>
            <a:gdLst/>
            <a:ahLst/>
            <a:cxnLst/>
            <a:rect l="l" t="t" r="r" b="b"/>
            <a:pathLst>
              <a:path w="5907" h="8952" extrusionOk="0">
                <a:moveTo>
                  <a:pt x="2930" y="1"/>
                </a:moveTo>
                <a:cubicBezTo>
                  <a:pt x="2008" y="1"/>
                  <a:pt x="1085" y="237"/>
                  <a:pt x="0" y="719"/>
                </a:cubicBezTo>
                <a:lnTo>
                  <a:pt x="0" y="8952"/>
                </a:lnTo>
                <a:cubicBezTo>
                  <a:pt x="1096" y="8639"/>
                  <a:pt x="2027" y="8482"/>
                  <a:pt x="2959" y="8482"/>
                </a:cubicBezTo>
                <a:cubicBezTo>
                  <a:pt x="3887" y="8482"/>
                  <a:pt x="4815" y="8638"/>
                  <a:pt x="5906" y="8952"/>
                </a:cubicBezTo>
                <a:lnTo>
                  <a:pt x="5906" y="719"/>
                </a:lnTo>
                <a:cubicBezTo>
                  <a:pt x="4802" y="244"/>
                  <a:pt x="3867" y="1"/>
                  <a:pt x="2930" y="1"/>
                </a:cubicBezTo>
                <a:close/>
              </a:path>
            </a:pathLst>
          </a:custGeom>
          <a:solidFill>
            <a:srgbClr val="F8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27"/>
          <p:cNvSpPr/>
          <p:nvPr/>
        </p:nvSpPr>
        <p:spPr>
          <a:xfrm>
            <a:off x="4520571" y="480784"/>
            <a:ext cx="2734596" cy="3822811"/>
          </a:xfrm>
          <a:custGeom>
            <a:avLst/>
            <a:gdLst/>
            <a:ahLst/>
            <a:cxnLst/>
            <a:rect l="l" t="t" r="r" b="b"/>
            <a:pathLst>
              <a:path w="5936" h="8949" extrusionOk="0">
                <a:moveTo>
                  <a:pt x="3280" y="0"/>
                </a:moveTo>
                <a:cubicBezTo>
                  <a:pt x="3259" y="0"/>
                  <a:pt x="3238" y="0"/>
                  <a:pt x="3217" y="0"/>
                </a:cubicBezTo>
                <a:cubicBezTo>
                  <a:pt x="3120" y="49"/>
                  <a:pt x="3033" y="102"/>
                  <a:pt x="2946" y="160"/>
                </a:cubicBezTo>
                <a:cubicBezTo>
                  <a:pt x="2584" y="407"/>
                  <a:pt x="2032" y="919"/>
                  <a:pt x="1539" y="1843"/>
                </a:cubicBezTo>
                <a:cubicBezTo>
                  <a:pt x="1152" y="2569"/>
                  <a:pt x="871" y="3401"/>
                  <a:pt x="668" y="4238"/>
                </a:cubicBezTo>
                <a:cubicBezTo>
                  <a:pt x="54" y="6110"/>
                  <a:pt x="1" y="8543"/>
                  <a:pt x="107" y="8930"/>
                </a:cubicBezTo>
                <a:cubicBezTo>
                  <a:pt x="1175" y="8630"/>
                  <a:pt x="2066" y="8480"/>
                  <a:pt x="2965" y="8480"/>
                </a:cubicBezTo>
                <a:cubicBezTo>
                  <a:pt x="3882" y="8480"/>
                  <a:pt x="4807" y="8636"/>
                  <a:pt x="5936" y="8949"/>
                </a:cubicBezTo>
                <a:lnTo>
                  <a:pt x="5936" y="721"/>
                </a:lnTo>
                <a:cubicBezTo>
                  <a:pt x="4812" y="237"/>
                  <a:pt x="4320" y="0"/>
                  <a:pt x="3280" y="0"/>
                </a:cubicBezTo>
                <a:close/>
              </a:path>
            </a:pathLst>
          </a:custGeom>
          <a:solidFill>
            <a:srgbClr val="F8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27"/>
          <p:cNvSpPr/>
          <p:nvPr/>
        </p:nvSpPr>
        <p:spPr>
          <a:xfrm>
            <a:off x="4543000" y="756875"/>
            <a:ext cx="47450" cy="3531441"/>
          </a:xfrm>
          <a:custGeom>
            <a:avLst/>
            <a:gdLst/>
            <a:ahLst/>
            <a:cxnLst/>
            <a:rect l="l" t="t" r="r" b="b"/>
            <a:pathLst>
              <a:path w="103" h="8272" extrusionOk="0">
                <a:moveTo>
                  <a:pt x="102" y="1"/>
                </a:moveTo>
                <a:lnTo>
                  <a:pt x="102" y="1"/>
                </a:lnTo>
                <a:cubicBezTo>
                  <a:pt x="69" y="15"/>
                  <a:pt x="44" y="30"/>
                  <a:pt x="11" y="44"/>
                </a:cubicBezTo>
                <a:cubicBezTo>
                  <a:pt x="11" y="2787"/>
                  <a:pt x="1" y="5529"/>
                  <a:pt x="1" y="8272"/>
                </a:cubicBezTo>
                <a:cubicBezTo>
                  <a:pt x="20" y="8267"/>
                  <a:pt x="54" y="8262"/>
                  <a:pt x="54" y="8253"/>
                </a:cubicBezTo>
                <a:lnTo>
                  <a:pt x="54" y="39"/>
                </a:lnTo>
                <a:cubicBezTo>
                  <a:pt x="54" y="25"/>
                  <a:pt x="93" y="15"/>
                  <a:pt x="1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27"/>
          <p:cNvSpPr/>
          <p:nvPr/>
        </p:nvSpPr>
        <p:spPr>
          <a:xfrm>
            <a:off x="4564225" y="467675"/>
            <a:ext cx="1494100" cy="3827723"/>
          </a:xfrm>
          <a:custGeom>
            <a:avLst/>
            <a:gdLst/>
            <a:ahLst/>
            <a:cxnLst/>
            <a:rect l="l" t="t" r="r" b="b"/>
            <a:pathLst>
              <a:path w="3150" h="8969" extrusionOk="0">
                <a:moveTo>
                  <a:pt x="3149" y="0"/>
                </a:moveTo>
                <a:cubicBezTo>
                  <a:pt x="2128" y="10"/>
                  <a:pt x="1093" y="242"/>
                  <a:pt x="48" y="678"/>
                </a:cubicBezTo>
                <a:cubicBezTo>
                  <a:pt x="39" y="692"/>
                  <a:pt x="0" y="702"/>
                  <a:pt x="0" y="716"/>
                </a:cubicBezTo>
                <a:lnTo>
                  <a:pt x="0" y="8968"/>
                </a:lnTo>
                <a:cubicBezTo>
                  <a:pt x="10" y="8959"/>
                  <a:pt x="19" y="8944"/>
                  <a:pt x="19" y="8930"/>
                </a:cubicBezTo>
                <a:cubicBezTo>
                  <a:pt x="39" y="8581"/>
                  <a:pt x="58" y="6405"/>
                  <a:pt x="590" y="4238"/>
                </a:cubicBezTo>
                <a:cubicBezTo>
                  <a:pt x="793" y="3401"/>
                  <a:pt x="1079" y="2569"/>
                  <a:pt x="1466" y="1843"/>
                </a:cubicBezTo>
                <a:cubicBezTo>
                  <a:pt x="1964" y="919"/>
                  <a:pt x="2520" y="407"/>
                  <a:pt x="2883" y="160"/>
                </a:cubicBezTo>
                <a:cubicBezTo>
                  <a:pt x="2965" y="102"/>
                  <a:pt x="3057" y="49"/>
                  <a:pt x="3149" y="0"/>
                </a:cubicBezTo>
                <a:close/>
              </a:path>
            </a:pathLst>
          </a:custGeom>
          <a:solidFill>
            <a:srgbClr val="E3E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4" name="Google Shape;1484;p27"/>
          <p:cNvGrpSpPr/>
          <p:nvPr/>
        </p:nvGrpSpPr>
        <p:grpSpPr>
          <a:xfrm rot="-10666625">
            <a:off x="1126732" y="486170"/>
            <a:ext cx="967993" cy="761963"/>
            <a:chOff x="6433246" y="1743436"/>
            <a:chExt cx="960254" cy="755871"/>
          </a:xfrm>
        </p:grpSpPr>
        <p:sp>
          <p:nvSpPr>
            <p:cNvPr id="1485" name="Google Shape;1485;p27"/>
            <p:cNvSpPr/>
            <p:nvPr/>
          </p:nvSpPr>
          <p:spPr>
            <a:xfrm>
              <a:off x="6464153" y="1763376"/>
              <a:ext cx="182738" cy="191711"/>
            </a:xfrm>
            <a:custGeom>
              <a:avLst/>
              <a:gdLst/>
              <a:ahLst/>
              <a:cxnLst/>
              <a:rect l="l" t="t" r="r" b="b"/>
              <a:pathLst>
                <a:path w="1283" h="1346" extrusionOk="0">
                  <a:moveTo>
                    <a:pt x="228" y="0"/>
                  </a:moveTo>
                  <a:cubicBezTo>
                    <a:pt x="199" y="131"/>
                    <a:pt x="117" y="247"/>
                    <a:pt x="1" y="315"/>
                  </a:cubicBezTo>
                  <a:lnTo>
                    <a:pt x="485" y="1345"/>
                  </a:lnTo>
                  <a:lnTo>
                    <a:pt x="1283" y="339"/>
                  </a:lnTo>
                  <a:lnTo>
                    <a:pt x="22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27"/>
            <p:cNvSpPr/>
            <p:nvPr/>
          </p:nvSpPr>
          <p:spPr>
            <a:xfrm>
              <a:off x="6433246" y="1743436"/>
              <a:ext cx="63524" cy="64806"/>
            </a:xfrm>
            <a:custGeom>
              <a:avLst/>
              <a:gdLst/>
              <a:ahLst/>
              <a:cxnLst/>
              <a:rect l="l" t="t" r="r" b="b"/>
              <a:pathLst>
                <a:path w="446" h="455" extrusionOk="0">
                  <a:moveTo>
                    <a:pt x="0" y="0"/>
                  </a:moveTo>
                  <a:lnTo>
                    <a:pt x="218" y="455"/>
                  </a:lnTo>
                  <a:cubicBezTo>
                    <a:pt x="334" y="387"/>
                    <a:pt x="416" y="271"/>
                    <a:pt x="445" y="140"/>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27"/>
            <p:cNvSpPr/>
            <p:nvPr/>
          </p:nvSpPr>
          <p:spPr>
            <a:xfrm>
              <a:off x="6529670" y="1807387"/>
              <a:ext cx="764137" cy="664294"/>
            </a:xfrm>
            <a:custGeom>
              <a:avLst/>
              <a:gdLst/>
              <a:ahLst/>
              <a:cxnLst/>
              <a:rect l="l" t="t" r="r" b="b"/>
              <a:pathLst>
                <a:path w="5365" h="4664" extrusionOk="0">
                  <a:moveTo>
                    <a:pt x="828" y="1"/>
                  </a:moveTo>
                  <a:lnTo>
                    <a:pt x="0" y="1036"/>
                  </a:lnTo>
                  <a:lnTo>
                    <a:pt x="4533" y="4664"/>
                  </a:lnTo>
                  <a:lnTo>
                    <a:pt x="5365" y="3629"/>
                  </a:lnTo>
                  <a:lnTo>
                    <a:pt x="828" y="1"/>
                  </a:ln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27"/>
            <p:cNvSpPr/>
            <p:nvPr/>
          </p:nvSpPr>
          <p:spPr>
            <a:xfrm>
              <a:off x="6564137" y="1850827"/>
              <a:ext cx="694631" cy="577554"/>
            </a:xfrm>
            <a:custGeom>
              <a:avLst/>
              <a:gdLst/>
              <a:ahLst/>
              <a:cxnLst/>
              <a:rect l="l" t="t" r="r" b="b"/>
              <a:pathLst>
                <a:path w="4877" h="4055" extrusionOk="0">
                  <a:moveTo>
                    <a:pt x="344" y="1"/>
                  </a:moveTo>
                  <a:lnTo>
                    <a:pt x="0" y="426"/>
                  </a:lnTo>
                  <a:lnTo>
                    <a:pt x="4537" y="4054"/>
                  </a:lnTo>
                  <a:lnTo>
                    <a:pt x="4876" y="3628"/>
                  </a:lnTo>
                  <a:lnTo>
                    <a:pt x="344" y="1"/>
                  </a:ln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27"/>
            <p:cNvSpPr/>
            <p:nvPr/>
          </p:nvSpPr>
          <p:spPr>
            <a:xfrm>
              <a:off x="7186264" y="2337222"/>
              <a:ext cx="207236" cy="162085"/>
            </a:xfrm>
            <a:custGeom>
              <a:avLst/>
              <a:gdLst/>
              <a:ahLst/>
              <a:cxnLst/>
              <a:rect l="l" t="t" r="r" b="b"/>
              <a:pathLst>
                <a:path w="1455" h="1138" extrusionOk="0">
                  <a:moveTo>
                    <a:pt x="745" y="1"/>
                  </a:moveTo>
                  <a:lnTo>
                    <a:pt x="0" y="900"/>
                  </a:lnTo>
                  <a:cubicBezTo>
                    <a:pt x="173" y="1068"/>
                    <a:pt x="357" y="1137"/>
                    <a:pt x="526" y="1137"/>
                  </a:cubicBezTo>
                  <a:cubicBezTo>
                    <a:pt x="1072" y="1137"/>
                    <a:pt x="1454" y="418"/>
                    <a:pt x="745" y="1"/>
                  </a:cubicBezTo>
                  <a:close/>
                </a:path>
              </a:pathLst>
            </a:custGeom>
            <a:solidFill>
              <a:srgbClr val="243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27"/>
            <p:cNvSpPr/>
            <p:nvPr/>
          </p:nvSpPr>
          <p:spPr>
            <a:xfrm>
              <a:off x="7133851" y="2287657"/>
              <a:ext cx="175189" cy="197835"/>
            </a:xfrm>
            <a:custGeom>
              <a:avLst/>
              <a:gdLst/>
              <a:ahLst/>
              <a:cxnLst/>
              <a:rect l="l" t="t" r="r" b="b"/>
              <a:pathLst>
                <a:path w="1230" h="1389" extrusionOk="0">
                  <a:moveTo>
                    <a:pt x="847" y="0"/>
                  </a:moveTo>
                  <a:lnTo>
                    <a:pt x="1" y="1089"/>
                  </a:lnTo>
                  <a:lnTo>
                    <a:pt x="383" y="1389"/>
                  </a:lnTo>
                  <a:lnTo>
                    <a:pt x="1229" y="300"/>
                  </a:lnTo>
                  <a:lnTo>
                    <a:pt x="847" y="0"/>
                  </a:lnTo>
                  <a:close/>
                </a:path>
              </a:pathLst>
            </a:custGeom>
            <a:solidFill>
              <a:srgbClr val="AAB8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1" name="Google Shape;1491;p27"/>
          <p:cNvSpPr/>
          <p:nvPr/>
        </p:nvSpPr>
        <p:spPr>
          <a:xfrm>
            <a:off x="466421" y="2959261"/>
            <a:ext cx="132460" cy="129042"/>
          </a:xfrm>
          <a:custGeom>
            <a:avLst/>
            <a:gdLst/>
            <a:ahLst/>
            <a:cxnLst/>
            <a:rect l="l" t="t" r="r" b="b"/>
            <a:pathLst>
              <a:path w="930" h="906" extrusionOk="0">
                <a:moveTo>
                  <a:pt x="465" y="1"/>
                </a:moveTo>
                <a:cubicBezTo>
                  <a:pt x="228" y="1"/>
                  <a:pt x="1" y="209"/>
                  <a:pt x="11" y="451"/>
                </a:cubicBezTo>
                <a:cubicBezTo>
                  <a:pt x="15" y="702"/>
                  <a:pt x="219" y="901"/>
                  <a:pt x="465" y="906"/>
                </a:cubicBezTo>
                <a:cubicBezTo>
                  <a:pt x="702" y="906"/>
                  <a:pt x="930" y="698"/>
                  <a:pt x="920" y="451"/>
                </a:cubicBezTo>
                <a:cubicBezTo>
                  <a:pt x="915" y="204"/>
                  <a:pt x="712" y="1"/>
                  <a:pt x="465" y="1"/>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27"/>
          <p:cNvSpPr/>
          <p:nvPr/>
        </p:nvSpPr>
        <p:spPr>
          <a:xfrm>
            <a:off x="7994919" y="1204229"/>
            <a:ext cx="75345" cy="64663"/>
          </a:xfrm>
          <a:custGeom>
            <a:avLst/>
            <a:gdLst/>
            <a:ahLst/>
            <a:cxnLst/>
            <a:rect l="l" t="t" r="r" b="b"/>
            <a:pathLst>
              <a:path w="529" h="454" extrusionOk="0">
                <a:moveTo>
                  <a:pt x="227" y="0"/>
                </a:moveTo>
                <a:cubicBezTo>
                  <a:pt x="111" y="0"/>
                  <a:pt x="1" y="89"/>
                  <a:pt x="1" y="226"/>
                </a:cubicBezTo>
                <a:cubicBezTo>
                  <a:pt x="1" y="352"/>
                  <a:pt x="103" y="453"/>
                  <a:pt x="223" y="453"/>
                </a:cubicBezTo>
                <a:cubicBezTo>
                  <a:pt x="427" y="453"/>
                  <a:pt x="528" y="212"/>
                  <a:pt x="388" y="66"/>
                </a:cubicBezTo>
                <a:cubicBezTo>
                  <a:pt x="341" y="21"/>
                  <a:pt x="283" y="0"/>
                  <a:pt x="227" y="0"/>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27"/>
          <p:cNvSpPr/>
          <p:nvPr/>
        </p:nvSpPr>
        <p:spPr>
          <a:xfrm>
            <a:off x="711933" y="2498329"/>
            <a:ext cx="140721" cy="146845"/>
          </a:xfrm>
          <a:custGeom>
            <a:avLst/>
            <a:gdLst/>
            <a:ahLst/>
            <a:cxnLst/>
            <a:rect l="l" t="t" r="r" b="b"/>
            <a:pathLst>
              <a:path w="988" h="1031" extrusionOk="0">
                <a:moveTo>
                  <a:pt x="484" y="0"/>
                </a:moveTo>
                <a:lnTo>
                  <a:pt x="357" y="367"/>
                </a:lnTo>
                <a:lnTo>
                  <a:pt x="357" y="367"/>
                </a:lnTo>
                <a:lnTo>
                  <a:pt x="0" y="363"/>
                </a:lnTo>
                <a:lnTo>
                  <a:pt x="0" y="363"/>
                </a:lnTo>
                <a:cubicBezTo>
                  <a:pt x="0" y="363"/>
                  <a:pt x="123" y="462"/>
                  <a:pt x="280" y="589"/>
                </a:cubicBezTo>
                <a:lnTo>
                  <a:pt x="280" y="589"/>
                </a:lnTo>
                <a:lnTo>
                  <a:pt x="136" y="1006"/>
                </a:lnTo>
                <a:lnTo>
                  <a:pt x="136" y="1006"/>
                </a:lnTo>
                <a:lnTo>
                  <a:pt x="482" y="749"/>
                </a:lnTo>
                <a:lnTo>
                  <a:pt x="482" y="749"/>
                </a:lnTo>
                <a:cubicBezTo>
                  <a:pt x="611" y="851"/>
                  <a:pt x="740" y="953"/>
                  <a:pt x="835" y="1024"/>
                </a:cubicBezTo>
                <a:lnTo>
                  <a:pt x="835" y="1024"/>
                </a:lnTo>
                <a:lnTo>
                  <a:pt x="688" y="595"/>
                </a:lnTo>
                <a:lnTo>
                  <a:pt x="688" y="595"/>
                </a:lnTo>
                <a:lnTo>
                  <a:pt x="987" y="373"/>
                </a:lnTo>
                <a:lnTo>
                  <a:pt x="611" y="369"/>
                </a:lnTo>
                <a:lnTo>
                  <a:pt x="611" y="369"/>
                </a:lnTo>
                <a:lnTo>
                  <a:pt x="484" y="0"/>
                </a:lnTo>
                <a:close/>
                <a:moveTo>
                  <a:pt x="835" y="1024"/>
                </a:moveTo>
                <a:lnTo>
                  <a:pt x="837" y="1031"/>
                </a:lnTo>
                <a:lnTo>
                  <a:pt x="837" y="1026"/>
                </a:lnTo>
                <a:cubicBezTo>
                  <a:pt x="837" y="1025"/>
                  <a:pt x="836" y="1025"/>
                  <a:pt x="835" y="1024"/>
                </a:cubicBezTo>
                <a:close/>
              </a:path>
            </a:pathLst>
          </a:custGeom>
          <a:solidFill>
            <a:srgbClr val="F4C7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27"/>
          <p:cNvSpPr/>
          <p:nvPr/>
        </p:nvSpPr>
        <p:spPr>
          <a:xfrm rot="-704494">
            <a:off x="7820650" y="1413584"/>
            <a:ext cx="750881" cy="510168"/>
          </a:xfrm>
          <a:custGeom>
            <a:avLst/>
            <a:gdLst/>
            <a:ahLst/>
            <a:cxnLst/>
            <a:rect l="l" t="t" r="r" b="b"/>
            <a:pathLst>
              <a:path w="4654" h="3162" extrusionOk="0">
                <a:moveTo>
                  <a:pt x="4104" y="0"/>
                </a:moveTo>
                <a:cubicBezTo>
                  <a:pt x="4047" y="0"/>
                  <a:pt x="3989" y="10"/>
                  <a:pt x="3933" y="32"/>
                </a:cubicBezTo>
                <a:lnTo>
                  <a:pt x="3923" y="32"/>
                </a:lnTo>
                <a:cubicBezTo>
                  <a:pt x="3115" y="337"/>
                  <a:pt x="2361" y="772"/>
                  <a:pt x="1693" y="1324"/>
                </a:cubicBezTo>
                <a:cubicBezTo>
                  <a:pt x="1050" y="1860"/>
                  <a:pt x="484" y="2480"/>
                  <a:pt x="0" y="3162"/>
                </a:cubicBezTo>
                <a:cubicBezTo>
                  <a:pt x="590" y="2601"/>
                  <a:pt x="1248" y="2117"/>
                  <a:pt x="1964" y="1725"/>
                </a:cubicBezTo>
                <a:cubicBezTo>
                  <a:pt x="2656" y="1353"/>
                  <a:pt x="3401" y="1096"/>
                  <a:pt x="4179" y="966"/>
                </a:cubicBezTo>
                <a:cubicBezTo>
                  <a:pt x="4208" y="961"/>
                  <a:pt x="4242" y="956"/>
                  <a:pt x="4271" y="941"/>
                </a:cubicBezTo>
                <a:cubicBezTo>
                  <a:pt x="4523" y="850"/>
                  <a:pt x="4653" y="569"/>
                  <a:pt x="4557" y="317"/>
                </a:cubicBezTo>
                <a:cubicBezTo>
                  <a:pt x="4485" y="122"/>
                  <a:pt x="4301" y="0"/>
                  <a:pt x="41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27"/>
          <p:cNvSpPr/>
          <p:nvPr/>
        </p:nvSpPr>
        <p:spPr>
          <a:xfrm rot="-704494">
            <a:off x="8038587" y="1747877"/>
            <a:ext cx="542590" cy="234916"/>
          </a:xfrm>
          <a:custGeom>
            <a:avLst/>
            <a:gdLst/>
            <a:ahLst/>
            <a:cxnLst/>
            <a:rect l="l" t="t" r="r" b="b"/>
            <a:pathLst>
              <a:path w="3363" h="1456" extrusionOk="0">
                <a:moveTo>
                  <a:pt x="2908" y="1"/>
                </a:moveTo>
                <a:cubicBezTo>
                  <a:pt x="2891" y="1"/>
                  <a:pt x="2872" y="2"/>
                  <a:pt x="2854" y="4"/>
                </a:cubicBezTo>
                <a:lnTo>
                  <a:pt x="2840" y="4"/>
                </a:lnTo>
                <a:cubicBezTo>
                  <a:pt x="2288" y="72"/>
                  <a:pt x="1751" y="246"/>
                  <a:pt x="1263" y="512"/>
                </a:cubicBezTo>
                <a:cubicBezTo>
                  <a:pt x="803" y="769"/>
                  <a:pt x="378" y="1088"/>
                  <a:pt x="0" y="1455"/>
                </a:cubicBezTo>
                <a:cubicBezTo>
                  <a:pt x="445" y="1214"/>
                  <a:pt x="924" y="1030"/>
                  <a:pt x="1418" y="914"/>
                </a:cubicBezTo>
                <a:cubicBezTo>
                  <a:pt x="1699" y="846"/>
                  <a:pt x="1987" y="813"/>
                  <a:pt x="2276" y="813"/>
                </a:cubicBezTo>
                <a:cubicBezTo>
                  <a:pt x="2464" y="813"/>
                  <a:pt x="2653" y="827"/>
                  <a:pt x="2840" y="856"/>
                </a:cubicBezTo>
                <a:cubicBezTo>
                  <a:pt x="2859" y="858"/>
                  <a:pt x="2880" y="859"/>
                  <a:pt x="2900" y="859"/>
                </a:cubicBezTo>
                <a:cubicBezTo>
                  <a:pt x="2921" y="859"/>
                  <a:pt x="2941" y="858"/>
                  <a:pt x="2961" y="856"/>
                </a:cubicBezTo>
                <a:cubicBezTo>
                  <a:pt x="3193" y="827"/>
                  <a:pt x="3362" y="609"/>
                  <a:pt x="3333" y="377"/>
                </a:cubicBezTo>
                <a:cubicBezTo>
                  <a:pt x="3306" y="158"/>
                  <a:pt x="3123" y="1"/>
                  <a:pt x="2908" y="1"/>
                </a:cubicBez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27"/>
          <p:cNvSpPr/>
          <p:nvPr/>
        </p:nvSpPr>
        <p:spPr>
          <a:xfrm rot="1240352">
            <a:off x="685422" y="3296025"/>
            <a:ext cx="626002" cy="432232"/>
          </a:xfrm>
          <a:custGeom>
            <a:avLst/>
            <a:gdLst/>
            <a:ahLst/>
            <a:cxnLst/>
            <a:rect l="l" t="t" r="r" b="b"/>
            <a:pathLst>
              <a:path w="3880" h="2679" extrusionOk="0">
                <a:moveTo>
                  <a:pt x="515" y="0"/>
                </a:moveTo>
                <a:cubicBezTo>
                  <a:pt x="273" y="0"/>
                  <a:pt x="60" y="185"/>
                  <a:pt x="34" y="435"/>
                </a:cubicBezTo>
                <a:cubicBezTo>
                  <a:pt x="0" y="715"/>
                  <a:pt x="218" y="967"/>
                  <a:pt x="498" y="976"/>
                </a:cubicBezTo>
                <a:cubicBezTo>
                  <a:pt x="803" y="1015"/>
                  <a:pt x="1103" y="1083"/>
                  <a:pt x="1393" y="1184"/>
                </a:cubicBezTo>
                <a:cubicBezTo>
                  <a:pt x="1698" y="1286"/>
                  <a:pt x="1993" y="1412"/>
                  <a:pt x="2283" y="1552"/>
                </a:cubicBezTo>
                <a:cubicBezTo>
                  <a:pt x="2578" y="1692"/>
                  <a:pt x="2864" y="1857"/>
                  <a:pt x="3134" y="2036"/>
                </a:cubicBezTo>
                <a:cubicBezTo>
                  <a:pt x="3410" y="2215"/>
                  <a:pt x="3662" y="2432"/>
                  <a:pt x="3879" y="2679"/>
                </a:cubicBezTo>
                <a:cubicBezTo>
                  <a:pt x="3725" y="2379"/>
                  <a:pt x="3526" y="2103"/>
                  <a:pt x="3294" y="1861"/>
                </a:cubicBezTo>
                <a:cubicBezTo>
                  <a:pt x="3062" y="1605"/>
                  <a:pt x="2810" y="1368"/>
                  <a:pt x="2549" y="1150"/>
                </a:cubicBezTo>
                <a:cubicBezTo>
                  <a:pt x="2283" y="928"/>
                  <a:pt x="1998" y="720"/>
                  <a:pt x="1708" y="531"/>
                </a:cubicBezTo>
                <a:cubicBezTo>
                  <a:pt x="1398" y="338"/>
                  <a:pt x="1074" y="173"/>
                  <a:pt x="735" y="43"/>
                </a:cubicBezTo>
                <a:lnTo>
                  <a:pt x="721" y="38"/>
                </a:lnTo>
                <a:cubicBezTo>
                  <a:pt x="682" y="23"/>
                  <a:pt x="643" y="14"/>
                  <a:pt x="605" y="9"/>
                </a:cubicBezTo>
                <a:cubicBezTo>
                  <a:pt x="574" y="3"/>
                  <a:pt x="544" y="0"/>
                  <a:pt x="5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27"/>
          <p:cNvSpPr/>
          <p:nvPr/>
        </p:nvSpPr>
        <p:spPr>
          <a:xfrm rot="1240352">
            <a:off x="660300" y="3694294"/>
            <a:ext cx="554367" cy="166181"/>
          </a:xfrm>
          <a:custGeom>
            <a:avLst/>
            <a:gdLst/>
            <a:ahLst/>
            <a:cxnLst/>
            <a:rect l="l" t="t" r="r" b="b"/>
            <a:pathLst>
              <a:path w="3436" h="1030" extrusionOk="0">
                <a:moveTo>
                  <a:pt x="471" y="0"/>
                </a:moveTo>
                <a:cubicBezTo>
                  <a:pt x="451" y="0"/>
                  <a:pt x="431" y="2"/>
                  <a:pt x="412" y="4"/>
                </a:cubicBezTo>
                <a:cubicBezTo>
                  <a:pt x="170" y="28"/>
                  <a:pt x="1" y="251"/>
                  <a:pt x="35" y="488"/>
                </a:cubicBezTo>
                <a:cubicBezTo>
                  <a:pt x="61" y="701"/>
                  <a:pt x="248" y="856"/>
                  <a:pt x="459" y="856"/>
                </a:cubicBezTo>
                <a:cubicBezTo>
                  <a:pt x="482" y="856"/>
                  <a:pt x="505" y="854"/>
                  <a:pt x="528" y="850"/>
                </a:cubicBezTo>
                <a:cubicBezTo>
                  <a:pt x="1016" y="785"/>
                  <a:pt x="1486" y="710"/>
                  <a:pt x="1955" y="710"/>
                </a:cubicBezTo>
                <a:cubicBezTo>
                  <a:pt x="1970" y="710"/>
                  <a:pt x="1984" y="710"/>
                  <a:pt x="1999" y="710"/>
                </a:cubicBezTo>
                <a:cubicBezTo>
                  <a:pt x="2240" y="715"/>
                  <a:pt x="2482" y="744"/>
                  <a:pt x="2724" y="792"/>
                </a:cubicBezTo>
                <a:cubicBezTo>
                  <a:pt x="2966" y="850"/>
                  <a:pt x="3203" y="928"/>
                  <a:pt x="3430" y="1029"/>
                </a:cubicBezTo>
                <a:lnTo>
                  <a:pt x="3435" y="1029"/>
                </a:lnTo>
                <a:cubicBezTo>
                  <a:pt x="3034" y="696"/>
                  <a:pt x="2569" y="444"/>
                  <a:pt x="2066" y="294"/>
                </a:cubicBezTo>
                <a:cubicBezTo>
                  <a:pt x="1815" y="222"/>
                  <a:pt x="1558" y="159"/>
                  <a:pt x="1297" y="120"/>
                </a:cubicBezTo>
                <a:cubicBezTo>
                  <a:pt x="1036" y="72"/>
                  <a:pt x="785" y="38"/>
                  <a:pt x="533" y="4"/>
                </a:cubicBezTo>
                <a:cubicBezTo>
                  <a:pt x="511" y="2"/>
                  <a:pt x="491" y="0"/>
                  <a:pt x="471" y="0"/>
                </a:cubicBez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27"/>
          <p:cNvSpPr/>
          <p:nvPr/>
        </p:nvSpPr>
        <p:spPr>
          <a:xfrm>
            <a:off x="8285089" y="2337855"/>
            <a:ext cx="95143" cy="82467"/>
          </a:xfrm>
          <a:custGeom>
            <a:avLst/>
            <a:gdLst/>
            <a:ahLst/>
            <a:cxnLst/>
            <a:rect l="l" t="t" r="r" b="b"/>
            <a:pathLst>
              <a:path w="668" h="579" extrusionOk="0">
                <a:moveTo>
                  <a:pt x="382" y="94"/>
                </a:moveTo>
                <a:cubicBezTo>
                  <a:pt x="489" y="94"/>
                  <a:pt x="580" y="182"/>
                  <a:pt x="580" y="288"/>
                </a:cubicBezTo>
                <a:cubicBezTo>
                  <a:pt x="580" y="406"/>
                  <a:pt x="482" y="484"/>
                  <a:pt x="380" y="484"/>
                </a:cubicBezTo>
                <a:cubicBezTo>
                  <a:pt x="331" y="484"/>
                  <a:pt x="282" y="467"/>
                  <a:pt x="242" y="428"/>
                </a:cubicBezTo>
                <a:cubicBezTo>
                  <a:pt x="121" y="302"/>
                  <a:pt x="208" y="94"/>
                  <a:pt x="382" y="94"/>
                </a:cubicBezTo>
                <a:close/>
                <a:moveTo>
                  <a:pt x="379" y="1"/>
                </a:moveTo>
                <a:cubicBezTo>
                  <a:pt x="308" y="1"/>
                  <a:pt x="237" y="27"/>
                  <a:pt x="179" y="85"/>
                </a:cubicBezTo>
                <a:cubicBezTo>
                  <a:pt x="0" y="269"/>
                  <a:pt x="126" y="578"/>
                  <a:pt x="382" y="578"/>
                </a:cubicBezTo>
                <a:cubicBezTo>
                  <a:pt x="542" y="578"/>
                  <a:pt x="668" y="448"/>
                  <a:pt x="668" y="288"/>
                </a:cubicBezTo>
                <a:cubicBezTo>
                  <a:pt x="668" y="115"/>
                  <a:pt x="526" y="1"/>
                  <a:pt x="379" y="1"/>
                </a:cubicBezTo>
                <a:close/>
              </a:path>
            </a:pathLst>
          </a:custGeom>
          <a:solidFill>
            <a:srgbClr val="C78A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27"/>
          <p:cNvSpPr/>
          <p:nvPr/>
        </p:nvSpPr>
        <p:spPr>
          <a:xfrm>
            <a:off x="300376" y="2493543"/>
            <a:ext cx="95143" cy="82467"/>
          </a:xfrm>
          <a:custGeom>
            <a:avLst/>
            <a:gdLst/>
            <a:ahLst/>
            <a:cxnLst/>
            <a:rect l="l" t="t" r="r" b="b"/>
            <a:pathLst>
              <a:path w="668" h="579" extrusionOk="0">
                <a:moveTo>
                  <a:pt x="382" y="94"/>
                </a:moveTo>
                <a:cubicBezTo>
                  <a:pt x="489" y="94"/>
                  <a:pt x="580" y="182"/>
                  <a:pt x="580" y="288"/>
                </a:cubicBezTo>
                <a:cubicBezTo>
                  <a:pt x="580" y="406"/>
                  <a:pt x="482" y="484"/>
                  <a:pt x="380" y="484"/>
                </a:cubicBezTo>
                <a:cubicBezTo>
                  <a:pt x="331" y="484"/>
                  <a:pt x="282" y="467"/>
                  <a:pt x="242" y="428"/>
                </a:cubicBezTo>
                <a:cubicBezTo>
                  <a:pt x="121" y="302"/>
                  <a:pt x="208" y="94"/>
                  <a:pt x="382" y="94"/>
                </a:cubicBezTo>
                <a:close/>
                <a:moveTo>
                  <a:pt x="379" y="1"/>
                </a:moveTo>
                <a:cubicBezTo>
                  <a:pt x="308" y="1"/>
                  <a:pt x="237" y="27"/>
                  <a:pt x="179" y="85"/>
                </a:cubicBezTo>
                <a:cubicBezTo>
                  <a:pt x="0" y="269"/>
                  <a:pt x="126" y="578"/>
                  <a:pt x="382" y="578"/>
                </a:cubicBezTo>
                <a:cubicBezTo>
                  <a:pt x="542" y="578"/>
                  <a:pt x="668" y="448"/>
                  <a:pt x="668" y="288"/>
                </a:cubicBezTo>
                <a:cubicBezTo>
                  <a:pt x="668" y="115"/>
                  <a:pt x="526" y="1"/>
                  <a:pt x="379" y="1"/>
                </a:cubicBezTo>
                <a:close/>
              </a:path>
            </a:pathLst>
          </a:custGeom>
          <a:solidFill>
            <a:srgbClr val="C78A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27"/>
          <p:cNvSpPr/>
          <p:nvPr/>
        </p:nvSpPr>
        <p:spPr>
          <a:xfrm>
            <a:off x="8638364" y="1195330"/>
            <a:ext cx="95143" cy="82467"/>
          </a:xfrm>
          <a:custGeom>
            <a:avLst/>
            <a:gdLst/>
            <a:ahLst/>
            <a:cxnLst/>
            <a:rect l="l" t="t" r="r" b="b"/>
            <a:pathLst>
              <a:path w="668" h="579" extrusionOk="0">
                <a:moveTo>
                  <a:pt x="382" y="94"/>
                </a:moveTo>
                <a:cubicBezTo>
                  <a:pt x="489" y="94"/>
                  <a:pt x="580" y="182"/>
                  <a:pt x="580" y="288"/>
                </a:cubicBezTo>
                <a:cubicBezTo>
                  <a:pt x="580" y="406"/>
                  <a:pt x="482" y="484"/>
                  <a:pt x="380" y="484"/>
                </a:cubicBezTo>
                <a:cubicBezTo>
                  <a:pt x="331" y="484"/>
                  <a:pt x="282" y="467"/>
                  <a:pt x="242" y="428"/>
                </a:cubicBezTo>
                <a:cubicBezTo>
                  <a:pt x="121" y="302"/>
                  <a:pt x="208" y="94"/>
                  <a:pt x="382" y="94"/>
                </a:cubicBezTo>
                <a:close/>
                <a:moveTo>
                  <a:pt x="379" y="1"/>
                </a:moveTo>
                <a:cubicBezTo>
                  <a:pt x="308" y="1"/>
                  <a:pt x="237" y="27"/>
                  <a:pt x="179" y="85"/>
                </a:cubicBezTo>
                <a:cubicBezTo>
                  <a:pt x="0" y="269"/>
                  <a:pt x="126" y="578"/>
                  <a:pt x="382" y="578"/>
                </a:cubicBezTo>
                <a:cubicBezTo>
                  <a:pt x="542" y="578"/>
                  <a:pt x="668" y="448"/>
                  <a:pt x="668" y="288"/>
                </a:cubicBezTo>
                <a:cubicBezTo>
                  <a:pt x="668" y="115"/>
                  <a:pt x="526" y="1"/>
                  <a:pt x="379" y="1"/>
                </a:cubicBezTo>
                <a:close/>
              </a:path>
            </a:pathLst>
          </a:custGeom>
          <a:solidFill>
            <a:srgbClr val="C78A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27"/>
          <p:cNvSpPr/>
          <p:nvPr/>
        </p:nvSpPr>
        <p:spPr>
          <a:xfrm>
            <a:off x="8262308" y="923054"/>
            <a:ext cx="140721" cy="146845"/>
          </a:xfrm>
          <a:custGeom>
            <a:avLst/>
            <a:gdLst/>
            <a:ahLst/>
            <a:cxnLst/>
            <a:rect l="l" t="t" r="r" b="b"/>
            <a:pathLst>
              <a:path w="988" h="1031" extrusionOk="0">
                <a:moveTo>
                  <a:pt x="484" y="0"/>
                </a:moveTo>
                <a:lnTo>
                  <a:pt x="357" y="367"/>
                </a:lnTo>
                <a:lnTo>
                  <a:pt x="357" y="367"/>
                </a:lnTo>
                <a:lnTo>
                  <a:pt x="0" y="363"/>
                </a:lnTo>
                <a:lnTo>
                  <a:pt x="0" y="363"/>
                </a:lnTo>
                <a:cubicBezTo>
                  <a:pt x="0" y="363"/>
                  <a:pt x="123" y="462"/>
                  <a:pt x="280" y="589"/>
                </a:cubicBezTo>
                <a:lnTo>
                  <a:pt x="280" y="589"/>
                </a:lnTo>
                <a:lnTo>
                  <a:pt x="136" y="1006"/>
                </a:lnTo>
                <a:lnTo>
                  <a:pt x="136" y="1006"/>
                </a:lnTo>
                <a:lnTo>
                  <a:pt x="482" y="749"/>
                </a:lnTo>
                <a:lnTo>
                  <a:pt x="482" y="749"/>
                </a:lnTo>
                <a:cubicBezTo>
                  <a:pt x="611" y="851"/>
                  <a:pt x="740" y="953"/>
                  <a:pt x="835" y="1024"/>
                </a:cubicBezTo>
                <a:lnTo>
                  <a:pt x="835" y="1024"/>
                </a:lnTo>
                <a:lnTo>
                  <a:pt x="688" y="595"/>
                </a:lnTo>
                <a:lnTo>
                  <a:pt x="688" y="595"/>
                </a:lnTo>
                <a:lnTo>
                  <a:pt x="987" y="373"/>
                </a:lnTo>
                <a:lnTo>
                  <a:pt x="611" y="369"/>
                </a:lnTo>
                <a:lnTo>
                  <a:pt x="611" y="369"/>
                </a:lnTo>
                <a:lnTo>
                  <a:pt x="484" y="0"/>
                </a:lnTo>
                <a:close/>
                <a:moveTo>
                  <a:pt x="835" y="1024"/>
                </a:moveTo>
                <a:lnTo>
                  <a:pt x="837" y="1031"/>
                </a:lnTo>
                <a:lnTo>
                  <a:pt x="837" y="1026"/>
                </a:lnTo>
                <a:cubicBezTo>
                  <a:pt x="837" y="1025"/>
                  <a:pt x="836" y="1025"/>
                  <a:pt x="835" y="1024"/>
                </a:cubicBezTo>
                <a:close/>
              </a:path>
            </a:pathLst>
          </a:custGeom>
          <a:solidFill>
            <a:srgbClr val="F4C7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27"/>
          <p:cNvSpPr/>
          <p:nvPr/>
        </p:nvSpPr>
        <p:spPr>
          <a:xfrm>
            <a:off x="1043401" y="4120518"/>
            <a:ext cx="95143" cy="82467"/>
          </a:xfrm>
          <a:custGeom>
            <a:avLst/>
            <a:gdLst/>
            <a:ahLst/>
            <a:cxnLst/>
            <a:rect l="l" t="t" r="r" b="b"/>
            <a:pathLst>
              <a:path w="668" h="579" extrusionOk="0">
                <a:moveTo>
                  <a:pt x="382" y="94"/>
                </a:moveTo>
                <a:cubicBezTo>
                  <a:pt x="489" y="94"/>
                  <a:pt x="580" y="182"/>
                  <a:pt x="580" y="288"/>
                </a:cubicBezTo>
                <a:cubicBezTo>
                  <a:pt x="580" y="406"/>
                  <a:pt x="482" y="484"/>
                  <a:pt x="380" y="484"/>
                </a:cubicBezTo>
                <a:cubicBezTo>
                  <a:pt x="331" y="484"/>
                  <a:pt x="282" y="467"/>
                  <a:pt x="242" y="428"/>
                </a:cubicBezTo>
                <a:cubicBezTo>
                  <a:pt x="121" y="302"/>
                  <a:pt x="208" y="94"/>
                  <a:pt x="382" y="94"/>
                </a:cubicBezTo>
                <a:close/>
                <a:moveTo>
                  <a:pt x="379" y="1"/>
                </a:moveTo>
                <a:cubicBezTo>
                  <a:pt x="308" y="1"/>
                  <a:pt x="237" y="27"/>
                  <a:pt x="179" y="85"/>
                </a:cubicBezTo>
                <a:cubicBezTo>
                  <a:pt x="0" y="269"/>
                  <a:pt x="126" y="578"/>
                  <a:pt x="382" y="578"/>
                </a:cubicBezTo>
                <a:cubicBezTo>
                  <a:pt x="542" y="578"/>
                  <a:pt x="668" y="448"/>
                  <a:pt x="668" y="288"/>
                </a:cubicBezTo>
                <a:cubicBezTo>
                  <a:pt x="668" y="115"/>
                  <a:pt x="526" y="1"/>
                  <a:pt x="379" y="1"/>
                </a:cubicBezTo>
                <a:close/>
              </a:path>
            </a:pathLst>
          </a:custGeom>
          <a:solidFill>
            <a:srgbClr val="C78A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27"/>
          <p:cNvSpPr/>
          <p:nvPr/>
        </p:nvSpPr>
        <p:spPr>
          <a:xfrm>
            <a:off x="744619" y="4055866"/>
            <a:ext cx="75345" cy="64663"/>
          </a:xfrm>
          <a:custGeom>
            <a:avLst/>
            <a:gdLst/>
            <a:ahLst/>
            <a:cxnLst/>
            <a:rect l="l" t="t" r="r" b="b"/>
            <a:pathLst>
              <a:path w="529" h="454" extrusionOk="0">
                <a:moveTo>
                  <a:pt x="227" y="0"/>
                </a:moveTo>
                <a:cubicBezTo>
                  <a:pt x="111" y="0"/>
                  <a:pt x="1" y="89"/>
                  <a:pt x="1" y="226"/>
                </a:cubicBezTo>
                <a:cubicBezTo>
                  <a:pt x="1" y="352"/>
                  <a:pt x="103" y="453"/>
                  <a:pt x="223" y="453"/>
                </a:cubicBezTo>
                <a:cubicBezTo>
                  <a:pt x="427" y="453"/>
                  <a:pt x="528" y="212"/>
                  <a:pt x="388" y="66"/>
                </a:cubicBezTo>
                <a:cubicBezTo>
                  <a:pt x="341" y="21"/>
                  <a:pt x="283" y="0"/>
                  <a:pt x="227" y="0"/>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27"/>
          <p:cNvSpPr/>
          <p:nvPr/>
        </p:nvSpPr>
        <p:spPr>
          <a:xfrm>
            <a:off x="8619709" y="1987911"/>
            <a:ext cx="132460" cy="129042"/>
          </a:xfrm>
          <a:custGeom>
            <a:avLst/>
            <a:gdLst/>
            <a:ahLst/>
            <a:cxnLst/>
            <a:rect l="l" t="t" r="r" b="b"/>
            <a:pathLst>
              <a:path w="930" h="906" extrusionOk="0">
                <a:moveTo>
                  <a:pt x="465" y="1"/>
                </a:moveTo>
                <a:cubicBezTo>
                  <a:pt x="228" y="1"/>
                  <a:pt x="1" y="209"/>
                  <a:pt x="11" y="451"/>
                </a:cubicBezTo>
                <a:cubicBezTo>
                  <a:pt x="15" y="702"/>
                  <a:pt x="219" y="901"/>
                  <a:pt x="465" y="906"/>
                </a:cubicBezTo>
                <a:cubicBezTo>
                  <a:pt x="702" y="906"/>
                  <a:pt x="930" y="698"/>
                  <a:pt x="920" y="451"/>
                </a:cubicBezTo>
                <a:cubicBezTo>
                  <a:pt x="915" y="204"/>
                  <a:pt x="712" y="1"/>
                  <a:pt x="465" y="1"/>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1"/>
        <p:cNvGrpSpPr/>
        <p:nvPr/>
      </p:nvGrpSpPr>
      <p:grpSpPr>
        <a:xfrm>
          <a:off x="0" y="0"/>
          <a:ext cx="0" cy="0"/>
          <a:chOff x="0" y="0"/>
          <a:chExt cx="0" cy="0"/>
        </a:xfrm>
      </p:grpSpPr>
      <p:sp>
        <p:nvSpPr>
          <p:cNvPr id="202" name="Google Shape;202;p6"/>
          <p:cNvSpPr/>
          <p:nvPr/>
        </p:nvSpPr>
        <p:spPr>
          <a:xfrm>
            <a:off x="970258" y="1113354"/>
            <a:ext cx="140721" cy="146845"/>
          </a:xfrm>
          <a:custGeom>
            <a:avLst/>
            <a:gdLst/>
            <a:ahLst/>
            <a:cxnLst/>
            <a:rect l="l" t="t" r="r" b="b"/>
            <a:pathLst>
              <a:path w="988" h="1031" extrusionOk="0">
                <a:moveTo>
                  <a:pt x="484" y="0"/>
                </a:moveTo>
                <a:lnTo>
                  <a:pt x="357" y="367"/>
                </a:lnTo>
                <a:lnTo>
                  <a:pt x="357" y="367"/>
                </a:lnTo>
                <a:lnTo>
                  <a:pt x="0" y="363"/>
                </a:lnTo>
                <a:lnTo>
                  <a:pt x="0" y="363"/>
                </a:lnTo>
                <a:cubicBezTo>
                  <a:pt x="0" y="363"/>
                  <a:pt x="123" y="462"/>
                  <a:pt x="280" y="589"/>
                </a:cubicBezTo>
                <a:lnTo>
                  <a:pt x="280" y="589"/>
                </a:lnTo>
                <a:lnTo>
                  <a:pt x="136" y="1006"/>
                </a:lnTo>
                <a:lnTo>
                  <a:pt x="136" y="1006"/>
                </a:lnTo>
                <a:lnTo>
                  <a:pt x="482" y="749"/>
                </a:lnTo>
                <a:lnTo>
                  <a:pt x="482" y="749"/>
                </a:lnTo>
                <a:cubicBezTo>
                  <a:pt x="611" y="851"/>
                  <a:pt x="740" y="953"/>
                  <a:pt x="835" y="1024"/>
                </a:cubicBezTo>
                <a:lnTo>
                  <a:pt x="835" y="1024"/>
                </a:lnTo>
                <a:lnTo>
                  <a:pt x="688" y="595"/>
                </a:lnTo>
                <a:lnTo>
                  <a:pt x="688" y="595"/>
                </a:lnTo>
                <a:lnTo>
                  <a:pt x="987" y="373"/>
                </a:lnTo>
                <a:lnTo>
                  <a:pt x="611" y="369"/>
                </a:lnTo>
                <a:lnTo>
                  <a:pt x="611" y="369"/>
                </a:lnTo>
                <a:lnTo>
                  <a:pt x="484" y="0"/>
                </a:lnTo>
                <a:close/>
                <a:moveTo>
                  <a:pt x="835" y="1024"/>
                </a:moveTo>
                <a:lnTo>
                  <a:pt x="837" y="1031"/>
                </a:lnTo>
                <a:lnTo>
                  <a:pt x="837" y="1026"/>
                </a:lnTo>
                <a:cubicBezTo>
                  <a:pt x="837" y="1025"/>
                  <a:pt x="836" y="1025"/>
                  <a:pt x="835" y="1024"/>
                </a:cubicBezTo>
                <a:close/>
              </a:path>
            </a:pathLst>
          </a:custGeom>
          <a:solidFill>
            <a:srgbClr val="F4C7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6"/>
          <p:cNvSpPr/>
          <p:nvPr/>
        </p:nvSpPr>
        <p:spPr>
          <a:xfrm>
            <a:off x="676851" y="1001818"/>
            <a:ext cx="95143" cy="82467"/>
          </a:xfrm>
          <a:custGeom>
            <a:avLst/>
            <a:gdLst/>
            <a:ahLst/>
            <a:cxnLst/>
            <a:rect l="l" t="t" r="r" b="b"/>
            <a:pathLst>
              <a:path w="668" h="579" extrusionOk="0">
                <a:moveTo>
                  <a:pt x="382" y="94"/>
                </a:moveTo>
                <a:cubicBezTo>
                  <a:pt x="489" y="94"/>
                  <a:pt x="580" y="182"/>
                  <a:pt x="580" y="288"/>
                </a:cubicBezTo>
                <a:cubicBezTo>
                  <a:pt x="580" y="406"/>
                  <a:pt x="482" y="484"/>
                  <a:pt x="380" y="484"/>
                </a:cubicBezTo>
                <a:cubicBezTo>
                  <a:pt x="331" y="484"/>
                  <a:pt x="282" y="467"/>
                  <a:pt x="242" y="428"/>
                </a:cubicBezTo>
                <a:cubicBezTo>
                  <a:pt x="121" y="302"/>
                  <a:pt x="208" y="94"/>
                  <a:pt x="382" y="94"/>
                </a:cubicBezTo>
                <a:close/>
                <a:moveTo>
                  <a:pt x="379" y="1"/>
                </a:moveTo>
                <a:cubicBezTo>
                  <a:pt x="308" y="1"/>
                  <a:pt x="237" y="27"/>
                  <a:pt x="179" y="85"/>
                </a:cubicBezTo>
                <a:cubicBezTo>
                  <a:pt x="0" y="269"/>
                  <a:pt x="126" y="578"/>
                  <a:pt x="382" y="578"/>
                </a:cubicBezTo>
                <a:cubicBezTo>
                  <a:pt x="542" y="578"/>
                  <a:pt x="668" y="448"/>
                  <a:pt x="668" y="288"/>
                </a:cubicBezTo>
                <a:cubicBezTo>
                  <a:pt x="668" y="115"/>
                  <a:pt x="526" y="1"/>
                  <a:pt x="379" y="1"/>
                </a:cubicBezTo>
                <a:close/>
              </a:path>
            </a:pathLst>
          </a:custGeom>
          <a:solidFill>
            <a:srgbClr val="C78A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6"/>
          <p:cNvSpPr/>
          <p:nvPr/>
        </p:nvSpPr>
        <p:spPr>
          <a:xfrm>
            <a:off x="347445" y="3086829"/>
            <a:ext cx="140721" cy="146845"/>
          </a:xfrm>
          <a:custGeom>
            <a:avLst/>
            <a:gdLst/>
            <a:ahLst/>
            <a:cxnLst/>
            <a:rect l="l" t="t" r="r" b="b"/>
            <a:pathLst>
              <a:path w="988" h="1031" extrusionOk="0">
                <a:moveTo>
                  <a:pt x="484" y="0"/>
                </a:moveTo>
                <a:lnTo>
                  <a:pt x="357" y="367"/>
                </a:lnTo>
                <a:lnTo>
                  <a:pt x="357" y="367"/>
                </a:lnTo>
                <a:lnTo>
                  <a:pt x="0" y="363"/>
                </a:lnTo>
                <a:lnTo>
                  <a:pt x="0" y="363"/>
                </a:lnTo>
                <a:cubicBezTo>
                  <a:pt x="0" y="363"/>
                  <a:pt x="123" y="462"/>
                  <a:pt x="280" y="589"/>
                </a:cubicBezTo>
                <a:lnTo>
                  <a:pt x="280" y="589"/>
                </a:lnTo>
                <a:lnTo>
                  <a:pt x="136" y="1006"/>
                </a:lnTo>
                <a:lnTo>
                  <a:pt x="136" y="1006"/>
                </a:lnTo>
                <a:lnTo>
                  <a:pt x="482" y="749"/>
                </a:lnTo>
                <a:lnTo>
                  <a:pt x="482" y="749"/>
                </a:lnTo>
                <a:cubicBezTo>
                  <a:pt x="611" y="851"/>
                  <a:pt x="740" y="953"/>
                  <a:pt x="835" y="1024"/>
                </a:cubicBezTo>
                <a:lnTo>
                  <a:pt x="835" y="1024"/>
                </a:lnTo>
                <a:lnTo>
                  <a:pt x="688" y="595"/>
                </a:lnTo>
                <a:lnTo>
                  <a:pt x="688" y="595"/>
                </a:lnTo>
                <a:lnTo>
                  <a:pt x="987" y="373"/>
                </a:lnTo>
                <a:lnTo>
                  <a:pt x="611" y="369"/>
                </a:lnTo>
                <a:lnTo>
                  <a:pt x="611" y="369"/>
                </a:lnTo>
                <a:lnTo>
                  <a:pt x="484" y="0"/>
                </a:lnTo>
                <a:close/>
                <a:moveTo>
                  <a:pt x="835" y="1024"/>
                </a:moveTo>
                <a:lnTo>
                  <a:pt x="837" y="1031"/>
                </a:lnTo>
                <a:lnTo>
                  <a:pt x="837" y="1026"/>
                </a:lnTo>
                <a:cubicBezTo>
                  <a:pt x="837" y="1025"/>
                  <a:pt x="836" y="1025"/>
                  <a:pt x="835" y="1024"/>
                </a:cubicBezTo>
                <a:close/>
              </a:path>
            </a:pathLst>
          </a:custGeom>
          <a:solidFill>
            <a:srgbClr val="F4C7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6"/>
          <p:cNvSpPr/>
          <p:nvPr/>
        </p:nvSpPr>
        <p:spPr>
          <a:xfrm>
            <a:off x="629273" y="2875774"/>
            <a:ext cx="95151" cy="92706"/>
          </a:xfrm>
          <a:custGeom>
            <a:avLst/>
            <a:gdLst/>
            <a:ahLst/>
            <a:cxnLst/>
            <a:rect l="l" t="t" r="r" b="b"/>
            <a:pathLst>
              <a:path w="930" h="906" extrusionOk="0">
                <a:moveTo>
                  <a:pt x="465" y="1"/>
                </a:moveTo>
                <a:cubicBezTo>
                  <a:pt x="228" y="1"/>
                  <a:pt x="1" y="209"/>
                  <a:pt x="11" y="451"/>
                </a:cubicBezTo>
                <a:cubicBezTo>
                  <a:pt x="15" y="702"/>
                  <a:pt x="219" y="901"/>
                  <a:pt x="465" y="906"/>
                </a:cubicBezTo>
                <a:cubicBezTo>
                  <a:pt x="702" y="906"/>
                  <a:pt x="930" y="698"/>
                  <a:pt x="920" y="451"/>
                </a:cubicBezTo>
                <a:cubicBezTo>
                  <a:pt x="915" y="204"/>
                  <a:pt x="712" y="1"/>
                  <a:pt x="465" y="1"/>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6"/>
          <p:cNvSpPr/>
          <p:nvPr/>
        </p:nvSpPr>
        <p:spPr>
          <a:xfrm rot="1770869">
            <a:off x="7902023" y="1108531"/>
            <a:ext cx="132460" cy="129042"/>
          </a:xfrm>
          <a:custGeom>
            <a:avLst/>
            <a:gdLst/>
            <a:ahLst/>
            <a:cxnLst/>
            <a:rect l="l" t="t" r="r" b="b"/>
            <a:pathLst>
              <a:path w="930" h="906" extrusionOk="0">
                <a:moveTo>
                  <a:pt x="465" y="1"/>
                </a:moveTo>
                <a:cubicBezTo>
                  <a:pt x="228" y="1"/>
                  <a:pt x="1" y="209"/>
                  <a:pt x="11" y="451"/>
                </a:cubicBezTo>
                <a:cubicBezTo>
                  <a:pt x="15" y="702"/>
                  <a:pt x="219" y="901"/>
                  <a:pt x="465" y="906"/>
                </a:cubicBezTo>
                <a:cubicBezTo>
                  <a:pt x="702" y="906"/>
                  <a:pt x="930" y="698"/>
                  <a:pt x="920" y="451"/>
                </a:cubicBezTo>
                <a:cubicBezTo>
                  <a:pt x="915" y="204"/>
                  <a:pt x="712" y="1"/>
                  <a:pt x="465" y="1"/>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6"/>
          <p:cNvSpPr/>
          <p:nvPr/>
        </p:nvSpPr>
        <p:spPr>
          <a:xfrm rot="899970">
            <a:off x="8296059" y="1482442"/>
            <a:ext cx="140721" cy="146846"/>
          </a:xfrm>
          <a:custGeom>
            <a:avLst/>
            <a:gdLst/>
            <a:ahLst/>
            <a:cxnLst/>
            <a:rect l="l" t="t" r="r" b="b"/>
            <a:pathLst>
              <a:path w="988" h="1031" extrusionOk="0">
                <a:moveTo>
                  <a:pt x="484" y="0"/>
                </a:moveTo>
                <a:lnTo>
                  <a:pt x="357" y="367"/>
                </a:lnTo>
                <a:lnTo>
                  <a:pt x="357" y="367"/>
                </a:lnTo>
                <a:lnTo>
                  <a:pt x="0" y="363"/>
                </a:lnTo>
                <a:lnTo>
                  <a:pt x="0" y="363"/>
                </a:lnTo>
                <a:cubicBezTo>
                  <a:pt x="0" y="363"/>
                  <a:pt x="123" y="462"/>
                  <a:pt x="280" y="589"/>
                </a:cubicBezTo>
                <a:lnTo>
                  <a:pt x="280" y="589"/>
                </a:lnTo>
                <a:lnTo>
                  <a:pt x="136" y="1006"/>
                </a:lnTo>
                <a:lnTo>
                  <a:pt x="136" y="1006"/>
                </a:lnTo>
                <a:lnTo>
                  <a:pt x="482" y="749"/>
                </a:lnTo>
                <a:lnTo>
                  <a:pt x="482" y="749"/>
                </a:lnTo>
                <a:cubicBezTo>
                  <a:pt x="611" y="851"/>
                  <a:pt x="740" y="953"/>
                  <a:pt x="835" y="1024"/>
                </a:cubicBezTo>
                <a:lnTo>
                  <a:pt x="835" y="1024"/>
                </a:lnTo>
                <a:lnTo>
                  <a:pt x="688" y="595"/>
                </a:lnTo>
                <a:lnTo>
                  <a:pt x="688" y="595"/>
                </a:lnTo>
                <a:lnTo>
                  <a:pt x="987" y="373"/>
                </a:lnTo>
                <a:lnTo>
                  <a:pt x="611" y="369"/>
                </a:lnTo>
                <a:lnTo>
                  <a:pt x="611" y="369"/>
                </a:lnTo>
                <a:lnTo>
                  <a:pt x="484" y="0"/>
                </a:lnTo>
                <a:close/>
                <a:moveTo>
                  <a:pt x="835" y="1024"/>
                </a:moveTo>
                <a:lnTo>
                  <a:pt x="837" y="1031"/>
                </a:lnTo>
                <a:lnTo>
                  <a:pt x="837" y="1026"/>
                </a:lnTo>
                <a:cubicBezTo>
                  <a:pt x="837" y="1025"/>
                  <a:pt x="836" y="1025"/>
                  <a:pt x="835" y="1024"/>
                </a:cubicBezTo>
                <a:close/>
              </a:path>
            </a:pathLst>
          </a:custGeom>
          <a:solidFill>
            <a:srgbClr val="F4C7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6"/>
          <p:cNvSpPr/>
          <p:nvPr/>
        </p:nvSpPr>
        <p:spPr>
          <a:xfrm rot="1770869">
            <a:off x="8318848" y="1150293"/>
            <a:ext cx="95144" cy="82467"/>
          </a:xfrm>
          <a:custGeom>
            <a:avLst/>
            <a:gdLst/>
            <a:ahLst/>
            <a:cxnLst/>
            <a:rect l="l" t="t" r="r" b="b"/>
            <a:pathLst>
              <a:path w="668" h="579" extrusionOk="0">
                <a:moveTo>
                  <a:pt x="382" y="94"/>
                </a:moveTo>
                <a:cubicBezTo>
                  <a:pt x="489" y="94"/>
                  <a:pt x="580" y="182"/>
                  <a:pt x="580" y="288"/>
                </a:cubicBezTo>
                <a:cubicBezTo>
                  <a:pt x="580" y="406"/>
                  <a:pt x="482" y="484"/>
                  <a:pt x="380" y="484"/>
                </a:cubicBezTo>
                <a:cubicBezTo>
                  <a:pt x="331" y="484"/>
                  <a:pt x="282" y="467"/>
                  <a:pt x="242" y="428"/>
                </a:cubicBezTo>
                <a:cubicBezTo>
                  <a:pt x="121" y="302"/>
                  <a:pt x="208" y="94"/>
                  <a:pt x="382" y="94"/>
                </a:cubicBezTo>
                <a:close/>
                <a:moveTo>
                  <a:pt x="379" y="1"/>
                </a:moveTo>
                <a:cubicBezTo>
                  <a:pt x="308" y="1"/>
                  <a:pt x="237" y="27"/>
                  <a:pt x="179" y="85"/>
                </a:cubicBezTo>
                <a:cubicBezTo>
                  <a:pt x="0" y="269"/>
                  <a:pt x="126" y="578"/>
                  <a:pt x="382" y="578"/>
                </a:cubicBezTo>
                <a:cubicBezTo>
                  <a:pt x="542" y="578"/>
                  <a:pt x="668" y="448"/>
                  <a:pt x="668" y="288"/>
                </a:cubicBezTo>
                <a:cubicBezTo>
                  <a:pt x="668" y="115"/>
                  <a:pt x="526" y="1"/>
                  <a:pt x="379" y="1"/>
                </a:cubicBezTo>
                <a:close/>
              </a:path>
            </a:pathLst>
          </a:custGeom>
          <a:solidFill>
            <a:srgbClr val="C78A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6"/>
          <p:cNvSpPr/>
          <p:nvPr/>
        </p:nvSpPr>
        <p:spPr>
          <a:xfrm rot="1770869">
            <a:off x="370248" y="2880893"/>
            <a:ext cx="95144" cy="82467"/>
          </a:xfrm>
          <a:custGeom>
            <a:avLst/>
            <a:gdLst/>
            <a:ahLst/>
            <a:cxnLst/>
            <a:rect l="l" t="t" r="r" b="b"/>
            <a:pathLst>
              <a:path w="668" h="579" extrusionOk="0">
                <a:moveTo>
                  <a:pt x="382" y="94"/>
                </a:moveTo>
                <a:cubicBezTo>
                  <a:pt x="489" y="94"/>
                  <a:pt x="580" y="182"/>
                  <a:pt x="580" y="288"/>
                </a:cubicBezTo>
                <a:cubicBezTo>
                  <a:pt x="580" y="406"/>
                  <a:pt x="482" y="484"/>
                  <a:pt x="380" y="484"/>
                </a:cubicBezTo>
                <a:cubicBezTo>
                  <a:pt x="331" y="484"/>
                  <a:pt x="282" y="467"/>
                  <a:pt x="242" y="428"/>
                </a:cubicBezTo>
                <a:cubicBezTo>
                  <a:pt x="121" y="302"/>
                  <a:pt x="208" y="94"/>
                  <a:pt x="382" y="94"/>
                </a:cubicBezTo>
                <a:close/>
                <a:moveTo>
                  <a:pt x="379" y="1"/>
                </a:moveTo>
                <a:cubicBezTo>
                  <a:pt x="308" y="1"/>
                  <a:pt x="237" y="27"/>
                  <a:pt x="179" y="85"/>
                </a:cubicBezTo>
                <a:cubicBezTo>
                  <a:pt x="0" y="269"/>
                  <a:pt x="126" y="578"/>
                  <a:pt x="382" y="578"/>
                </a:cubicBezTo>
                <a:cubicBezTo>
                  <a:pt x="542" y="578"/>
                  <a:pt x="668" y="448"/>
                  <a:pt x="668" y="288"/>
                </a:cubicBezTo>
                <a:cubicBezTo>
                  <a:pt x="668" y="115"/>
                  <a:pt x="526" y="1"/>
                  <a:pt x="379" y="1"/>
                </a:cubicBezTo>
                <a:close/>
              </a:path>
            </a:pathLst>
          </a:custGeom>
          <a:solidFill>
            <a:srgbClr val="C78A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0" name="Google Shape;210;p6"/>
          <p:cNvGrpSpPr/>
          <p:nvPr/>
        </p:nvGrpSpPr>
        <p:grpSpPr>
          <a:xfrm rot="5821322">
            <a:off x="8428977" y="2975416"/>
            <a:ext cx="517254" cy="618089"/>
            <a:chOff x="-2727738" y="2878591"/>
            <a:chExt cx="727675" cy="869530"/>
          </a:xfrm>
        </p:grpSpPr>
        <p:sp>
          <p:nvSpPr>
            <p:cNvPr id="211" name="Google Shape;211;p6"/>
            <p:cNvSpPr/>
            <p:nvPr/>
          </p:nvSpPr>
          <p:spPr>
            <a:xfrm>
              <a:off x="-2714634" y="2878591"/>
              <a:ext cx="714571" cy="826806"/>
            </a:xfrm>
            <a:custGeom>
              <a:avLst/>
              <a:gdLst/>
              <a:ahLst/>
              <a:cxnLst/>
              <a:rect l="l" t="t" r="r" b="b"/>
              <a:pathLst>
                <a:path w="5017" h="5805" extrusionOk="0">
                  <a:moveTo>
                    <a:pt x="4412" y="0"/>
                  </a:moveTo>
                  <a:cubicBezTo>
                    <a:pt x="4257" y="10"/>
                    <a:pt x="4083" y="58"/>
                    <a:pt x="3981" y="179"/>
                  </a:cubicBezTo>
                  <a:lnTo>
                    <a:pt x="3604" y="639"/>
                  </a:lnTo>
                  <a:lnTo>
                    <a:pt x="2699" y="1732"/>
                  </a:lnTo>
                  <a:lnTo>
                    <a:pt x="1601" y="3057"/>
                  </a:lnTo>
                  <a:lnTo>
                    <a:pt x="644" y="4204"/>
                  </a:lnTo>
                  <a:cubicBezTo>
                    <a:pt x="489" y="4392"/>
                    <a:pt x="334" y="4576"/>
                    <a:pt x="184" y="4765"/>
                  </a:cubicBezTo>
                  <a:cubicBezTo>
                    <a:pt x="179" y="4765"/>
                    <a:pt x="179" y="4769"/>
                    <a:pt x="175" y="4769"/>
                  </a:cubicBezTo>
                  <a:cubicBezTo>
                    <a:pt x="68" y="4886"/>
                    <a:pt x="5" y="5040"/>
                    <a:pt x="0" y="5200"/>
                  </a:cubicBezTo>
                  <a:cubicBezTo>
                    <a:pt x="0" y="5360"/>
                    <a:pt x="63" y="5514"/>
                    <a:pt x="175" y="5626"/>
                  </a:cubicBezTo>
                  <a:cubicBezTo>
                    <a:pt x="291" y="5742"/>
                    <a:pt x="445" y="5805"/>
                    <a:pt x="605" y="5805"/>
                  </a:cubicBezTo>
                  <a:cubicBezTo>
                    <a:pt x="755" y="5795"/>
                    <a:pt x="929" y="5747"/>
                    <a:pt x="1031" y="5626"/>
                  </a:cubicBezTo>
                  <a:lnTo>
                    <a:pt x="1408" y="5166"/>
                  </a:lnTo>
                  <a:lnTo>
                    <a:pt x="2317" y="4073"/>
                  </a:lnTo>
                  <a:lnTo>
                    <a:pt x="3415" y="2748"/>
                  </a:lnTo>
                  <a:lnTo>
                    <a:pt x="4368" y="1601"/>
                  </a:lnTo>
                  <a:cubicBezTo>
                    <a:pt x="4523" y="1413"/>
                    <a:pt x="4678" y="1229"/>
                    <a:pt x="4833" y="1040"/>
                  </a:cubicBezTo>
                  <a:lnTo>
                    <a:pt x="4837" y="1035"/>
                  </a:lnTo>
                  <a:cubicBezTo>
                    <a:pt x="4949" y="919"/>
                    <a:pt x="5012" y="764"/>
                    <a:pt x="5016" y="605"/>
                  </a:cubicBezTo>
                  <a:cubicBezTo>
                    <a:pt x="5012" y="445"/>
                    <a:pt x="4949" y="290"/>
                    <a:pt x="4837" y="179"/>
                  </a:cubicBezTo>
                  <a:cubicBezTo>
                    <a:pt x="4726" y="68"/>
                    <a:pt x="4571" y="0"/>
                    <a:pt x="4412" y="0"/>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6"/>
            <p:cNvSpPr/>
            <p:nvPr/>
          </p:nvSpPr>
          <p:spPr>
            <a:xfrm>
              <a:off x="-2642993" y="2947812"/>
              <a:ext cx="639511" cy="740209"/>
            </a:xfrm>
            <a:custGeom>
              <a:avLst/>
              <a:gdLst/>
              <a:ahLst/>
              <a:cxnLst/>
              <a:rect l="l" t="t" r="r" b="b"/>
              <a:pathLst>
                <a:path w="4490" h="5197" extrusionOk="0">
                  <a:moveTo>
                    <a:pt x="4136" y="1"/>
                  </a:moveTo>
                  <a:cubicBezTo>
                    <a:pt x="4060" y="1"/>
                    <a:pt x="3986" y="28"/>
                    <a:pt x="3933" y="90"/>
                  </a:cubicBezTo>
                  <a:lnTo>
                    <a:pt x="3556" y="544"/>
                  </a:lnTo>
                  <a:lnTo>
                    <a:pt x="2646" y="1642"/>
                  </a:lnTo>
                  <a:lnTo>
                    <a:pt x="1548" y="2968"/>
                  </a:lnTo>
                  <a:lnTo>
                    <a:pt x="595" y="4114"/>
                  </a:lnTo>
                  <a:cubicBezTo>
                    <a:pt x="441" y="4303"/>
                    <a:pt x="286" y="4487"/>
                    <a:pt x="131" y="4675"/>
                  </a:cubicBezTo>
                  <a:lnTo>
                    <a:pt x="126" y="4680"/>
                  </a:lnTo>
                  <a:cubicBezTo>
                    <a:pt x="25" y="4801"/>
                    <a:pt x="0" y="4990"/>
                    <a:pt x="126" y="5111"/>
                  </a:cubicBezTo>
                  <a:cubicBezTo>
                    <a:pt x="185" y="5164"/>
                    <a:pt x="270" y="5196"/>
                    <a:pt x="353" y="5196"/>
                  </a:cubicBezTo>
                  <a:cubicBezTo>
                    <a:pt x="428" y="5196"/>
                    <a:pt x="501" y="5170"/>
                    <a:pt x="552" y="5111"/>
                  </a:cubicBezTo>
                  <a:lnTo>
                    <a:pt x="557" y="5111"/>
                  </a:lnTo>
                  <a:lnTo>
                    <a:pt x="934" y="4651"/>
                  </a:lnTo>
                  <a:lnTo>
                    <a:pt x="1843" y="3553"/>
                  </a:lnTo>
                  <a:lnTo>
                    <a:pt x="2941" y="2228"/>
                  </a:lnTo>
                  <a:lnTo>
                    <a:pt x="3894" y="1081"/>
                  </a:lnTo>
                  <a:cubicBezTo>
                    <a:pt x="4049" y="898"/>
                    <a:pt x="4204" y="709"/>
                    <a:pt x="4354" y="525"/>
                  </a:cubicBezTo>
                  <a:cubicBezTo>
                    <a:pt x="4359" y="520"/>
                    <a:pt x="4359" y="515"/>
                    <a:pt x="4363" y="515"/>
                  </a:cubicBezTo>
                  <a:cubicBezTo>
                    <a:pt x="4465" y="394"/>
                    <a:pt x="4489" y="206"/>
                    <a:pt x="4363" y="90"/>
                  </a:cubicBezTo>
                  <a:cubicBezTo>
                    <a:pt x="4305" y="34"/>
                    <a:pt x="4220" y="1"/>
                    <a:pt x="4136" y="1"/>
                  </a:cubicBezTo>
                  <a:close/>
                </a:path>
              </a:pathLst>
            </a:custGeom>
            <a:solidFill>
              <a:srgbClr val="243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6"/>
            <p:cNvSpPr/>
            <p:nvPr/>
          </p:nvSpPr>
          <p:spPr>
            <a:xfrm>
              <a:off x="-2447866" y="3231388"/>
              <a:ext cx="161231" cy="140578"/>
            </a:xfrm>
            <a:custGeom>
              <a:avLst/>
              <a:gdLst/>
              <a:ahLst/>
              <a:cxnLst/>
              <a:rect l="l" t="t" r="r" b="b"/>
              <a:pathLst>
                <a:path w="1132" h="987" extrusionOk="0">
                  <a:moveTo>
                    <a:pt x="126" y="0"/>
                  </a:moveTo>
                  <a:cubicBezTo>
                    <a:pt x="61" y="0"/>
                    <a:pt x="0" y="75"/>
                    <a:pt x="53" y="145"/>
                  </a:cubicBezTo>
                  <a:cubicBezTo>
                    <a:pt x="246" y="401"/>
                    <a:pt x="730" y="803"/>
                    <a:pt x="976" y="967"/>
                  </a:cubicBezTo>
                  <a:cubicBezTo>
                    <a:pt x="991" y="977"/>
                    <a:pt x="1010" y="986"/>
                    <a:pt x="1025" y="986"/>
                  </a:cubicBezTo>
                  <a:cubicBezTo>
                    <a:pt x="1059" y="982"/>
                    <a:pt x="1083" y="967"/>
                    <a:pt x="1102" y="943"/>
                  </a:cubicBezTo>
                  <a:cubicBezTo>
                    <a:pt x="1131" y="899"/>
                    <a:pt x="1117" y="846"/>
                    <a:pt x="1078" y="817"/>
                  </a:cubicBezTo>
                  <a:cubicBezTo>
                    <a:pt x="846" y="662"/>
                    <a:pt x="377" y="271"/>
                    <a:pt x="198" y="38"/>
                  </a:cubicBezTo>
                  <a:cubicBezTo>
                    <a:pt x="177" y="11"/>
                    <a:pt x="152" y="0"/>
                    <a:pt x="126" y="0"/>
                  </a:cubicBez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6"/>
            <p:cNvSpPr/>
            <p:nvPr/>
          </p:nvSpPr>
          <p:spPr>
            <a:xfrm>
              <a:off x="-2210296" y="2927160"/>
              <a:ext cx="179889" cy="155391"/>
            </a:xfrm>
            <a:custGeom>
              <a:avLst/>
              <a:gdLst/>
              <a:ahLst/>
              <a:cxnLst/>
              <a:rect l="l" t="t" r="r" b="b"/>
              <a:pathLst>
                <a:path w="1263" h="1091" extrusionOk="0">
                  <a:moveTo>
                    <a:pt x="170" y="0"/>
                  </a:moveTo>
                  <a:cubicBezTo>
                    <a:pt x="143" y="0"/>
                    <a:pt x="117" y="7"/>
                    <a:pt x="92" y="22"/>
                  </a:cubicBezTo>
                  <a:cubicBezTo>
                    <a:pt x="24" y="65"/>
                    <a:pt x="0" y="157"/>
                    <a:pt x="39" y="230"/>
                  </a:cubicBezTo>
                  <a:lnTo>
                    <a:pt x="39" y="235"/>
                  </a:lnTo>
                  <a:cubicBezTo>
                    <a:pt x="121" y="423"/>
                    <a:pt x="286" y="578"/>
                    <a:pt x="440" y="709"/>
                  </a:cubicBezTo>
                  <a:cubicBezTo>
                    <a:pt x="614" y="854"/>
                    <a:pt x="813" y="980"/>
                    <a:pt x="1021" y="1072"/>
                  </a:cubicBezTo>
                  <a:cubicBezTo>
                    <a:pt x="1044" y="1084"/>
                    <a:pt x="1070" y="1090"/>
                    <a:pt x="1095" y="1090"/>
                  </a:cubicBezTo>
                  <a:cubicBezTo>
                    <a:pt x="1148" y="1090"/>
                    <a:pt x="1199" y="1064"/>
                    <a:pt x="1229" y="1018"/>
                  </a:cubicBezTo>
                  <a:cubicBezTo>
                    <a:pt x="1263" y="951"/>
                    <a:pt x="1253" y="844"/>
                    <a:pt x="1176" y="810"/>
                  </a:cubicBezTo>
                  <a:cubicBezTo>
                    <a:pt x="1079" y="767"/>
                    <a:pt x="987" y="723"/>
                    <a:pt x="905" y="665"/>
                  </a:cubicBezTo>
                  <a:cubicBezTo>
                    <a:pt x="856" y="636"/>
                    <a:pt x="808" y="607"/>
                    <a:pt x="764" y="573"/>
                  </a:cubicBezTo>
                  <a:cubicBezTo>
                    <a:pt x="745" y="559"/>
                    <a:pt x="721" y="544"/>
                    <a:pt x="702" y="530"/>
                  </a:cubicBezTo>
                  <a:cubicBezTo>
                    <a:pt x="697" y="530"/>
                    <a:pt x="692" y="525"/>
                    <a:pt x="687" y="520"/>
                  </a:cubicBezTo>
                  <a:lnTo>
                    <a:pt x="653" y="491"/>
                  </a:lnTo>
                  <a:cubicBezTo>
                    <a:pt x="576" y="428"/>
                    <a:pt x="498" y="356"/>
                    <a:pt x="431" y="278"/>
                  </a:cubicBezTo>
                  <a:cubicBezTo>
                    <a:pt x="416" y="259"/>
                    <a:pt x="397" y="240"/>
                    <a:pt x="382" y="220"/>
                  </a:cubicBezTo>
                  <a:lnTo>
                    <a:pt x="382" y="220"/>
                  </a:lnTo>
                  <a:cubicBezTo>
                    <a:pt x="388" y="226"/>
                    <a:pt x="390" y="228"/>
                    <a:pt x="390" y="228"/>
                  </a:cubicBezTo>
                  <a:cubicBezTo>
                    <a:pt x="390" y="228"/>
                    <a:pt x="385" y="222"/>
                    <a:pt x="382" y="215"/>
                  </a:cubicBezTo>
                  <a:lnTo>
                    <a:pt x="363" y="191"/>
                  </a:lnTo>
                  <a:cubicBezTo>
                    <a:pt x="339" y="157"/>
                    <a:pt x="319" y="119"/>
                    <a:pt x="300" y="75"/>
                  </a:cubicBezTo>
                  <a:cubicBezTo>
                    <a:pt x="271" y="27"/>
                    <a:pt x="221" y="0"/>
                    <a:pt x="170" y="0"/>
                  </a:cubicBez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6"/>
            <p:cNvSpPr/>
            <p:nvPr/>
          </p:nvSpPr>
          <p:spPr>
            <a:xfrm>
              <a:off x="-2273107" y="3039821"/>
              <a:ext cx="246404" cy="286712"/>
            </a:xfrm>
            <a:custGeom>
              <a:avLst/>
              <a:gdLst/>
              <a:ahLst/>
              <a:cxnLst/>
              <a:rect l="l" t="t" r="r" b="b"/>
              <a:pathLst>
                <a:path w="1730" h="2013" extrusionOk="0">
                  <a:moveTo>
                    <a:pt x="1525" y="1"/>
                  </a:moveTo>
                  <a:cubicBezTo>
                    <a:pt x="1480" y="1"/>
                    <a:pt x="1436" y="23"/>
                    <a:pt x="1409" y="77"/>
                  </a:cubicBezTo>
                  <a:cubicBezTo>
                    <a:pt x="1249" y="392"/>
                    <a:pt x="1007" y="668"/>
                    <a:pt x="780" y="929"/>
                  </a:cubicBezTo>
                  <a:cubicBezTo>
                    <a:pt x="543" y="1209"/>
                    <a:pt x="296" y="1475"/>
                    <a:pt x="54" y="1756"/>
                  </a:cubicBezTo>
                  <a:cubicBezTo>
                    <a:pt x="1" y="1814"/>
                    <a:pt x="1" y="1906"/>
                    <a:pt x="54" y="1969"/>
                  </a:cubicBezTo>
                  <a:cubicBezTo>
                    <a:pt x="86" y="1998"/>
                    <a:pt x="124" y="2012"/>
                    <a:pt x="163" y="2012"/>
                  </a:cubicBezTo>
                  <a:cubicBezTo>
                    <a:pt x="202" y="2012"/>
                    <a:pt x="240" y="1998"/>
                    <a:pt x="272" y="1969"/>
                  </a:cubicBezTo>
                  <a:cubicBezTo>
                    <a:pt x="514" y="1683"/>
                    <a:pt x="770" y="1412"/>
                    <a:pt x="1012" y="1127"/>
                  </a:cubicBezTo>
                  <a:cubicBezTo>
                    <a:pt x="1254" y="842"/>
                    <a:pt x="1500" y="556"/>
                    <a:pt x="1670" y="227"/>
                  </a:cubicBezTo>
                  <a:cubicBezTo>
                    <a:pt x="1730" y="111"/>
                    <a:pt x="1624" y="1"/>
                    <a:pt x="1525" y="1"/>
                  </a:cubicBez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6"/>
            <p:cNvSpPr/>
            <p:nvPr/>
          </p:nvSpPr>
          <p:spPr>
            <a:xfrm>
              <a:off x="-2727738" y="3584754"/>
              <a:ext cx="147557" cy="163367"/>
            </a:xfrm>
            <a:custGeom>
              <a:avLst/>
              <a:gdLst/>
              <a:ahLst/>
              <a:cxnLst/>
              <a:rect l="l" t="t" r="r" b="b"/>
              <a:pathLst>
                <a:path w="1036" h="1147" extrusionOk="0">
                  <a:moveTo>
                    <a:pt x="141" y="0"/>
                  </a:moveTo>
                  <a:cubicBezTo>
                    <a:pt x="54" y="271"/>
                    <a:pt x="1" y="876"/>
                    <a:pt x="1" y="1146"/>
                  </a:cubicBezTo>
                  <a:cubicBezTo>
                    <a:pt x="300" y="1059"/>
                    <a:pt x="823" y="938"/>
                    <a:pt x="1036" y="755"/>
                  </a:cubicBezTo>
                  <a:lnTo>
                    <a:pt x="141" y="0"/>
                  </a:ln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7" name="Google Shape;217;p6"/>
          <p:cNvSpPr txBox="1">
            <a:spLocks noGrp="1"/>
          </p:cNvSpPr>
          <p:nvPr>
            <p:ph type="title"/>
          </p:nvPr>
        </p:nvSpPr>
        <p:spPr>
          <a:xfrm>
            <a:off x="724425" y="353050"/>
            <a:ext cx="7695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Font typeface="Playfair Display ExtraBold"/>
              <a:buNone/>
              <a:defRPr>
                <a:latin typeface="Playfair Display ExtraBold"/>
                <a:ea typeface="Playfair Display ExtraBold"/>
                <a:cs typeface="Playfair Display ExtraBold"/>
                <a:sym typeface="Playfair Display ExtraBold"/>
              </a:defRPr>
            </a:lvl1pPr>
            <a:lvl2pPr lvl="1" algn="ctr" rtl="0">
              <a:spcBef>
                <a:spcPts val="0"/>
              </a:spcBef>
              <a:spcAft>
                <a:spcPts val="0"/>
              </a:spcAft>
              <a:buSzPts val="3000"/>
              <a:buFont typeface="Playfair Display ExtraBold"/>
              <a:buNone/>
              <a:defRPr>
                <a:latin typeface="Playfair Display ExtraBold"/>
                <a:ea typeface="Playfair Display ExtraBold"/>
                <a:cs typeface="Playfair Display ExtraBold"/>
                <a:sym typeface="Playfair Display ExtraBold"/>
              </a:defRPr>
            </a:lvl2pPr>
            <a:lvl3pPr lvl="2" algn="ctr" rtl="0">
              <a:spcBef>
                <a:spcPts val="0"/>
              </a:spcBef>
              <a:spcAft>
                <a:spcPts val="0"/>
              </a:spcAft>
              <a:buSzPts val="3000"/>
              <a:buFont typeface="Playfair Display ExtraBold"/>
              <a:buNone/>
              <a:defRPr>
                <a:latin typeface="Playfair Display ExtraBold"/>
                <a:ea typeface="Playfair Display ExtraBold"/>
                <a:cs typeface="Playfair Display ExtraBold"/>
                <a:sym typeface="Playfair Display ExtraBold"/>
              </a:defRPr>
            </a:lvl3pPr>
            <a:lvl4pPr lvl="3" algn="ctr" rtl="0">
              <a:spcBef>
                <a:spcPts val="0"/>
              </a:spcBef>
              <a:spcAft>
                <a:spcPts val="0"/>
              </a:spcAft>
              <a:buSzPts val="3000"/>
              <a:buFont typeface="Playfair Display ExtraBold"/>
              <a:buNone/>
              <a:defRPr>
                <a:latin typeface="Playfair Display ExtraBold"/>
                <a:ea typeface="Playfair Display ExtraBold"/>
                <a:cs typeface="Playfair Display ExtraBold"/>
                <a:sym typeface="Playfair Display ExtraBold"/>
              </a:defRPr>
            </a:lvl4pPr>
            <a:lvl5pPr lvl="4" algn="ctr" rtl="0">
              <a:spcBef>
                <a:spcPts val="0"/>
              </a:spcBef>
              <a:spcAft>
                <a:spcPts val="0"/>
              </a:spcAft>
              <a:buSzPts val="3000"/>
              <a:buFont typeface="Playfair Display ExtraBold"/>
              <a:buNone/>
              <a:defRPr>
                <a:latin typeface="Playfair Display ExtraBold"/>
                <a:ea typeface="Playfair Display ExtraBold"/>
                <a:cs typeface="Playfair Display ExtraBold"/>
                <a:sym typeface="Playfair Display ExtraBold"/>
              </a:defRPr>
            </a:lvl5pPr>
            <a:lvl6pPr lvl="5" algn="ctr" rtl="0">
              <a:spcBef>
                <a:spcPts val="0"/>
              </a:spcBef>
              <a:spcAft>
                <a:spcPts val="0"/>
              </a:spcAft>
              <a:buSzPts val="3000"/>
              <a:buFont typeface="Playfair Display ExtraBold"/>
              <a:buNone/>
              <a:defRPr>
                <a:latin typeface="Playfair Display ExtraBold"/>
                <a:ea typeface="Playfair Display ExtraBold"/>
                <a:cs typeface="Playfair Display ExtraBold"/>
                <a:sym typeface="Playfair Display ExtraBold"/>
              </a:defRPr>
            </a:lvl6pPr>
            <a:lvl7pPr lvl="6" algn="ctr" rtl="0">
              <a:spcBef>
                <a:spcPts val="0"/>
              </a:spcBef>
              <a:spcAft>
                <a:spcPts val="0"/>
              </a:spcAft>
              <a:buSzPts val="3000"/>
              <a:buFont typeface="Playfair Display ExtraBold"/>
              <a:buNone/>
              <a:defRPr>
                <a:latin typeface="Playfair Display ExtraBold"/>
                <a:ea typeface="Playfair Display ExtraBold"/>
                <a:cs typeface="Playfair Display ExtraBold"/>
                <a:sym typeface="Playfair Display ExtraBold"/>
              </a:defRPr>
            </a:lvl7pPr>
            <a:lvl8pPr lvl="7" algn="ctr" rtl="0">
              <a:spcBef>
                <a:spcPts val="0"/>
              </a:spcBef>
              <a:spcAft>
                <a:spcPts val="0"/>
              </a:spcAft>
              <a:buSzPts val="3000"/>
              <a:buFont typeface="Playfair Display ExtraBold"/>
              <a:buNone/>
              <a:defRPr>
                <a:latin typeface="Playfair Display ExtraBold"/>
                <a:ea typeface="Playfair Display ExtraBold"/>
                <a:cs typeface="Playfair Display ExtraBold"/>
                <a:sym typeface="Playfair Display ExtraBold"/>
              </a:defRPr>
            </a:lvl8pPr>
            <a:lvl9pPr lvl="8" algn="ctr" rtl="0">
              <a:spcBef>
                <a:spcPts val="0"/>
              </a:spcBef>
              <a:spcAft>
                <a:spcPts val="0"/>
              </a:spcAft>
              <a:buSzPts val="3000"/>
              <a:buFont typeface="Playfair Display ExtraBold"/>
              <a:buNone/>
              <a:defRPr>
                <a:latin typeface="Playfair Display ExtraBold"/>
                <a:ea typeface="Playfair Display ExtraBold"/>
                <a:cs typeface="Playfair Display ExtraBold"/>
                <a:sym typeface="Playfair Display ExtraBold"/>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18"/>
        <p:cNvGrpSpPr/>
        <p:nvPr/>
      </p:nvGrpSpPr>
      <p:grpSpPr>
        <a:xfrm>
          <a:off x="0" y="0"/>
          <a:ext cx="0" cy="0"/>
          <a:chOff x="0" y="0"/>
          <a:chExt cx="0" cy="0"/>
        </a:xfrm>
      </p:grpSpPr>
      <p:sp>
        <p:nvSpPr>
          <p:cNvPr id="219" name="Google Shape;219;p7"/>
          <p:cNvSpPr/>
          <p:nvPr/>
        </p:nvSpPr>
        <p:spPr>
          <a:xfrm rot="4499997">
            <a:off x="-730768" y="-678178"/>
            <a:ext cx="5705612" cy="6155854"/>
          </a:xfrm>
          <a:custGeom>
            <a:avLst/>
            <a:gdLst/>
            <a:ahLst/>
            <a:cxnLst/>
            <a:rect l="l" t="t" r="r" b="b"/>
            <a:pathLst>
              <a:path w="2725" h="2940" extrusionOk="0">
                <a:moveTo>
                  <a:pt x="1656" y="1"/>
                </a:moveTo>
                <a:cubicBezTo>
                  <a:pt x="1373" y="1"/>
                  <a:pt x="1082" y="121"/>
                  <a:pt x="783" y="317"/>
                </a:cubicBezTo>
                <a:cubicBezTo>
                  <a:pt x="250" y="663"/>
                  <a:pt x="0" y="1127"/>
                  <a:pt x="104" y="1764"/>
                </a:cubicBezTo>
                <a:cubicBezTo>
                  <a:pt x="184" y="2270"/>
                  <a:pt x="549" y="2550"/>
                  <a:pt x="933" y="2819"/>
                </a:cubicBezTo>
                <a:cubicBezTo>
                  <a:pt x="1083" y="2903"/>
                  <a:pt x="1226" y="2940"/>
                  <a:pt x="1362" y="2940"/>
                </a:cubicBezTo>
                <a:cubicBezTo>
                  <a:pt x="1641" y="2940"/>
                  <a:pt x="1886" y="2783"/>
                  <a:pt x="2088" y="2558"/>
                </a:cubicBezTo>
                <a:cubicBezTo>
                  <a:pt x="2640" y="1940"/>
                  <a:pt x="2725" y="1204"/>
                  <a:pt x="2490" y="421"/>
                </a:cubicBezTo>
                <a:cubicBezTo>
                  <a:pt x="2222" y="125"/>
                  <a:pt x="1943" y="1"/>
                  <a:pt x="1656" y="1"/>
                </a:cubicBezTo>
                <a:close/>
              </a:path>
            </a:pathLst>
          </a:custGeom>
          <a:solidFill>
            <a:srgbClr val="FCEA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0" name="Google Shape;220;p7"/>
          <p:cNvGrpSpPr/>
          <p:nvPr/>
        </p:nvGrpSpPr>
        <p:grpSpPr>
          <a:xfrm>
            <a:off x="1038871" y="3161548"/>
            <a:ext cx="3167541" cy="1421124"/>
            <a:chOff x="970515" y="3147750"/>
            <a:chExt cx="2679135" cy="1421124"/>
          </a:xfrm>
        </p:grpSpPr>
        <p:sp>
          <p:nvSpPr>
            <p:cNvPr id="221" name="Google Shape;221;p7"/>
            <p:cNvSpPr/>
            <p:nvPr/>
          </p:nvSpPr>
          <p:spPr>
            <a:xfrm rot="5400000">
              <a:off x="2096624" y="3015848"/>
              <a:ext cx="426917" cy="2679135"/>
            </a:xfrm>
            <a:custGeom>
              <a:avLst/>
              <a:gdLst/>
              <a:ahLst/>
              <a:cxnLst/>
              <a:rect l="l" t="t" r="r" b="b"/>
              <a:pathLst>
                <a:path w="1840" h="11547" extrusionOk="0">
                  <a:moveTo>
                    <a:pt x="586" y="1"/>
                  </a:moveTo>
                  <a:cubicBezTo>
                    <a:pt x="262" y="1"/>
                    <a:pt x="1" y="262"/>
                    <a:pt x="1" y="581"/>
                  </a:cubicBezTo>
                  <a:lnTo>
                    <a:pt x="1" y="11547"/>
                  </a:lnTo>
                  <a:lnTo>
                    <a:pt x="1839" y="11547"/>
                  </a:lnTo>
                  <a:lnTo>
                    <a:pt x="1839" y="581"/>
                  </a:lnTo>
                  <a:cubicBezTo>
                    <a:pt x="1839" y="262"/>
                    <a:pt x="1578" y="1"/>
                    <a:pt x="1254" y="1"/>
                  </a:cubicBez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7"/>
            <p:cNvSpPr/>
            <p:nvPr/>
          </p:nvSpPr>
          <p:spPr>
            <a:xfrm rot="5400000">
              <a:off x="3119021" y="4207619"/>
              <a:ext cx="426917" cy="295593"/>
            </a:xfrm>
            <a:custGeom>
              <a:avLst/>
              <a:gdLst/>
              <a:ahLst/>
              <a:cxnLst/>
              <a:rect l="l" t="t" r="r" b="b"/>
              <a:pathLst>
                <a:path w="1840" h="1274" extrusionOk="0">
                  <a:moveTo>
                    <a:pt x="1" y="1"/>
                  </a:moveTo>
                  <a:lnTo>
                    <a:pt x="1" y="1273"/>
                  </a:lnTo>
                  <a:lnTo>
                    <a:pt x="1839" y="1273"/>
                  </a:lnTo>
                  <a:lnTo>
                    <a:pt x="1839" y="1"/>
                  </a:ln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7"/>
            <p:cNvSpPr/>
            <p:nvPr/>
          </p:nvSpPr>
          <p:spPr>
            <a:xfrm rot="5400000">
              <a:off x="2422035" y="4215508"/>
              <a:ext cx="426917" cy="279816"/>
            </a:xfrm>
            <a:custGeom>
              <a:avLst/>
              <a:gdLst/>
              <a:ahLst/>
              <a:cxnLst/>
              <a:rect l="l" t="t" r="r" b="b"/>
              <a:pathLst>
                <a:path w="1840" h="1206" extrusionOk="0">
                  <a:moveTo>
                    <a:pt x="1" y="1"/>
                  </a:moveTo>
                  <a:lnTo>
                    <a:pt x="1" y="1205"/>
                  </a:lnTo>
                  <a:lnTo>
                    <a:pt x="1839" y="1205"/>
                  </a:lnTo>
                  <a:lnTo>
                    <a:pt x="1839" y="1"/>
                  </a:ln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7"/>
            <p:cNvSpPr/>
            <p:nvPr/>
          </p:nvSpPr>
          <p:spPr>
            <a:xfrm rot="5400000">
              <a:off x="865419" y="4247063"/>
              <a:ext cx="426917" cy="216707"/>
            </a:xfrm>
            <a:custGeom>
              <a:avLst/>
              <a:gdLst/>
              <a:ahLst/>
              <a:cxnLst/>
              <a:rect l="l" t="t" r="r" b="b"/>
              <a:pathLst>
                <a:path w="1840" h="934" extrusionOk="0">
                  <a:moveTo>
                    <a:pt x="1" y="0"/>
                  </a:moveTo>
                  <a:lnTo>
                    <a:pt x="1" y="934"/>
                  </a:lnTo>
                  <a:lnTo>
                    <a:pt x="1839" y="934"/>
                  </a:lnTo>
                  <a:lnTo>
                    <a:pt x="1839" y="0"/>
                  </a:ln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7"/>
            <p:cNvSpPr/>
            <p:nvPr/>
          </p:nvSpPr>
          <p:spPr>
            <a:xfrm rot="5400000">
              <a:off x="1989548" y="2704361"/>
              <a:ext cx="418796" cy="2456860"/>
            </a:xfrm>
            <a:custGeom>
              <a:avLst/>
              <a:gdLst/>
              <a:ahLst/>
              <a:cxnLst/>
              <a:rect l="l" t="t" r="r" b="b"/>
              <a:pathLst>
                <a:path w="1805" h="10589" extrusionOk="0">
                  <a:moveTo>
                    <a:pt x="460" y="0"/>
                  </a:moveTo>
                  <a:cubicBezTo>
                    <a:pt x="204" y="0"/>
                    <a:pt x="1" y="203"/>
                    <a:pt x="1" y="455"/>
                  </a:cubicBezTo>
                  <a:lnTo>
                    <a:pt x="1" y="10589"/>
                  </a:lnTo>
                  <a:lnTo>
                    <a:pt x="1805" y="10589"/>
                  </a:lnTo>
                  <a:lnTo>
                    <a:pt x="1805" y="455"/>
                  </a:lnTo>
                  <a:cubicBezTo>
                    <a:pt x="1805" y="203"/>
                    <a:pt x="1602" y="0"/>
                    <a:pt x="1345" y="0"/>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7"/>
            <p:cNvSpPr/>
            <p:nvPr/>
          </p:nvSpPr>
          <p:spPr>
            <a:xfrm rot="5400000">
              <a:off x="2708927" y="3841143"/>
              <a:ext cx="418796" cy="183296"/>
            </a:xfrm>
            <a:custGeom>
              <a:avLst/>
              <a:gdLst/>
              <a:ahLst/>
              <a:cxnLst/>
              <a:rect l="l" t="t" r="r" b="b"/>
              <a:pathLst>
                <a:path w="1805" h="790" extrusionOk="0">
                  <a:moveTo>
                    <a:pt x="1" y="1"/>
                  </a:moveTo>
                  <a:lnTo>
                    <a:pt x="1" y="789"/>
                  </a:lnTo>
                  <a:lnTo>
                    <a:pt x="1805" y="789"/>
                  </a:lnTo>
                  <a:lnTo>
                    <a:pt x="1805" y="1"/>
                  </a:lnTo>
                  <a:close/>
                </a:path>
              </a:pathLst>
            </a:custGeom>
            <a:solidFill>
              <a:srgbClr val="AFC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7"/>
            <p:cNvSpPr/>
            <p:nvPr/>
          </p:nvSpPr>
          <p:spPr>
            <a:xfrm rot="5400000">
              <a:off x="1551848" y="3847871"/>
              <a:ext cx="418796" cy="169839"/>
            </a:xfrm>
            <a:custGeom>
              <a:avLst/>
              <a:gdLst/>
              <a:ahLst/>
              <a:cxnLst/>
              <a:rect l="l" t="t" r="r" b="b"/>
              <a:pathLst>
                <a:path w="1805" h="732" extrusionOk="0">
                  <a:moveTo>
                    <a:pt x="1" y="1"/>
                  </a:moveTo>
                  <a:lnTo>
                    <a:pt x="1" y="731"/>
                  </a:lnTo>
                  <a:lnTo>
                    <a:pt x="1805" y="731"/>
                  </a:lnTo>
                  <a:lnTo>
                    <a:pt x="1805" y="1"/>
                  </a:lnTo>
                  <a:close/>
                </a:path>
              </a:pathLst>
            </a:custGeom>
            <a:solidFill>
              <a:srgbClr val="AFC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7"/>
            <p:cNvSpPr/>
            <p:nvPr/>
          </p:nvSpPr>
          <p:spPr>
            <a:xfrm rot="5400000">
              <a:off x="963795" y="3730121"/>
              <a:ext cx="418796" cy="405339"/>
            </a:xfrm>
            <a:custGeom>
              <a:avLst/>
              <a:gdLst/>
              <a:ahLst/>
              <a:cxnLst/>
              <a:rect l="l" t="t" r="r" b="b"/>
              <a:pathLst>
                <a:path w="1805" h="1747" extrusionOk="0">
                  <a:moveTo>
                    <a:pt x="1" y="0"/>
                  </a:moveTo>
                  <a:lnTo>
                    <a:pt x="1" y="1747"/>
                  </a:lnTo>
                  <a:lnTo>
                    <a:pt x="1805" y="1747"/>
                  </a:lnTo>
                  <a:lnTo>
                    <a:pt x="1805" y="0"/>
                  </a:lnTo>
                  <a:close/>
                </a:path>
              </a:pathLst>
            </a:custGeom>
            <a:solidFill>
              <a:srgbClr val="AFC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7"/>
            <p:cNvSpPr/>
            <p:nvPr/>
          </p:nvSpPr>
          <p:spPr>
            <a:xfrm rot="5400000">
              <a:off x="2000220" y="2118045"/>
              <a:ext cx="593971" cy="2653381"/>
            </a:xfrm>
            <a:custGeom>
              <a:avLst/>
              <a:gdLst/>
              <a:ahLst/>
              <a:cxnLst/>
              <a:rect l="l" t="t" r="r" b="b"/>
              <a:pathLst>
                <a:path w="2560" h="11436" extrusionOk="0">
                  <a:moveTo>
                    <a:pt x="494" y="1"/>
                  </a:moveTo>
                  <a:cubicBezTo>
                    <a:pt x="223" y="1"/>
                    <a:pt x="0" y="219"/>
                    <a:pt x="0" y="494"/>
                  </a:cubicBezTo>
                  <a:lnTo>
                    <a:pt x="0" y="11436"/>
                  </a:lnTo>
                  <a:lnTo>
                    <a:pt x="2559" y="11436"/>
                  </a:lnTo>
                  <a:lnTo>
                    <a:pt x="2559" y="494"/>
                  </a:lnTo>
                  <a:cubicBezTo>
                    <a:pt x="2559" y="219"/>
                    <a:pt x="2337" y="1"/>
                    <a:pt x="2066" y="1"/>
                  </a:cubicBez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7"/>
            <p:cNvSpPr/>
            <p:nvPr/>
          </p:nvSpPr>
          <p:spPr>
            <a:xfrm rot="5400000">
              <a:off x="2758927" y="3360512"/>
              <a:ext cx="592811" cy="169607"/>
            </a:xfrm>
            <a:custGeom>
              <a:avLst/>
              <a:gdLst/>
              <a:ahLst/>
              <a:cxnLst/>
              <a:rect l="l" t="t" r="r" b="b"/>
              <a:pathLst>
                <a:path w="2555" h="731" extrusionOk="0">
                  <a:moveTo>
                    <a:pt x="0" y="1"/>
                  </a:moveTo>
                  <a:lnTo>
                    <a:pt x="0" y="731"/>
                  </a:lnTo>
                  <a:lnTo>
                    <a:pt x="2554" y="731"/>
                  </a:lnTo>
                  <a:lnTo>
                    <a:pt x="2554" y="1"/>
                  </a:lnTo>
                  <a:close/>
                </a:path>
              </a:pathLst>
            </a:custGeom>
            <a:solidFill>
              <a:srgbClr val="F6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7"/>
            <p:cNvSpPr/>
            <p:nvPr/>
          </p:nvSpPr>
          <p:spPr>
            <a:xfrm rot="5400000">
              <a:off x="1269016" y="3359932"/>
              <a:ext cx="592811" cy="170767"/>
            </a:xfrm>
            <a:custGeom>
              <a:avLst/>
              <a:gdLst/>
              <a:ahLst/>
              <a:cxnLst/>
              <a:rect l="l" t="t" r="r" b="b"/>
              <a:pathLst>
                <a:path w="2555" h="736" extrusionOk="0">
                  <a:moveTo>
                    <a:pt x="0" y="0"/>
                  </a:moveTo>
                  <a:lnTo>
                    <a:pt x="0" y="736"/>
                  </a:lnTo>
                  <a:lnTo>
                    <a:pt x="2554" y="736"/>
                  </a:lnTo>
                  <a:lnTo>
                    <a:pt x="2554" y="0"/>
                  </a:lnTo>
                  <a:close/>
                </a:path>
              </a:pathLst>
            </a:custGeom>
            <a:solidFill>
              <a:srgbClr val="F6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7"/>
            <p:cNvSpPr/>
            <p:nvPr/>
          </p:nvSpPr>
          <p:spPr>
            <a:xfrm rot="5400000">
              <a:off x="915999" y="3360512"/>
              <a:ext cx="592811" cy="169607"/>
            </a:xfrm>
            <a:custGeom>
              <a:avLst/>
              <a:gdLst/>
              <a:ahLst/>
              <a:cxnLst/>
              <a:rect l="l" t="t" r="r" b="b"/>
              <a:pathLst>
                <a:path w="2555" h="731" extrusionOk="0">
                  <a:moveTo>
                    <a:pt x="0" y="0"/>
                  </a:moveTo>
                  <a:lnTo>
                    <a:pt x="0" y="730"/>
                  </a:lnTo>
                  <a:lnTo>
                    <a:pt x="2554" y="730"/>
                  </a:lnTo>
                  <a:lnTo>
                    <a:pt x="2554" y="0"/>
                  </a:lnTo>
                  <a:close/>
                </a:path>
              </a:pathLst>
            </a:custGeom>
            <a:solidFill>
              <a:srgbClr val="F6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7"/>
            <p:cNvSpPr/>
            <p:nvPr/>
          </p:nvSpPr>
          <p:spPr>
            <a:xfrm rot="5400000">
              <a:off x="2141640" y="2991253"/>
              <a:ext cx="224595" cy="883300"/>
            </a:xfrm>
            <a:custGeom>
              <a:avLst/>
              <a:gdLst/>
              <a:ahLst/>
              <a:cxnLst/>
              <a:rect l="l" t="t" r="r" b="b"/>
              <a:pathLst>
                <a:path w="968" h="3807" extrusionOk="0">
                  <a:moveTo>
                    <a:pt x="479" y="0"/>
                  </a:moveTo>
                  <a:cubicBezTo>
                    <a:pt x="218" y="0"/>
                    <a:pt x="0" y="213"/>
                    <a:pt x="0" y="479"/>
                  </a:cubicBezTo>
                  <a:lnTo>
                    <a:pt x="0" y="3328"/>
                  </a:lnTo>
                  <a:cubicBezTo>
                    <a:pt x="0" y="3594"/>
                    <a:pt x="218" y="3807"/>
                    <a:pt x="479" y="3807"/>
                  </a:cubicBezTo>
                  <a:lnTo>
                    <a:pt x="489" y="3807"/>
                  </a:lnTo>
                  <a:cubicBezTo>
                    <a:pt x="755" y="3807"/>
                    <a:pt x="968" y="3594"/>
                    <a:pt x="968" y="3328"/>
                  </a:cubicBezTo>
                  <a:lnTo>
                    <a:pt x="968" y="479"/>
                  </a:lnTo>
                  <a:cubicBezTo>
                    <a:pt x="968" y="213"/>
                    <a:pt x="755" y="0"/>
                    <a:pt x="489" y="0"/>
                  </a:cubicBezTo>
                  <a:close/>
                </a:path>
              </a:pathLst>
            </a:custGeom>
            <a:solidFill>
              <a:srgbClr val="F6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 name="Google Shape;234;p7"/>
          <p:cNvGrpSpPr/>
          <p:nvPr/>
        </p:nvGrpSpPr>
        <p:grpSpPr>
          <a:xfrm flipH="1">
            <a:off x="451315" y="643448"/>
            <a:ext cx="519196" cy="620409"/>
            <a:chOff x="-2727738" y="2878591"/>
            <a:chExt cx="727675" cy="869530"/>
          </a:xfrm>
        </p:grpSpPr>
        <p:sp>
          <p:nvSpPr>
            <p:cNvPr id="235" name="Google Shape;235;p7"/>
            <p:cNvSpPr/>
            <p:nvPr/>
          </p:nvSpPr>
          <p:spPr>
            <a:xfrm>
              <a:off x="-2714634" y="2878591"/>
              <a:ext cx="714571" cy="826806"/>
            </a:xfrm>
            <a:custGeom>
              <a:avLst/>
              <a:gdLst/>
              <a:ahLst/>
              <a:cxnLst/>
              <a:rect l="l" t="t" r="r" b="b"/>
              <a:pathLst>
                <a:path w="5017" h="5805" extrusionOk="0">
                  <a:moveTo>
                    <a:pt x="4412" y="0"/>
                  </a:moveTo>
                  <a:cubicBezTo>
                    <a:pt x="4257" y="10"/>
                    <a:pt x="4083" y="58"/>
                    <a:pt x="3981" y="179"/>
                  </a:cubicBezTo>
                  <a:lnTo>
                    <a:pt x="3604" y="639"/>
                  </a:lnTo>
                  <a:lnTo>
                    <a:pt x="2699" y="1732"/>
                  </a:lnTo>
                  <a:lnTo>
                    <a:pt x="1601" y="3057"/>
                  </a:lnTo>
                  <a:lnTo>
                    <a:pt x="644" y="4204"/>
                  </a:lnTo>
                  <a:cubicBezTo>
                    <a:pt x="489" y="4392"/>
                    <a:pt x="334" y="4576"/>
                    <a:pt x="184" y="4765"/>
                  </a:cubicBezTo>
                  <a:cubicBezTo>
                    <a:pt x="179" y="4765"/>
                    <a:pt x="179" y="4769"/>
                    <a:pt x="175" y="4769"/>
                  </a:cubicBezTo>
                  <a:cubicBezTo>
                    <a:pt x="68" y="4886"/>
                    <a:pt x="5" y="5040"/>
                    <a:pt x="0" y="5200"/>
                  </a:cubicBezTo>
                  <a:cubicBezTo>
                    <a:pt x="0" y="5360"/>
                    <a:pt x="63" y="5514"/>
                    <a:pt x="175" y="5626"/>
                  </a:cubicBezTo>
                  <a:cubicBezTo>
                    <a:pt x="291" y="5742"/>
                    <a:pt x="445" y="5805"/>
                    <a:pt x="605" y="5805"/>
                  </a:cubicBezTo>
                  <a:cubicBezTo>
                    <a:pt x="755" y="5795"/>
                    <a:pt x="929" y="5747"/>
                    <a:pt x="1031" y="5626"/>
                  </a:cubicBezTo>
                  <a:lnTo>
                    <a:pt x="1408" y="5166"/>
                  </a:lnTo>
                  <a:lnTo>
                    <a:pt x="2317" y="4073"/>
                  </a:lnTo>
                  <a:lnTo>
                    <a:pt x="3415" y="2748"/>
                  </a:lnTo>
                  <a:lnTo>
                    <a:pt x="4368" y="1601"/>
                  </a:lnTo>
                  <a:cubicBezTo>
                    <a:pt x="4523" y="1413"/>
                    <a:pt x="4678" y="1229"/>
                    <a:pt x="4833" y="1040"/>
                  </a:cubicBezTo>
                  <a:lnTo>
                    <a:pt x="4837" y="1035"/>
                  </a:lnTo>
                  <a:cubicBezTo>
                    <a:pt x="4949" y="919"/>
                    <a:pt x="5012" y="764"/>
                    <a:pt x="5016" y="605"/>
                  </a:cubicBezTo>
                  <a:cubicBezTo>
                    <a:pt x="5012" y="445"/>
                    <a:pt x="4949" y="290"/>
                    <a:pt x="4837" y="179"/>
                  </a:cubicBezTo>
                  <a:cubicBezTo>
                    <a:pt x="4726" y="68"/>
                    <a:pt x="4571" y="0"/>
                    <a:pt x="4412" y="0"/>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7"/>
            <p:cNvSpPr/>
            <p:nvPr/>
          </p:nvSpPr>
          <p:spPr>
            <a:xfrm>
              <a:off x="-2642993" y="2947812"/>
              <a:ext cx="639511" cy="740209"/>
            </a:xfrm>
            <a:custGeom>
              <a:avLst/>
              <a:gdLst/>
              <a:ahLst/>
              <a:cxnLst/>
              <a:rect l="l" t="t" r="r" b="b"/>
              <a:pathLst>
                <a:path w="4490" h="5197" extrusionOk="0">
                  <a:moveTo>
                    <a:pt x="4136" y="1"/>
                  </a:moveTo>
                  <a:cubicBezTo>
                    <a:pt x="4060" y="1"/>
                    <a:pt x="3986" y="28"/>
                    <a:pt x="3933" y="90"/>
                  </a:cubicBezTo>
                  <a:lnTo>
                    <a:pt x="3556" y="544"/>
                  </a:lnTo>
                  <a:lnTo>
                    <a:pt x="2646" y="1642"/>
                  </a:lnTo>
                  <a:lnTo>
                    <a:pt x="1548" y="2968"/>
                  </a:lnTo>
                  <a:lnTo>
                    <a:pt x="595" y="4114"/>
                  </a:lnTo>
                  <a:cubicBezTo>
                    <a:pt x="441" y="4303"/>
                    <a:pt x="286" y="4487"/>
                    <a:pt x="131" y="4675"/>
                  </a:cubicBezTo>
                  <a:lnTo>
                    <a:pt x="126" y="4680"/>
                  </a:lnTo>
                  <a:cubicBezTo>
                    <a:pt x="25" y="4801"/>
                    <a:pt x="0" y="4990"/>
                    <a:pt x="126" y="5111"/>
                  </a:cubicBezTo>
                  <a:cubicBezTo>
                    <a:pt x="185" y="5164"/>
                    <a:pt x="270" y="5196"/>
                    <a:pt x="353" y="5196"/>
                  </a:cubicBezTo>
                  <a:cubicBezTo>
                    <a:pt x="428" y="5196"/>
                    <a:pt x="501" y="5170"/>
                    <a:pt x="552" y="5111"/>
                  </a:cubicBezTo>
                  <a:lnTo>
                    <a:pt x="557" y="5111"/>
                  </a:lnTo>
                  <a:lnTo>
                    <a:pt x="934" y="4651"/>
                  </a:lnTo>
                  <a:lnTo>
                    <a:pt x="1843" y="3553"/>
                  </a:lnTo>
                  <a:lnTo>
                    <a:pt x="2941" y="2228"/>
                  </a:lnTo>
                  <a:lnTo>
                    <a:pt x="3894" y="1081"/>
                  </a:lnTo>
                  <a:cubicBezTo>
                    <a:pt x="4049" y="898"/>
                    <a:pt x="4204" y="709"/>
                    <a:pt x="4354" y="525"/>
                  </a:cubicBezTo>
                  <a:cubicBezTo>
                    <a:pt x="4359" y="520"/>
                    <a:pt x="4359" y="515"/>
                    <a:pt x="4363" y="515"/>
                  </a:cubicBezTo>
                  <a:cubicBezTo>
                    <a:pt x="4465" y="394"/>
                    <a:pt x="4489" y="206"/>
                    <a:pt x="4363" y="90"/>
                  </a:cubicBezTo>
                  <a:cubicBezTo>
                    <a:pt x="4305" y="34"/>
                    <a:pt x="4220" y="1"/>
                    <a:pt x="4136" y="1"/>
                  </a:cubicBezTo>
                  <a:close/>
                </a:path>
              </a:pathLst>
            </a:custGeom>
            <a:solidFill>
              <a:srgbClr val="243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7"/>
            <p:cNvSpPr/>
            <p:nvPr/>
          </p:nvSpPr>
          <p:spPr>
            <a:xfrm>
              <a:off x="-2447866" y="3231388"/>
              <a:ext cx="161231" cy="140578"/>
            </a:xfrm>
            <a:custGeom>
              <a:avLst/>
              <a:gdLst/>
              <a:ahLst/>
              <a:cxnLst/>
              <a:rect l="l" t="t" r="r" b="b"/>
              <a:pathLst>
                <a:path w="1132" h="987" extrusionOk="0">
                  <a:moveTo>
                    <a:pt x="126" y="0"/>
                  </a:moveTo>
                  <a:cubicBezTo>
                    <a:pt x="61" y="0"/>
                    <a:pt x="0" y="75"/>
                    <a:pt x="53" y="145"/>
                  </a:cubicBezTo>
                  <a:cubicBezTo>
                    <a:pt x="246" y="401"/>
                    <a:pt x="730" y="803"/>
                    <a:pt x="976" y="967"/>
                  </a:cubicBezTo>
                  <a:cubicBezTo>
                    <a:pt x="991" y="977"/>
                    <a:pt x="1010" y="986"/>
                    <a:pt x="1025" y="986"/>
                  </a:cubicBezTo>
                  <a:cubicBezTo>
                    <a:pt x="1059" y="982"/>
                    <a:pt x="1083" y="967"/>
                    <a:pt x="1102" y="943"/>
                  </a:cubicBezTo>
                  <a:cubicBezTo>
                    <a:pt x="1131" y="899"/>
                    <a:pt x="1117" y="846"/>
                    <a:pt x="1078" y="817"/>
                  </a:cubicBezTo>
                  <a:cubicBezTo>
                    <a:pt x="846" y="662"/>
                    <a:pt x="377" y="271"/>
                    <a:pt x="198" y="38"/>
                  </a:cubicBezTo>
                  <a:cubicBezTo>
                    <a:pt x="177" y="11"/>
                    <a:pt x="152" y="0"/>
                    <a:pt x="126" y="0"/>
                  </a:cubicBez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7"/>
            <p:cNvSpPr/>
            <p:nvPr/>
          </p:nvSpPr>
          <p:spPr>
            <a:xfrm>
              <a:off x="-2210296" y="2927160"/>
              <a:ext cx="179889" cy="155391"/>
            </a:xfrm>
            <a:custGeom>
              <a:avLst/>
              <a:gdLst/>
              <a:ahLst/>
              <a:cxnLst/>
              <a:rect l="l" t="t" r="r" b="b"/>
              <a:pathLst>
                <a:path w="1263" h="1091" extrusionOk="0">
                  <a:moveTo>
                    <a:pt x="170" y="0"/>
                  </a:moveTo>
                  <a:cubicBezTo>
                    <a:pt x="143" y="0"/>
                    <a:pt x="117" y="7"/>
                    <a:pt x="92" y="22"/>
                  </a:cubicBezTo>
                  <a:cubicBezTo>
                    <a:pt x="24" y="65"/>
                    <a:pt x="0" y="157"/>
                    <a:pt x="39" y="230"/>
                  </a:cubicBezTo>
                  <a:lnTo>
                    <a:pt x="39" y="235"/>
                  </a:lnTo>
                  <a:cubicBezTo>
                    <a:pt x="121" y="423"/>
                    <a:pt x="286" y="578"/>
                    <a:pt x="440" y="709"/>
                  </a:cubicBezTo>
                  <a:cubicBezTo>
                    <a:pt x="614" y="854"/>
                    <a:pt x="813" y="980"/>
                    <a:pt x="1021" y="1072"/>
                  </a:cubicBezTo>
                  <a:cubicBezTo>
                    <a:pt x="1044" y="1084"/>
                    <a:pt x="1070" y="1090"/>
                    <a:pt x="1095" y="1090"/>
                  </a:cubicBezTo>
                  <a:cubicBezTo>
                    <a:pt x="1148" y="1090"/>
                    <a:pt x="1199" y="1064"/>
                    <a:pt x="1229" y="1018"/>
                  </a:cubicBezTo>
                  <a:cubicBezTo>
                    <a:pt x="1263" y="951"/>
                    <a:pt x="1253" y="844"/>
                    <a:pt x="1176" y="810"/>
                  </a:cubicBezTo>
                  <a:cubicBezTo>
                    <a:pt x="1079" y="767"/>
                    <a:pt x="987" y="723"/>
                    <a:pt x="905" y="665"/>
                  </a:cubicBezTo>
                  <a:cubicBezTo>
                    <a:pt x="856" y="636"/>
                    <a:pt x="808" y="607"/>
                    <a:pt x="764" y="573"/>
                  </a:cubicBezTo>
                  <a:cubicBezTo>
                    <a:pt x="745" y="559"/>
                    <a:pt x="721" y="544"/>
                    <a:pt x="702" y="530"/>
                  </a:cubicBezTo>
                  <a:cubicBezTo>
                    <a:pt x="697" y="530"/>
                    <a:pt x="692" y="525"/>
                    <a:pt x="687" y="520"/>
                  </a:cubicBezTo>
                  <a:lnTo>
                    <a:pt x="653" y="491"/>
                  </a:lnTo>
                  <a:cubicBezTo>
                    <a:pt x="576" y="428"/>
                    <a:pt x="498" y="356"/>
                    <a:pt x="431" y="278"/>
                  </a:cubicBezTo>
                  <a:cubicBezTo>
                    <a:pt x="416" y="259"/>
                    <a:pt x="397" y="240"/>
                    <a:pt x="382" y="220"/>
                  </a:cubicBezTo>
                  <a:lnTo>
                    <a:pt x="382" y="220"/>
                  </a:lnTo>
                  <a:cubicBezTo>
                    <a:pt x="388" y="226"/>
                    <a:pt x="390" y="228"/>
                    <a:pt x="390" y="228"/>
                  </a:cubicBezTo>
                  <a:cubicBezTo>
                    <a:pt x="390" y="228"/>
                    <a:pt x="385" y="222"/>
                    <a:pt x="382" y="215"/>
                  </a:cubicBezTo>
                  <a:lnTo>
                    <a:pt x="363" y="191"/>
                  </a:lnTo>
                  <a:cubicBezTo>
                    <a:pt x="339" y="157"/>
                    <a:pt x="319" y="119"/>
                    <a:pt x="300" y="75"/>
                  </a:cubicBezTo>
                  <a:cubicBezTo>
                    <a:pt x="271" y="27"/>
                    <a:pt x="221" y="0"/>
                    <a:pt x="170" y="0"/>
                  </a:cubicBez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7"/>
            <p:cNvSpPr/>
            <p:nvPr/>
          </p:nvSpPr>
          <p:spPr>
            <a:xfrm>
              <a:off x="-2273107" y="3039821"/>
              <a:ext cx="246404" cy="286712"/>
            </a:xfrm>
            <a:custGeom>
              <a:avLst/>
              <a:gdLst/>
              <a:ahLst/>
              <a:cxnLst/>
              <a:rect l="l" t="t" r="r" b="b"/>
              <a:pathLst>
                <a:path w="1730" h="2013" extrusionOk="0">
                  <a:moveTo>
                    <a:pt x="1525" y="1"/>
                  </a:moveTo>
                  <a:cubicBezTo>
                    <a:pt x="1480" y="1"/>
                    <a:pt x="1436" y="23"/>
                    <a:pt x="1409" y="77"/>
                  </a:cubicBezTo>
                  <a:cubicBezTo>
                    <a:pt x="1249" y="392"/>
                    <a:pt x="1007" y="668"/>
                    <a:pt x="780" y="929"/>
                  </a:cubicBezTo>
                  <a:cubicBezTo>
                    <a:pt x="543" y="1209"/>
                    <a:pt x="296" y="1475"/>
                    <a:pt x="54" y="1756"/>
                  </a:cubicBezTo>
                  <a:cubicBezTo>
                    <a:pt x="1" y="1814"/>
                    <a:pt x="1" y="1906"/>
                    <a:pt x="54" y="1969"/>
                  </a:cubicBezTo>
                  <a:cubicBezTo>
                    <a:pt x="86" y="1998"/>
                    <a:pt x="124" y="2012"/>
                    <a:pt x="163" y="2012"/>
                  </a:cubicBezTo>
                  <a:cubicBezTo>
                    <a:pt x="202" y="2012"/>
                    <a:pt x="240" y="1998"/>
                    <a:pt x="272" y="1969"/>
                  </a:cubicBezTo>
                  <a:cubicBezTo>
                    <a:pt x="514" y="1683"/>
                    <a:pt x="770" y="1412"/>
                    <a:pt x="1012" y="1127"/>
                  </a:cubicBezTo>
                  <a:cubicBezTo>
                    <a:pt x="1254" y="842"/>
                    <a:pt x="1500" y="556"/>
                    <a:pt x="1670" y="227"/>
                  </a:cubicBezTo>
                  <a:cubicBezTo>
                    <a:pt x="1730" y="111"/>
                    <a:pt x="1624" y="1"/>
                    <a:pt x="1525" y="1"/>
                  </a:cubicBez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7"/>
            <p:cNvSpPr/>
            <p:nvPr/>
          </p:nvSpPr>
          <p:spPr>
            <a:xfrm>
              <a:off x="-2727738" y="3584754"/>
              <a:ext cx="147557" cy="163367"/>
            </a:xfrm>
            <a:custGeom>
              <a:avLst/>
              <a:gdLst/>
              <a:ahLst/>
              <a:cxnLst/>
              <a:rect l="l" t="t" r="r" b="b"/>
              <a:pathLst>
                <a:path w="1036" h="1147" extrusionOk="0">
                  <a:moveTo>
                    <a:pt x="141" y="0"/>
                  </a:moveTo>
                  <a:cubicBezTo>
                    <a:pt x="54" y="271"/>
                    <a:pt x="1" y="876"/>
                    <a:pt x="1" y="1146"/>
                  </a:cubicBezTo>
                  <a:cubicBezTo>
                    <a:pt x="300" y="1059"/>
                    <a:pt x="823" y="938"/>
                    <a:pt x="1036" y="755"/>
                  </a:cubicBezTo>
                  <a:lnTo>
                    <a:pt x="141" y="0"/>
                  </a:ln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 name="Google Shape;241;p7"/>
          <p:cNvSpPr/>
          <p:nvPr/>
        </p:nvSpPr>
        <p:spPr>
          <a:xfrm>
            <a:off x="605050" y="4442512"/>
            <a:ext cx="7944385" cy="252722"/>
          </a:xfrm>
          <a:custGeom>
            <a:avLst/>
            <a:gdLst/>
            <a:ahLst/>
            <a:cxnLst/>
            <a:rect l="l" t="t" r="r" b="b"/>
            <a:pathLst>
              <a:path w="43544" h="2997" extrusionOk="0">
                <a:moveTo>
                  <a:pt x="40578" y="97"/>
                </a:moveTo>
                <a:cubicBezTo>
                  <a:pt x="39626" y="97"/>
                  <a:pt x="38612" y="242"/>
                  <a:pt x="38087" y="242"/>
                </a:cubicBezTo>
                <a:lnTo>
                  <a:pt x="2487" y="242"/>
                </a:lnTo>
                <a:cubicBezTo>
                  <a:pt x="1935" y="315"/>
                  <a:pt x="1" y="1"/>
                  <a:pt x="35" y="2003"/>
                </a:cubicBezTo>
                <a:cubicBezTo>
                  <a:pt x="49" y="2888"/>
                  <a:pt x="1619" y="2996"/>
                  <a:pt x="2673" y="2996"/>
                </a:cubicBezTo>
                <a:cubicBezTo>
                  <a:pt x="3014" y="2996"/>
                  <a:pt x="3300" y="2985"/>
                  <a:pt x="3464" y="2985"/>
                </a:cubicBezTo>
                <a:cubicBezTo>
                  <a:pt x="11063" y="2985"/>
                  <a:pt x="18604" y="2763"/>
                  <a:pt x="26198" y="2763"/>
                </a:cubicBezTo>
                <a:cubicBezTo>
                  <a:pt x="28568" y="2763"/>
                  <a:pt x="30775" y="2741"/>
                  <a:pt x="33126" y="2741"/>
                </a:cubicBezTo>
                <a:cubicBezTo>
                  <a:pt x="34302" y="2741"/>
                  <a:pt x="35514" y="2746"/>
                  <a:pt x="36801" y="2763"/>
                </a:cubicBezTo>
                <a:cubicBezTo>
                  <a:pt x="37577" y="2773"/>
                  <a:pt x="38299" y="2785"/>
                  <a:pt x="38994" y="2785"/>
                </a:cubicBezTo>
                <a:cubicBezTo>
                  <a:pt x="39906" y="2785"/>
                  <a:pt x="40770" y="2764"/>
                  <a:pt x="41643" y="2690"/>
                </a:cubicBezTo>
                <a:cubicBezTo>
                  <a:pt x="42808" y="2593"/>
                  <a:pt x="43544" y="1582"/>
                  <a:pt x="42562" y="620"/>
                </a:cubicBezTo>
                <a:cubicBezTo>
                  <a:pt x="42190" y="208"/>
                  <a:pt x="41407" y="97"/>
                  <a:pt x="40578" y="97"/>
                </a:cubicBezTo>
                <a:close/>
              </a:path>
            </a:pathLst>
          </a:custGeom>
          <a:solidFill>
            <a:srgbClr val="EF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2" name="Google Shape;242;p7"/>
          <p:cNvGrpSpPr/>
          <p:nvPr/>
        </p:nvGrpSpPr>
        <p:grpSpPr>
          <a:xfrm flipH="1">
            <a:off x="5927281" y="1318286"/>
            <a:ext cx="2170305" cy="3250714"/>
            <a:chOff x="-535697" y="-610175"/>
            <a:chExt cx="255372" cy="382500"/>
          </a:xfrm>
        </p:grpSpPr>
        <p:sp>
          <p:nvSpPr>
            <p:cNvPr id="243" name="Google Shape;243;p7"/>
            <p:cNvSpPr/>
            <p:nvPr/>
          </p:nvSpPr>
          <p:spPr>
            <a:xfrm>
              <a:off x="-535697" y="-610175"/>
              <a:ext cx="85400" cy="382500"/>
            </a:xfrm>
            <a:custGeom>
              <a:avLst/>
              <a:gdLst/>
              <a:ahLst/>
              <a:cxnLst/>
              <a:rect l="l" t="t" r="r" b="b"/>
              <a:pathLst>
                <a:path w="3416" h="15300" extrusionOk="0">
                  <a:moveTo>
                    <a:pt x="658" y="0"/>
                  </a:moveTo>
                  <a:cubicBezTo>
                    <a:pt x="295" y="0"/>
                    <a:pt x="0" y="295"/>
                    <a:pt x="0" y="663"/>
                  </a:cubicBezTo>
                  <a:lnTo>
                    <a:pt x="0" y="15300"/>
                  </a:lnTo>
                  <a:lnTo>
                    <a:pt x="3415" y="15300"/>
                  </a:lnTo>
                  <a:lnTo>
                    <a:pt x="3415" y="663"/>
                  </a:lnTo>
                  <a:cubicBezTo>
                    <a:pt x="3415" y="295"/>
                    <a:pt x="3120" y="0"/>
                    <a:pt x="2757" y="0"/>
                  </a:cubicBezTo>
                  <a:close/>
                </a:path>
              </a:pathLst>
            </a:custGeom>
            <a:solidFill>
              <a:srgbClr val="CBD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7"/>
            <p:cNvSpPr/>
            <p:nvPr/>
          </p:nvSpPr>
          <p:spPr>
            <a:xfrm>
              <a:off x="-535697" y="-410175"/>
              <a:ext cx="85400" cy="60475"/>
            </a:xfrm>
            <a:custGeom>
              <a:avLst/>
              <a:gdLst/>
              <a:ahLst/>
              <a:cxnLst/>
              <a:rect l="l" t="t" r="r" b="b"/>
              <a:pathLst>
                <a:path w="3416" h="2419" extrusionOk="0">
                  <a:moveTo>
                    <a:pt x="0" y="0"/>
                  </a:moveTo>
                  <a:lnTo>
                    <a:pt x="0" y="2419"/>
                  </a:lnTo>
                  <a:lnTo>
                    <a:pt x="3415" y="2419"/>
                  </a:lnTo>
                  <a:lnTo>
                    <a:pt x="3415" y="0"/>
                  </a:lnTo>
                  <a:close/>
                </a:path>
              </a:pathLst>
            </a:custGeom>
            <a:solidFill>
              <a:srgbClr val="A7C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7"/>
            <p:cNvSpPr/>
            <p:nvPr/>
          </p:nvSpPr>
          <p:spPr>
            <a:xfrm>
              <a:off x="-505822" y="-583225"/>
              <a:ext cx="25650" cy="102825"/>
            </a:xfrm>
            <a:custGeom>
              <a:avLst/>
              <a:gdLst/>
              <a:ahLst/>
              <a:cxnLst/>
              <a:rect l="l" t="t" r="r" b="b"/>
              <a:pathLst>
                <a:path w="1026" h="4113" extrusionOk="0">
                  <a:moveTo>
                    <a:pt x="513" y="1"/>
                  </a:moveTo>
                  <a:cubicBezTo>
                    <a:pt x="227" y="1"/>
                    <a:pt x="0" y="233"/>
                    <a:pt x="0" y="518"/>
                  </a:cubicBezTo>
                  <a:lnTo>
                    <a:pt x="0" y="3599"/>
                  </a:lnTo>
                  <a:cubicBezTo>
                    <a:pt x="0" y="3885"/>
                    <a:pt x="227" y="4112"/>
                    <a:pt x="513" y="4112"/>
                  </a:cubicBezTo>
                  <a:cubicBezTo>
                    <a:pt x="798" y="4112"/>
                    <a:pt x="1025" y="3885"/>
                    <a:pt x="1025" y="3599"/>
                  </a:cubicBezTo>
                  <a:lnTo>
                    <a:pt x="1025" y="518"/>
                  </a:lnTo>
                  <a:cubicBezTo>
                    <a:pt x="1025" y="233"/>
                    <a:pt x="798" y="1"/>
                    <a:pt x="513" y="1"/>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7"/>
            <p:cNvSpPr/>
            <p:nvPr/>
          </p:nvSpPr>
          <p:spPr>
            <a:xfrm>
              <a:off x="-505822" y="-317675"/>
              <a:ext cx="25650" cy="90000"/>
            </a:xfrm>
            <a:custGeom>
              <a:avLst/>
              <a:gdLst/>
              <a:ahLst/>
              <a:cxnLst/>
              <a:rect l="l" t="t" r="r" b="b"/>
              <a:pathLst>
                <a:path w="1026" h="3600" extrusionOk="0">
                  <a:moveTo>
                    <a:pt x="513" y="1"/>
                  </a:moveTo>
                  <a:cubicBezTo>
                    <a:pt x="227" y="1"/>
                    <a:pt x="0" y="233"/>
                    <a:pt x="0" y="514"/>
                  </a:cubicBezTo>
                  <a:lnTo>
                    <a:pt x="0" y="3600"/>
                  </a:lnTo>
                  <a:lnTo>
                    <a:pt x="1025" y="3600"/>
                  </a:lnTo>
                  <a:lnTo>
                    <a:pt x="1025" y="514"/>
                  </a:lnTo>
                  <a:cubicBezTo>
                    <a:pt x="1025" y="233"/>
                    <a:pt x="798" y="1"/>
                    <a:pt x="513" y="1"/>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7"/>
            <p:cNvSpPr/>
            <p:nvPr/>
          </p:nvSpPr>
          <p:spPr>
            <a:xfrm>
              <a:off x="-535697" y="-460350"/>
              <a:ext cx="85400" cy="18150"/>
            </a:xfrm>
            <a:custGeom>
              <a:avLst/>
              <a:gdLst/>
              <a:ahLst/>
              <a:cxnLst/>
              <a:rect l="l" t="t" r="r" b="b"/>
              <a:pathLst>
                <a:path w="3416" h="726" extrusionOk="0">
                  <a:moveTo>
                    <a:pt x="0" y="0"/>
                  </a:moveTo>
                  <a:lnTo>
                    <a:pt x="0" y="726"/>
                  </a:lnTo>
                  <a:lnTo>
                    <a:pt x="3415" y="726"/>
                  </a:lnTo>
                  <a:lnTo>
                    <a:pt x="3415" y="0"/>
                  </a:lnTo>
                  <a:close/>
                </a:path>
              </a:pathLst>
            </a:custGeom>
            <a:solidFill>
              <a:srgbClr val="A7C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7"/>
            <p:cNvSpPr/>
            <p:nvPr/>
          </p:nvSpPr>
          <p:spPr>
            <a:xfrm>
              <a:off x="-365825" y="-610175"/>
              <a:ext cx="85500" cy="382500"/>
            </a:xfrm>
            <a:custGeom>
              <a:avLst/>
              <a:gdLst/>
              <a:ahLst/>
              <a:cxnLst/>
              <a:rect l="l" t="t" r="r" b="b"/>
              <a:pathLst>
                <a:path w="3420" h="15300" extrusionOk="0">
                  <a:moveTo>
                    <a:pt x="658" y="0"/>
                  </a:moveTo>
                  <a:cubicBezTo>
                    <a:pt x="295" y="0"/>
                    <a:pt x="0" y="295"/>
                    <a:pt x="0" y="663"/>
                  </a:cubicBezTo>
                  <a:lnTo>
                    <a:pt x="0" y="15300"/>
                  </a:lnTo>
                  <a:lnTo>
                    <a:pt x="3420" y="15300"/>
                  </a:lnTo>
                  <a:lnTo>
                    <a:pt x="3420" y="663"/>
                  </a:lnTo>
                  <a:cubicBezTo>
                    <a:pt x="3420" y="295"/>
                    <a:pt x="3125" y="0"/>
                    <a:pt x="2757" y="0"/>
                  </a:cubicBezTo>
                  <a:close/>
                </a:path>
              </a:pathLst>
            </a:custGeom>
            <a:solidFill>
              <a:srgbClr val="CBD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7"/>
            <p:cNvSpPr/>
            <p:nvPr/>
          </p:nvSpPr>
          <p:spPr>
            <a:xfrm>
              <a:off x="-365825" y="-410175"/>
              <a:ext cx="85500" cy="60475"/>
            </a:xfrm>
            <a:custGeom>
              <a:avLst/>
              <a:gdLst/>
              <a:ahLst/>
              <a:cxnLst/>
              <a:rect l="l" t="t" r="r" b="b"/>
              <a:pathLst>
                <a:path w="3420" h="2419" extrusionOk="0">
                  <a:moveTo>
                    <a:pt x="0" y="0"/>
                  </a:moveTo>
                  <a:lnTo>
                    <a:pt x="0" y="2419"/>
                  </a:lnTo>
                  <a:lnTo>
                    <a:pt x="3420" y="2419"/>
                  </a:lnTo>
                  <a:lnTo>
                    <a:pt x="3420" y="0"/>
                  </a:lnTo>
                  <a:close/>
                </a:path>
              </a:pathLst>
            </a:custGeom>
            <a:solidFill>
              <a:srgbClr val="A7C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7"/>
            <p:cNvSpPr/>
            <p:nvPr/>
          </p:nvSpPr>
          <p:spPr>
            <a:xfrm>
              <a:off x="-335975" y="-583225"/>
              <a:ext cx="25800" cy="102825"/>
            </a:xfrm>
            <a:custGeom>
              <a:avLst/>
              <a:gdLst/>
              <a:ahLst/>
              <a:cxnLst/>
              <a:rect l="l" t="t" r="r" b="b"/>
              <a:pathLst>
                <a:path w="1032" h="4113" extrusionOk="0">
                  <a:moveTo>
                    <a:pt x="514" y="1"/>
                  </a:moveTo>
                  <a:cubicBezTo>
                    <a:pt x="233" y="1"/>
                    <a:pt x="1" y="233"/>
                    <a:pt x="1" y="518"/>
                  </a:cubicBezTo>
                  <a:lnTo>
                    <a:pt x="1" y="3599"/>
                  </a:lnTo>
                  <a:cubicBezTo>
                    <a:pt x="1" y="3885"/>
                    <a:pt x="233" y="4112"/>
                    <a:pt x="514" y="4112"/>
                  </a:cubicBezTo>
                  <a:cubicBezTo>
                    <a:pt x="799" y="4112"/>
                    <a:pt x="1031" y="3885"/>
                    <a:pt x="1031" y="3599"/>
                  </a:cubicBezTo>
                  <a:lnTo>
                    <a:pt x="1031" y="518"/>
                  </a:lnTo>
                  <a:cubicBezTo>
                    <a:pt x="1031" y="233"/>
                    <a:pt x="799" y="1"/>
                    <a:pt x="514" y="1"/>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7"/>
            <p:cNvSpPr/>
            <p:nvPr/>
          </p:nvSpPr>
          <p:spPr>
            <a:xfrm>
              <a:off x="-335975" y="-317675"/>
              <a:ext cx="25800" cy="90000"/>
            </a:xfrm>
            <a:custGeom>
              <a:avLst/>
              <a:gdLst/>
              <a:ahLst/>
              <a:cxnLst/>
              <a:rect l="l" t="t" r="r" b="b"/>
              <a:pathLst>
                <a:path w="1032" h="3600" extrusionOk="0">
                  <a:moveTo>
                    <a:pt x="514" y="1"/>
                  </a:moveTo>
                  <a:cubicBezTo>
                    <a:pt x="233" y="1"/>
                    <a:pt x="1" y="233"/>
                    <a:pt x="1" y="514"/>
                  </a:cubicBezTo>
                  <a:lnTo>
                    <a:pt x="1" y="3600"/>
                  </a:lnTo>
                  <a:lnTo>
                    <a:pt x="1031" y="3600"/>
                  </a:lnTo>
                  <a:lnTo>
                    <a:pt x="1031" y="514"/>
                  </a:lnTo>
                  <a:cubicBezTo>
                    <a:pt x="1031" y="233"/>
                    <a:pt x="799" y="1"/>
                    <a:pt x="514" y="1"/>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7"/>
            <p:cNvSpPr/>
            <p:nvPr/>
          </p:nvSpPr>
          <p:spPr>
            <a:xfrm>
              <a:off x="-365825" y="-460350"/>
              <a:ext cx="85500" cy="18150"/>
            </a:xfrm>
            <a:custGeom>
              <a:avLst/>
              <a:gdLst/>
              <a:ahLst/>
              <a:cxnLst/>
              <a:rect l="l" t="t" r="r" b="b"/>
              <a:pathLst>
                <a:path w="3420" h="726" extrusionOk="0">
                  <a:moveTo>
                    <a:pt x="0" y="0"/>
                  </a:moveTo>
                  <a:lnTo>
                    <a:pt x="0" y="726"/>
                  </a:lnTo>
                  <a:lnTo>
                    <a:pt x="3420" y="726"/>
                  </a:lnTo>
                  <a:lnTo>
                    <a:pt x="3420" y="0"/>
                  </a:lnTo>
                  <a:close/>
                </a:path>
              </a:pathLst>
            </a:custGeom>
            <a:solidFill>
              <a:srgbClr val="A7C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7"/>
            <p:cNvSpPr/>
            <p:nvPr/>
          </p:nvSpPr>
          <p:spPr>
            <a:xfrm>
              <a:off x="-450600" y="-513325"/>
              <a:ext cx="85400" cy="285525"/>
            </a:xfrm>
            <a:custGeom>
              <a:avLst/>
              <a:gdLst/>
              <a:ahLst/>
              <a:cxnLst/>
              <a:rect l="l" t="t" r="r" b="b"/>
              <a:pathLst>
                <a:path w="3416" h="11421" extrusionOk="0">
                  <a:moveTo>
                    <a:pt x="542" y="0"/>
                  </a:moveTo>
                  <a:cubicBezTo>
                    <a:pt x="242" y="0"/>
                    <a:pt x="0" y="242"/>
                    <a:pt x="0" y="537"/>
                  </a:cubicBezTo>
                  <a:lnTo>
                    <a:pt x="0" y="11421"/>
                  </a:lnTo>
                  <a:lnTo>
                    <a:pt x="3415" y="11421"/>
                  </a:lnTo>
                  <a:lnTo>
                    <a:pt x="3415" y="537"/>
                  </a:lnTo>
                  <a:cubicBezTo>
                    <a:pt x="3415" y="242"/>
                    <a:pt x="3173" y="0"/>
                    <a:pt x="2878" y="0"/>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7"/>
            <p:cNvSpPr/>
            <p:nvPr/>
          </p:nvSpPr>
          <p:spPr>
            <a:xfrm>
              <a:off x="-420625" y="-317675"/>
              <a:ext cx="25800" cy="90000"/>
            </a:xfrm>
            <a:custGeom>
              <a:avLst/>
              <a:gdLst/>
              <a:ahLst/>
              <a:cxnLst/>
              <a:rect l="l" t="t" r="r" b="b"/>
              <a:pathLst>
                <a:path w="1032" h="3600" extrusionOk="0">
                  <a:moveTo>
                    <a:pt x="514" y="1"/>
                  </a:moveTo>
                  <a:cubicBezTo>
                    <a:pt x="233" y="1"/>
                    <a:pt x="1" y="233"/>
                    <a:pt x="1" y="514"/>
                  </a:cubicBezTo>
                  <a:lnTo>
                    <a:pt x="1" y="3600"/>
                  </a:lnTo>
                  <a:lnTo>
                    <a:pt x="1031" y="3600"/>
                  </a:lnTo>
                  <a:lnTo>
                    <a:pt x="1031" y="514"/>
                  </a:lnTo>
                  <a:cubicBezTo>
                    <a:pt x="1031" y="233"/>
                    <a:pt x="799" y="1"/>
                    <a:pt x="514" y="1"/>
                  </a:cubicBezTo>
                  <a:close/>
                </a:path>
              </a:pathLst>
            </a:custGeom>
            <a:solidFill>
              <a:srgbClr val="243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7"/>
            <p:cNvSpPr/>
            <p:nvPr/>
          </p:nvSpPr>
          <p:spPr>
            <a:xfrm>
              <a:off x="-450600" y="-463375"/>
              <a:ext cx="85400" cy="18150"/>
            </a:xfrm>
            <a:custGeom>
              <a:avLst/>
              <a:gdLst/>
              <a:ahLst/>
              <a:cxnLst/>
              <a:rect l="l" t="t" r="r" b="b"/>
              <a:pathLst>
                <a:path w="3416" h="726" extrusionOk="0">
                  <a:moveTo>
                    <a:pt x="0" y="0"/>
                  </a:moveTo>
                  <a:lnTo>
                    <a:pt x="0" y="726"/>
                  </a:lnTo>
                  <a:lnTo>
                    <a:pt x="3415" y="726"/>
                  </a:lnTo>
                  <a:lnTo>
                    <a:pt x="3415" y="0"/>
                  </a:lnTo>
                  <a:close/>
                </a:path>
              </a:pathLst>
            </a:custGeom>
            <a:solidFill>
              <a:srgbClr val="243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7"/>
            <p:cNvSpPr/>
            <p:nvPr/>
          </p:nvSpPr>
          <p:spPr>
            <a:xfrm>
              <a:off x="-435475" y="-412225"/>
              <a:ext cx="55150" cy="55275"/>
            </a:xfrm>
            <a:custGeom>
              <a:avLst/>
              <a:gdLst/>
              <a:ahLst/>
              <a:cxnLst/>
              <a:rect l="l" t="t" r="r" b="b"/>
              <a:pathLst>
                <a:path w="2206" h="2211" extrusionOk="0">
                  <a:moveTo>
                    <a:pt x="1103" y="0"/>
                  </a:moveTo>
                  <a:cubicBezTo>
                    <a:pt x="493" y="0"/>
                    <a:pt x="0" y="498"/>
                    <a:pt x="0" y="1108"/>
                  </a:cubicBezTo>
                  <a:cubicBezTo>
                    <a:pt x="0" y="1717"/>
                    <a:pt x="493" y="2211"/>
                    <a:pt x="1103" y="2211"/>
                  </a:cubicBezTo>
                  <a:cubicBezTo>
                    <a:pt x="1712" y="2211"/>
                    <a:pt x="2206" y="1717"/>
                    <a:pt x="2206" y="1108"/>
                  </a:cubicBezTo>
                  <a:cubicBezTo>
                    <a:pt x="2206" y="498"/>
                    <a:pt x="1712" y="0"/>
                    <a:pt x="1103" y="0"/>
                  </a:cubicBezTo>
                  <a:close/>
                </a:path>
              </a:pathLst>
            </a:custGeom>
            <a:solidFill>
              <a:srgbClr val="243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 name="Google Shape;257;p7"/>
          <p:cNvGrpSpPr/>
          <p:nvPr/>
        </p:nvGrpSpPr>
        <p:grpSpPr>
          <a:xfrm flipH="1">
            <a:off x="5511158" y="3925961"/>
            <a:ext cx="651885" cy="656710"/>
            <a:chOff x="4392475" y="4247738"/>
            <a:chExt cx="332425" cy="334902"/>
          </a:xfrm>
        </p:grpSpPr>
        <p:sp>
          <p:nvSpPr>
            <p:cNvPr id="258" name="Google Shape;258;p7"/>
            <p:cNvSpPr/>
            <p:nvPr/>
          </p:nvSpPr>
          <p:spPr>
            <a:xfrm>
              <a:off x="4564675" y="4247738"/>
              <a:ext cx="160225" cy="252175"/>
            </a:xfrm>
            <a:custGeom>
              <a:avLst/>
              <a:gdLst/>
              <a:ahLst/>
              <a:cxnLst/>
              <a:rect l="l" t="t" r="r" b="b"/>
              <a:pathLst>
                <a:path w="1164" h="1832" extrusionOk="0">
                  <a:moveTo>
                    <a:pt x="591" y="1"/>
                  </a:moveTo>
                  <a:cubicBezTo>
                    <a:pt x="237" y="1"/>
                    <a:pt x="22" y="361"/>
                    <a:pt x="90" y="683"/>
                  </a:cubicBezTo>
                  <a:cubicBezTo>
                    <a:pt x="138" y="896"/>
                    <a:pt x="124" y="1123"/>
                    <a:pt x="51" y="1331"/>
                  </a:cubicBezTo>
                  <a:cubicBezTo>
                    <a:pt x="32" y="1397"/>
                    <a:pt x="0" y="1831"/>
                    <a:pt x="537" y="1831"/>
                  </a:cubicBezTo>
                  <a:cubicBezTo>
                    <a:pt x="556" y="1831"/>
                    <a:pt x="577" y="1831"/>
                    <a:pt x="598" y="1829"/>
                  </a:cubicBezTo>
                  <a:cubicBezTo>
                    <a:pt x="598" y="1829"/>
                    <a:pt x="614" y="1831"/>
                    <a:pt x="641" y="1831"/>
                  </a:cubicBezTo>
                  <a:cubicBezTo>
                    <a:pt x="770" y="1831"/>
                    <a:pt x="1143" y="1791"/>
                    <a:pt x="1135" y="1331"/>
                  </a:cubicBezTo>
                  <a:cubicBezTo>
                    <a:pt x="1125" y="775"/>
                    <a:pt x="1110" y="683"/>
                    <a:pt x="1135" y="494"/>
                  </a:cubicBezTo>
                  <a:cubicBezTo>
                    <a:pt x="1164" y="301"/>
                    <a:pt x="956" y="6"/>
                    <a:pt x="598" y="1"/>
                  </a:cubicBezTo>
                  <a:cubicBezTo>
                    <a:pt x="595" y="1"/>
                    <a:pt x="593" y="1"/>
                    <a:pt x="591" y="1"/>
                  </a:cubicBezTo>
                  <a:close/>
                </a:path>
              </a:pathLst>
            </a:custGeom>
            <a:solidFill>
              <a:srgbClr val="AFC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7"/>
            <p:cNvSpPr/>
            <p:nvPr/>
          </p:nvSpPr>
          <p:spPr>
            <a:xfrm>
              <a:off x="4644237" y="4315186"/>
              <a:ext cx="4818" cy="267454"/>
            </a:xfrm>
            <a:custGeom>
              <a:avLst/>
              <a:gdLst/>
              <a:ahLst/>
              <a:cxnLst/>
              <a:rect l="l" t="t" r="r" b="b"/>
              <a:pathLst>
                <a:path w="35" h="1943" extrusionOk="0">
                  <a:moveTo>
                    <a:pt x="17" y="1"/>
                  </a:moveTo>
                  <a:cubicBezTo>
                    <a:pt x="9" y="1"/>
                    <a:pt x="0" y="7"/>
                    <a:pt x="0" y="19"/>
                  </a:cubicBezTo>
                  <a:lnTo>
                    <a:pt x="0" y="1925"/>
                  </a:lnTo>
                  <a:cubicBezTo>
                    <a:pt x="0" y="1937"/>
                    <a:pt x="9" y="1943"/>
                    <a:pt x="17" y="1943"/>
                  </a:cubicBezTo>
                  <a:cubicBezTo>
                    <a:pt x="26" y="1943"/>
                    <a:pt x="34" y="1937"/>
                    <a:pt x="34" y="1925"/>
                  </a:cubicBezTo>
                  <a:lnTo>
                    <a:pt x="34" y="19"/>
                  </a:lnTo>
                  <a:cubicBezTo>
                    <a:pt x="34" y="7"/>
                    <a:pt x="26" y="1"/>
                    <a:pt x="17" y="1"/>
                  </a:cubicBezTo>
                  <a:close/>
                </a:path>
              </a:pathLst>
            </a:custGeom>
            <a:solidFill>
              <a:srgbClr val="233D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7"/>
            <p:cNvSpPr/>
            <p:nvPr/>
          </p:nvSpPr>
          <p:spPr>
            <a:xfrm>
              <a:off x="4609962" y="4366667"/>
              <a:ext cx="40056" cy="38129"/>
            </a:xfrm>
            <a:custGeom>
              <a:avLst/>
              <a:gdLst/>
              <a:ahLst/>
              <a:cxnLst/>
              <a:rect l="l" t="t" r="r" b="b"/>
              <a:pathLst>
                <a:path w="291" h="277" extrusionOk="0">
                  <a:moveTo>
                    <a:pt x="28" y="0"/>
                  </a:moveTo>
                  <a:cubicBezTo>
                    <a:pt x="14" y="0"/>
                    <a:pt x="0" y="16"/>
                    <a:pt x="12" y="32"/>
                  </a:cubicBezTo>
                  <a:lnTo>
                    <a:pt x="254" y="274"/>
                  </a:lnTo>
                  <a:cubicBezTo>
                    <a:pt x="257" y="275"/>
                    <a:pt x="260" y="276"/>
                    <a:pt x="263" y="276"/>
                  </a:cubicBezTo>
                  <a:cubicBezTo>
                    <a:pt x="276" y="276"/>
                    <a:pt x="290" y="260"/>
                    <a:pt x="278" y="245"/>
                  </a:cubicBezTo>
                  <a:lnTo>
                    <a:pt x="36" y="3"/>
                  </a:lnTo>
                  <a:cubicBezTo>
                    <a:pt x="34" y="1"/>
                    <a:pt x="31" y="0"/>
                    <a:pt x="28" y="0"/>
                  </a:cubicBezTo>
                  <a:close/>
                </a:path>
              </a:pathLst>
            </a:custGeom>
            <a:solidFill>
              <a:srgbClr val="233D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7"/>
            <p:cNvSpPr/>
            <p:nvPr/>
          </p:nvSpPr>
          <p:spPr>
            <a:xfrm>
              <a:off x="4643273" y="4404934"/>
              <a:ext cx="43222" cy="41157"/>
            </a:xfrm>
            <a:custGeom>
              <a:avLst/>
              <a:gdLst/>
              <a:ahLst/>
              <a:cxnLst/>
              <a:rect l="l" t="t" r="r" b="b"/>
              <a:pathLst>
                <a:path w="314" h="299" extrusionOk="0">
                  <a:moveTo>
                    <a:pt x="286" y="1"/>
                  </a:moveTo>
                  <a:cubicBezTo>
                    <a:pt x="282" y="1"/>
                    <a:pt x="277" y="2"/>
                    <a:pt x="273" y="5"/>
                  </a:cubicBezTo>
                  <a:lnTo>
                    <a:pt x="12" y="267"/>
                  </a:lnTo>
                  <a:cubicBezTo>
                    <a:pt x="0" y="282"/>
                    <a:pt x="14" y="298"/>
                    <a:pt x="28" y="298"/>
                  </a:cubicBezTo>
                  <a:cubicBezTo>
                    <a:pt x="31" y="298"/>
                    <a:pt x="34" y="297"/>
                    <a:pt x="36" y="296"/>
                  </a:cubicBezTo>
                  <a:lnTo>
                    <a:pt x="302" y="30"/>
                  </a:lnTo>
                  <a:cubicBezTo>
                    <a:pt x="314" y="18"/>
                    <a:pt x="301" y="1"/>
                    <a:pt x="286" y="1"/>
                  </a:cubicBezTo>
                  <a:close/>
                </a:path>
              </a:pathLst>
            </a:custGeom>
            <a:solidFill>
              <a:srgbClr val="233D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7"/>
            <p:cNvSpPr/>
            <p:nvPr/>
          </p:nvSpPr>
          <p:spPr>
            <a:xfrm>
              <a:off x="4392475" y="4353728"/>
              <a:ext cx="191884" cy="164216"/>
            </a:xfrm>
            <a:custGeom>
              <a:avLst/>
              <a:gdLst/>
              <a:ahLst/>
              <a:cxnLst/>
              <a:rect l="l" t="t" r="r" b="b"/>
              <a:pathLst>
                <a:path w="1394" h="1193" extrusionOk="0">
                  <a:moveTo>
                    <a:pt x="596" y="0"/>
                  </a:moveTo>
                  <a:cubicBezTo>
                    <a:pt x="267" y="0"/>
                    <a:pt x="1" y="266"/>
                    <a:pt x="1" y="595"/>
                  </a:cubicBezTo>
                  <a:cubicBezTo>
                    <a:pt x="1" y="955"/>
                    <a:pt x="295" y="1193"/>
                    <a:pt x="600" y="1193"/>
                  </a:cubicBezTo>
                  <a:cubicBezTo>
                    <a:pt x="747" y="1193"/>
                    <a:pt x="896" y="1138"/>
                    <a:pt x="1017" y="1016"/>
                  </a:cubicBezTo>
                  <a:cubicBezTo>
                    <a:pt x="1394" y="643"/>
                    <a:pt x="1128" y="0"/>
                    <a:pt x="596" y="0"/>
                  </a:cubicBezTo>
                  <a:close/>
                </a:path>
              </a:pathLst>
            </a:custGeom>
            <a:solidFill>
              <a:srgbClr val="425A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7"/>
            <p:cNvSpPr/>
            <p:nvPr/>
          </p:nvSpPr>
          <p:spPr>
            <a:xfrm>
              <a:off x="4471761" y="4397088"/>
              <a:ext cx="5506" cy="185552"/>
            </a:xfrm>
            <a:custGeom>
              <a:avLst/>
              <a:gdLst/>
              <a:ahLst/>
              <a:cxnLst/>
              <a:rect l="l" t="t" r="r" b="b"/>
              <a:pathLst>
                <a:path w="40" h="1348" extrusionOk="0">
                  <a:moveTo>
                    <a:pt x="20" y="1"/>
                  </a:moveTo>
                  <a:cubicBezTo>
                    <a:pt x="10" y="1"/>
                    <a:pt x="0" y="7"/>
                    <a:pt x="0" y="19"/>
                  </a:cubicBezTo>
                  <a:lnTo>
                    <a:pt x="0" y="1330"/>
                  </a:lnTo>
                  <a:cubicBezTo>
                    <a:pt x="0" y="1342"/>
                    <a:pt x="10" y="1348"/>
                    <a:pt x="20" y="1348"/>
                  </a:cubicBezTo>
                  <a:cubicBezTo>
                    <a:pt x="29" y="1348"/>
                    <a:pt x="39" y="1342"/>
                    <a:pt x="39" y="1330"/>
                  </a:cubicBezTo>
                  <a:lnTo>
                    <a:pt x="39" y="19"/>
                  </a:lnTo>
                  <a:cubicBezTo>
                    <a:pt x="39" y="7"/>
                    <a:pt x="29" y="1"/>
                    <a:pt x="20" y="1"/>
                  </a:cubicBezTo>
                  <a:close/>
                </a:path>
              </a:pathLst>
            </a:custGeom>
            <a:solidFill>
              <a:srgbClr val="233D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7"/>
            <p:cNvSpPr/>
            <p:nvPr/>
          </p:nvSpPr>
          <p:spPr>
            <a:xfrm>
              <a:off x="4447673" y="4432327"/>
              <a:ext cx="29870" cy="27943"/>
            </a:xfrm>
            <a:custGeom>
              <a:avLst/>
              <a:gdLst/>
              <a:ahLst/>
              <a:cxnLst/>
              <a:rect l="l" t="t" r="r" b="b"/>
              <a:pathLst>
                <a:path w="217" h="203" extrusionOk="0">
                  <a:moveTo>
                    <a:pt x="29" y="0"/>
                  </a:moveTo>
                  <a:cubicBezTo>
                    <a:pt x="15" y="0"/>
                    <a:pt x="1" y="18"/>
                    <a:pt x="16" y="34"/>
                  </a:cubicBezTo>
                  <a:lnTo>
                    <a:pt x="180" y="198"/>
                  </a:lnTo>
                  <a:cubicBezTo>
                    <a:pt x="185" y="201"/>
                    <a:pt x="189" y="203"/>
                    <a:pt x="193" y="203"/>
                  </a:cubicBezTo>
                  <a:cubicBezTo>
                    <a:pt x="207" y="203"/>
                    <a:pt x="217" y="185"/>
                    <a:pt x="209" y="174"/>
                  </a:cubicBezTo>
                  <a:lnTo>
                    <a:pt x="40" y="5"/>
                  </a:lnTo>
                  <a:cubicBezTo>
                    <a:pt x="37" y="2"/>
                    <a:pt x="33" y="0"/>
                    <a:pt x="29" y="0"/>
                  </a:cubicBezTo>
                  <a:close/>
                </a:path>
              </a:pathLst>
            </a:custGeom>
            <a:solidFill>
              <a:srgbClr val="233D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7"/>
            <p:cNvSpPr/>
            <p:nvPr/>
          </p:nvSpPr>
          <p:spPr>
            <a:xfrm>
              <a:off x="4471348" y="4458893"/>
              <a:ext cx="31935" cy="30008"/>
            </a:xfrm>
            <a:custGeom>
              <a:avLst/>
              <a:gdLst/>
              <a:ahLst/>
              <a:cxnLst/>
              <a:rect l="l" t="t" r="r" b="b"/>
              <a:pathLst>
                <a:path w="232" h="218" extrusionOk="0">
                  <a:moveTo>
                    <a:pt x="203" y="1"/>
                  </a:moveTo>
                  <a:cubicBezTo>
                    <a:pt x="199" y="1"/>
                    <a:pt x="195" y="2"/>
                    <a:pt x="192" y="5"/>
                  </a:cubicBezTo>
                  <a:lnTo>
                    <a:pt x="8" y="189"/>
                  </a:lnTo>
                  <a:cubicBezTo>
                    <a:pt x="1" y="200"/>
                    <a:pt x="11" y="218"/>
                    <a:pt x="25" y="218"/>
                  </a:cubicBezTo>
                  <a:cubicBezTo>
                    <a:pt x="29" y="218"/>
                    <a:pt x="33" y="216"/>
                    <a:pt x="37" y="213"/>
                  </a:cubicBezTo>
                  <a:lnTo>
                    <a:pt x="216" y="34"/>
                  </a:lnTo>
                  <a:cubicBezTo>
                    <a:pt x="232" y="19"/>
                    <a:pt x="217" y="1"/>
                    <a:pt x="203" y="1"/>
                  </a:cubicBezTo>
                  <a:close/>
                </a:path>
              </a:pathLst>
            </a:custGeom>
            <a:solidFill>
              <a:srgbClr val="233D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7"/>
            <p:cNvSpPr/>
            <p:nvPr/>
          </p:nvSpPr>
          <p:spPr>
            <a:xfrm>
              <a:off x="4507137" y="4354967"/>
              <a:ext cx="137925" cy="166006"/>
            </a:xfrm>
            <a:custGeom>
              <a:avLst/>
              <a:gdLst/>
              <a:ahLst/>
              <a:cxnLst/>
              <a:rect l="l" t="t" r="r" b="b"/>
              <a:pathLst>
                <a:path w="1002" h="1206" extrusionOk="0">
                  <a:moveTo>
                    <a:pt x="494" y="1"/>
                  </a:moveTo>
                  <a:cubicBezTo>
                    <a:pt x="441" y="1"/>
                    <a:pt x="389" y="30"/>
                    <a:pt x="367" y="88"/>
                  </a:cubicBezTo>
                  <a:lnTo>
                    <a:pt x="10" y="1007"/>
                  </a:lnTo>
                  <a:cubicBezTo>
                    <a:pt x="10" y="1007"/>
                    <a:pt x="10" y="1007"/>
                    <a:pt x="10" y="1007"/>
                  </a:cubicBezTo>
                  <a:lnTo>
                    <a:pt x="10" y="1007"/>
                  </a:lnTo>
                  <a:cubicBezTo>
                    <a:pt x="3" y="1023"/>
                    <a:pt x="1" y="1039"/>
                    <a:pt x="1" y="1055"/>
                  </a:cubicBezTo>
                  <a:lnTo>
                    <a:pt x="1" y="1055"/>
                  </a:lnTo>
                  <a:cubicBezTo>
                    <a:pt x="0" y="1130"/>
                    <a:pt x="59" y="1195"/>
                    <a:pt x="135" y="1195"/>
                  </a:cubicBezTo>
                  <a:lnTo>
                    <a:pt x="832" y="1205"/>
                  </a:lnTo>
                  <a:cubicBezTo>
                    <a:pt x="933" y="1205"/>
                    <a:pt x="1001" y="1104"/>
                    <a:pt x="962" y="1012"/>
                  </a:cubicBezTo>
                  <a:lnTo>
                    <a:pt x="624" y="88"/>
                  </a:lnTo>
                  <a:cubicBezTo>
                    <a:pt x="600" y="30"/>
                    <a:pt x="546" y="1"/>
                    <a:pt x="494" y="1"/>
                  </a:cubicBezTo>
                  <a:close/>
                </a:path>
              </a:pathLst>
            </a:custGeom>
            <a:solidFill>
              <a:srgbClr val="D074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7"/>
            <p:cNvSpPr/>
            <p:nvPr/>
          </p:nvSpPr>
          <p:spPr>
            <a:xfrm>
              <a:off x="4538384" y="4379744"/>
              <a:ext cx="70064" cy="202483"/>
            </a:xfrm>
            <a:custGeom>
              <a:avLst/>
              <a:gdLst/>
              <a:ahLst/>
              <a:cxnLst/>
              <a:rect l="l" t="t" r="r" b="b"/>
              <a:pathLst>
                <a:path w="509" h="1471" extrusionOk="0">
                  <a:moveTo>
                    <a:pt x="259" y="1"/>
                  </a:moveTo>
                  <a:cubicBezTo>
                    <a:pt x="250" y="1"/>
                    <a:pt x="242" y="7"/>
                    <a:pt x="242" y="19"/>
                  </a:cubicBezTo>
                  <a:lnTo>
                    <a:pt x="242" y="793"/>
                  </a:lnTo>
                  <a:lnTo>
                    <a:pt x="29" y="575"/>
                  </a:lnTo>
                  <a:cubicBezTo>
                    <a:pt x="24" y="573"/>
                    <a:pt x="20" y="572"/>
                    <a:pt x="15" y="572"/>
                  </a:cubicBezTo>
                  <a:cubicBezTo>
                    <a:pt x="11" y="572"/>
                    <a:pt x="7" y="573"/>
                    <a:pt x="5" y="575"/>
                  </a:cubicBezTo>
                  <a:cubicBezTo>
                    <a:pt x="0" y="580"/>
                    <a:pt x="0" y="580"/>
                    <a:pt x="0" y="585"/>
                  </a:cubicBezTo>
                  <a:cubicBezTo>
                    <a:pt x="0" y="590"/>
                    <a:pt x="0" y="595"/>
                    <a:pt x="5" y="600"/>
                  </a:cubicBezTo>
                  <a:lnTo>
                    <a:pt x="242" y="832"/>
                  </a:lnTo>
                  <a:lnTo>
                    <a:pt x="242" y="1456"/>
                  </a:lnTo>
                  <a:cubicBezTo>
                    <a:pt x="242" y="1465"/>
                    <a:pt x="249" y="1470"/>
                    <a:pt x="257" y="1470"/>
                  </a:cubicBezTo>
                  <a:cubicBezTo>
                    <a:pt x="264" y="1470"/>
                    <a:pt x="271" y="1465"/>
                    <a:pt x="271" y="1456"/>
                  </a:cubicBezTo>
                  <a:lnTo>
                    <a:pt x="271" y="967"/>
                  </a:lnTo>
                  <a:lnTo>
                    <a:pt x="498" y="740"/>
                  </a:lnTo>
                  <a:cubicBezTo>
                    <a:pt x="503" y="735"/>
                    <a:pt x="508" y="730"/>
                    <a:pt x="508" y="725"/>
                  </a:cubicBezTo>
                  <a:cubicBezTo>
                    <a:pt x="503" y="720"/>
                    <a:pt x="498" y="716"/>
                    <a:pt x="494" y="716"/>
                  </a:cubicBezTo>
                  <a:cubicBezTo>
                    <a:pt x="489" y="716"/>
                    <a:pt x="484" y="716"/>
                    <a:pt x="479" y="720"/>
                  </a:cubicBezTo>
                  <a:lnTo>
                    <a:pt x="276" y="924"/>
                  </a:lnTo>
                  <a:lnTo>
                    <a:pt x="276" y="556"/>
                  </a:lnTo>
                  <a:lnTo>
                    <a:pt x="465" y="367"/>
                  </a:lnTo>
                  <a:cubicBezTo>
                    <a:pt x="476" y="356"/>
                    <a:pt x="464" y="339"/>
                    <a:pt x="451" y="339"/>
                  </a:cubicBezTo>
                  <a:cubicBezTo>
                    <a:pt x="447" y="339"/>
                    <a:pt x="443" y="340"/>
                    <a:pt x="440" y="343"/>
                  </a:cubicBezTo>
                  <a:lnTo>
                    <a:pt x="276" y="512"/>
                  </a:lnTo>
                  <a:lnTo>
                    <a:pt x="276" y="19"/>
                  </a:lnTo>
                  <a:cubicBezTo>
                    <a:pt x="276" y="7"/>
                    <a:pt x="267" y="1"/>
                    <a:pt x="259" y="1"/>
                  </a:cubicBezTo>
                  <a:close/>
                </a:path>
              </a:pathLst>
            </a:custGeom>
            <a:solidFill>
              <a:srgbClr val="233D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 name="Google Shape;268;p7"/>
          <p:cNvGrpSpPr/>
          <p:nvPr/>
        </p:nvGrpSpPr>
        <p:grpSpPr>
          <a:xfrm>
            <a:off x="4571997" y="4078596"/>
            <a:ext cx="850800" cy="490289"/>
            <a:chOff x="6625736" y="4095721"/>
            <a:chExt cx="850800" cy="490240"/>
          </a:xfrm>
        </p:grpSpPr>
        <p:sp>
          <p:nvSpPr>
            <p:cNvPr id="269" name="Google Shape;269;p7"/>
            <p:cNvSpPr/>
            <p:nvPr/>
          </p:nvSpPr>
          <p:spPr>
            <a:xfrm>
              <a:off x="7028650" y="4095721"/>
              <a:ext cx="10969" cy="21569"/>
            </a:xfrm>
            <a:custGeom>
              <a:avLst/>
              <a:gdLst/>
              <a:ahLst/>
              <a:cxnLst/>
              <a:rect l="l" t="t" r="r" b="b"/>
              <a:pathLst>
                <a:path w="30" h="59" extrusionOk="0">
                  <a:moveTo>
                    <a:pt x="1" y="0"/>
                  </a:moveTo>
                  <a:lnTo>
                    <a:pt x="1" y="58"/>
                  </a:lnTo>
                  <a:lnTo>
                    <a:pt x="30" y="58"/>
                  </a:lnTo>
                  <a:lnTo>
                    <a:pt x="30" y="0"/>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7"/>
            <p:cNvSpPr/>
            <p:nvPr/>
          </p:nvSpPr>
          <p:spPr>
            <a:xfrm>
              <a:off x="7046566" y="4143246"/>
              <a:ext cx="81533" cy="76406"/>
            </a:xfrm>
            <a:custGeom>
              <a:avLst/>
              <a:gdLst/>
              <a:ahLst/>
              <a:cxnLst/>
              <a:rect l="l" t="t" r="r" b="b"/>
              <a:pathLst>
                <a:path w="223" h="209" extrusionOk="0">
                  <a:moveTo>
                    <a:pt x="0" y="1"/>
                  </a:moveTo>
                  <a:lnTo>
                    <a:pt x="0" y="209"/>
                  </a:lnTo>
                  <a:lnTo>
                    <a:pt x="223" y="209"/>
                  </a:lnTo>
                  <a:lnTo>
                    <a:pt x="223" y="1"/>
                  </a:lnTo>
                  <a:close/>
                </a:path>
              </a:pathLst>
            </a:custGeom>
            <a:solidFill>
              <a:srgbClr val="5D8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7"/>
            <p:cNvSpPr/>
            <p:nvPr/>
          </p:nvSpPr>
          <p:spPr>
            <a:xfrm>
              <a:off x="6977463" y="4143246"/>
              <a:ext cx="69468" cy="76406"/>
            </a:xfrm>
            <a:custGeom>
              <a:avLst/>
              <a:gdLst/>
              <a:ahLst/>
              <a:cxnLst/>
              <a:rect l="l" t="t" r="r" b="b"/>
              <a:pathLst>
                <a:path w="190" h="209" extrusionOk="0">
                  <a:moveTo>
                    <a:pt x="1" y="1"/>
                  </a:moveTo>
                  <a:lnTo>
                    <a:pt x="1" y="209"/>
                  </a:lnTo>
                  <a:lnTo>
                    <a:pt x="189" y="209"/>
                  </a:lnTo>
                  <a:lnTo>
                    <a:pt x="189" y="1"/>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7"/>
            <p:cNvSpPr/>
            <p:nvPr/>
          </p:nvSpPr>
          <p:spPr>
            <a:xfrm>
              <a:off x="6977463" y="4106323"/>
              <a:ext cx="69468" cy="37289"/>
            </a:xfrm>
            <a:custGeom>
              <a:avLst/>
              <a:gdLst/>
              <a:ahLst/>
              <a:cxnLst/>
              <a:rect l="l" t="t" r="r" b="b"/>
              <a:pathLst>
                <a:path w="190" h="102" extrusionOk="0">
                  <a:moveTo>
                    <a:pt x="97" y="0"/>
                  </a:moveTo>
                  <a:lnTo>
                    <a:pt x="1" y="102"/>
                  </a:lnTo>
                  <a:lnTo>
                    <a:pt x="189" y="102"/>
                  </a:lnTo>
                  <a:lnTo>
                    <a:pt x="97" y="0"/>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7"/>
            <p:cNvSpPr/>
            <p:nvPr/>
          </p:nvSpPr>
          <p:spPr>
            <a:xfrm>
              <a:off x="7012929" y="4106323"/>
              <a:ext cx="116998" cy="37289"/>
            </a:xfrm>
            <a:custGeom>
              <a:avLst/>
              <a:gdLst/>
              <a:ahLst/>
              <a:cxnLst/>
              <a:rect l="l" t="t" r="r" b="b"/>
              <a:pathLst>
                <a:path w="320" h="102" extrusionOk="0">
                  <a:moveTo>
                    <a:pt x="0" y="0"/>
                  </a:moveTo>
                  <a:lnTo>
                    <a:pt x="92" y="102"/>
                  </a:lnTo>
                  <a:lnTo>
                    <a:pt x="320" y="102"/>
                  </a:lnTo>
                  <a:lnTo>
                    <a:pt x="228" y="0"/>
                  </a:lnTo>
                  <a:close/>
                </a:path>
              </a:pathLst>
            </a:custGeom>
            <a:solidFill>
              <a:srgbClr val="AFC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7"/>
            <p:cNvSpPr/>
            <p:nvPr/>
          </p:nvSpPr>
          <p:spPr>
            <a:xfrm>
              <a:off x="6795384" y="4166278"/>
              <a:ext cx="85189" cy="141844"/>
            </a:xfrm>
            <a:custGeom>
              <a:avLst/>
              <a:gdLst/>
              <a:ahLst/>
              <a:cxnLst/>
              <a:rect l="l" t="t" r="r" b="b"/>
              <a:pathLst>
                <a:path w="233" h="388" extrusionOk="0">
                  <a:moveTo>
                    <a:pt x="117" y="1"/>
                  </a:moveTo>
                  <a:lnTo>
                    <a:pt x="0" y="122"/>
                  </a:lnTo>
                  <a:lnTo>
                    <a:pt x="0" y="388"/>
                  </a:lnTo>
                  <a:lnTo>
                    <a:pt x="233" y="388"/>
                  </a:lnTo>
                  <a:lnTo>
                    <a:pt x="233" y="122"/>
                  </a:lnTo>
                  <a:lnTo>
                    <a:pt x="117" y="1"/>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7"/>
            <p:cNvSpPr/>
            <p:nvPr/>
          </p:nvSpPr>
          <p:spPr>
            <a:xfrm>
              <a:off x="6837796" y="4166278"/>
              <a:ext cx="187929" cy="44600"/>
            </a:xfrm>
            <a:custGeom>
              <a:avLst/>
              <a:gdLst/>
              <a:ahLst/>
              <a:cxnLst/>
              <a:rect l="l" t="t" r="r" b="b"/>
              <a:pathLst>
                <a:path w="514" h="122" extrusionOk="0">
                  <a:moveTo>
                    <a:pt x="1" y="1"/>
                  </a:moveTo>
                  <a:lnTo>
                    <a:pt x="117" y="122"/>
                  </a:lnTo>
                  <a:lnTo>
                    <a:pt x="513" y="122"/>
                  </a:lnTo>
                  <a:lnTo>
                    <a:pt x="402" y="1"/>
                  </a:ln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7"/>
            <p:cNvSpPr/>
            <p:nvPr/>
          </p:nvSpPr>
          <p:spPr>
            <a:xfrm>
              <a:off x="6880208" y="4210513"/>
              <a:ext cx="145517" cy="97609"/>
            </a:xfrm>
            <a:custGeom>
              <a:avLst/>
              <a:gdLst/>
              <a:ahLst/>
              <a:cxnLst/>
              <a:rect l="l" t="t" r="r" b="b"/>
              <a:pathLst>
                <a:path w="398" h="267" extrusionOk="0">
                  <a:moveTo>
                    <a:pt x="1" y="1"/>
                  </a:moveTo>
                  <a:lnTo>
                    <a:pt x="1" y="267"/>
                  </a:lnTo>
                  <a:lnTo>
                    <a:pt x="397" y="267"/>
                  </a:lnTo>
                  <a:lnTo>
                    <a:pt x="397" y="1"/>
                  </a:lnTo>
                  <a:close/>
                </a:path>
              </a:pathLst>
            </a:custGeom>
            <a:solidFill>
              <a:srgbClr val="5D8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7"/>
            <p:cNvSpPr/>
            <p:nvPr/>
          </p:nvSpPr>
          <p:spPr>
            <a:xfrm>
              <a:off x="7025360" y="4166278"/>
              <a:ext cx="85189" cy="141844"/>
            </a:xfrm>
            <a:custGeom>
              <a:avLst/>
              <a:gdLst/>
              <a:ahLst/>
              <a:cxnLst/>
              <a:rect l="l" t="t" r="r" b="b"/>
              <a:pathLst>
                <a:path w="233" h="388" extrusionOk="0">
                  <a:moveTo>
                    <a:pt x="116" y="1"/>
                  </a:moveTo>
                  <a:lnTo>
                    <a:pt x="0" y="122"/>
                  </a:lnTo>
                  <a:lnTo>
                    <a:pt x="0" y="388"/>
                  </a:lnTo>
                  <a:lnTo>
                    <a:pt x="232" y="388"/>
                  </a:lnTo>
                  <a:lnTo>
                    <a:pt x="232" y="122"/>
                  </a:lnTo>
                  <a:lnTo>
                    <a:pt x="116" y="1"/>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7"/>
            <p:cNvSpPr/>
            <p:nvPr/>
          </p:nvSpPr>
          <p:spPr>
            <a:xfrm>
              <a:off x="7067772" y="4166278"/>
              <a:ext cx="187929" cy="44600"/>
            </a:xfrm>
            <a:custGeom>
              <a:avLst/>
              <a:gdLst/>
              <a:ahLst/>
              <a:cxnLst/>
              <a:rect l="l" t="t" r="r" b="b"/>
              <a:pathLst>
                <a:path w="514" h="122" extrusionOk="0">
                  <a:moveTo>
                    <a:pt x="0" y="1"/>
                  </a:moveTo>
                  <a:lnTo>
                    <a:pt x="116" y="122"/>
                  </a:lnTo>
                  <a:lnTo>
                    <a:pt x="513" y="122"/>
                  </a:lnTo>
                  <a:lnTo>
                    <a:pt x="402" y="1"/>
                  </a:ln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7"/>
            <p:cNvSpPr/>
            <p:nvPr/>
          </p:nvSpPr>
          <p:spPr>
            <a:xfrm>
              <a:off x="7110184" y="4210513"/>
              <a:ext cx="145517" cy="97609"/>
            </a:xfrm>
            <a:custGeom>
              <a:avLst/>
              <a:gdLst/>
              <a:ahLst/>
              <a:cxnLst/>
              <a:rect l="l" t="t" r="r" b="b"/>
              <a:pathLst>
                <a:path w="398" h="267" extrusionOk="0">
                  <a:moveTo>
                    <a:pt x="0" y="1"/>
                  </a:moveTo>
                  <a:lnTo>
                    <a:pt x="0" y="267"/>
                  </a:lnTo>
                  <a:lnTo>
                    <a:pt x="397" y="267"/>
                  </a:lnTo>
                  <a:lnTo>
                    <a:pt x="397" y="1"/>
                  </a:lnTo>
                  <a:close/>
                </a:path>
              </a:pathLst>
            </a:custGeom>
            <a:solidFill>
              <a:srgbClr val="5D8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7"/>
            <p:cNvSpPr/>
            <p:nvPr/>
          </p:nvSpPr>
          <p:spPr>
            <a:xfrm>
              <a:off x="6625736" y="4244146"/>
              <a:ext cx="113342" cy="341815"/>
            </a:xfrm>
            <a:custGeom>
              <a:avLst/>
              <a:gdLst/>
              <a:ahLst/>
              <a:cxnLst/>
              <a:rect l="l" t="t" r="r" b="b"/>
              <a:pathLst>
                <a:path w="310" h="935" extrusionOk="0">
                  <a:moveTo>
                    <a:pt x="155" y="1"/>
                  </a:moveTo>
                  <a:lnTo>
                    <a:pt x="0" y="165"/>
                  </a:lnTo>
                  <a:lnTo>
                    <a:pt x="0" y="934"/>
                  </a:lnTo>
                  <a:lnTo>
                    <a:pt x="310" y="934"/>
                  </a:lnTo>
                  <a:lnTo>
                    <a:pt x="310" y="165"/>
                  </a:lnTo>
                  <a:lnTo>
                    <a:pt x="155" y="1"/>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7"/>
            <p:cNvSpPr/>
            <p:nvPr/>
          </p:nvSpPr>
          <p:spPr>
            <a:xfrm>
              <a:off x="6682042" y="4244146"/>
              <a:ext cx="249718" cy="60320"/>
            </a:xfrm>
            <a:custGeom>
              <a:avLst/>
              <a:gdLst/>
              <a:ahLst/>
              <a:cxnLst/>
              <a:rect l="l" t="t" r="r" b="b"/>
              <a:pathLst>
                <a:path w="683" h="165" extrusionOk="0">
                  <a:moveTo>
                    <a:pt x="1" y="1"/>
                  </a:moveTo>
                  <a:lnTo>
                    <a:pt x="156" y="165"/>
                  </a:lnTo>
                  <a:lnTo>
                    <a:pt x="683" y="165"/>
                  </a:lnTo>
                  <a:lnTo>
                    <a:pt x="533" y="1"/>
                  </a:ln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7"/>
            <p:cNvSpPr/>
            <p:nvPr/>
          </p:nvSpPr>
          <p:spPr>
            <a:xfrm>
              <a:off x="6738713" y="4304101"/>
              <a:ext cx="193047" cy="281860"/>
            </a:xfrm>
            <a:custGeom>
              <a:avLst/>
              <a:gdLst/>
              <a:ahLst/>
              <a:cxnLst/>
              <a:rect l="l" t="t" r="r" b="b"/>
              <a:pathLst>
                <a:path w="528" h="771" extrusionOk="0">
                  <a:moveTo>
                    <a:pt x="1" y="1"/>
                  </a:moveTo>
                  <a:lnTo>
                    <a:pt x="1" y="770"/>
                  </a:lnTo>
                  <a:lnTo>
                    <a:pt x="528" y="770"/>
                  </a:lnTo>
                  <a:lnTo>
                    <a:pt x="528" y="1"/>
                  </a:lnTo>
                  <a:close/>
                </a:path>
              </a:pathLst>
            </a:custGeom>
            <a:solidFill>
              <a:srgbClr val="5D8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7"/>
            <p:cNvSpPr/>
            <p:nvPr/>
          </p:nvSpPr>
          <p:spPr>
            <a:xfrm>
              <a:off x="7014757" y="4228426"/>
              <a:ext cx="16087" cy="35461"/>
            </a:xfrm>
            <a:custGeom>
              <a:avLst/>
              <a:gdLst/>
              <a:ahLst/>
              <a:cxnLst/>
              <a:rect l="l" t="t" r="r" b="b"/>
              <a:pathLst>
                <a:path w="44" h="97" extrusionOk="0">
                  <a:moveTo>
                    <a:pt x="0" y="0"/>
                  </a:moveTo>
                  <a:lnTo>
                    <a:pt x="0" y="97"/>
                  </a:lnTo>
                  <a:lnTo>
                    <a:pt x="44" y="97"/>
                  </a:lnTo>
                  <a:lnTo>
                    <a:pt x="44" y="0"/>
                  </a:ln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7"/>
            <p:cNvSpPr/>
            <p:nvPr/>
          </p:nvSpPr>
          <p:spPr>
            <a:xfrm>
              <a:off x="7042910" y="4305929"/>
              <a:ext cx="133086" cy="126124"/>
            </a:xfrm>
            <a:custGeom>
              <a:avLst/>
              <a:gdLst/>
              <a:ahLst/>
              <a:cxnLst/>
              <a:rect l="l" t="t" r="r" b="b"/>
              <a:pathLst>
                <a:path w="364" h="345" extrusionOk="0">
                  <a:moveTo>
                    <a:pt x="1" y="1"/>
                  </a:moveTo>
                  <a:lnTo>
                    <a:pt x="1" y="344"/>
                  </a:lnTo>
                  <a:lnTo>
                    <a:pt x="363" y="344"/>
                  </a:lnTo>
                  <a:lnTo>
                    <a:pt x="363" y="1"/>
                  </a:lnTo>
                  <a:close/>
                </a:path>
              </a:pathLst>
            </a:custGeom>
            <a:solidFill>
              <a:srgbClr val="5D8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7"/>
            <p:cNvSpPr/>
            <p:nvPr/>
          </p:nvSpPr>
          <p:spPr>
            <a:xfrm>
              <a:off x="6929933" y="4305929"/>
              <a:ext cx="113342" cy="126124"/>
            </a:xfrm>
            <a:custGeom>
              <a:avLst/>
              <a:gdLst/>
              <a:ahLst/>
              <a:cxnLst/>
              <a:rect l="l" t="t" r="r" b="b"/>
              <a:pathLst>
                <a:path w="310" h="345" extrusionOk="0">
                  <a:moveTo>
                    <a:pt x="0" y="1"/>
                  </a:moveTo>
                  <a:lnTo>
                    <a:pt x="0" y="344"/>
                  </a:lnTo>
                  <a:lnTo>
                    <a:pt x="310" y="344"/>
                  </a:lnTo>
                  <a:lnTo>
                    <a:pt x="310" y="1"/>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7"/>
            <p:cNvSpPr/>
            <p:nvPr/>
          </p:nvSpPr>
          <p:spPr>
            <a:xfrm>
              <a:off x="6929933" y="4245974"/>
              <a:ext cx="113342" cy="60320"/>
            </a:xfrm>
            <a:custGeom>
              <a:avLst/>
              <a:gdLst/>
              <a:ahLst/>
              <a:cxnLst/>
              <a:rect l="l" t="t" r="r" b="b"/>
              <a:pathLst>
                <a:path w="310" h="165" extrusionOk="0">
                  <a:moveTo>
                    <a:pt x="155" y="0"/>
                  </a:moveTo>
                  <a:lnTo>
                    <a:pt x="0" y="165"/>
                  </a:lnTo>
                  <a:lnTo>
                    <a:pt x="310" y="165"/>
                  </a:lnTo>
                  <a:lnTo>
                    <a:pt x="155" y="0"/>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7"/>
            <p:cNvSpPr/>
            <p:nvPr/>
          </p:nvSpPr>
          <p:spPr>
            <a:xfrm>
              <a:off x="6986238" y="4245974"/>
              <a:ext cx="189757" cy="60320"/>
            </a:xfrm>
            <a:custGeom>
              <a:avLst/>
              <a:gdLst/>
              <a:ahLst/>
              <a:cxnLst/>
              <a:rect l="l" t="t" r="r" b="b"/>
              <a:pathLst>
                <a:path w="519" h="165" extrusionOk="0">
                  <a:moveTo>
                    <a:pt x="1" y="0"/>
                  </a:moveTo>
                  <a:lnTo>
                    <a:pt x="156" y="165"/>
                  </a:lnTo>
                  <a:lnTo>
                    <a:pt x="518" y="165"/>
                  </a:lnTo>
                  <a:lnTo>
                    <a:pt x="373" y="0"/>
                  </a:lnTo>
                  <a:close/>
                </a:path>
              </a:pathLst>
            </a:custGeom>
            <a:solidFill>
              <a:srgbClr val="AFC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7"/>
            <p:cNvSpPr/>
            <p:nvPr/>
          </p:nvSpPr>
          <p:spPr>
            <a:xfrm>
              <a:off x="7258626" y="4229888"/>
              <a:ext cx="14625" cy="33999"/>
            </a:xfrm>
            <a:custGeom>
              <a:avLst/>
              <a:gdLst/>
              <a:ahLst/>
              <a:cxnLst/>
              <a:rect l="l" t="t" r="r" b="b"/>
              <a:pathLst>
                <a:path w="40" h="93" extrusionOk="0">
                  <a:moveTo>
                    <a:pt x="1" y="1"/>
                  </a:moveTo>
                  <a:lnTo>
                    <a:pt x="1" y="93"/>
                  </a:lnTo>
                  <a:lnTo>
                    <a:pt x="39" y="93"/>
                  </a:lnTo>
                  <a:lnTo>
                    <a:pt x="39" y="1"/>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7"/>
            <p:cNvSpPr/>
            <p:nvPr/>
          </p:nvSpPr>
          <p:spPr>
            <a:xfrm>
              <a:off x="7287144" y="4305929"/>
              <a:ext cx="132720" cy="126124"/>
            </a:xfrm>
            <a:custGeom>
              <a:avLst/>
              <a:gdLst/>
              <a:ahLst/>
              <a:cxnLst/>
              <a:rect l="l" t="t" r="r" b="b"/>
              <a:pathLst>
                <a:path w="363" h="345" extrusionOk="0">
                  <a:moveTo>
                    <a:pt x="0" y="1"/>
                  </a:moveTo>
                  <a:lnTo>
                    <a:pt x="0" y="344"/>
                  </a:lnTo>
                  <a:lnTo>
                    <a:pt x="363" y="344"/>
                  </a:lnTo>
                  <a:lnTo>
                    <a:pt x="363" y="1"/>
                  </a:lnTo>
                  <a:close/>
                </a:path>
              </a:pathLst>
            </a:custGeom>
            <a:solidFill>
              <a:srgbClr val="5D8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7"/>
            <p:cNvSpPr/>
            <p:nvPr/>
          </p:nvSpPr>
          <p:spPr>
            <a:xfrm>
              <a:off x="7173802" y="4305929"/>
              <a:ext cx="113708" cy="126124"/>
            </a:xfrm>
            <a:custGeom>
              <a:avLst/>
              <a:gdLst/>
              <a:ahLst/>
              <a:cxnLst/>
              <a:rect l="l" t="t" r="r" b="b"/>
              <a:pathLst>
                <a:path w="311" h="345" extrusionOk="0">
                  <a:moveTo>
                    <a:pt x="1" y="1"/>
                  </a:moveTo>
                  <a:lnTo>
                    <a:pt x="1" y="344"/>
                  </a:lnTo>
                  <a:lnTo>
                    <a:pt x="310" y="344"/>
                  </a:lnTo>
                  <a:lnTo>
                    <a:pt x="310" y="1"/>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7"/>
            <p:cNvSpPr/>
            <p:nvPr/>
          </p:nvSpPr>
          <p:spPr>
            <a:xfrm>
              <a:off x="7173802" y="4245974"/>
              <a:ext cx="113708" cy="60320"/>
            </a:xfrm>
            <a:custGeom>
              <a:avLst/>
              <a:gdLst/>
              <a:ahLst/>
              <a:cxnLst/>
              <a:rect l="l" t="t" r="r" b="b"/>
              <a:pathLst>
                <a:path w="311" h="165" extrusionOk="0">
                  <a:moveTo>
                    <a:pt x="155" y="0"/>
                  </a:moveTo>
                  <a:lnTo>
                    <a:pt x="1" y="165"/>
                  </a:lnTo>
                  <a:lnTo>
                    <a:pt x="310" y="165"/>
                  </a:lnTo>
                  <a:lnTo>
                    <a:pt x="155" y="0"/>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7"/>
            <p:cNvSpPr/>
            <p:nvPr/>
          </p:nvSpPr>
          <p:spPr>
            <a:xfrm>
              <a:off x="7230473" y="4245974"/>
              <a:ext cx="189391" cy="60320"/>
            </a:xfrm>
            <a:custGeom>
              <a:avLst/>
              <a:gdLst/>
              <a:ahLst/>
              <a:cxnLst/>
              <a:rect l="l" t="t" r="r" b="b"/>
              <a:pathLst>
                <a:path w="518" h="165" extrusionOk="0">
                  <a:moveTo>
                    <a:pt x="0" y="0"/>
                  </a:moveTo>
                  <a:lnTo>
                    <a:pt x="155" y="165"/>
                  </a:lnTo>
                  <a:lnTo>
                    <a:pt x="518" y="165"/>
                  </a:lnTo>
                  <a:lnTo>
                    <a:pt x="368" y="0"/>
                  </a:ln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7"/>
            <p:cNvSpPr/>
            <p:nvPr/>
          </p:nvSpPr>
          <p:spPr>
            <a:xfrm>
              <a:off x="6788437" y="4348336"/>
              <a:ext cx="141861" cy="235797"/>
            </a:xfrm>
            <a:custGeom>
              <a:avLst/>
              <a:gdLst/>
              <a:ahLst/>
              <a:cxnLst/>
              <a:rect l="l" t="t" r="r" b="b"/>
              <a:pathLst>
                <a:path w="388" h="645" extrusionOk="0">
                  <a:moveTo>
                    <a:pt x="194" y="1"/>
                  </a:moveTo>
                  <a:lnTo>
                    <a:pt x="0" y="209"/>
                  </a:lnTo>
                  <a:lnTo>
                    <a:pt x="0" y="644"/>
                  </a:lnTo>
                  <a:lnTo>
                    <a:pt x="387" y="644"/>
                  </a:lnTo>
                  <a:lnTo>
                    <a:pt x="387" y="209"/>
                  </a:lnTo>
                  <a:lnTo>
                    <a:pt x="194" y="1"/>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7"/>
            <p:cNvSpPr/>
            <p:nvPr/>
          </p:nvSpPr>
          <p:spPr>
            <a:xfrm>
              <a:off x="6859002" y="4348336"/>
              <a:ext cx="313336" cy="76406"/>
            </a:xfrm>
            <a:custGeom>
              <a:avLst/>
              <a:gdLst/>
              <a:ahLst/>
              <a:cxnLst/>
              <a:rect l="l" t="t" r="r" b="b"/>
              <a:pathLst>
                <a:path w="857" h="209" extrusionOk="0">
                  <a:moveTo>
                    <a:pt x="1" y="1"/>
                  </a:moveTo>
                  <a:lnTo>
                    <a:pt x="194" y="209"/>
                  </a:lnTo>
                  <a:lnTo>
                    <a:pt x="857" y="209"/>
                  </a:lnTo>
                  <a:lnTo>
                    <a:pt x="668" y="1"/>
                  </a:ln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7"/>
            <p:cNvSpPr/>
            <p:nvPr/>
          </p:nvSpPr>
          <p:spPr>
            <a:xfrm>
              <a:off x="6929933" y="4424376"/>
              <a:ext cx="242406" cy="159757"/>
            </a:xfrm>
            <a:custGeom>
              <a:avLst/>
              <a:gdLst/>
              <a:ahLst/>
              <a:cxnLst/>
              <a:rect l="l" t="t" r="r" b="b"/>
              <a:pathLst>
                <a:path w="663" h="437" extrusionOk="0">
                  <a:moveTo>
                    <a:pt x="0" y="1"/>
                  </a:moveTo>
                  <a:lnTo>
                    <a:pt x="0" y="436"/>
                  </a:lnTo>
                  <a:lnTo>
                    <a:pt x="663" y="436"/>
                  </a:lnTo>
                  <a:lnTo>
                    <a:pt x="663" y="1"/>
                  </a:lnTo>
                  <a:close/>
                </a:path>
              </a:pathLst>
            </a:custGeom>
            <a:solidFill>
              <a:srgbClr val="5D8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7"/>
            <p:cNvSpPr/>
            <p:nvPr/>
          </p:nvSpPr>
          <p:spPr>
            <a:xfrm>
              <a:off x="6832678" y="4497126"/>
              <a:ext cx="40949" cy="87007"/>
            </a:xfrm>
            <a:custGeom>
              <a:avLst/>
              <a:gdLst/>
              <a:ahLst/>
              <a:cxnLst/>
              <a:rect l="l" t="t" r="r" b="b"/>
              <a:pathLst>
                <a:path w="112" h="238" extrusionOk="0">
                  <a:moveTo>
                    <a:pt x="56" y="0"/>
                  </a:moveTo>
                  <a:cubicBezTo>
                    <a:pt x="28" y="0"/>
                    <a:pt x="0" y="20"/>
                    <a:pt x="5" y="58"/>
                  </a:cubicBezTo>
                  <a:lnTo>
                    <a:pt x="5" y="237"/>
                  </a:lnTo>
                  <a:lnTo>
                    <a:pt x="106" y="237"/>
                  </a:lnTo>
                  <a:lnTo>
                    <a:pt x="106" y="58"/>
                  </a:lnTo>
                  <a:cubicBezTo>
                    <a:pt x="111" y="20"/>
                    <a:pt x="83" y="0"/>
                    <a:pt x="56" y="0"/>
                  </a:cubicBez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7"/>
            <p:cNvSpPr/>
            <p:nvPr/>
          </p:nvSpPr>
          <p:spPr>
            <a:xfrm>
              <a:off x="7099581" y="4507728"/>
              <a:ext cx="37293" cy="65804"/>
            </a:xfrm>
            <a:custGeom>
              <a:avLst/>
              <a:gdLst/>
              <a:ahLst/>
              <a:cxnLst/>
              <a:rect l="l" t="t" r="r" b="b"/>
              <a:pathLst>
                <a:path w="102" h="180" extrusionOk="0">
                  <a:moveTo>
                    <a:pt x="15" y="0"/>
                  </a:moveTo>
                  <a:cubicBezTo>
                    <a:pt x="5" y="0"/>
                    <a:pt x="0" y="10"/>
                    <a:pt x="0" y="20"/>
                  </a:cubicBezTo>
                  <a:lnTo>
                    <a:pt x="0" y="165"/>
                  </a:lnTo>
                  <a:cubicBezTo>
                    <a:pt x="0" y="170"/>
                    <a:pt x="5" y="179"/>
                    <a:pt x="15" y="179"/>
                  </a:cubicBezTo>
                  <a:lnTo>
                    <a:pt x="87" y="179"/>
                  </a:lnTo>
                  <a:cubicBezTo>
                    <a:pt x="97" y="179"/>
                    <a:pt x="102" y="170"/>
                    <a:pt x="102" y="165"/>
                  </a:cubicBezTo>
                  <a:lnTo>
                    <a:pt x="102" y="20"/>
                  </a:lnTo>
                  <a:cubicBezTo>
                    <a:pt x="102" y="10"/>
                    <a:pt x="97" y="0"/>
                    <a:pt x="87" y="0"/>
                  </a:cubicBez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7"/>
            <p:cNvSpPr/>
            <p:nvPr/>
          </p:nvSpPr>
          <p:spPr>
            <a:xfrm>
              <a:off x="7037791" y="4507728"/>
              <a:ext cx="39121" cy="65804"/>
            </a:xfrm>
            <a:custGeom>
              <a:avLst/>
              <a:gdLst/>
              <a:ahLst/>
              <a:cxnLst/>
              <a:rect l="l" t="t" r="r" b="b"/>
              <a:pathLst>
                <a:path w="107" h="180" extrusionOk="0">
                  <a:moveTo>
                    <a:pt x="19" y="0"/>
                  </a:moveTo>
                  <a:cubicBezTo>
                    <a:pt x="10" y="0"/>
                    <a:pt x="0" y="10"/>
                    <a:pt x="0" y="20"/>
                  </a:cubicBezTo>
                  <a:lnTo>
                    <a:pt x="0" y="165"/>
                  </a:lnTo>
                  <a:cubicBezTo>
                    <a:pt x="0" y="170"/>
                    <a:pt x="10" y="179"/>
                    <a:pt x="19" y="179"/>
                  </a:cubicBezTo>
                  <a:lnTo>
                    <a:pt x="92" y="179"/>
                  </a:lnTo>
                  <a:cubicBezTo>
                    <a:pt x="102" y="179"/>
                    <a:pt x="107" y="170"/>
                    <a:pt x="107" y="165"/>
                  </a:cubicBezTo>
                  <a:lnTo>
                    <a:pt x="107" y="20"/>
                  </a:lnTo>
                  <a:cubicBezTo>
                    <a:pt x="107" y="10"/>
                    <a:pt x="102" y="0"/>
                    <a:pt x="92" y="0"/>
                  </a:cubicBez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7"/>
            <p:cNvSpPr/>
            <p:nvPr/>
          </p:nvSpPr>
          <p:spPr>
            <a:xfrm>
              <a:off x="6977463" y="4507728"/>
              <a:ext cx="39487" cy="65804"/>
            </a:xfrm>
            <a:custGeom>
              <a:avLst/>
              <a:gdLst/>
              <a:ahLst/>
              <a:cxnLst/>
              <a:rect l="l" t="t" r="r" b="b"/>
              <a:pathLst>
                <a:path w="108" h="180" extrusionOk="0">
                  <a:moveTo>
                    <a:pt x="15" y="0"/>
                  </a:moveTo>
                  <a:cubicBezTo>
                    <a:pt x="5" y="0"/>
                    <a:pt x="1" y="10"/>
                    <a:pt x="1" y="20"/>
                  </a:cubicBezTo>
                  <a:lnTo>
                    <a:pt x="1" y="165"/>
                  </a:lnTo>
                  <a:cubicBezTo>
                    <a:pt x="1" y="170"/>
                    <a:pt x="5" y="179"/>
                    <a:pt x="15" y="179"/>
                  </a:cubicBezTo>
                  <a:lnTo>
                    <a:pt x="88" y="179"/>
                  </a:lnTo>
                  <a:cubicBezTo>
                    <a:pt x="97" y="179"/>
                    <a:pt x="107" y="170"/>
                    <a:pt x="107" y="165"/>
                  </a:cubicBezTo>
                  <a:lnTo>
                    <a:pt x="107" y="20"/>
                  </a:lnTo>
                  <a:cubicBezTo>
                    <a:pt x="107" y="10"/>
                    <a:pt x="97" y="0"/>
                    <a:pt x="88" y="0"/>
                  </a:cubicBez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7"/>
            <p:cNvSpPr/>
            <p:nvPr/>
          </p:nvSpPr>
          <p:spPr>
            <a:xfrm>
              <a:off x="7099581" y="4434978"/>
              <a:ext cx="37293" cy="64342"/>
            </a:xfrm>
            <a:custGeom>
              <a:avLst/>
              <a:gdLst/>
              <a:ahLst/>
              <a:cxnLst/>
              <a:rect l="l" t="t" r="r" b="b"/>
              <a:pathLst>
                <a:path w="102" h="176" extrusionOk="0">
                  <a:moveTo>
                    <a:pt x="15" y="1"/>
                  </a:moveTo>
                  <a:cubicBezTo>
                    <a:pt x="5" y="1"/>
                    <a:pt x="0" y="6"/>
                    <a:pt x="0" y="15"/>
                  </a:cubicBezTo>
                  <a:lnTo>
                    <a:pt x="0" y="161"/>
                  </a:lnTo>
                  <a:cubicBezTo>
                    <a:pt x="0" y="170"/>
                    <a:pt x="5" y="175"/>
                    <a:pt x="15" y="175"/>
                  </a:cubicBezTo>
                  <a:lnTo>
                    <a:pt x="87" y="175"/>
                  </a:lnTo>
                  <a:cubicBezTo>
                    <a:pt x="97" y="175"/>
                    <a:pt x="102" y="170"/>
                    <a:pt x="102" y="161"/>
                  </a:cubicBezTo>
                  <a:lnTo>
                    <a:pt x="102" y="15"/>
                  </a:lnTo>
                  <a:cubicBezTo>
                    <a:pt x="102" y="6"/>
                    <a:pt x="97" y="1"/>
                    <a:pt x="87" y="1"/>
                  </a:cubicBez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7"/>
            <p:cNvSpPr/>
            <p:nvPr/>
          </p:nvSpPr>
          <p:spPr>
            <a:xfrm>
              <a:off x="7037791" y="4434978"/>
              <a:ext cx="39121" cy="64342"/>
            </a:xfrm>
            <a:custGeom>
              <a:avLst/>
              <a:gdLst/>
              <a:ahLst/>
              <a:cxnLst/>
              <a:rect l="l" t="t" r="r" b="b"/>
              <a:pathLst>
                <a:path w="107" h="176" extrusionOk="0">
                  <a:moveTo>
                    <a:pt x="19" y="1"/>
                  </a:moveTo>
                  <a:cubicBezTo>
                    <a:pt x="10" y="1"/>
                    <a:pt x="0" y="6"/>
                    <a:pt x="0" y="15"/>
                  </a:cubicBezTo>
                  <a:lnTo>
                    <a:pt x="0" y="161"/>
                  </a:lnTo>
                  <a:cubicBezTo>
                    <a:pt x="0" y="170"/>
                    <a:pt x="10" y="175"/>
                    <a:pt x="19" y="175"/>
                  </a:cubicBezTo>
                  <a:lnTo>
                    <a:pt x="92" y="175"/>
                  </a:lnTo>
                  <a:cubicBezTo>
                    <a:pt x="102" y="175"/>
                    <a:pt x="107" y="170"/>
                    <a:pt x="107" y="161"/>
                  </a:cubicBezTo>
                  <a:lnTo>
                    <a:pt x="107" y="15"/>
                  </a:lnTo>
                  <a:cubicBezTo>
                    <a:pt x="107" y="6"/>
                    <a:pt x="102" y="1"/>
                    <a:pt x="92" y="1"/>
                  </a:cubicBez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7"/>
            <p:cNvSpPr/>
            <p:nvPr/>
          </p:nvSpPr>
          <p:spPr>
            <a:xfrm>
              <a:off x="6977463" y="4434978"/>
              <a:ext cx="39487" cy="64342"/>
            </a:xfrm>
            <a:custGeom>
              <a:avLst/>
              <a:gdLst/>
              <a:ahLst/>
              <a:cxnLst/>
              <a:rect l="l" t="t" r="r" b="b"/>
              <a:pathLst>
                <a:path w="108" h="176" extrusionOk="0">
                  <a:moveTo>
                    <a:pt x="15" y="1"/>
                  </a:moveTo>
                  <a:cubicBezTo>
                    <a:pt x="5" y="1"/>
                    <a:pt x="1" y="6"/>
                    <a:pt x="1" y="15"/>
                  </a:cubicBezTo>
                  <a:lnTo>
                    <a:pt x="1" y="161"/>
                  </a:lnTo>
                  <a:cubicBezTo>
                    <a:pt x="1" y="170"/>
                    <a:pt x="5" y="175"/>
                    <a:pt x="15" y="175"/>
                  </a:cubicBezTo>
                  <a:lnTo>
                    <a:pt x="88" y="175"/>
                  </a:lnTo>
                  <a:cubicBezTo>
                    <a:pt x="97" y="175"/>
                    <a:pt x="107" y="170"/>
                    <a:pt x="107" y="161"/>
                  </a:cubicBezTo>
                  <a:lnTo>
                    <a:pt x="107" y="15"/>
                  </a:lnTo>
                  <a:cubicBezTo>
                    <a:pt x="107" y="6"/>
                    <a:pt x="97" y="1"/>
                    <a:pt x="88" y="1"/>
                  </a:cubicBez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7"/>
            <p:cNvSpPr/>
            <p:nvPr/>
          </p:nvSpPr>
          <p:spPr>
            <a:xfrm>
              <a:off x="7274713" y="4327132"/>
              <a:ext cx="21572" cy="48256"/>
            </a:xfrm>
            <a:custGeom>
              <a:avLst/>
              <a:gdLst/>
              <a:ahLst/>
              <a:cxnLst/>
              <a:rect l="l" t="t" r="r" b="b"/>
              <a:pathLst>
                <a:path w="59" h="132" extrusionOk="0">
                  <a:moveTo>
                    <a:pt x="0" y="1"/>
                  </a:moveTo>
                  <a:lnTo>
                    <a:pt x="0" y="131"/>
                  </a:lnTo>
                  <a:lnTo>
                    <a:pt x="58" y="131"/>
                  </a:lnTo>
                  <a:lnTo>
                    <a:pt x="58" y="1"/>
                  </a:ln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7"/>
            <p:cNvSpPr/>
            <p:nvPr/>
          </p:nvSpPr>
          <p:spPr>
            <a:xfrm>
              <a:off x="7311641" y="4426204"/>
              <a:ext cx="164895" cy="157929"/>
            </a:xfrm>
            <a:custGeom>
              <a:avLst/>
              <a:gdLst/>
              <a:ahLst/>
              <a:cxnLst/>
              <a:rect l="l" t="t" r="r" b="b"/>
              <a:pathLst>
                <a:path w="451" h="432" extrusionOk="0">
                  <a:moveTo>
                    <a:pt x="1" y="1"/>
                  </a:moveTo>
                  <a:lnTo>
                    <a:pt x="1" y="431"/>
                  </a:lnTo>
                  <a:lnTo>
                    <a:pt x="451" y="431"/>
                  </a:lnTo>
                  <a:lnTo>
                    <a:pt x="451" y="1"/>
                  </a:lnTo>
                  <a:close/>
                </a:path>
              </a:pathLst>
            </a:custGeom>
            <a:solidFill>
              <a:srgbClr val="5D8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7"/>
            <p:cNvSpPr/>
            <p:nvPr/>
          </p:nvSpPr>
          <p:spPr>
            <a:xfrm>
              <a:off x="7170146" y="4426204"/>
              <a:ext cx="141861" cy="157929"/>
            </a:xfrm>
            <a:custGeom>
              <a:avLst/>
              <a:gdLst/>
              <a:ahLst/>
              <a:cxnLst/>
              <a:rect l="l" t="t" r="r" b="b"/>
              <a:pathLst>
                <a:path w="388" h="432" extrusionOk="0">
                  <a:moveTo>
                    <a:pt x="1" y="1"/>
                  </a:moveTo>
                  <a:lnTo>
                    <a:pt x="1" y="431"/>
                  </a:lnTo>
                  <a:lnTo>
                    <a:pt x="388" y="431"/>
                  </a:lnTo>
                  <a:lnTo>
                    <a:pt x="388" y="1"/>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7"/>
            <p:cNvSpPr/>
            <p:nvPr/>
          </p:nvSpPr>
          <p:spPr>
            <a:xfrm>
              <a:off x="7170146" y="4351992"/>
              <a:ext cx="141861" cy="74578"/>
            </a:xfrm>
            <a:custGeom>
              <a:avLst/>
              <a:gdLst/>
              <a:ahLst/>
              <a:cxnLst/>
              <a:rect l="l" t="t" r="r" b="b"/>
              <a:pathLst>
                <a:path w="388" h="204" extrusionOk="0">
                  <a:moveTo>
                    <a:pt x="194" y="1"/>
                  </a:moveTo>
                  <a:lnTo>
                    <a:pt x="1" y="204"/>
                  </a:lnTo>
                  <a:lnTo>
                    <a:pt x="388" y="204"/>
                  </a:lnTo>
                  <a:lnTo>
                    <a:pt x="194" y="1"/>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7"/>
            <p:cNvSpPr/>
            <p:nvPr/>
          </p:nvSpPr>
          <p:spPr>
            <a:xfrm>
              <a:off x="7241076" y="4351992"/>
              <a:ext cx="235459" cy="74578"/>
            </a:xfrm>
            <a:custGeom>
              <a:avLst/>
              <a:gdLst/>
              <a:ahLst/>
              <a:cxnLst/>
              <a:rect l="l" t="t" r="r" b="b"/>
              <a:pathLst>
                <a:path w="644" h="204" extrusionOk="0">
                  <a:moveTo>
                    <a:pt x="0" y="1"/>
                  </a:moveTo>
                  <a:lnTo>
                    <a:pt x="194" y="204"/>
                  </a:lnTo>
                  <a:lnTo>
                    <a:pt x="644" y="204"/>
                  </a:lnTo>
                  <a:lnTo>
                    <a:pt x="460" y="1"/>
                  </a:lnTo>
                  <a:close/>
                </a:path>
              </a:pathLst>
            </a:custGeom>
            <a:solidFill>
              <a:srgbClr val="AFC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7"/>
            <p:cNvSpPr/>
            <p:nvPr/>
          </p:nvSpPr>
          <p:spPr>
            <a:xfrm>
              <a:off x="7212558" y="4497126"/>
              <a:ext cx="51918" cy="87007"/>
            </a:xfrm>
            <a:custGeom>
              <a:avLst/>
              <a:gdLst/>
              <a:ahLst/>
              <a:cxnLst/>
              <a:rect l="l" t="t" r="r" b="b"/>
              <a:pathLst>
                <a:path w="142" h="238" extrusionOk="0">
                  <a:moveTo>
                    <a:pt x="71" y="0"/>
                  </a:moveTo>
                  <a:cubicBezTo>
                    <a:pt x="36" y="0"/>
                    <a:pt x="1" y="24"/>
                    <a:pt x="6" y="73"/>
                  </a:cubicBezTo>
                  <a:lnTo>
                    <a:pt x="6" y="237"/>
                  </a:lnTo>
                  <a:lnTo>
                    <a:pt x="136" y="237"/>
                  </a:lnTo>
                  <a:lnTo>
                    <a:pt x="136" y="73"/>
                  </a:lnTo>
                  <a:cubicBezTo>
                    <a:pt x="141" y="24"/>
                    <a:pt x="106" y="0"/>
                    <a:pt x="71" y="0"/>
                  </a:cubicBez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7"/>
            <p:cNvSpPr/>
            <p:nvPr/>
          </p:nvSpPr>
          <p:spPr>
            <a:xfrm>
              <a:off x="7403777" y="4507728"/>
              <a:ext cx="39121" cy="65804"/>
            </a:xfrm>
            <a:custGeom>
              <a:avLst/>
              <a:gdLst/>
              <a:ahLst/>
              <a:cxnLst/>
              <a:rect l="l" t="t" r="r" b="b"/>
              <a:pathLst>
                <a:path w="107" h="180" extrusionOk="0">
                  <a:moveTo>
                    <a:pt x="15" y="0"/>
                  </a:moveTo>
                  <a:cubicBezTo>
                    <a:pt x="5" y="0"/>
                    <a:pt x="0" y="10"/>
                    <a:pt x="0" y="20"/>
                  </a:cubicBezTo>
                  <a:lnTo>
                    <a:pt x="0" y="165"/>
                  </a:lnTo>
                  <a:cubicBezTo>
                    <a:pt x="0" y="170"/>
                    <a:pt x="5" y="179"/>
                    <a:pt x="15" y="179"/>
                  </a:cubicBezTo>
                  <a:lnTo>
                    <a:pt x="92" y="179"/>
                  </a:lnTo>
                  <a:cubicBezTo>
                    <a:pt x="97" y="179"/>
                    <a:pt x="107" y="170"/>
                    <a:pt x="107" y="165"/>
                  </a:cubicBezTo>
                  <a:lnTo>
                    <a:pt x="107" y="20"/>
                  </a:lnTo>
                  <a:cubicBezTo>
                    <a:pt x="107" y="10"/>
                    <a:pt x="97" y="0"/>
                    <a:pt x="92" y="0"/>
                  </a:cubicBez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7"/>
            <p:cNvSpPr/>
            <p:nvPr/>
          </p:nvSpPr>
          <p:spPr>
            <a:xfrm>
              <a:off x="7343450" y="4507728"/>
              <a:ext cx="37659" cy="65804"/>
            </a:xfrm>
            <a:custGeom>
              <a:avLst/>
              <a:gdLst/>
              <a:ahLst/>
              <a:cxnLst/>
              <a:rect l="l" t="t" r="r" b="b"/>
              <a:pathLst>
                <a:path w="103" h="180" extrusionOk="0">
                  <a:moveTo>
                    <a:pt x="15" y="0"/>
                  </a:moveTo>
                  <a:cubicBezTo>
                    <a:pt x="6" y="0"/>
                    <a:pt x="1" y="10"/>
                    <a:pt x="1" y="20"/>
                  </a:cubicBezTo>
                  <a:lnTo>
                    <a:pt x="1" y="165"/>
                  </a:lnTo>
                  <a:cubicBezTo>
                    <a:pt x="1" y="170"/>
                    <a:pt x="6" y="179"/>
                    <a:pt x="15" y="179"/>
                  </a:cubicBezTo>
                  <a:lnTo>
                    <a:pt x="88" y="179"/>
                  </a:lnTo>
                  <a:cubicBezTo>
                    <a:pt x="98" y="179"/>
                    <a:pt x="102" y="170"/>
                    <a:pt x="102" y="165"/>
                  </a:cubicBezTo>
                  <a:lnTo>
                    <a:pt x="102" y="20"/>
                  </a:lnTo>
                  <a:cubicBezTo>
                    <a:pt x="102" y="10"/>
                    <a:pt x="98" y="0"/>
                    <a:pt x="88" y="0"/>
                  </a:cubicBez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7"/>
            <p:cNvSpPr/>
            <p:nvPr/>
          </p:nvSpPr>
          <p:spPr>
            <a:xfrm>
              <a:off x="7403777" y="4434978"/>
              <a:ext cx="39121" cy="64342"/>
            </a:xfrm>
            <a:custGeom>
              <a:avLst/>
              <a:gdLst/>
              <a:ahLst/>
              <a:cxnLst/>
              <a:rect l="l" t="t" r="r" b="b"/>
              <a:pathLst>
                <a:path w="107" h="176" extrusionOk="0">
                  <a:moveTo>
                    <a:pt x="15" y="1"/>
                  </a:moveTo>
                  <a:cubicBezTo>
                    <a:pt x="5" y="1"/>
                    <a:pt x="0" y="6"/>
                    <a:pt x="0" y="15"/>
                  </a:cubicBezTo>
                  <a:lnTo>
                    <a:pt x="0" y="161"/>
                  </a:lnTo>
                  <a:cubicBezTo>
                    <a:pt x="0" y="170"/>
                    <a:pt x="5" y="175"/>
                    <a:pt x="15" y="175"/>
                  </a:cubicBezTo>
                  <a:lnTo>
                    <a:pt x="92" y="175"/>
                  </a:lnTo>
                  <a:cubicBezTo>
                    <a:pt x="97" y="175"/>
                    <a:pt x="107" y="170"/>
                    <a:pt x="107" y="161"/>
                  </a:cubicBezTo>
                  <a:lnTo>
                    <a:pt x="107" y="15"/>
                  </a:lnTo>
                  <a:cubicBezTo>
                    <a:pt x="107" y="6"/>
                    <a:pt x="97" y="1"/>
                    <a:pt x="92" y="1"/>
                  </a:cubicBez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7"/>
            <p:cNvSpPr/>
            <p:nvPr/>
          </p:nvSpPr>
          <p:spPr>
            <a:xfrm>
              <a:off x="7343450" y="4434978"/>
              <a:ext cx="37659" cy="64342"/>
            </a:xfrm>
            <a:custGeom>
              <a:avLst/>
              <a:gdLst/>
              <a:ahLst/>
              <a:cxnLst/>
              <a:rect l="l" t="t" r="r" b="b"/>
              <a:pathLst>
                <a:path w="103" h="176" extrusionOk="0">
                  <a:moveTo>
                    <a:pt x="15" y="1"/>
                  </a:moveTo>
                  <a:cubicBezTo>
                    <a:pt x="6" y="1"/>
                    <a:pt x="1" y="6"/>
                    <a:pt x="1" y="15"/>
                  </a:cubicBezTo>
                  <a:lnTo>
                    <a:pt x="1" y="161"/>
                  </a:lnTo>
                  <a:cubicBezTo>
                    <a:pt x="1" y="170"/>
                    <a:pt x="6" y="175"/>
                    <a:pt x="15" y="175"/>
                  </a:cubicBezTo>
                  <a:lnTo>
                    <a:pt x="88" y="175"/>
                  </a:lnTo>
                  <a:cubicBezTo>
                    <a:pt x="98" y="175"/>
                    <a:pt x="102" y="170"/>
                    <a:pt x="102" y="161"/>
                  </a:cubicBezTo>
                  <a:lnTo>
                    <a:pt x="102" y="15"/>
                  </a:lnTo>
                  <a:cubicBezTo>
                    <a:pt x="102" y="6"/>
                    <a:pt x="98" y="1"/>
                    <a:pt x="88" y="1"/>
                  </a:cubicBez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3" name="Google Shape;313;p7"/>
          <p:cNvSpPr/>
          <p:nvPr/>
        </p:nvSpPr>
        <p:spPr>
          <a:xfrm rot="-3902690">
            <a:off x="8243314" y="2796142"/>
            <a:ext cx="136590" cy="117077"/>
          </a:xfrm>
          <a:custGeom>
            <a:avLst/>
            <a:gdLst/>
            <a:ahLst/>
            <a:cxnLst/>
            <a:rect l="l" t="t" r="r" b="b"/>
            <a:pathLst>
              <a:path w="959" h="822" extrusionOk="0">
                <a:moveTo>
                  <a:pt x="547" y="96"/>
                </a:moveTo>
                <a:cubicBezTo>
                  <a:pt x="721" y="96"/>
                  <a:pt x="867" y="236"/>
                  <a:pt x="867" y="410"/>
                </a:cubicBezTo>
                <a:cubicBezTo>
                  <a:pt x="867" y="603"/>
                  <a:pt x="709" y="730"/>
                  <a:pt x="546" y="730"/>
                </a:cubicBezTo>
                <a:cubicBezTo>
                  <a:pt x="468" y="730"/>
                  <a:pt x="389" y="701"/>
                  <a:pt x="325" y="637"/>
                </a:cubicBezTo>
                <a:cubicBezTo>
                  <a:pt x="126" y="434"/>
                  <a:pt x="267" y="96"/>
                  <a:pt x="547" y="96"/>
                </a:cubicBezTo>
                <a:close/>
                <a:moveTo>
                  <a:pt x="546" y="0"/>
                </a:moveTo>
                <a:cubicBezTo>
                  <a:pt x="446" y="0"/>
                  <a:pt x="344" y="37"/>
                  <a:pt x="262" y="120"/>
                </a:cubicBezTo>
                <a:cubicBezTo>
                  <a:pt x="1" y="381"/>
                  <a:pt x="185" y="821"/>
                  <a:pt x="547" y="821"/>
                </a:cubicBezTo>
                <a:cubicBezTo>
                  <a:pt x="775" y="816"/>
                  <a:pt x="958" y="637"/>
                  <a:pt x="958" y="410"/>
                </a:cubicBezTo>
                <a:cubicBezTo>
                  <a:pt x="958" y="164"/>
                  <a:pt x="756" y="0"/>
                  <a:pt x="546" y="0"/>
                </a:cubicBezTo>
                <a:close/>
              </a:path>
            </a:pathLst>
          </a:custGeom>
          <a:solidFill>
            <a:srgbClr val="C78A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7"/>
          <p:cNvSpPr/>
          <p:nvPr/>
        </p:nvSpPr>
        <p:spPr>
          <a:xfrm rot="-3902690">
            <a:off x="5149468" y="1846176"/>
            <a:ext cx="100698" cy="86882"/>
          </a:xfrm>
          <a:custGeom>
            <a:avLst/>
            <a:gdLst/>
            <a:ahLst/>
            <a:cxnLst/>
            <a:rect l="l" t="t" r="r" b="b"/>
            <a:pathLst>
              <a:path w="707" h="610" extrusionOk="0">
                <a:moveTo>
                  <a:pt x="306" y="1"/>
                </a:moveTo>
                <a:cubicBezTo>
                  <a:pt x="150" y="1"/>
                  <a:pt x="1" y="122"/>
                  <a:pt x="1" y="305"/>
                </a:cubicBezTo>
                <a:cubicBezTo>
                  <a:pt x="5" y="469"/>
                  <a:pt x="141" y="605"/>
                  <a:pt x="305" y="609"/>
                </a:cubicBezTo>
                <a:cubicBezTo>
                  <a:pt x="576" y="609"/>
                  <a:pt x="707" y="281"/>
                  <a:pt x="518" y="92"/>
                </a:cubicBezTo>
                <a:cubicBezTo>
                  <a:pt x="457" y="29"/>
                  <a:pt x="381" y="1"/>
                  <a:pt x="306" y="1"/>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7"/>
          <p:cNvSpPr/>
          <p:nvPr/>
        </p:nvSpPr>
        <p:spPr>
          <a:xfrm>
            <a:off x="4349070" y="3368321"/>
            <a:ext cx="115938" cy="99416"/>
          </a:xfrm>
          <a:custGeom>
            <a:avLst/>
            <a:gdLst/>
            <a:ahLst/>
            <a:cxnLst/>
            <a:rect l="l" t="t" r="r" b="b"/>
            <a:pathLst>
              <a:path w="814" h="698" extrusionOk="0">
                <a:moveTo>
                  <a:pt x="465" y="93"/>
                </a:moveTo>
                <a:cubicBezTo>
                  <a:pt x="605" y="93"/>
                  <a:pt x="721" y="209"/>
                  <a:pt x="721" y="349"/>
                </a:cubicBezTo>
                <a:cubicBezTo>
                  <a:pt x="721" y="502"/>
                  <a:pt x="596" y="605"/>
                  <a:pt x="465" y="605"/>
                </a:cubicBezTo>
                <a:cubicBezTo>
                  <a:pt x="402" y="605"/>
                  <a:pt x="338" y="581"/>
                  <a:pt x="286" y="528"/>
                </a:cubicBezTo>
                <a:cubicBezTo>
                  <a:pt x="121" y="368"/>
                  <a:pt x="238" y="93"/>
                  <a:pt x="465" y="93"/>
                </a:cubicBezTo>
                <a:close/>
                <a:moveTo>
                  <a:pt x="463" y="1"/>
                </a:moveTo>
                <a:cubicBezTo>
                  <a:pt x="377" y="1"/>
                  <a:pt x="290" y="32"/>
                  <a:pt x="218" y="102"/>
                </a:cubicBezTo>
                <a:cubicBezTo>
                  <a:pt x="1" y="320"/>
                  <a:pt x="155" y="697"/>
                  <a:pt x="465" y="697"/>
                </a:cubicBezTo>
                <a:cubicBezTo>
                  <a:pt x="658" y="697"/>
                  <a:pt x="813" y="542"/>
                  <a:pt x="813" y="349"/>
                </a:cubicBezTo>
                <a:cubicBezTo>
                  <a:pt x="813" y="139"/>
                  <a:pt x="642" y="1"/>
                  <a:pt x="463" y="1"/>
                </a:cubicBezTo>
                <a:close/>
              </a:path>
            </a:pathLst>
          </a:custGeom>
          <a:solidFill>
            <a:srgbClr val="C78A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7"/>
          <p:cNvSpPr/>
          <p:nvPr/>
        </p:nvSpPr>
        <p:spPr>
          <a:xfrm>
            <a:off x="6665071" y="3667399"/>
            <a:ext cx="95151" cy="93211"/>
          </a:xfrm>
          <a:custGeom>
            <a:avLst/>
            <a:gdLst/>
            <a:ahLst/>
            <a:cxnLst/>
            <a:rect l="l" t="t" r="r" b="b"/>
            <a:pathLst>
              <a:path w="930" h="911" extrusionOk="0">
                <a:moveTo>
                  <a:pt x="465" y="1"/>
                </a:moveTo>
                <a:cubicBezTo>
                  <a:pt x="228" y="1"/>
                  <a:pt x="0" y="209"/>
                  <a:pt x="10" y="456"/>
                </a:cubicBezTo>
                <a:cubicBezTo>
                  <a:pt x="15" y="702"/>
                  <a:pt x="213" y="905"/>
                  <a:pt x="465" y="910"/>
                </a:cubicBezTo>
                <a:cubicBezTo>
                  <a:pt x="702" y="910"/>
                  <a:pt x="929" y="702"/>
                  <a:pt x="919" y="456"/>
                </a:cubicBezTo>
                <a:cubicBezTo>
                  <a:pt x="915" y="204"/>
                  <a:pt x="711" y="6"/>
                  <a:pt x="465" y="1"/>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7"/>
          <p:cNvSpPr/>
          <p:nvPr/>
        </p:nvSpPr>
        <p:spPr>
          <a:xfrm>
            <a:off x="5460296" y="3040658"/>
            <a:ext cx="165504" cy="172340"/>
          </a:xfrm>
          <a:custGeom>
            <a:avLst/>
            <a:gdLst/>
            <a:ahLst/>
            <a:cxnLst/>
            <a:rect l="l" t="t" r="r" b="b"/>
            <a:pathLst>
              <a:path w="1162" h="1210" extrusionOk="0">
                <a:moveTo>
                  <a:pt x="595" y="1"/>
                </a:moveTo>
                <a:lnTo>
                  <a:pt x="449" y="432"/>
                </a:lnTo>
                <a:lnTo>
                  <a:pt x="449" y="432"/>
                </a:lnTo>
                <a:lnTo>
                  <a:pt x="0" y="436"/>
                </a:lnTo>
                <a:lnTo>
                  <a:pt x="357" y="702"/>
                </a:lnTo>
                <a:lnTo>
                  <a:pt x="357" y="702"/>
                </a:lnTo>
                <a:lnTo>
                  <a:pt x="184" y="1210"/>
                </a:lnTo>
                <a:cubicBezTo>
                  <a:pt x="294" y="1125"/>
                  <a:pt x="447" y="1004"/>
                  <a:pt x="599" y="882"/>
                </a:cubicBezTo>
                <a:lnTo>
                  <a:pt x="599" y="882"/>
                </a:lnTo>
                <a:lnTo>
                  <a:pt x="1006" y="1186"/>
                </a:lnTo>
                <a:lnTo>
                  <a:pt x="835" y="691"/>
                </a:lnTo>
                <a:lnTo>
                  <a:pt x="835" y="691"/>
                </a:lnTo>
                <a:cubicBezTo>
                  <a:pt x="1019" y="543"/>
                  <a:pt x="1161" y="426"/>
                  <a:pt x="1161" y="426"/>
                </a:cubicBezTo>
                <a:lnTo>
                  <a:pt x="1161" y="426"/>
                </a:lnTo>
                <a:lnTo>
                  <a:pt x="744" y="430"/>
                </a:lnTo>
                <a:lnTo>
                  <a:pt x="744" y="430"/>
                </a:lnTo>
                <a:lnTo>
                  <a:pt x="595" y="1"/>
                </a:lnTo>
                <a:close/>
              </a:path>
            </a:pathLst>
          </a:custGeom>
          <a:solidFill>
            <a:srgbClr val="F4C7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7"/>
          <p:cNvSpPr/>
          <p:nvPr/>
        </p:nvSpPr>
        <p:spPr>
          <a:xfrm>
            <a:off x="4534319" y="2734466"/>
            <a:ext cx="75345" cy="64663"/>
          </a:xfrm>
          <a:custGeom>
            <a:avLst/>
            <a:gdLst/>
            <a:ahLst/>
            <a:cxnLst/>
            <a:rect l="l" t="t" r="r" b="b"/>
            <a:pathLst>
              <a:path w="529" h="454" extrusionOk="0">
                <a:moveTo>
                  <a:pt x="227" y="0"/>
                </a:moveTo>
                <a:cubicBezTo>
                  <a:pt x="111" y="0"/>
                  <a:pt x="1" y="89"/>
                  <a:pt x="1" y="226"/>
                </a:cubicBezTo>
                <a:cubicBezTo>
                  <a:pt x="1" y="352"/>
                  <a:pt x="103" y="453"/>
                  <a:pt x="223" y="453"/>
                </a:cubicBezTo>
                <a:cubicBezTo>
                  <a:pt x="427" y="453"/>
                  <a:pt x="528" y="212"/>
                  <a:pt x="388" y="66"/>
                </a:cubicBezTo>
                <a:cubicBezTo>
                  <a:pt x="341" y="21"/>
                  <a:pt x="283" y="0"/>
                  <a:pt x="227" y="0"/>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7"/>
          <p:cNvSpPr/>
          <p:nvPr/>
        </p:nvSpPr>
        <p:spPr>
          <a:xfrm>
            <a:off x="3811352" y="1234477"/>
            <a:ext cx="136599" cy="142220"/>
          </a:xfrm>
          <a:custGeom>
            <a:avLst/>
            <a:gdLst/>
            <a:ahLst/>
            <a:cxnLst/>
            <a:rect l="l" t="t" r="r" b="b"/>
            <a:pathLst>
              <a:path w="1162" h="1210" extrusionOk="0">
                <a:moveTo>
                  <a:pt x="595" y="1"/>
                </a:moveTo>
                <a:lnTo>
                  <a:pt x="449" y="432"/>
                </a:lnTo>
                <a:lnTo>
                  <a:pt x="449" y="432"/>
                </a:lnTo>
                <a:lnTo>
                  <a:pt x="0" y="436"/>
                </a:lnTo>
                <a:lnTo>
                  <a:pt x="357" y="702"/>
                </a:lnTo>
                <a:lnTo>
                  <a:pt x="357" y="702"/>
                </a:lnTo>
                <a:lnTo>
                  <a:pt x="184" y="1210"/>
                </a:lnTo>
                <a:cubicBezTo>
                  <a:pt x="294" y="1125"/>
                  <a:pt x="447" y="1004"/>
                  <a:pt x="599" y="882"/>
                </a:cubicBezTo>
                <a:lnTo>
                  <a:pt x="599" y="882"/>
                </a:lnTo>
                <a:lnTo>
                  <a:pt x="1006" y="1186"/>
                </a:lnTo>
                <a:lnTo>
                  <a:pt x="835" y="691"/>
                </a:lnTo>
                <a:lnTo>
                  <a:pt x="835" y="691"/>
                </a:lnTo>
                <a:cubicBezTo>
                  <a:pt x="1019" y="543"/>
                  <a:pt x="1161" y="426"/>
                  <a:pt x="1161" y="426"/>
                </a:cubicBezTo>
                <a:lnTo>
                  <a:pt x="1161" y="426"/>
                </a:lnTo>
                <a:lnTo>
                  <a:pt x="744" y="430"/>
                </a:lnTo>
                <a:lnTo>
                  <a:pt x="744" y="430"/>
                </a:lnTo>
                <a:lnTo>
                  <a:pt x="595" y="1"/>
                </a:lnTo>
                <a:close/>
              </a:path>
            </a:pathLst>
          </a:custGeom>
          <a:solidFill>
            <a:srgbClr val="F4C7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7"/>
          <p:cNvSpPr txBox="1">
            <a:spLocks noGrp="1"/>
          </p:cNvSpPr>
          <p:nvPr>
            <p:ph type="title"/>
          </p:nvPr>
        </p:nvSpPr>
        <p:spPr>
          <a:xfrm>
            <a:off x="938650" y="1111775"/>
            <a:ext cx="3410400" cy="929100"/>
          </a:xfrm>
          <a:prstGeom prst="rect">
            <a:avLst/>
          </a:prstGeom>
        </p:spPr>
        <p:txBody>
          <a:bodyPr spcFirstLastPara="1" wrap="square" lIns="91425" tIns="91425" rIns="91425" bIns="91425" anchor="ctr" anchorCtr="0">
            <a:noAutofit/>
          </a:bodyPr>
          <a:lstStyle>
            <a:lvl1pPr lvl="0" rtl="0">
              <a:spcBef>
                <a:spcPts val="0"/>
              </a:spcBef>
              <a:spcAft>
                <a:spcPts val="0"/>
              </a:spcAft>
              <a:buSzPts val="4200"/>
              <a:buNone/>
              <a:defRPr sz="5200" b="0">
                <a:latin typeface="Playfair Display ExtraBold"/>
                <a:ea typeface="Playfair Display ExtraBold"/>
                <a:cs typeface="Playfair Display ExtraBold"/>
                <a:sym typeface="Playfair Display ExtraBold"/>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21" name="Google Shape;321;p7"/>
          <p:cNvSpPr txBox="1">
            <a:spLocks noGrp="1"/>
          </p:cNvSpPr>
          <p:nvPr>
            <p:ph type="subTitle" idx="1"/>
          </p:nvPr>
        </p:nvSpPr>
        <p:spPr>
          <a:xfrm>
            <a:off x="938650" y="2111550"/>
            <a:ext cx="3320400" cy="929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2"/>
        <p:cNvGrpSpPr/>
        <p:nvPr/>
      </p:nvGrpSpPr>
      <p:grpSpPr>
        <a:xfrm>
          <a:off x="0" y="0"/>
          <a:ext cx="0" cy="0"/>
          <a:chOff x="0" y="0"/>
          <a:chExt cx="0" cy="0"/>
        </a:xfrm>
      </p:grpSpPr>
      <p:sp>
        <p:nvSpPr>
          <p:cNvPr id="323" name="Google Shape;323;p8"/>
          <p:cNvSpPr/>
          <p:nvPr/>
        </p:nvSpPr>
        <p:spPr>
          <a:xfrm>
            <a:off x="172437" y="4405475"/>
            <a:ext cx="8609302" cy="326800"/>
          </a:xfrm>
          <a:custGeom>
            <a:avLst/>
            <a:gdLst/>
            <a:ahLst/>
            <a:cxnLst/>
            <a:rect l="l" t="t" r="r" b="b"/>
            <a:pathLst>
              <a:path w="43544" h="2997" extrusionOk="0">
                <a:moveTo>
                  <a:pt x="40578" y="97"/>
                </a:moveTo>
                <a:cubicBezTo>
                  <a:pt x="39626" y="97"/>
                  <a:pt x="38612" y="242"/>
                  <a:pt x="38087" y="242"/>
                </a:cubicBezTo>
                <a:lnTo>
                  <a:pt x="2487" y="242"/>
                </a:lnTo>
                <a:cubicBezTo>
                  <a:pt x="1935" y="315"/>
                  <a:pt x="1" y="1"/>
                  <a:pt x="35" y="2003"/>
                </a:cubicBezTo>
                <a:cubicBezTo>
                  <a:pt x="49" y="2888"/>
                  <a:pt x="1619" y="2996"/>
                  <a:pt x="2673" y="2996"/>
                </a:cubicBezTo>
                <a:cubicBezTo>
                  <a:pt x="3014" y="2996"/>
                  <a:pt x="3300" y="2985"/>
                  <a:pt x="3464" y="2985"/>
                </a:cubicBezTo>
                <a:cubicBezTo>
                  <a:pt x="11063" y="2985"/>
                  <a:pt x="18604" y="2763"/>
                  <a:pt x="26198" y="2763"/>
                </a:cubicBezTo>
                <a:cubicBezTo>
                  <a:pt x="28568" y="2763"/>
                  <a:pt x="30775" y="2741"/>
                  <a:pt x="33126" y="2741"/>
                </a:cubicBezTo>
                <a:cubicBezTo>
                  <a:pt x="34302" y="2741"/>
                  <a:pt x="35514" y="2746"/>
                  <a:pt x="36801" y="2763"/>
                </a:cubicBezTo>
                <a:cubicBezTo>
                  <a:pt x="37577" y="2773"/>
                  <a:pt x="38299" y="2785"/>
                  <a:pt x="38994" y="2785"/>
                </a:cubicBezTo>
                <a:cubicBezTo>
                  <a:pt x="39906" y="2785"/>
                  <a:pt x="40770" y="2764"/>
                  <a:pt x="41643" y="2690"/>
                </a:cubicBezTo>
                <a:cubicBezTo>
                  <a:pt x="42808" y="2593"/>
                  <a:pt x="43544" y="1582"/>
                  <a:pt x="42562" y="620"/>
                </a:cubicBezTo>
                <a:cubicBezTo>
                  <a:pt x="42190" y="208"/>
                  <a:pt x="41407" y="97"/>
                  <a:pt x="40578" y="97"/>
                </a:cubicBezTo>
                <a:close/>
              </a:path>
            </a:pathLst>
          </a:custGeom>
          <a:solidFill>
            <a:srgbClr val="EF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8"/>
          <p:cNvSpPr/>
          <p:nvPr/>
        </p:nvSpPr>
        <p:spPr>
          <a:xfrm rot="-4899403" flipH="1">
            <a:off x="2791338" y="-523783"/>
            <a:ext cx="3552976" cy="4975386"/>
          </a:xfrm>
          <a:custGeom>
            <a:avLst/>
            <a:gdLst/>
            <a:ahLst/>
            <a:cxnLst/>
            <a:rect l="l" t="t" r="r" b="b"/>
            <a:pathLst>
              <a:path w="2725" h="2940" extrusionOk="0">
                <a:moveTo>
                  <a:pt x="1656" y="1"/>
                </a:moveTo>
                <a:cubicBezTo>
                  <a:pt x="1373" y="1"/>
                  <a:pt x="1082" y="121"/>
                  <a:pt x="783" y="317"/>
                </a:cubicBezTo>
                <a:cubicBezTo>
                  <a:pt x="250" y="663"/>
                  <a:pt x="0" y="1127"/>
                  <a:pt x="104" y="1764"/>
                </a:cubicBezTo>
                <a:cubicBezTo>
                  <a:pt x="184" y="2270"/>
                  <a:pt x="549" y="2550"/>
                  <a:pt x="933" y="2819"/>
                </a:cubicBezTo>
                <a:cubicBezTo>
                  <a:pt x="1083" y="2903"/>
                  <a:pt x="1226" y="2940"/>
                  <a:pt x="1362" y="2940"/>
                </a:cubicBezTo>
                <a:cubicBezTo>
                  <a:pt x="1641" y="2940"/>
                  <a:pt x="1886" y="2783"/>
                  <a:pt x="2088" y="2558"/>
                </a:cubicBezTo>
                <a:cubicBezTo>
                  <a:pt x="2640" y="1940"/>
                  <a:pt x="2725" y="1204"/>
                  <a:pt x="2490" y="421"/>
                </a:cubicBezTo>
                <a:cubicBezTo>
                  <a:pt x="2222" y="125"/>
                  <a:pt x="1943" y="1"/>
                  <a:pt x="1656" y="1"/>
                </a:cubicBezTo>
                <a:close/>
              </a:path>
            </a:pathLst>
          </a:custGeom>
          <a:solidFill>
            <a:srgbClr val="FCEA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5" name="Google Shape;325;p8"/>
          <p:cNvGrpSpPr/>
          <p:nvPr/>
        </p:nvGrpSpPr>
        <p:grpSpPr>
          <a:xfrm>
            <a:off x="2664726" y="3162575"/>
            <a:ext cx="3814537" cy="1434617"/>
            <a:chOff x="2635662" y="3129000"/>
            <a:chExt cx="3814537" cy="1434617"/>
          </a:xfrm>
        </p:grpSpPr>
        <p:grpSp>
          <p:nvGrpSpPr>
            <p:cNvPr id="326" name="Google Shape;326;p8"/>
            <p:cNvGrpSpPr/>
            <p:nvPr/>
          </p:nvGrpSpPr>
          <p:grpSpPr>
            <a:xfrm>
              <a:off x="2635662" y="3129000"/>
              <a:ext cx="3814537" cy="1434617"/>
              <a:chOff x="970520" y="3147757"/>
              <a:chExt cx="3778640" cy="1421117"/>
            </a:xfrm>
          </p:grpSpPr>
          <p:sp>
            <p:nvSpPr>
              <p:cNvPr id="327" name="Google Shape;327;p8"/>
              <p:cNvSpPr/>
              <p:nvPr/>
            </p:nvSpPr>
            <p:spPr>
              <a:xfrm rot="5400000">
                <a:off x="2646387" y="2466081"/>
                <a:ext cx="426908" cy="3778640"/>
              </a:xfrm>
              <a:custGeom>
                <a:avLst/>
                <a:gdLst/>
                <a:ahLst/>
                <a:cxnLst/>
                <a:rect l="l" t="t" r="r" b="b"/>
                <a:pathLst>
                  <a:path w="1840" h="11547" extrusionOk="0">
                    <a:moveTo>
                      <a:pt x="586" y="1"/>
                    </a:moveTo>
                    <a:cubicBezTo>
                      <a:pt x="262" y="1"/>
                      <a:pt x="1" y="262"/>
                      <a:pt x="1" y="581"/>
                    </a:cubicBezTo>
                    <a:lnTo>
                      <a:pt x="1" y="11547"/>
                    </a:lnTo>
                    <a:lnTo>
                      <a:pt x="1839" y="11547"/>
                    </a:lnTo>
                    <a:lnTo>
                      <a:pt x="1839" y="581"/>
                    </a:lnTo>
                    <a:cubicBezTo>
                      <a:pt x="1839" y="262"/>
                      <a:pt x="1578" y="1"/>
                      <a:pt x="12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8"/>
              <p:cNvSpPr/>
              <p:nvPr/>
            </p:nvSpPr>
            <p:spPr>
              <a:xfrm rot="5400000">
                <a:off x="2995247" y="4207619"/>
                <a:ext cx="426917" cy="295593"/>
              </a:xfrm>
              <a:custGeom>
                <a:avLst/>
                <a:gdLst/>
                <a:ahLst/>
                <a:cxnLst/>
                <a:rect l="l" t="t" r="r" b="b"/>
                <a:pathLst>
                  <a:path w="1840" h="1274" extrusionOk="0">
                    <a:moveTo>
                      <a:pt x="1" y="1"/>
                    </a:moveTo>
                    <a:lnTo>
                      <a:pt x="1" y="1273"/>
                    </a:lnTo>
                    <a:lnTo>
                      <a:pt x="1839" y="1273"/>
                    </a:lnTo>
                    <a:lnTo>
                      <a:pt x="18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8"/>
              <p:cNvSpPr/>
              <p:nvPr/>
            </p:nvSpPr>
            <p:spPr>
              <a:xfrm rot="5400000">
                <a:off x="2375416" y="4215508"/>
                <a:ext cx="426917" cy="279816"/>
              </a:xfrm>
              <a:custGeom>
                <a:avLst/>
                <a:gdLst/>
                <a:ahLst/>
                <a:cxnLst/>
                <a:rect l="l" t="t" r="r" b="b"/>
                <a:pathLst>
                  <a:path w="1840" h="1206" extrusionOk="0">
                    <a:moveTo>
                      <a:pt x="1" y="1"/>
                    </a:moveTo>
                    <a:lnTo>
                      <a:pt x="1" y="1205"/>
                    </a:lnTo>
                    <a:lnTo>
                      <a:pt x="1839" y="1205"/>
                    </a:lnTo>
                    <a:lnTo>
                      <a:pt x="18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8"/>
              <p:cNvSpPr/>
              <p:nvPr/>
            </p:nvSpPr>
            <p:spPr>
              <a:xfrm rot="5400000">
                <a:off x="865419" y="4247063"/>
                <a:ext cx="426917" cy="216707"/>
              </a:xfrm>
              <a:custGeom>
                <a:avLst/>
                <a:gdLst/>
                <a:ahLst/>
                <a:cxnLst/>
                <a:rect l="l" t="t" r="r" b="b"/>
                <a:pathLst>
                  <a:path w="1840" h="934" extrusionOk="0">
                    <a:moveTo>
                      <a:pt x="1" y="0"/>
                    </a:moveTo>
                    <a:lnTo>
                      <a:pt x="1" y="934"/>
                    </a:lnTo>
                    <a:lnTo>
                      <a:pt x="1839" y="934"/>
                    </a:lnTo>
                    <a:lnTo>
                      <a:pt x="18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8"/>
              <p:cNvSpPr/>
              <p:nvPr/>
            </p:nvSpPr>
            <p:spPr>
              <a:xfrm rot="5400000">
                <a:off x="2493699" y="2200211"/>
                <a:ext cx="418787" cy="3465144"/>
              </a:xfrm>
              <a:custGeom>
                <a:avLst/>
                <a:gdLst/>
                <a:ahLst/>
                <a:cxnLst/>
                <a:rect l="l" t="t" r="r" b="b"/>
                <a:pathLst>
                  <a:path w="1805" h="10589" extrusionOk="0">
                    <a:moveTo>
                      <a:pt x="460" y="0"/>
                    </a:moveTo>
                    <a:cubicBezTo>
                      <a:pt x="204" y="0"/>
                      <a:pt x="1" y="203"/>
                      <a:pt x="1" y="455"/>
                    </a:cubicBezTo>
                    <a:lnTo>
                      <a:pt x="1" y="10589"/>
                    </a:lnTo>
                    <a:lnTo>
                      <a:pt x="1805" y="10589"/>
                    </a:lnTo>
                    <a:lnTo>
                      <a:pt x="1805" y="455"/>
                    </a:lnTo>
                    <a:cubicBezTo>
                      <a:pt x="1805" y="203"/>
                      <a:pt x="1602" y="0"/>
                      <a:pt x="13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8"/>
              <p:cNvSpPr/>
              <p:nvPr/>
            </p:nvSpPr>
            <p:spPr>
              <a:xfrm rot="5400000">
                <a:off x="3268920" y="3841143"/>
                <a:ext cx="418796" cy="183296"/>
              </a:xfrm>
              <a:custGeom>
                <a:avLst/>
                <a:gdLst/>
                <a:ahLst/>
                <a:cxnLst/>
                <a:rect l="l" t="t" r="r" b="b"/>
                <a:pathLst>
                  <a:path w="1805" h="790" extrusionOk="0">
                    <a:moveTo>
                      <a:pt x="1" y="1"/>
                    </a:moveTo>
                    <a:lnTo>
                      <a:pt x="1" y="789"/>
                    </a:lnTo>
                    <a:lnTo>
                      <a:pt x="1805" y="789"/>
                    </a:lnTo>
                    <a:lnTo>
                      <a:pt x="180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8"/>
              <p:cNvSpPr/>
              <p:nvPr/>
            </p:nvSpPr>
            <p:spPr>
              <a:xfrm rot="5400000">
                <a:off x="2111840" y="3847871"/>
                <a:ext cx="418796" cy="169839"/>
              </a:xfrm>
              <a:custGeom>
                <a:avLst/>
                <a:gdLst/>
                <a:ahLst/>
                <a:cxnLst/>
                <a:rect l="l" t="t" r="r" b="b"/>
                <a:pathLst>
                  <a:path w="1805" h="732" extrusionOk="0">
                    <a:moveTo>
                      <a:pt x="1" y="1"/>
                    </a:moveTo>
                    <a:lnTo>
                      <a:pt x="1" y="731"/>
                    </a:lnTo>
                    <a:lnTo>
                      <a:pt x="1805" y="731"/>
                    </a:lnTo>
                    <a:lnTo>
                      <a:pt x="180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8"/>
              <p:cNvSpPr/>
              <p:nvPr/>
            </p:nvSpPr>
            <p:spPr>
              <a:xfrm rot="5400000">
                <a:off x="963795" y="3730121"/>
                <a:ext cx="418796" cy="405339"/>
              </a:xfrm>
              <a:custGeom>
                <a:avLst/>
                <a:gdLst/>
                <a:ahLst/>
                <a:cxnLst/>
                <a:rect l="l" t="t" r="r" b="b"/>
                <a:pathLst>
                  <a:path w="1805" h="1747" extrusionOk="0">
                    <a:moveTo>
                      <a:pt x="1" y="0"/>
                    </a:moveTo>
                    <a:lnTo>
                      <a:pt x="1" y="1747"/>
                    </a:lnTo>
                    <a:lnTo>
                      <a:pt x="1805" y="1747"/>
                    </a:lnTo>
                    <a:lnTo>
                      <a:pt x="18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8"/>
              <p:cNvSpPr/>
              <p:nvPr/>
            </p:nvSpPr>
            <p:spPr>
              <a:xfrm rot="5400000">
                <a:off x="2544699" y="1573578"/>
                <a:ext cx="593958" cy="3742317"/>
              </a:xfrm>
              <a:custGeom>
                <a:avLst/>
                <a:gdLst/>
                <a:ahLst/>
                <a:cxnLst/>
                <a:rect l="l" t="t" r="r" b="b"/>
                <a:pathLst>
                  <a:path w="2560" h="11436" extrusionOk="0">
                    <a:moveTo>
                      <a:pt x="494" y="1"/>
                    </a:moveTo>
                    <a:cubicBezTo>
                      <a:pt x="223" y="1"/>
                      <a:pt x="0" y="219"/>
                      <a:pt x="0" y="494"/>
                    </a:cubicBezTo>
                    <a:lnTo>
                      <a:pt x="0" y="11436"/>
                    </a:lnTo>
                    <a:lnTo>
                      <a:pt x="2559" y="11436"/>
                    </a:lnTo>
                    <a:lnTo>
                      <a:pt x="2559" y="494"/>
                    </a:lnTo>
                    <a:cubicBezTo>
                      <a:pt x="2559" y="219"/>
                      <a:pt x="2337" y="1"/>
                      <a:pt x="2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8"/>
              <p:cNvSpPr/>
              <p:nvPr/>
            </p:nvSpPr>
            <p:spPr>
              <a:xfrm rot="5400000">
                <a:off x="3571557" y="3360512"/>
                <a:ext cx="592811" cy="169607"/>
              </a:xfrm>
              <a:custGeom>
                <a:avLst/>
                <a:gdLst/>
                <a:ahLst/>
                <a:cxnLst/>
                <a:rect l="l" t="t" r="r" b="b"/>
                <a:pathLst>
                  <a:path w="2555" h="731" extrusionOk="0">
                    <a:moveTo>
                      <a:pt x="0" y="1"/>
                    </a:moveTo>
                    <a:lnTo>
                      <a:pt x="0" y="731"/>
                    </a:lnTo>
                    <a:lnTo>
                      <a:pt x="2554" y="731"/>
                    </a:lnTo>
                    <a:lnTo>
                      <a:pt x="25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8"/>
              <p:cNvSpPr/>
              <p:nvPr/>
            </p:nvSpPr>
            <p:spPr>
              <a:xfrm rot="5400000">
                <a:off x="1269016" y="3359932"/>
                <a:ext cx="592811" cy="170767"/>
              </a:xfrm>
              <a:custGeom>
                <a:avLst/>
                <a:gdLst/>
                <a:ahLst/>
                <a:cxnLst/>
                <a:rect l="l" t="t" r="r" b="b"/>
                <a:pathLst>
                  <a:path w="2555" h="736" extrusionOk="0">
                    <a:moveTo>
                      <a:pt x="0" y="0"/>
                    </a:moveTo>
                    <a:lnTo>
                      <a:pt x="0" y="736"/>
                    </a:lnTo>
                    <a:lnTo>
                      <a:pt x="2554" y="736"/>
                    </a:lnTo>
                    <a:lnTo>
                      <a:pt x="25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8"/>
              <p:cNvSpPr/>
              <p:nvPr/>
            </p:nvSpPr>
            <p:spPr>
              <a:xfrm rot="5400000">
                <a:off x="915999" y="3360512"/>
                <a:ext cx="592811" cy="169607"/>
              </a:xfrm>
              <a:custGeom>
                <a:avLst/>
                <a:gdLst/>
                <a:ahLst/>
                <a:cxnLst/>
                <a:rect l="l" t="t" r="r" b="b"/>
                <a:pathLst>
                  <a:path w="2555" h="731" extrusionOk="0">
                    <a:moveTo>
                      <a:pt x="0" y="0"/>
                    </a:moveTo>
                    <a:lnTo>
                      <a:pt x="0" y="730"/>
                    </a:lnTo>
                    <a:lnTo>
                      <a:pt x="2554" y="730"/>
                    </a:lnTo>
                    <a:lnTo>
                      <a:pt x="25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9" name="Google Shape;339;p8"/>
            <p:cNvSpPr/>
            <p:nvPr/>
          </p:nvSpPr>
          <p:spPr>
            <a:xfrm>
              <a:off x="3710175" y="3301850"/>
              <a:ext cx="1434900" cy="2526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8"/>
            <p:cNvSpPr/>
            <p:nvPr/>
          </p:nvSpPr>
          <p:spPr>
            <a:xfrm>
              <a:off x="5545625" y="4188450"/>
              <a:ext cx="330900" cy="330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1" name="Google Shape;341;p8"/>
          <p:cNvSpPr txBox="1">
            <a:spLocks noGrp="1"/>
          </p:cNvSpPr>
          <p:nvPr>
            <p:ph type="title"/>
          </p:nvPr>
        </p:nvSpPr>
        <p:spPr>
          <a:xfrm>
            <a:off x="2814000" y="856313"/>
            <a:ext cx="3516000" cy="20055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Font typeface="Playfair Display ExtraBold"/>
              <a:buNone/>
              <a:defRPr sz="4800">
                <a:latin typeface="Playfair Display ExtraBold"/>
                <a:ea typeface="Playfair Display ExtraBold"/>
                <a:cs typeface="Playfair Display ExtraBold"/>
                <a:sym typeface="Playfair Display ExtraBold"/>
              </a:defRPr>
            </a:lvl1pPr>
            <a:lvl2pPr lvl="1">
              <a:spcBef>
                <a:spcPts val="0"/>
              </a:spcBef>
              <a:spcAft>
                <a:spcPts val="0"/>
              </a:spcAft>
              <a:buSzPts val="4800"/>
              <a:buFont typeface="Playfair Display ExtraBold"/>
              <a:buNone/>
              <a:defRPr sz="4800">
                <a:latin typeface="Playfair Display ExtraBold"/>
                <a:ea typeface="Playfair Display ExtraBold"/>
                <a:cs typeface="Playfair Display ExtraBold"/>
                <a:sym typeface="Playfair Display ExtraBold"/>
              </a:defRPr>
            </a:lvl2pPr>
            <a:lvl3pPr lvl="2">
              <a:spcBef>
                <a:spcPts val="0"/>
              </a:spcBef>
              <a:spcAft>
                <a:spcPts val="0"/>
              </a:spcAft>
              <a:buSzPts val="4800"/>
              <a:buFont typeface="Playfair Display ExtraBold"/>
              <a:buNone/>
              <a:defRPr sz="4800">
                <a:latin typeface="Playfair Display ExtraBold"/>
                <a:ea typeface="Playfair Display ExtraBold"/>
                <a:cs typeface="Playfair Display ExtraBold"/>
                <a:sym typeface="Playfair Display ExtraBold"/>
              </a:defRPr>
            </a:lvl3pPr>
            <a:lvl4pPr lvl="3">
              <a:spcBef>
                <a:spcPts val="0"/>
              </a:spcBef>
              <a:spcAft>
                <a:spcPts val="0"/>
              </a:spcAft>
              <a:buSzPts val="4800"/>
              <a:buFont typeface="Playfair Display ExtraBold"/>
              <a:buNone/>
              <a:defRPr sz="4800">
                <a:latin typeface="Playfair Display ExtraBold"/>
                <a:ea typeface="Playfair Display ExtraBold"/>
                <a:cs typeface="Playfair Display ExtraBold"/>
                <a:sym typeface="Playfair Display ExtraBold"/>
              </a:defRPr>
            </a:lvl4pPr>
            <a:lvl5pPr lvl="4">
              <a:spcBef>
                <a:spcPts val="0"/>
              </a:spcBef>
              <a:spcAft>
                <a:spcPts val="0"/>
              </a:spcAft>
              <a:buSzPts val="4800"/>
              <a:buFont typeface="Playfair Display ExtraBold"/>
              <a:buNone/>
              <a:defRPr sz="4800">
                <a:latin typeface="Playfair Display ExtraBold"/>
                <a:ea typeface="Playfair Display ExtraBold"/>
                <a:cs typeface="Playfair Display ExtraBold"/>
                <a:sym typeface="Playfair Display ExtraBold"/>
              </a:defRPr>
            </a:lvl5pPr>
            <a:lvl6pPr lvl="5">
              <a:spcBef>
                <a:spcPts val="0"/>
              </a:spcBef>
              <a:spcAft>
                <a:spcPts val="0"/>
              </a:spcAft>
              <a:buSzPts val="4800"/>
              <a:buFont typeface="Playfair Display ExtraBold"/>
              <a:buNone/>
              <a:defRPr sz="4800">
                <a:latin typeface="Playfair Display ExtraBold"/>
                <a:ea typeface="Playfair Display ExtraBold"/>
                <a:cs typeface="Playfair Display ExtraBold"/>
                <a:sym typeface="Playfair Display ExtraBold"/>
              </a:defRPr>
            </a:lvl6pPr>
            <a:lvl7pPr lvl="6">
              <a:spcBef>
                <a:spcPts val="0"/>
              </a:spcBef>
              <a:spcAft>
                <a:spcPts val="0"/>
              </a:spcAft>
              <a:buSzPts val="4800"/>
              <a:buFont typeface="Playfair Display ExtraBold"/>
              <a:buNone/>
              <a:defRPr sz="4800">
                <a:latin typeface="Playfair Display ExtraBold"/>
                <a:ea typeface="Playfair Display ExtraBold"/>
                <a:cs typeface="Playfair Display ExtraBold"/>
                <a:sym typeface="Playfair Display ExtraBold"/>
              </a:defRPr>
            </a:lvl7pPr>
            <a:lvl8pPr lvl="7">
              <a:spcBef>
                <a:spcPts val="0"/>
              </a:spcBef>
              <a:spcAft>
                <a:spcPts val="0"/>
              </a:spcAft>
              <a:buSzPts val="4800"/>
              <a:buFont typeface="Playfair Display ExtraBold"/>
              <a:buNone/>
              <a:defRPr sz="4800">
                <a:latin typeface="Playfair Display ExtraBold"/>
                <a:ea typeface="Playfair Display ExtraBold"/>
                <a:cs typeface="Playfair Display ExtraBold"/>
                <a:sym typeface="Playfair Display ExtraBold"/>
              </a:defRPr>
            </a:lvl8pPr>
            <a:lvl9pPr lvl="8">
              <a:spcBef>
                <a:spcPts val="0"/>
              </a:spcBef>
              <a:spcAft>
                <a:spcPts val="0"/>
              </a:spcAft>
              <a:buSzPts val="4800"/>
              <a:buFont typeface="Playfair Display ExtraBold"/>
              <a:buNone/>
              <a:defRPr sz="4800">
                <a:latin typeface="Playfair Display ExtraBold"/>
                <a:ea typeface="Playfair Display ExtraBold"/>
                <a:cs typeface="Playfair Display ExtraBold"/>
                <a:sym typeface="Playfair Display ExtraBold"/>
              </a:defRPr>
            </a:lvl9pPr>
          </a:lstStyle>
          <a:p>
            <a:endParaRPr/>
          </a:p>
        </p:txBody>
      </p:sp>
      <p:sp>
        <p:nvSpPr>
          <p:cNvPr id="342" name="Google Shape;342;p8"/>
          <p:cNvSpPr/>
          <p:nvPr/>
        </p:nvSpPr>
        <p:spPr>
          <a:xfrm rot="-364779">
            <a:off x="6684800" y="2320502"/>
            <a:ext cx="662874" cy="450367"/>
          </a:xfrm>
          <a:custGeom>
            <a:avLst/>
            <a:gdLst/>
            <a:ahLst/>
            <a:cxnLst/>
            <a:rect l="l" t="t" r="r" b="b"/>
            <a:pathLst>
              <a:path w="4654" h="3162" extrusionOk="0">
                <a:moveTo>
                  <a:pt x="4104" y="0"/>
                </a:moveTo>
                <a:cubicBezTo>
                  <a:pt x="4047" y="0"/>
                  <a:pt x="3989" y="10"/>
                  <a:pt x="3933" y="32"/>
                </a:cubicBezTo>
                <a:lnTo>
                  <a:pt x="3923" y="32"/>
                </a:lnTo>
                <a:cubicBezTo>
                  <a:pt x="3115" y="337"/>
                  <a:pt x="2361" y="772"/>
                  <a:pt x="1693" y="1324"/>
                </a:cubicBezTo>
                <a:cubicBezTo>
                  <a:pt x="1050" y="1860"/>
                  <a:pt x="484" y="2480"/>
                  <a:pt x="0" y="3162"/>
                </a:cubicBezTo>
                <a:cubicBezTo>
                  <a:pt x="590" y="2601"/>
                  <a:pt x="1248" y="2117"/>
                  <a:pt x="1964" y="1725"/>
                </a:cubicBezTo>
                <a:cubicBezTo>
                  <a:pt x="2656" y="1353"/>
                  <a:pt x="3401" y="1096"/>
                  <a:pt x="4179" y="966"/>
                </a:cubicBezTo>
                <a:cubicBezTo>
                  <a:pt x="4208" y="961"/>
                  <a:pt x="4242" y="956"/>
                  <a:pt x="4271" y="941"/>
                </a:cubicBezTo>
                <a:cubicBezTo>
                  <a:pt x="4523" y="850"/>
                  <a:pt x="4653" y="569"/>
                  <a:pt x="4557" y="317"/>
                </a:cubicBezTo>
                <a:cubicBezTo>
                  <a:pt x="4485" y="122"/>
                  <a:pt x="4301" y="0"/>
                  <a:pt x="41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8"/>
          <p:cNvSpPr/>
          <p:nvPr/>
        </p:nvSpPr>
        <p:spPr>
          <a:xfrm rot="-364779">
            <a:off x="6859574" y="2624676"/>
            <a:ext cx="478996" cy="207380"/>
          </a:xfrm>
          <a:custGeom>
            <a:avLst/>
            <a:gdLst/>
            <a:ahLst/>
            <a:cxnLst/>
            <a:rect l="l" t="t" r="r" b="b"/>
            <a:pathLst>
              <a:path w="3363" h="1456" extrusionOk="0">
                <a:moveTo>
                  <a:pt x="2908" y="1"/>
                </a:moveTo>
                <a:cubicBezTo>
                  <a:pt x="2891" y="1"/>
                  <a:pt x="2872" y="2"/>
                  <a:pt x="2854" y="4"/>
                </a:cubicBezTo>
                <a:lnTo>
                  <a:pt x="2840" y="4"/>
                </a:lnTo>
                <a:cubicBezTo>
                  <a:pt x="2288" y="72"/>
                  <a:pt x="1751" y="246"/>
                  <a:pt x="1263" y="512"/>
                </a:cubicBezTo>
                <a:cubicBezTo>
                  <a:pt x="803" y="769"/>
                  <a:pt x="378" y="1088"/>
                  <a:pt x="0" y="1455"/>
                </a:cubicBezTo>
                <a:cubicBezTo>
                  <a:pt x="445" y="1214"/>
                  <a:pt x="924" y="1030"/>
                  <a:pt x="1418" y="914"/>
                </a:cubicBezTo>
                <a:cubicBezTo>
                  <a:pt x="1699" y="846"/>
                  <a:pt x="1987" y="813"/>
                  <a:pt x="2276" y="813"/>
                </a:cubicBezTo>
                <a:cubicBezTo>
                  <a:pt x="2464" y="813"/>
                  <a:pt x="2653" y="827"/>
                  <a:pt x="2840" y="856"/>
                </a:cubicBezTo>
                <a:cubicBezTo>
                  <a:pt x="2859" y="858"/>
                  <a:pt x="2880" y="859"/>
                  <a:pt x="2900" y="859"/>
                </a:cubicBezTo>
                <a:cubicBezTo>
                  <a:pt x="2921" y="859"/>
                  <a:pt x="2941" y="858"/>
                  <a:pt x="2961" y="856"/>
                </a:cubicBezTo>
                <a:cubicBezTo>
                  <a:pt x="3193" y="827"/>
                  <a:pt x="3362" y="609"/>
                  <a:pt x="3333" y="377"/>
                </a:cubicBezTo>
                <a:cubicBezTo>
                  <a:pt x="3306" y="158"/>
                  <a:pt x="3123" y="1"/>
                  <a:pt x="2908" y="1"/>
                </a:cubicBez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8"/>
          <p:cNvSpPr/>
          <p:nvPr/>
        </p:nvSpPr>
        <p:spPr>
          <a:xfrm>
            <a:off x="1774350" y="2334287"/>
            <a:ext cx="552628" cy="381570"/>
          </a:xfrm>
          <a:custGeom>
            <a:avLst/>
            <a:gdLst/>
            <a:ahLst/>
            <a:cxnLst/>
            <a:rect l="l" t="t" r="r" b="b"/>
            <a:pathLst>
              <a:path w="3880" h="2679" extrusionOk="0">
                <a:moveTo>
                  <a:pt x="515" y="0"/>
                </a:moveTo>
                <a:cubicBezTo>
                  <a:pt x="273" y="0"/>
                  <a:pt x="60" y="185"/>
                  <a:pt x="34" y="435"/>
                </a:cubicBezTo>
                <a:cubicBezTo>
                  <a:pt x="0" y="715"/>
                  <a:pt x="218" y="967"/>
                  <a:pt x="498" y="976"/>
                </a:cubicBezTo>
                <a:cubicBezTo>
                  <a:pt x="803" y="1015"/>
                  <a:pt x="1103" y="1083"/>
                  <a:pt x="1393" y="1184"/>
                </a:cubicBezTo>
                <a:cubicBezTo>
                  <a:pt x="1698" y="1286"/>
                  <a:pt x="1993" y="1412"/>
                  <a:pt x="2283" y="1552"/>
                </a:cubicBezTo>
                <a:cubicBezTo>
                  <a:pt x="2578" y="1692"/>
                  <a:pt x="2864" y="1857"/>
                  <a:pt x="3134" y="2036"/>
                </a:cubicBezTo>
                <a:cubicBezTo>
                  <a:pt x="3410" y="2215"/>
                  <a:pt x="3662" y="2432"/>
                  <a:pt x="3879" y="2679"/>
                </a:cubicBezTo>
                <a:cubicBezTo>
                  <a:pt x="3725" y="2379"/>
                  <a:pt x="3526" y="2103"/>
                  <a:pt x="3294" y="1861"/>
                </a:cubicBezTo>
                <a:cubicBezTo>
                  <a:pt x="3062" y="1605"/>
                  <a:pt x="2810" y="1368"/>
                  <a:pt x="2549" y="1150"/>
                </a:cubicBezTo>
                <a:cubicBezTo>
                  <a:pt x="2283" y="928"/>
                  <a:pt x="1998" y="720"/>
                  <a:pt x="1708" y="531"/>
                </a:cubicBezTo>
                <a:cubicBezTo>
                  <a:pt x="1398" y="338"/>
                  <a:pt x="1074" y="173"/>
                  <a:pt x="735" y="43"/>
                </a:cubicBezTo>
                <a:lnTo>
                  <a:pt x="721" y="38"/>
                </a:lnTo>
                <a:cubicBezTo>
                  <a:pt x="682" y="23"/>
                  <a:pt x="643" y="14"/>
                  <a:pt x="605" y="9"/>
                </a:cubicBezTo>
                <a:cubicBezTo>
                  <a:pt x="574" y="3"/>
                  <a:pt x="544" y="0"/>
                  <a:pt x="5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8"/>
          <p:cNvSpPr/>
          <p:nvPr/>
        </p:nvSpPr>
        <p:spPr>
          <a:xfrm>
            <a:off x="1838300" y="2689789"/>
            <a:ext cx="489389" cy="146703"/>
          </a:xfrm>
          <a:custGeom>
            <a:avLst/>
            <a:gdLst/>
            <a:ahLst/>
            <a:cxnLst/>
            <a:rect l="l" t="t" r="r" b="b"/>
            <a:pathLst>
              <a:path w="3436" h="1030" extrusionOk="0">
                <a:moveTo>
                  <a:pt x="471" y="0"/>
                </a:moveTo>
                <a:cubicBezTo>
                  <a:pt x="451" y="0"/>
                  <a:pt x="431" y="2"/>
                  <a:pt x="412" y="4"/>
                </a:cubicBezTo>
                <a:cubicBezTo>
                  <a:pt x="170" y="28"/>
                  <a:pt x="1" y="251"/>
                  <a:pt x="35" y="488"/>
                </a:cubicBezTo>
                <a:cubicBezTo>
                  <a:pt x="61" y="701"/>
                  <a:pt x="248" y="856"/>
                  <a:pt x="459" y="856"/>
                </a:cubicBezTo>
                <a:cubicBezTo>
                  <a:pt x="482" y="856"/>
                  <a:pt x="505" y="854"/>
                  <a:pt x="528" y="850"/>
                </a:cubicBezTo>
                <a:cubicBezTo>
                  <a:pt x="1016" y="785"/>
                  <a:pt x="1486" y="710"/>
                  <a:pt x="1955" y="710"/>
                </a:cubicBezTo>
                <a:cubicBezTo>
                  <a:pt x="1970" y="710"/>
                  <a:pt x="1984" y="710"/>
                  <a:pt x="1999" y="710"/>
                </a:cubicBezTo>
                <a:cubicBezTo>
                  <a:pt x="2240" y="715"/>
                  <a:pt x="2482" y="744"/>
                  <a:pt x="2724" y="792"/>
                </a:cubicBezTo>
                <a:cubicBezTo>
                  <a:pt x="2966" y="850"/>
                  <a:pt x="3203" y="928"/>
                  <a:pt x="3430" y="1029"/>
                </a:cubicBezTo>
                <a:lnTo>
                  <a:pt x="3435" y="1029"/>
                </a:lnTo>
                <a:cubicBezTo>
                  <a:pt x="3034" y="696"/>
                  <a:pt x="2569" y="444"/>
                  <a:pt x="2066" y="294"/>
                </a:cubicBezTo>
                <a:cubicBezTo>
                  <a:pt x="1815" y="222"/>
                  <a:pt x="1558" y="159"/>
                  <a:pt x="1297" y="120"/>
                </a:cubicBezTo>
                <a:cubicBezTo>
                  <a:pt x="1036" y="72"/>
                  <a:pt x="785" y="38"/>
                  <a:pt x="533" y="4"/>
                </a:cubicBezTo>
                <a:cubicBezTo>
                  <a:pt x="511" y="2"/>
                  <a:pt x="491" y="0"/>
                  <a:pt x="471" y="0"/>
                </a:cubicBez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6" name="Google Shape;346;p8"/>
          <p:cNvGrpSpPr/>
          <p:nvPr/>
        </p:nvGrpSpPr>
        <p:grpSpPr>
          <a:xfrm rot="-667337">
            <a:off x="1955286" y="628139"/>
            <a:ext cx="514443" cy="550078"/>
            <a:chOff x="2106473" y="1676890"/>
            <a:chExt cx="514452" cy="550088"/>
          </a:xfrm>
        </p:grpSpPr>
        <p:sp>
          <p:nvSpPr>
            <p:cNvPr id="347" name="Google Shape;347;p8"/>
            <p:cNvSpPr/>
            <p:nvPr/>
          </p:nvSpPr>
          <p:spPr>
            <a:xfrm flipH="1">
              <a:off x="2106473" y="1676890"/>
              <a:ext cx="473670" cy="428343"/>
            </a:xfrm>
            <a:custGeom>
              <a:avLst/>
              <a:gdLst/>
              <a:ahLst/>
              <a:cxnLst/>
              <a:rect l="l" t="t" r="r" b="b"/>
              <a:pathLst>
                <a:path w="4669" h="4222" extrusionOk="0">
                  <a:moveTo>
                    <a:pt x="4385" y="0"/>
                  </a:moveTo>
                  <a:cubicBezTo>
                    <a:pt x="4155" y="0"/>
                    <a:pt x="3927" y="17"/>
                    <a:pt x="3701" y="48"/>
                  </a:cubicBezTo>
                  <a:cubicBezTo>
                    <a:pt x="3710" y="125"/>
                    <a:pt x="3710" y="202"/>
                    <a:pt x="3710" y="280"/>
                  </a:cubicBezTo>
                  <a:cubicBezTo>
                    <a:pt x="3710" y="297"/>
                    <a:pt x="3698" y="312"/>
                    <a:pt x="3682" y="312"/>
                  </a:cubicBezTo>
                  <a:cubicBezTo>
                    <a:pt x="3676" y="312"/>
                    <a:pt x="3669" y="309"/>
                    <a:pt x="3662" y="304"/>
                  </a:cubicBezTo>
                  <a:cubicBezTo>
                    <a:pt x="3589" y="241"/>
                    <a:pt x="3522" y="169"/>
                    <a:pt x="3464" y="91"/>
                  </a:cubicBezTo>
                  <a:cubicBezTo>
                    <a:pt x="3077" y="169"/>
                    <a:pt x="2704" y="299"/>
                    <a:pt x="2351" y="468"/>
                  </a:cubicBezTo>
                  <a:cubicBezTo>
                    <a:pt x="2366" y="555"/>
                    <a:pt x="2380" y="638"/>
                    <a:pt x="2390" y="725"/>
                  </a:cubicBezTo>
                  <a:cubicBezTo>
                    <a:pt x="2393" y="746"/>
                    <a:pt x="2379" y="759"/>
                    <a:pt x="2361" y="759"/>
                  </a:cubicBezTo>
                  <a:cubicBezTo>
                    <a:pt x="2355" y="759"/>
                    <a:pt x="2348" y="758"/>
                    <a:pt x="2342" y="754"/>
                  </a:cubicBezTo>
                  <a:cubicBezTo>
                    <a:pt x="2264" y="701"/>
                    <a:pt x="2192" y="647"/>
                    <a:pt x="2114" y="594"/>
                  </a:cubicBezTo>
                  <a:cubicBezTo>
                    <a:pt x="1809" y="768"/>
                    <a:pt x="1524" y="976"/>
                    <a:pt x="1268" y="1218"/>
                  </a:cubicBezTo>
                  <a:cubicBezTo>
                    <a:pt x="1282" y="1262"/>
                    <a:pt x="1302" y="1310"/>
                    <a:pt x="1316" y="1349"/>
                  </a:cubicBezTo>
                  <a:cubicBezTo>
                    <a:pt x="1325" y="1371"/>
                    <a:pt x="1310" y="1393"/>
                    <a:pt x="1288" y="1393"/>
                  </a:cubicBezTo>
                  <a:cubicBezTo>
                    <a:pt x="1286" y="1393"/>
                    <a:pt x="1284" y="1393"/>
                    <a:pt x="1282" y="1392"/>
                  </a:cubicBezTo>
                  <a:cubicBezTo>
                    <a:pt x="1234" y="1383"/>
                    <a:pt x="1185" y="1368"/>
                    <a:pt x="1132" y="1354"/>
                  </a:cubicBezTo>
                  <a:cubicBezTo>
                    <a:pt x="929" y="1566"/>
                    <a:pt x="745" y="1803"/>
                    <a:pt x="591" y="2060"/>
                  </a:cubicBezTo>
                  <a:cubicBezTo>
                    <a:pt x="624" y="2123"/>
                    <a:pt x="649" y="2190"/>
                    <a:pt x="673" y="2258"/>
                  </a:cubicBezTo>
                  <a:cubicBezTo>
                    <a:pt x="682" y="2276"/>
                    <a:pt x="666" y="2297"/>
                    <a:pt x="645" y="2297"/>
                  </a:cubicBezTo>
                  <a:cubicBezTo>
                    <a:pt x="643" y="2297"/>
                    <a:pt x="641" y="2297"/>
                    <a:pt x="639" y="2297"/>
                  </a:cubicBezTo>
                  <a:cubicBezTo>
                    <a:pt x="586" y="2287"/>
                    <a:pt x="532" y="2268"/>
                    <a:pt x="479" y="2253"/>
                  </a:cubicBezTo>
                  <a:cubicBezTo>
                    <a:pt x="421" y="2360"/>
                    <a:pt x="368" y="2466"/>
                    <a:pt x="320" y="2577"/>
                  </a:cubicBezTo>
                  <a:cubicBezTo>
                    <a:pt x="358" y="2626"/>
                    <a:pt x="383" y="2679"/>
                    <a:pt x="392" y="2737"/>
                  </a:cubicBezTo>
                  <a:cubicBezTo>
                    <a:pt x="392" y="2756"/>
                    <a:pt x="377" y="2769"/>
                    <a:pt x="361" y="2769"/>
                  </a:cubicBezTo>
                  <a:cubicBezTo>
                    <a:pt x="357" y="2769"/>
                    <a:pt x="353" y="2768"/>
                    <a:pt x="349" y="2766"/>
                  </a:cubicBezTo>
                  <a:lnTo>
                    <a:pt x="257" y="2737"/>
                  </a:lnTo>
                  <a:cubicBezTo>
                    <a:pt x="83" y="3211"/>
                    <a:pt x="0" y="3714"/>
                    <a:pt x="20" y="4222"/>
                  </a:cubicBezTo>
                  <a:cubicBezTo>
                    <a:pt x="436" y="4057"/>
                    <a:pt x="837" y="3869"/>
                    <a:pt x="1229" y="3656"/>
                  </a:cubicBezTo>
                  <a:cubicBezTo>
                    <a:pt x="1185" y="3588"/>
                    <a:pt x="1156" y="3516"/>
                    <a:pt x="1137" y="3438"/>
                  </a:cubicBezTo>
                  <a:cubicBezTo>
                    <a:pt x="1133" y="3421"/>
                    <a:pt x="1144" y="3399"/>
                    <a:pt x="1165" y="3399"/>
                  </a:cubicBezTo>
                  <a:cubicBezTo>
                    <a:pt x="1167" y="3399"/>
                    <a:pt x="1169" y="3399"/>
                    <a:pt x="1171" y="3400"/>
                  </a:cubicBezTo>
                  <a:cubicBezTo>
                    <a:pt x="1273" y="3419"/>
                    <a:pt x="1364" y="3463"/>
                    <a:pt x="1442" y="3530"/>
                  </a:cubicBezTo>
                  <a:cubicBezTo>
                    <a:pt x="1563" y="3463"/>
                    <a:pt x="1679" y="3390"/>
                    <a:pt x="1790" y="3313"/>
                  </a:cubicBezTo>
                  <a:cubicBezTo>
                    <a:pt x="1722" y="3153"/>
                    <a:pt x="1689" y="2974"/>
                    <a:pt x="1693" y="2800"/>
                  </a:cubicBezTo>
                  <a:cubicBezTo>
                    <a:pt x="1693" y="2784"/>
                    <a:pt x="1707" y="2774"/>
                    <a:pt x="1722" y="2774"/>
                  </a:cubicBezTo>
                  <a:cubicBezTo>
                    <a:pt x="1725" y="2774"/>
                    <a:pt x="1729" y="2775"/>
                    <a:pt x="1732" y="2776"/>
                  </a:cubicBezTo>
                  <a:cubicBezTo>
                    <a:pt x="1872" y="2863"/>
                    <a:pt x="2013" y="2959"/>
                    <a:pt x="2138" y="3066"/>
                  </a:cubicBezTo>
                  <a:cubicBezTo>
                    <a:pt x="2288" y="2955"/>
                    <a:pt x="2429" y="2839"/>
                    <a:pt x="2564" y="2722"/>
                  </a:cubicBezTo>
                  <a:cubicBezTo>
                    <a:pt x="2540" y="2655"/>
                    <a:pt x="2520" y="2592"/>
                    <a:pt x="2511" y="2524"/>
                  </a:cubicBezTo>
                  <a:cubicBezTo>
                    <a:pt x="2511" y="2503"/>
                    <a:pt x="2522" y="2489"/>
                    <a:pt x="2537" y="2489"/>
                  </a:cubicBezTo>
                  <a:cubicBezTo>
                    <a:pt x="2540" y="2489"/>
                    <a:pt x="2542" y="2490"/>
                    <a:pt x="2545" y="2490"/>
                  </a:cubicBezTo>
                  <a:cubicBezTo>
                    <a:pt x="2617" y="2500"/>
                    <a:pt x="2690" y="2519"/>
                    <a:pt x="2758" y="2543"/>
                  </a:cubicBezTo>
                  <a:cubicBezTo>
                    <a:pt x="2912" y="2398"/>
                    <a:pt x="3057" y="2248"/>
                    <a:pt x="3203" y="2094"/>
                  </a:cubicBezTo>
                  <a:cubicBezTo>
                    <a:pt x="3096" y="1958"/>
                    <a:pt x="3028" y="1799"/>
                    <a:pt x="3009" y="1634"/>
                  </a:cubicBezTo>
                  <a:cubicBezTo>
                    <a:pt x="3005" y="1614"/>
                    <a:pt x="3021" y="1598"/>
                    <a:pt x="3037" y="1598"/>
                  </a:cubicBezTo>
                  <a:cubicBezTo>
                    <a:pt x="3041" y="1598"/>
                    <a:pt x="3044" y="1599"/>
                    <a:pt x="3048" y="1600"/>
                  </a:cubicBezTo>
                  <a:cubicBezTo>
                    <a:pt x="3178" y="1668"/>
                    <a:pt x="3299" y="1760"/>
                    <a:pt x="3430" y="1828"/>
                  </a:cubicBezTo>
                  <a:cubicBezTo>
                    <a:pt x="3594" y="1634"/>
                    <a:pt x="3754" y="1426"/>
                    <a:pt x="3904" y="1213"/>
                  </a:cubicBezTo>
                  <a:cubicBezTo>
                    <a:pt x="3822" y="1107"/>
                    <a:pt x="3764" y="981"/>
                    <a:pt x="3730" y="851"/>
                  </a:cubicBezTo>
                  <a:cubicBezTo>
                    <a:pt x="3717" y="834"/>
                    <a:pt x="3737" y="821"/>
                    <a:pt x="3759" y="821"/>
                  </a:cubicBezTo>
                  <a:cubicBezTo>
                    <a:pt x="3762" y="821"/>
                    <a:pt x="3765" y="821"/>
                    <a:pt x="3768" y="822"/>
                  </a:cubicBezTo>
                  <a:cubicBezTo>
                    <a:pt x="3870" y="870"/>
                    <a:pt x="3976" y="909"/>
                    <a:pt x="4078" y="952"/>
                  </a:cubicBezTo>
                  <a:cubicBezTo>
                    <a:pt x="4281" y="657"/>
                    <a:pt x="4475" y="343"/>
                    <a:pt x="4668" y="9"/>
                  </a:cubicBezTo>
                  <a:cubicBezTo>
                    <a:pt x="4574" y="3"/>
                    <a:pt x="4479" y="0"/>
                    <a:pt x="4385" y="0"/>
                  </a:cubicBezTo>
                  <a:close/>
                </a:path>
              </a:pathLst>
            </a:custGeom>
            <a:solidFill>
              <a:srgbClr val="243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8"/>
            <p:cNvSpPr/>
            <p:nvPr/>
          </p:nvSpPr>
          <p:spPr>
            <a:xfrm flipH="1">
              <a:off x="2221821" y="1751864"/>
              <a:ext cx="399104" cy="475114"/>
            </a:xfrm>
            <a:custGeom>
              <a:avLst/>
              <a:gdLst/>
              <a:ahLst/>
              <a:cxnLst/>
              <a:rect l="l" t="t" r="r" b="b"/>
              <a:pathLst>
                <a:path w="3934" h="4683" extrusionOk="0">
                  <a:moveTo>
                    <a:pt x="3933" y="0"/>
                  </a:moveTo>
                  <a:lnTo>
                    <a:pt x="3933" y="0"/>
                  </a:lnTo>
                  <a:cubicBezTo>
                    <a:pt x="3426" y="150"/>
                    <a:pt x="2952" y="421"/>
                    <a:pt x="2526" y="740"/>
                  </a:cubicBezTo>
                  <a:cubicBezTo>
                    <a:pt x="2424" y="823"/>
                    <a:pt x="2313" y="905"/>
                    <a:pt x="2216" y="992"/>
                  </a:cubicBezTo>
                  <a:cubicBezTo>
                    <a:pt x="2115" y="1079"/>
                    <a:pt x="2013" y="1166"/>
                    <a:pt x="1916" y="1258"/>
                  </a:cubicBezTo>
                  <a:lnTo>
                    <a:pt x="1636" y="1543"/>
                  </a:lnTo>
                  <a:lnTo>
                    <a:pt x="1370" y="1838"/>
                  </a:lnTo>
                  <a:cubicBezTo>
                    <a:pt x="1283" y="1945"/>
                    <a:pt x="1201" y="2051"/>
                    <a:pt x="1118" y="2153"/>
                  </a:cubicBezTo>
                  <a:cubicBezTo>
                    <a:pt x="1075" y="2206"/>
                    <a:pt x="1036" y="2259"/>
                    <a:pt x="997" y="2312"/>
                  </a:cubicBezTo>
                  <a:lnTo>
                    <a:pt x="881" y="2477"/>
                  </a:lnTo>
                  <a:cubicBezTo>
                    <a:pt x="731" y="2699"/>
                    <a:pt x="596" y="2932"/>
                    <a:pt x="475" y="3169"/>
                  </a:cubicBezTo>
                  <a:cubicBezTo>
                    <a:pt x="233" y="3643"/>
                    <a:pt x="44" y="4155"/>
                    <a:pt x="1" y="4683"/>
                  </a:cubicBezTo>
                  <a:cubicBezTo>
                    <a:pt x="151" y="4184"/>
                    <a:pt x="364" y="3705"/>
                    <a:pt x="639" y="3260"/>
                  </a:cubicBezTo>
                  <a:cubicBezTo>
                    <a:pt x="775" y="3038"/>
                    <a:pt x="920" y="2820"/>
                    <a:pt x="1070" y="2612"/>
                  </a:cubicBezTo>
                  <a:cubicBezTo>
                    <a:pt x="1152" y="2506"/>
                    <a:pt x="1225" y="2399"/>
                    <a:pt x="1307" y="2298"/>
                  </a:cubicBezTo>
                  <a:cubicBezTo>
                    <a:pt x="1389" y="2196"/>
                    <a:pt x="1467" y="2095"/>
                    <a:pt x="1554" y="1998"/>
                  </a:cubicBezTo>
                  <a:lnTo>
                    <a:pt x="1810" y="1703"/>
                  </a:lnTo>
                  <a:lnTo>
                    <a:pt x="2076" y="1422"/>
                  </a:lnTo>
                  <a:cubicBezTo>
                    <a:pt x="2168" y="1330"/>
                    <a:pt x="2265" y="1239"/>
                    <a:pt x="2357" y="1147"/>
                  </a:cubicBezTo>
                  <a:cubicBezTo>
                    <a:pt x="2400" y="1103"/>
                    <a:pt x="2453" y="1064"/>
                    <a:pt x="2502" y="1021"/>
                  </a:cubicBezTo>
                  <a:lnTo>
                    <a:pt x="2647" y="890"/>
                  </a:lnTo>
                  <a:cubicBezTo>
                    <a:pt x="3039" y="542"/>
                    <a:pt x="3469" y="247"/>
                    <a:pt x="3933" y="0"/>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9" name="Google Shape;349;p8"/>
          <p:cNvGrpSpPr/>
          <p:nvPr/>
        </p:nvGrpSpPr>
        <p:grpSpPr>
          <a:xfrm rot="5115862" flipH="1">
            <a:off x="6854137" y="1124182"/>
            <a:ext cx="519149" cy="620353"/>
            <a:chOff x="-2727738" y="2878591"/>
            <a:chExt cx="727675" cy="869530"/>
          </a:xfrm>
        </p:grpSpPr>
        <p:sp>
          <p:nvSpPr>
            <p:cNvPr id="350" name="Google Shape;350;p8"/>
            <p:cNvSpPr/>
            <p:nvPr/>
          </p:nvSpPr>
          <p:spPr>
            <a:xfrm>
              <a:off x="-2714634" y="2878591"/>
              <a:ext cx="714571" cy="826806"/>
            </a:xfrm>
            <a:custGeom>
              <a:avLst/>
              <a:gdLst/>
              <a:ahLst/>
              <a:cxnLst/>
              <a:rect l="l" t="t" r="r" b="b"/>
              <a:pathLst>
                <a:path w="5017" h="5805" extrusionOk="0">
                  <a:moveTo>
                    <a:pt x="4412" y="0"/>
                  </a:moveTo>
                  <a:cubicBezTo>
                    <a:pt x="4257" y="10"/>
                    <a:pt x="4083" y="58"/>
                    <a:pt x="3981" y="179"/>
                  </a:cubicBezTo>
                  <a:lnTo>
                    <a:pt x="3604" y="639"/>
                  </a:lnTo>
                  <a:lnTo>
                    <a:pt x="2699" y="1732"/>
                  </a:lnTo>
                  <a:lnTo>
                    <a:pt x="1601" y="3057"/>
                  </a:lnTo>
                  <a:lnTo>
                    <a:pt x="644" y="4204"/>
                  </a:lnTo>
                  <a:cubicBezTo>
                    <a:pt x="489" y="4392"/>
                    <a:pt x="334" y="4576"/>
                    <a:pt x="184" y="4765"/>
                  </a:cubicBezTo>
                  <a:cubicBezTo>
                    <a:pt x="179" y="4765"/>
                    <a:pt x="179" y="4769"/>
                    <a:pt x="175" y="4769"/>
                  </a:cubicBezTo>
                  <a:cubicBezTo>
                    <a:pt x="68" y="4886"/>
                    <a:pt x="5" y="5040"/>
                    <a:pt x="0" y="5200"/>
                  </a:cubicBezTo>
                  <a:cubicBezTo>
                    <a:pt x="0" y="5360"/>
                    <a:pt x="63" y="5514"/>
                    <a:pt x="175" y="5626"/>
                  </a:cubicBezTo>
                  <a:cubicBezTo>
                    <a:pt x="291" y="5742"/>
                    <a:pt x="445" y="5805"/>
                    <a:pt x="605" y="5805"/>
                  </a:cubicBezTo>
                  <a:cubicBezTo>
                    <a:pt x="755" y="5795"/>
                    <a:pt x="929" y="5747"/>
                    <a:pt x="1031" y="5626"/>
                  </a:cubicBezTo>
                  <a:lnTo>
                    <a:pt x="1408" y="5166"/>
                  </a:lnTo>
                  <a:lnTo>
                    <a:pt x="2317" y="4073"/>
                  </a:lnTo>
                  <a:lnTo>
                    <a:pt x="3415" y="2748"/>
                  </a:lnTo>
                  <a:lnTo>
                    <a:pt x="4368" y="1601"/>
                  </a:lnTo>
                  <a:cubicBezTo>
                    <a:pt x="4523" y="1413"/>
                    <a:pt x="4678" y="1229"/>
                    <a:pt x="4833" y="1040"/>
                  </a:cubicBezTo>
                  <a:lnTo>
                    <a:pt x="4837" y="1035"/>
                  </a:lnTo>
                  <a:cubicBezTo>
                    <a:pt x="4949" y="919"/>
                    <a:pt x="5012" y="764"/>
                    <a:pt x="5016" y="605"/>
                  </a:cubicBezTo>
                  <a:cubicBezTo>
                    <a:pt x="5012" y="445"/>
                    <a:pt x="4949" y="290"/>
                    <a:pt x="4837" y="179"/>
                  </a:cubicBezTo>
                  <a:cubicBezTo>
                    <a:pt x="4726" y="68"/>
                    <a:pt x="4571" y="0"/>
                    <a:pt x="4412" y="0"/>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8"/>
            <p:cNvSpPr/>
            <p:nvPr/>
          </p:nvSpPr>
          <p:spPr>
            <a:xfrm>
              <a:off x="-2642993" y="2947812"/>
              <a:ext cx="639511" cy="740209"/>
            </a:xfrm>
            <a:custGeom>
              <a:avLst/>
              <a:gdLst/>
              <a:ahLst/>
              <a:cxnLst/>
              <a:rect l="l" t="t" r="r" b="b"/>
              <a:pathLst>
                <a:path w="4490" h="5197" extrusionOk="0">
                  <a:moveTo>
                    <a:pt x="4136" y="1"/>
                  </a:moveTo>
                  <a:cubicBezTo>
                    <a:pt x="4060" y="1"/>
                    <a:pt x="3986" y="28"/>
                    <a:pt x="3933" y="90"/>
                  </a:cubicBezTo>
                  <a:lnTo>
                    <a:pt x="3556" y="544"/>
                  </a:lnTo>
                  <a:lnTo>
                    <a:pt x="2646" y="1642"/>
                  </a:lnTo>
                  <a:lnTo>
                    <a:pt x="1548" y="2968"/>
                  </a:lnTo>
                  <a:lnTo>
                    <a:pt x="595" y="4114"/>
                  </a:lnTo>
                  <a:cubicBezTo>
                    <a:pt x="441" y="4303"/>
                    <a:pt x="286" y="4487"/>
                    <a:pt x="131" y="4675"/>
                  </a:cubicBezTo>
                  <a:lnTo>
                    <a:pt x="126" y="4680"/>
                  </a:lnTo>
                  <a:cubicBezTo>
                    <a:pt x="25" y="4801"/>
                    <a:pt x="0" y="4990"/>
                    <a:pt x="126" y="5111"/>
                  </a:cubicBezTo>
                  <a:cubicBezTo>
                    <a:pt x="185" y="5164"/>
                    <a:pt x="270" y="5196"/>
                    <a:pt x="353" y="5196"/>
                  </a:cubicBezTo>
                  <a:cubicBezTo>
                    <a:pt x="428" y="5196"/>
                    <a:pt x="501" y="5170"/>
                    <a:pt x="552" y="5111"/>
                  </a:cubicBezTo>
                  <a:lnTo>
                    <a:pt x="557" y="5111"/>
                  </a:lnTo>
                  <a:lnTo>
                    <a:pt x="934" y="4651"/>
                  </a:lnTo>
                  <a:lnTo>
                    <a:pt x="1843" y="3553"/>
                  </a:lnTo>
                  <a:lnTo>
                    <a:pt x="2941" y="2228"/>
                  </a:lnTo>
                  <a:lnTo>
                    <a:pt x="3894" y="1081"/>
                  </a:lnTo>
                  <a:cubicBezTo>
                    <a:pt x="4049" y="898"/>
                    <a:pt x="4204" y="709"/>
                    <a:pt x="4354" y="525"/>
                  </a:cubicBezTo>
                  <a:cubicBezTo>
                    <a:pt x="4359" y="520"/>
                    <a:pt x="4359" y="515"/>
                    <a:pt x="4363" y="515"/>
                  </a:cubicBezTo>
                  <a:cubicBezTo>
                    <a:pt x="4465" y="394"/>
                    <a:pt x="4489" y="206"/>
                    <a:pt x="4363" y="90"/>
                  </a:cubicBezTo>
                  <a:cubicBezTo>
                    <a:pt x="4305" y="34"/>
                    <a:pt x="4220" y="1"/>
                    <a:pt x="4136" y="1"/>
                  </a:cubicBezTo>
                  <a:close/>
                </a:path>
              </a:pathLst>
            </a:custGeom>
            <a:solidFill>
              <a:srgbClr val="243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8"/>
            <p:cNvSpPr/>
            <p:nvPr/>
          </p:nvSpPr>
          <p:spPr>
            <a:xfrm>
              <a:off x="-2447866" y="3231388"/>
              <a:ext cx="161231" cy="140578"/>
            </a:xfrm>
            <a:custGeom>
              <a:avLst/>
              <a:gdLst/>
              <a:ahLst/>
              <a:cxnLst/>
              <a:rect l="l" t="t" r="r" b="b"/>
              <a:pathLst>
                <a:path w="1132" h="987" extrusionOk="0">
                  <a:moveTo>
                    <a:pt x="126" y="0"/>
                  </a:moveTo>
                  <a:cubicBezTo>
                    <a:pt x="61" y="0"/>
                    <a:pt x="0" y="75"/>
                    <a:pt x="53" y="145"/>
                  </a:cubicBezTo>
                  <a:cubicBezTo>
                    <a:pt x="246" y="401"/>
                    <a:pt x="730" y="803"/>
                    <a:pt x="976" y="967"/>
                  </a:cubicBezTo>
                  <a:cubicBezTo>
                    <a:pt x="991" y="977"/>
                    <a:pt x="1010" y="986"/>
                    <a:pt x="1025" y="986"/>
                  </a:cubicBezTo>
                  <a:cubicBezTo>
                    <a:pt x="1059" y="982"/>
                    <a:pt x="1083" y="967"/>
                    <a:pt x="1102" y="943"/>
                  </a:cubicBezTo>
                  <a:cubicBezTo>
                    <a:pt x="1131" y="899"/>
                    <a:pt x="1117" y="846"/>
                    <a:pt x="1078" y="817"/>
                  </a:cubicBezTo>
                  <a:cubicBezTo>
                    <a:pt x="846" y="662"/>
                    <a:pt x="377" y="271"/>
                    <a:pt x="198" y="38"/>
                  </a:cubicBezTo>
                  <a:cubicBezTo>
                    <a:pt x="177" y="11"/>
                    <a:pt x="152" y="0"/>
                    <a:pt x="126" y="0"/>
                  </a:cubicBez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8"/>
            <p:cNvSpPr/>
            <p:nvPr/>
          </p:nvSpPr>
          <p:spPr>
            <a:xfrm>
              <a:off x="-2210296" y="2927160"/>
              <a:ext cx="179889" cy="155391"/>
            </a:xfrm>
            <a:custGeom>
              <a:avLst/>
              <a:gdLst/>
              <a:ahLst/>
              <a:cxnLst/>
              <a:rect l="l" t="t" r="r" b="b"/>
              <a:pathLst>
                <a:path w="1263" h="1091" extrusionOk="0">
                  <a:moveTo>
                    <a:pt x="170" y="0"/>
                  </a:moveTo>
                  <a:cubicBezTo>
                    <a:pt x="143" y="0"/>
                    <a:pt x="117" y="7"/>
                    <a:pt x="92" y="22"/>
                  </a:cubicBezTo>
                  <a:cubicBezTo>
                    <a:pt x="24" y="65"/>
                    <a:pt x="0" y="157"/>
                    <a:pt x="39" y="230"/>
                  </a:cubicBezTo>
                  <a:lnTo>
                    <a:pt x="39" y="235"/>
                  </a:lnTo>
                  <a:cubicBezTo>
                    <a:pt x="121" y="423"/>
                    <a:pt x="286" y="578"/>
                    <a:pt x="440" y="709"/>
                  </a:cubicBezTo>
                  <a:cubicBezTo>
                    <a:pt x="614" y="854"/>
                    <a:pt x="813" y="980"/>
                    <a:pt x="1021" y="1072"/>
                  </a:cubicBezTo>
                  <a:cubicBezTo>
                    <a:pt x="1044" y="1084"/>
                    <a:pt x="1070" y="1090"/>
                    <a:pt x="1095" y="1090"/>
                  </a:cubicBezTo>
                  <a:cubicBezTo>
                    <a:pt x="1148" y="1090"/>
                    <a:pt x="1199" y="1064"/>
                    <a:pt x="1229" y="1018"/>
                  </a:cubicBezTo>
                  <a:cubicBezTo>
                    <a:pt x="1263" y="951"/>
                    <a:pt x="1253" y="844"/>
                    <a:pt x="1176" y="810"/>
                  </a:cubicBezTo>
                  <a:cubicBezTo>
                    <a:pt x="1079" y="767"/>
                    <a:pt x="987" y="723"/>
                    <a:pt x="905" y="665"/>
                  </a:cubicBezTo>
                  <a:cubicBezTo>
                    <a:pt x="856" y="636"/>
                    <a:pt x="808" y="607"/>
                    <a:pt x="764" y="573"/>
                  </a:cubicBezTo>
                  <a:cubicBezTo>
                    <a:pt x="745" y="559"/>
                    <a:pt x="721" y="544"/>
                    <a:pt x="702" y="530"/>
                  </a:cubicBezTo>
                  <a:cubicBezTo>
                    <a:pt x="697" y="530"/>
                    <a:pt x="692" y="525"/>
                    <a:pt x="687" y="520"/>
                  </a:cubicBezTo>
                  <a:lnTo>
                    <a:pt x="653" y="491"/>
                  </a:lnTo>
                  <a:cubicBezTo>
                    <a:pt x="576" y="428"/>
                    <a:pt x="498" y="356"/>
                    <a:pt x="431" y="278"/>
                  </a:cubicBezTo>
                  <a:cubicBezTo>
                    <a:pt x="416" y="259"/>
                    <a:pt x="397" y="240"/>
                    <a:pt x="382" y="220"/>
                  </a:cubicBezTo>
                  <a:lnTo>
                    <a:pt x="382" y="220"/>
                  </a:lnTo>
                  <a:cubicBezTo>
                    <a:pt x="388" y="226"/>
                    <a:pt x="390" y="228"/>
                    <a:pt x="390" y="228"/>
                  </a:cubicBezTo>
                  <a:cubicBezTo>
                    <a:pt x="390" y="228"/>
                    <a:pt x="385" y="222"/>
                    <a:pt x="382" y="215"/>
                  </a:cubicBezTo>
                  <a:lnTo>
                    <a:pt x="363" y="191"/>
                  </a:lnTo>
                  <a:cubicBezTo>
                    <a:pt x="339" y="157"/>
                    <a:pt x="319" y="119"/>
                    <a:pt x="300" y="75"/>
                  </a:cubicBezTo>
                  <a:cubicBezTo>
                    <a:pt x="271" y="27"/>
                    <a:pt x="221" y="0"/>
                    <a:pt x="170" y="0"/>
                  </a:cubicBez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8"/>
            <p:cNvSpPr/>
            <p:nvPr/>
          </p:nvSpPr>
          <p:spPr>
            <a:xfrm>
              <a:off x="-2273107" y="3039821"/>
              <a:ext cx="246404" cy="286712"/>
            </a:xfrm>
            <a:custGeom>
              <a:avLst/>
              <a:gdLst/>
              <a:ahLst/>
              <a:cxnLst/>
              <a:rect l="l" t="t" r="r" b="b"/>
              <a:pathLst>
                <a:path w="1730" h="2013" extrusionOk="0">
                  <a:moveTo>
                    <a:pt x="1525" y="1"/>
                  </a:moveTo>
                  <a:cubicBezTo>
                    <a:pt x="1480" y="1"/>
                    <a:pt x="1436" y="23"/>
                    <a:pt x="1409" y="77"/>
                  </a:cubicBezTo>
                  <a:cubicBezTo>
                    <a:pt x="1249" y="392"/>
                    <a:pt x="1007" y="668"/>
                    <a:pt x="780" y="929"/>
                  </a:cubicBezTo>
                  <a:cubicBezTo>
                    <a:pt x="543" y="1209"/>
                    <a:pt x="296" y="1475"/>
                    <a:pt x="54" y="1756"/>
                  </a:cubicBezTo>
                  <a:cubicBezTo>
                    <a:pt x="1" y="1814"/>
                    <a:pt x="1" y="1906"/>
                    <a:pt x="54" y="1969"/>
                  </a:cubicBezTo>
                  <a:cubicBezTo>
                    <a:pt x="86" y="1998"/>
                    <a:pt x="124" y="2012"/>
                    <a:pt x="163" y="2012"/>
                  </a:cubicBezTo>
                  <a:cubicBezTo>
                    <a:pt x="202" y="2012"/>
                    <a:pt x="240" y="1998"/>
                    <a:pt x="272" y="1969"/>
                  </a:cubicBezTo>
                  <a:cubicBezTo>
                    <a:pt x="514" y="1683"/>
                    <a:pt x="770" y="1412"/>
                    <a:pt x="1012" y="1127"/>
                  </a:cubicBezTo>
                  <a:cubicBezTo>
                    <a:pt x="1254" y="842"/>
                    <a:pt x="1500" y="556"/>
                    <a:pt x="1670" y="227"/>
                  </a:cubicBezTo>
                  <a:cubicBezTo>
                    <a:pt x="1730" y="111"/>
                    <a:pt x="1624" y="1"/>
                    <a:pt x="1525" y="1"/>
                  </a:cubicBez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8"/>
            <p:cNvSpPr/>
            <p:nvPr/>
          </p:nvSpPr>
          <p:spPr>
            <a:xfrm>
              <a:off x="-2727738" y="3584754"/>
              <a:ext cx="147557" cy="163367"/>
            </a:xfrm>
            <a:custGeom>
              <a:avLst/>
              <a:gdLst/>
              <a:ahLst/>
              <a:cxnLst/>
              <a:rect l="l" t="t" r="r" b="b"/>
              <a:pathLst>
                <a:path w="1036" h="1147" extrusionOk="0">
                  <a:moveTo>
                    <a:pt x="141" y="0"/>
                  </a:moveTo>
                  <a:cubicBezTo>
                    <a:pt x="54" y="271"/>
                    <a:pt x="1" y="876"/>
                    <a:pt x="1" y="1146"/>
                  </a:cubicBezTo>
                  <a:cubicBezTo>
                    <a:pt x="300" y="1059"/>
                    <a:pt x="823" y="938"/>
                    <a:pt x="1036" y="755"/>
                  </a:cubicBezTo>
                  <a:lnTo>
                    <a:pt x="141" y="0"/>
                  </a:ln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6" name="Google Shape;356;p8"/>
          <p:cNvSpPr/>
          <p:nvPr/>
        </p:nvSpPr>
        <p:spPr>
          <a:xfrm>
            <a:off x="6046051" y="591075"/>
            <a:ext cx="145421" cy="125196"/>
          </a:xfrm>
          <a:custGeom>
            <a:avLst/>
            <a:gdLst/>
            <a:ahLst/>
            <a:cxnLst/>
            <a:rect l="l" t="t" r="r" b="b"/>
            <a:pathLst>
              <a:path w="1021" h="879" extrusionOk="0">
                <a:moveTo>
                  <a:pt x="586" y="95"/>
                </a:moveTo>
                <a:cubicBezTo>
                  <a:pt x="774" y="95"/>
                  <a:pt x="934" y="250"/>
                  <a:pt x="934" y="439"/>
                </a:cubicBezTo>
                <a:cubicBezTo>
                  <a:pt x="934" y="648"/>
                  <a:pt x="761" y="787"/>
                  <a:pt x="581" y="787"/>
                </a:cubicBezTo>
                <a:cubicBezTo>
                  <a:pt x="496" y="787"/>
                  <a:pt x="409" y="756"/>
                  <a:pt x="339" y="685"/>
                </a:cubicBezTo>
                <a:cubicBezTo>
                  <a:pt x="121" y="468"/>
                  <a:pt x="276" y="95"/>
                  <a:pt x="586" y="95"/>
                </a:cubicBezTo>
                <a:close/>
                <a:moveTo>
                  <a:pt x="580" y="1"/>
                </a:moveTo>
                <a:cubicBezTo>
                  <a:pt x="474" y="1"/>
                  <a:pt x="365" y="40"/>
                  <a:pt x="276" y="129"/>
                </a:cubicBezTo>
                <a:cubicBezTo>
                  <a:pt x="0" y="405"/>
                  <a:pt x="194" y="879"/>
                  <a:pt x="586" y="879"/>
                </a:cubicBezTo>
                <a:cubicBezTo>
                  <a:pt x="827" y="879"/>
                  <a:pt x="1021" y="680"/>
                  <a:pt x="1021" y="439"/>
                </a:cubicBezTo>
                <a:cubicBezTo>
                  <a:pt x="1021" y="176"/>
                  <a:pt x="805" y="1"/>
                  <a:pt x="580" y="1"/>
                </a:cubicBezTo>
                <a:close/>
              </a:path>
            </a:pathLst>
          </a:custGeom>
          <a:solidFill>
            <a:srgbClr val="C78A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8"/>
          <p:cNvSpPr/>
          <p:nvPr/>
        </p:nvSpPr>
        <p:spPr>
          <a:xfrm>
            <a:off x="987341" y="1626826"/>
            <a:ext cx="136590" cy="117077"/>
          </a:xfrm>
          <a:custGeom>
            <a:avLst/>
            <a:gdLst/>
            <a:ahLst/>
            <a:cxnLst/>
            <a:rect l="l" t="t" r="r" b="b"/>
            <a:pathLst>
              <a:path w="959" h="822" extrusionOk="0">
                <a:moveTo>
                  <a:pt x="547" y="96"/>
                </a:moveTo>
                <a:cubicBezTo>
                  <a:pt x="721" y="96"/>
                  <a:pt x="867" y="236"/>
                  <a:pt x="867" y="410"/>
                </a:cubicBezTo>
                <a:cubicBezTo>
                  <a:pt x="867" y="603"/>
                  <a:pt x="709" y="730"/>
                  <a:pt x="546" y="730"/>
                </a:cubicBezTo>
                <a:cubicBezTo>
                  <a:pt x="468" y="730"/>
                  <a:pt x="389" y="701"/>
                  <a:pt x="325" y="637"/>
                </a:cubicBezTo>
                <a:cubicBezTo>
                  <a:pt x="126" y="434"/>
                  <a:pt x="267" y="96"/>
                  <a:pt x="547" y="96"/>
                </a:cubicBezTo>
                <a:close/>
                <a:moveTo>
                  <a:pt x="546" y="0"/>
                </a:moveTo>
                <a:cubicBezTo>
                  <a:pt x="446" y="0"/>
                  <a:pt x="344" y="37"/>
                  <a:pt x="262" y="120"/>
                </a:cubicBezTo>
                <a:cubicBezTo>
                  <a:pt x="1" y="381"/>
                  <a:pt x="185" y="821"/>
                  <a:pt x="547" y="821"/>
                </a:cubicBezTo>
                <a:cubicBezTo>
                  <a:pt x="775" y="816"/>
                  <a:pt x="958" y="637"/>
                  <a:pt x="958" y="410"/>
                </a:cubicBezTo>
                <a:cubicBezTo>
                  <a:pt x="958" y="164"/>
                  <a:pt x="756" y="0"/>
                  <a:pt x="546" y="0"/>
                </a:cubicBezTo>
                <a:close/>
              </a:path>
            </a:pathLst>
          </a:custGeom>
          <a:solidFill>
            <a:srgbClr val="C78A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8"/>
          <p:cNvSpPr/>
          <p:nvPr/>
        </p:nvSpPr>
        <p:spPr>
          <a:xfrm>
            <a:off x="1796253" y="1484329"/>
            <a:ext cx="75351" cy="73402"/>
          </a:xfrm>
          <a:custGeom>
            <a:avLst/>
            <a:gdLst/>
            <a:ahLst/>
            <a:cxnLst/>
            <a:rect l="l" t="t" r="r" b="b"/>
            <a:pathLst>
              <a:path w="930" h="906" extrusionOk="0">
                <a:moveTo>
                  <a:pt x="465" y="1"/>
                </a:moveTo>
                <a:cubicBezTo>
                  <a:pt x="228" y="1"/>
                  <a:pt x="1" y="209"/>
                  <a:pt x="11" y="451"/>
                </a:cubicBezTo>
                <a:cubicBezTo>
                  <a:pt x="15" y="702"/>
                  <a:pt x="219" y="901"/>
                  <a:pt x="465" y="906"/>
                </a:cubicBezTo>
                <a:cubicBezTo>
                  <a:pt x="702" y="906"/>
                  <a:pt x="930" y="698"/>
                  <a:pt x="920" y="451"/>
                </a:cubicBezTo>
                <a:cubicBezTo>
                  <a:pt x="915" y="204"/>
                  <a:pt x="712" y="1"/>
                  <a:pt x="465" y="1"/>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8"/>
          <p:cNvSpPr/>
          <p:nvPr/>
        </p:nvSpPr>
        <p:spPr>
          <a:xfrm>
            <a:off x="6191469" y="961166"/>
            <a:ext cx="75345" cy="64663"/>
          </a:xfrm>
          <a:custGeom>
            <a:avLst/>
            <a:gdLst/>
            <a:ahLst/>
            <a:cxnLst/>
            <a:rect l="l" t="t" r="r" b="b"/>
            <a:pathLst>
              <a:path w="529" h="454" extrusionOk="0">
                <a:moveTo>
                  <a:pt x="227" y="0"/>
                </a:moveTo>
                <a:cubicBezTo>
                  <a:pt x="111" y="0"/>
                  <a:pt x="1" y="89"/>
                  <a:pt x="1" y="226"/>
                </a:cubicBezTo>
                <a:cubicBezTo>
                  <a:pt x="1" y="352"/>
                  <a:pt x="103" y="453"/>
                  <a:pt x="223" y="453"/>
                </a:cubicBezTo>
                <a:cubicBezTo>
                  <a:pt x="427" y="453"/>
                  <a:pt x="528" y="212"/>
                  <a:pt x="388" y="66"/>
                </a:cubicBezTo>
                <a:cubicBezTo>
                  <a:pt x="341" y="21"/>
                  <a:pt x="283" y="0"/>
                  <a:pt x="227" y="0"/>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8"/>
          <p:cNvSpPr/>
          <p:nvPr/>
        </p:nvSpPr>
        <p:spPr>
          <a:xfrm>
            <a:off x="7833095" y="1783529"/>
            <a:ext cx="140721" cy="146845"/>
          </a:xfrm>
          <a:custGeom>
            <a:avLst/>
            <a:gdLst/>
            <a:ahLst/>
            <a:cxnLst/>
            <a:rect l="l" t="t" r="r" b="b"/>
            <a:pathLst>
              <a:path w="988" h="1031" extrusionOk="0">
                <a:moveTo>
                  <a:pt x="484" y="0"/>
                </a:moveTo>
                <a:lnTo>
                  <a:pt x="357" y="367"/>
                </a:lnTo>
                <a:lnTo>
                  <a:pt x="357" y="367"/>
                </a:lnTo>
                <a:lnTo>
                  <a:pt x="0" y="363"/>
                </a:lnTo>
                <a:lnTo>
                  <a:pt x="0" y="363"/>
                </a:lnTo>
                <a:cubicBezTo>
                  <a:pt x="0" y="363"/>
                  <a:pt x="123" y="462"/>
                  <a:pt x="280" y="589"/>
                </a:cubicBezTo>
                <a:lnTo>
                  <a:pt x="280" y="589"/>
                </a:lnTo>
                <a:lnTo>
                  <a:pt x="136" y="1006"/>
                </a:lnTo>
                <a:lnTo>
                  <a:pt x="136" y="1006"/>
                </a:lnTo>
                <a:lnTo>
                  <a:pt x="482" y="749"/>
                </a:lnTo>
                <a:lnTo>
                  <a:pt x="482" y="749"/>
                </a:lnTo>
                <a:cubicBezTo>
                  <a:pt x="611" y="851"/>
                  <a:pt x="740" y="953"/>
                  <a:pt x="835" y="1024"/>
                </a:cubicBezTo>
                <a:lnTo>
                  <a:pt x="835" y="1024"/>
                </a:lnTo>
                <a:lnTo>
                  <a:pt x="688" y="595"/>
                </a:lnTo>
                <a:lnTo>
                  <a:pt x="688" y="595"/>
                </a:lnTo>
                <a:lnTo>
                  <a:pt x="987" y="373"/>
                </a:lnTo>
                <a:lnTo>
                  <a:pt x="611" y="369"/>
                </a:lnTo>
                <a:lnTo>
                  <a:pt x="611" y="369"/>
                </a:lnTo>
                <a:lnTo>
                  <a:pt x="484" y="0"/>
                </a:lnTo>
                <a:close/>
                <a:moveTo>
                  <a:pt x="835" y="1024"/>
                </a:moveTo>
                <a:lnTo>
                  <a:pt x="837" y="1031"/>
                </a:lnTo>
                <a:lnTo>
                  <a:pt x="837" y="1026"/>
                </a:lnTo>
                <a:cubicBezTo>
                  <a:pt x="837" y="1025"/>
                  <a:pt x="836" y="1025"/>
                  <a:pt x="835" y="1024"/>
                </a:cubicBezTo>
                <a:close/>
              </a:path>
            </a:pathLst>
          </a:custGeom>
          <a:solidFill>
            <a:srgbClr val="F4C7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8"/>
          <p:cNvSpPr/>
          <p:nvPr/>
        </p:nvSpPr>
        <p:spPr>
          <a:xfrm>
            <a:off x="1387421" y="2065333"/>
            <a:ext cx="165504" cy="172340"/>
          </a:xfrm>
          <a:custGeom>
            <a:avLst/>
            <a:gdLst/>
            <a:ahLst/>
            <a:cxnLst/>
            <a:rect l="l" t="t" r="r" b="b"/>
            <a:pathLst>
              <a:path w="1162" h="1210" extrusionOk="0">
                <a:moveTo>
                  <a:pt x="595" y="1"/>
                </a:moveTo>
                <a:lnTo>
                  <a:pt x="449" y="432"/>
                </a:lnTo>
                <a:lnTo>
                  <a:pt x="449" y="432"/>
                </a:lnTo>
                <a:lnTo>
                  <a:pt x="0" y="436"/>
                </a:lnTo>
                <a:lnTo>
                  <a:pt x="357" y="702"/>
                </a:lnTo>
                <a:lnTo>
                  <a:pt x="357" y="702"/>
                </a:lnTo>
                <a:lnTo>
                  <a:pt x="184" y="1210"/>
                </a:lnTo>
                <a:cubicBezTo>
                  <a:pt x="294" y="1125"/>
                  <a:pt x="447" y="1004"/>
                  <a:pt x="599" y="882"/>
                </a:cubicBezTo>
                <a:lnTo>
                  <a:pt x="599" y="882"/>
                </a:lnTo>
                <a:lnTo>
                  <a:pt x="1006" y="1186"/>
                </a:lnTo>
                <a:lnTo>
                  <a:pt x="835" y="691"/>
                </a:lnTo>
                <a:lnTo>
                  <a:pt x="835" y="691"/>
                </a:lnTo>
                <a:cubicBezTo>
                  <a:pt x="1019" y="543"/>
                  <a:pt x="1161" y="426"/>
                  <a:pt x="1161" y="426"/>
                </a:cubicBezTo>
                <a:lnTo>
                  <a:pt x="1161" y="426"/>
                </a:lnTo>
                <a:lnTo>
                  <a:pt x="744" y="430"/>
                </a:lnTo>
                <a:lnTo>
                  <a:pt x="744" y="430"/>
                </a:lnTo>
                <a:lnTo>
                  <a:pt x="595" y="1"/>
                </a:lnTo>
                <a:close/>
              </a:path>
            </a:pathLst>
          </a:custGeom>
          <a:solidFill>
            <a:srgbClr val="F4C7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8"/>
          <p:cNvSpPr/>
          <p:nvPr/>
        </p:nvSpPr>
        <p:spPr>
          <a:xfrm>
            <a:off x="7444244" y="1931579"/>
            <a:ext cx="75345" cy="64663"/>
          </a:xfrm>
          <a:custGeom>
            <a:avLst/>
            <a:gdLst/>
            <a:ahLst/>
            <a:cxnLst/>
            <a:rect l="l" t="t" r="r" b="b"/>
            <a:pathLst>
              <a:path w="529" h="454" extrusionOk="0">
                <a:moveTo>
                  <a:pt x="227" y="0"/>
                </a:moveTo>
                <a:cubicBezTo>
                  <a:pt x="111" y="0"/>
                  <a:pt x="1" y="89"/>
                  <a:pt x="1" y="226"/>
                </a:cubicBezTo>
                <a:cubicBezTo>
                  <a:pt x="1" y="352"/>
                  <a:pt x="103" y="453"/>
                  <a:pt x="223" y="453"/>
                </a:cubicBezTo>
                <a:cubicBezTo>
                  <a:pt x="427" y="453"/>
                  <a:pt x="528" y="212"/>
                  <a:pt x="388" y="66"/>
                </a:cubicBezTo>
                <a:cubicBezTo>
                  <a:pt x="341" y="21"/>
                  <a:pt x="283" y="0"/>
                  <a:pt x="227" y="0"/>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8"/>
          <p:cNvSpPr/>
          <p:nvPr/>
        </p:nvSpPr>
        <p:spPr>
          <a:xfrm>
            <a:off x="7664999" y="1718650"/>
            <a:ext cx="75350" cy="64881"/>
          </a:xfrm>
          <a:custGeom>
            <a:avLst/>
            <a:gdLst/>
            <a:ahLst/>
            <a:cxnLst/>
            <a:rect l="l" t="t" r="r" b="b"/>
            <a:pathLst>
              <a:path w="1021" h="879" extrusionOk="0">
                <a:moveTo>
                  <a:pt x="586" y="95"/>
                </a:moveTo>
                <a:cubicBezTo>
                  <a:pt x="774" y="95"/>
                  <a:pt x="934" y="250"/>
                  <a:pt x="934" y="439"/>
                </a:cubicBezTo>
                <a:cubicBezTo>
                  <a:pt x="934" y="648"/>
                  <a:pt x="761" y="787"/>
                  <a:pt x="581" y="787"/>
                </a:cubicBezTo>
                <a:cubicBezTo>
                  <a:pt x="496" y="787"/>
                  <a:pt x="409" y="756"/>
                  <a:pt x="339" y="685"/>
                </a:cubicBezTo>
                <a:cubicBezTo>
                  <a:pt x="121" y="468"/>
                  <a:pt x="276" y="95"/>
                  <a:pt x="586" y="95"/>
                </a:cubicBezTo>
                <a:close/>
                <a:moveTo>
                  <a:pt x="580" y="1"/>
                </a:moveTo>
                <a:cubicBezTo>
                  <a:pt x="474" y="1"/>
                  <a:pt x="365" y="40"/>
                  <a:pt x="276" y="129"/>
                </a:cubicBezTo>
                <a:cubicBezTo>
                  <a:pt x="0" y="405"/>
                  <a:pt x="194" y="879"/>
                  <a:pt x="586" y="879"/>
                </a:cubicBezTo>
                <a:cubicBezTo>
                  <a:pt x="827" y="879"/>
                  <a:pt x="1021" y="680"/>
                  <a:pt x="1021" y="439"/>
                </a:cubicBezTo>
                <a:cubicBezTo>
                  <a:pt x="1021" y="176"/>
                  <a:pt x="805" y="1"/>
                  <a:pt x="580" y="1"/>
                </a:cubicBezTo>
                <a:close/>
              </a:path>
            </a:pathLst>
          </a:custGeom>
          <a:solidFill>
            <a:srgbClr val="C78A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4" name="Google Shape;364;p8"/>
          <p:cNvGrpSpPr/>
          <p:nvPr/>
        </p:nvGrpSpPr>
        <p:grpSpPr>
          <a:xfrm>
            <a:off x="739067" y="3158583"/>
            <a:ext cx="1207927" cy="1434608"/>
            <a:chOff x="-2819875" y="-1836800"/>
            <a:chExt cx="314425" cy="373450"/>
          </a:xfrm>
        </p:grpSpPr>
        <p:sp>
          <p:nvSpPr>
            <p:cNvPr id="365" name="Google Shape;365;p8"/>
            <p:cNvSpPr/>
            <p:nvPr/>
          </p:nvSpPr>
          <p:spPr>
            <a:xfrm>
              <a:off x="-2741500" y="-1778875"/>
              <a:ext cx="160475" cy="138850"/>
            </a:xfrm>
            <a:custGeom>
              <a:avLst/>
              <a:gdLst/>
              <a:ahLst/>
              <a:cxnLst/>
              <a:rect l="l" t="t" r="r" b="b"/>
              <a:pathLst>
                <a:path w="6419" h="5554" extrusionOk="0">
                  <a:moveTo>
                    <a:pt x="0" y="1"/>
                  </a:moveTo>
                  <a:lnTo>
                    <a:pt x="0" y="5553"/>
                  </a:lnTo>
                  <a:cubicBezTo>
                    <a:pt x="0" y="5553"/>
                    <a:pt x="590" y="2879"/>
                    <a:pt x="3212" y="2879"/>
                  </a:cubicBezTo>
                  <a:cubicBezTo>
                    <a:pt x="5834" y="2879"/>
                    <a:pt x="6419" y="5553"/>
                    <a:pt x="6419" y="5553"/>
                  </a:cubicBezTo>
                  <a:lnTo>
                    <a:pt x="6419" y="1"/>
                  </a:ln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8"/>
            <p:cNvSpPr/>
            <p:nvPr/>
          </p:nvSpPr>
          <p:spPr>
            <a:xfrm>
              <a:off x="-2610900" y="-1767150"/>
              <a:ext cx="105350" cy="303800"/>
            </a:xfrm>
            <a:custGeom>
              <a:avLst/>
              <a:gdLst/>
              <a:ahLst/>
              <a:cxnLst/>
              <a:rect l="l" t="t" r="r" b="b"/>
              <a:pathLst>
                <a:path w="4214" h="12152" extrusionOk="0">
                  <a:moveTo>
                    <a:pt x="1232" y="0"/>
                  </a:moveTo>
                  <a:cubicBezTo>
                    <a:pt x="552" y="0"/>
                    <a:pt x="0" y="556"/>
                    <a:pt x="10" y="1239"/>
                  </a:cubicBezTo>
                  <a:lnTo>
                    <a:pt x="10" y="11760"/>
                  </a:lnTo>
                  <a:cubicBezTo>
                    <a:pt x="10" y="11968"/>
                    <a:pt x="155" y="12151"/>
                    <a:pt x="363" y="12151"/>
                  </a:cubicBezTo>
                  <a:lnTo>
                    <a:pt x="387" y="12151"/>
                  </a:lnTo>
                  <a:cubicBezTo>
                    <a:pt x="595" y="12142"/>
                    <a:pt x="760" y="11968"/>
                    <a:pt x="750" y="11760"/>
                  </a:cubicBezTo>
                  <a:lnTo>
                    <a:pt x="750" y="2027"/>
                  </a:lnTo>
                  <a:cubicBezTo>
                    <a:pt x="750" y="1399"/>
                    <a:pt x="1122" y="905"/>
                    <a:pt x="1567" y="905"/>
                  </a:cubicBezTo>
                  <a:lnTo>
                    <a:pt x="2641" y="905"/>
                  </a:lnTo>
                  <a:cubicBezTo>
                    <a:pt x="3081" y="905"/>
                    <a:pt x="3463" y="1399"/>
                    <a:pt x="3463" y="2027"/>
                  </a:cubicBezTo>
                  <a:lnTo>
                    <a:pt x="3463" y="11760"/>
                  </a:lnTo>
                  <a:cubicBezTo>
                    <a:pt x="3463" y="11968"/>
                    <a:pt x="3613" y="12151"/>
                    <a:pt x="3817" y="12151"/>
                  </a:cubicBezTo>
                  <a:lnTo>
                    <a:pt x="3841" y="12151"/>
                  </a:lnTo>
                  <a:cubicBezTo>
                    <a:pt x="4049" y="12142"/>
                    <a:pt x="4213" y="11968"/>
                    <a:pt x="4203" y="11760"/>
                  </a:cubicBezTo>
                  <a:lnTo>
                    <a:pt x="4203" y="1239"/>
                  </a:lnTo>
                  <a:cubicBezTo>
                    <a:pt x="4208" y="556"/>
                    <a:pt x="3657" y="0"/>
                    <a:pt x="2977" y="0"/>
                  </a:cubicBezTo>
                  <a:cubicBezTo>
                    <a:pt x="2968" y="0"/>
                    <a:pt x="2959" y="1"/>
                    <a:pt x="2951" y="1"/>
                  </a:cubicBezTo>
                  <a:lnTo>
                    <a:pt x="1258" y="1"/>
                  </a:lnTo>
                  <a:cubicBezTo>
                    <a:pt x="1249" y="1"/>
                    <a:pt x="1240" y="0"/>
                    <a:pt x="1232"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8"/>
            <p:cNvSpPr/>
            <p:nvPr/>
          </p:nvSpPr>
          <p:spPr>
            <a:xfrm>
              <a:off x="-2611275" y="-1767875"/>
              <a:ext cx="105825" cy="61700"/>
            </a:xfrm>
            <a:custGeom>
              <a:avLst/>
              <a:gdLst/>
              <a:ahLst/>
              <a:cxnLst/>
              <a:rect l="l" t="t" r="r" b="b"/>
              <a:pathLst>
                <a:path w="4233" h="2468" extrusionOk="0">
                  <a:moveTo>
                    <a:pt x="1268" y="1"/>
                  </a:moveTo>
                  <a:cubicBezTo>
                    <a:pt x="567" y="1"/>
                    <a:pt x="1" y="567"/>
                    <a:pt x="1" y="1268"/>
                  </a:cubicBezTo>
                  <a:lnTo>
                    <a:pt x="1" y="2468"/>
                  </a:lnTo>
                  <a:lnTo>
                    <a:pt x="779" y="2468"/>
                  </a:lnTo>
                  <a:lnTo>
                    <a:pt x="779" y="2056"/>
                  </a:lnTo>
                  <a:cubicBezTo>
                    <a:pt x="779" y="1428"/>
                    <a:pt x="1137" y="915"/>
                    <a:pt x="1582" y="915"/>
                  </a:cubicBezTo>
                  <a:lnTo>
                    <a:pt x="2656" y="915"/>
                  </a:lnTo>
                  <a:cubicBezTo>
                    <a:pt x="3096" y="915"/>
                    <a:pt x="3459" y="1428"/>
                    <a:pt x="3459" y="2056"/>
                  </a:cubicBezTo>
                  <a:lnTo>
                    <a:pt x="3459" y="2468"/>
                  </a:lnTo>
                  <a:lnTo>
                    <a:pt x="4233" y="2468"/>
                  </a:lnTo>
                  <a:lnTo>
                    <a:pt x="4233" y="1268"/>
                  </a:lnTo>
                  <a:cubicBezTo>
                    <a:pt x="4233" y="567"/>
                    <a:pt x="3662" y="1"/>
                    <a:pt x="2961" y="1"/>
                  </a:cubicBez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8"/>
            <p:cNvSpPr/>
            <p:nvPr/>
          </p:nvSpPr>
          <p:spPr>
            <a:xfrm>
              <a:off x="-2819500" y="-1767150"/>
              <a:ext cx="105350" cy="303800"/>
            </a:xfrm>
            <a:custGeom>
              <a:avLst/>
              <a:gdLst/>
              <a:ahLst/>
              <a:cxnLst/>
              <a:rect l="l" t="t" r="r" b="b"/>
              <a:pathLst>
                <a:path w="4214" h="12152" extrusionOk="0">
                  <a:moveTo>
                    <a:pt x="1232" y="0"/>
                  </a:moveTo>
                  <a:cubicBezTo>
                    <a:pt x="552" y="0"/>
                    <a:pt x="0" y="556"/>
                    <a:pt x="10" y="1239"/>
                  </a:cubicBezTo>
                  <a:lnTo>
                    <a:pt x="10" y="11760"/>
                  </a:lnTo>
                  <a:cubicBezTo>
                    <a:pt x="10" y="11968"/>
                    <a:pt x="155" y="12151"/>
                    <a:pt x="363" y="12151"/>
                  </a:cubicBezTo>
                  <a:lnTo>
                    <a:pt x="387" y="12151"/>
                  </a:lnTo>
                  <a:cubicBezTo>
                    <a:pt x="595" y="12142"/>
                    <a:pt x="760" y="11968"/>
                    <a:pt x="750" y="11760"/>
                  </a:cubicBezTo>
                  <a:lnTo>
                    <a:pt x="750" y="2027"/>
                  </a:lnTo>
                  <a:cubicBezTo>
                    <a:pt x="750" y="1399"/>
                    <a:pt x="1122" y="905"/>
                    <a:pt x="1567" y="905"/>
                  </a:cubicBezTo>
                  <a:lnTo>
                    <a:pt x="2641" y="905"/>
                  </a:lnTo>
                  <a:cubicBezTo>
                    <a:pt x="3081" y="905"/>
                    <a:pt x="3464" y="1399"/>
                    <a:pt x="3464" y="2027"/>
                  </a:cubicBezTo>
                  <a:lnTo>
                    <a:pt x="3464" y="11760"/>
                  </a:lnTo>
                  <a:cubicBezTo>
                    <a:pt x="3464" y="11968"/>
                    <a:pt x="3613" y="12151"/>
                    <a:pt x="3817" y="12151"/>
                  </a:cubicBezTo>
                  <a:lnTo>
                    <a:pt x="3841" y="12151"/>
                  </a:lnTo>
                  <a:cubicBezTo>
                    <a:pt x="4049" y="12142"/>
                    <a:pt x="4213" y="11968"/>
                    <a:pt x="4204" y="11760"/>
                  </a:cubicBezTo>
                  <a:lnTo>
                    <a:pt x="4204" y="1239"/>
                  </a:lnTo>
                  <a:cubicBezTo>
                    <a:pt x="4208" y="556"/>
                    <a:pt x="3657" y="0"/>
                    <a:pt x="2977" y="0"/>
                  </a:cubicBezTo>
                  <a:cubicBezTo>
                    <a:pt x="2968" y="0"/>
                    <a:pt x="2960" y="1"/>
                    <a:pt x="2951" y="1"/>
                  </a:cubicBezTo>
                  <a:lnTo>
                    <a:pt x="1258" y="1"/>
                  </a:lnTo>
                  <a:cubicBezTo>
                    <a:pt x="1249" y="1"/>
                    <a:pt x="1240" y="0"/>
                    <a:pt x="1232"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8"/>
            <p:cNvSpPr/>
            <p:nvPr/>
          </p:nvSpPr>
          <p:spPr>
            <a:xfrm>
              <a:off x="-2819875" y="-1767875"/>
              <a:ext cx="105850" cy="61700"/>
            </a:xfrm>
            <a:custGeom>
              <a:avLst/>
              <a:gdLst/>
              <a:ahLst/>
              <a:cxnLst/>
              <a:rect l="l" t="t" r="r" b="b"/>
              <a:pathLst>
                <a:path w="4234" h="2468" extrusionOk="0">
                  <a:moveTo>
                    <a:pt x="1268" y="1"/>
                  </a:moveTo>
                  <a:cubicBezTo>
                    <a:pt x="567" y="1"/>
                    <a:pt x="1" y="567"/>
                    <a:pt x="1" y="1268"/>
                  </a:cubicBezTo>
                  <a:lnTo>
                    <a:pt x="1" y="2468"/>
                  </a:lnTo>
                  <a:lnTo>
                    <a:pt x="779" y="2468"/>
                  </a:lnTo>
                  <a:lnTo>
                    <a:pt x="779" y="2056"/>
                  </a:lnTo>
                  <a:cubicBezTo>
                    <a:pt x="779" y="1428"/>
                    <a:pt x="1137" y="915"/>
                    <a:pt x="1582" y="915"/>
                  </a:cubicBezTo>
                  <a:lnTo>
                    <a:pt x="2656" y="915"/>
                  </a:lnTo>
                  <a:cubicBezTo>
                    <a:pt x="3096" y="915"/>
                    <a:pt x="3459" y="1428"/>
                    <a:pt x="3459" y="2056"/>
                  </a:cubicBezTo>
                  <a:lnTo>
                    <a:pt x="3459" y="2468"/>
                  </a:lnTo>
                  <a:lnTo>
                    <a:pt x="4233" y="2468"/>
                  </a:lnTo>
                  <a:lnTo>
                    <a:pt x="4233" y="1268"/>
                  </a:lnTo>
                  <a:cubicBezTo>
                    <a:pt x="4233" y="567"/>
                    <a:pt x="3662" y="1"/>
                    <a:pt x="2961" y="1"/>
                  </a:cubicBez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8"/>
            <p:cNvSpPr/>
            <p:nvPr/>
          </p:nvSpPr>
          <p:spPr>
            <a:xfrm>
              <a:off x="-2800775" y="-1745125"/>
              <a:ext cx="67875" cy="265200"/>
            </a:xfrm>
            <a:custGeom>
              <a:avLst/>
              <a:gdLst/>
              <a:ahLst/>
              <a:cxnLst/>
              <a:rect l="l" t="t" r="r" b="b"/>
              <a:pathLst>
                <a:path w="2715" h="10608" extrusionOk="0">
                  <a:moveTo>
                    <a:pt x="818" y="0"/>
                  </a:moveTo>
                  <a:cubicBezTo>
                    <a:pt x="373" y="0"/>
                    <a:pt x="1" y="518"/>
                    <a:pt x="1" y="1146"/>
                  </a:cubicBezTo>
                  <a:lnTo>
                    <a:pt x="1" y="10608"/>
                  </a:lnTo>
                  <a:lnTo>
                    <a:pt x="2715" y="10608"/>
                  </a:lnTo>
                  <a:lnTo>
                    <a:pt x="2715" y="2428"/>
                  </a:lnTo>
                  <a:lnTo>
                    <a:pt x="2715" y="1146"/>
                  </a:lnTo>
                  <a:cubicBezTo>
                    <a:pt x="2715" y="518"/>
                    <a:pt x="2332" y="0"/>
                    <a:pt x="18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8"/>
            <p:cNvSpPr/>
            <p:nvPr/>
          </p:nvSpPr>
          <p:spPr>
            <a:xfrm>
              <a:off x="-2592175" y="-1745125"/>
              <a:ext cx="67875" cy="265200"/>
            </a:xfrm>
            <a:custGeom>
              <a:avLst/>
              <a:gdLst/>
              <a:ahLst/>
              <a:cxnLst/>
              <a:rect l="l" t="t" r="r" b="b"/>
              <a:pathLst>
                <a:path w="2715" h="10608" extrusionOk="0">
                  <a:moveTo>
                    <a:pt x="818" y="0"/>
                  </a:moveTo>
                  <a:cubicBezTo>
                    <a:pt x="373" y="0"/>
                    <a:pt x="1" y="518"/>
                    <a:pt x="1" y="1146"/>
                  </a:cubicBezTo>
                  <a:lnTo>
                    <a:pt x="1" y="10608"/>
                  </a:lnTo>
                  <a:lnTo>
                    <a:pt x="2714" y="10608"/>
                  </a:lnTo>
                  <a:lnTo>
                    <a:pt x="2714" y="2428"/>
                  </a:lnTo>
                  <a:lnTo>
                    <a:pt x="2714" y="1146"/>
                  </a:lnTo>
                  <a:cubicBezTo>
                    <a:pt x="2714" y="518"/>
                    <a:pt x="2332" y="0"/>
                    <a:pt x="18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8"/>
            <p:cNvSpPr/>
            <p:nvPr/>
          </p:nvSpPr>
          <p:spPr>
            <a:xfrm>
              <a:off x="-2819875" y="-1836800"/>
              <a:ext cx="314425" cy="70400"/>
            </a:xfrm>
            <a:custGeom>
              <a:avLst/>
              <a:gdLst/>
              <a:ahLst/>
              <a:cxnLst/>
              <a:rect l="l" t="t" r="r" b="b"/>
              <a:pathLst>
                <a:path w="12577" h="2816" extrusionOk="0">
                  <a:moveTo>
                    <a:pt x="1" y="1"/>
                  </a:moveTo>
                  <a:lnTo>
                    <a:pt x="1" y="2816"/>
                  </a:lnTo>
                  <a:lnTo>
                    <a:pt x="12030" y="2816"/>
                  </a:lnTo>
                  <a:cubicBezTo>
                    <a:pt x="12335" y="2816"/>
                    <a:pt x="12577" y="2574"/>
                    <a:pt x="12577" y="2269"/>
                  </a:cubicBezTo>
                  <a:lnTo>
                    <a:pt x="12577" y="547"/>
                  </a:lnTo>
                  <a:cubicBezTo>
                    <a:pt x="12577" y="242"/>
                    <a:pt x="12335" y="1"/>
                    <a:pt x="12030"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8"/>
            <p:cNvSpPr/>
            <p:nvPr/>
          </p:nvSpPr>
          <p:spPr>
            <a:xfrm>
              <a:off x="-2587825" y="-1836800"/>
              <a:ext cx="20225" cy="75125"/>
            </a:xfrm>
            <a:custGeom>
              <a:avLst/>
              <a:gdLst/>
              <a:ahLst/>
              <a:cxnLst/>
              <a:rect l="l" t="t" r="r" b="b"/>
              <a:pathLst>
                <a:path w="809" h="3005" extrusionOk="0">
                  <a:moveTo>
                    <a:pt x="1" y="1"/>
                  </a:moveTo>
                  <a:lnTo>
                    <a:pt x="1" y="3004"/>
                  </a:lnTo>
                  <a:lnTo>
                    <a:pt x="809" y="3004"/>
                  </a:lnTo>
                  <a:lnTo>
                    <a:pt x="809" y="1"/>
                  </a:ln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8"/>
            <p:cNvSpPr/>
            <p:nvPr/>
          </p:nvSpPr>
          <p:spPr>
            <a:xfrm>
              <a:off x="-2758325" y="-1836800"/>
              <a:ext cx="20100" cy="70650"/>
            </a:xfrm>
            <a:custGeom>
              <a:avLst/>
              <a:gdLst/>
              <a:ahLst/>
              <a:cxnLst/>
              <a:rect l="l" t="t" r="r" b="b"/>
              <a:pathLst>
                <a:path w="804" h="2826" extrusionOk="0">
                  <a:moveTo>
                    <a:pt x="1" y="1"/>
                  </a:moveTo>
                  <a:lnTo>
                    <a:pt x="1" y="2825"/>
                  </a:lnTo>
                  <a:lnTo>
                    <a:pt x="804" y="2825"/>
                  </a:lnTo>
                  <a:lnTo>
                    <a:pt x="804" y="1"/>
                  </a:ln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8"/>
            <p:cNvSpPr/>
            <p:nvPr/>
          </p:nvSpPr>
          <p:spPr>
            <a:xfrm>
              <a:off x="-2544875" y="-1836800"/>
              <a:ext cx="20200" cy="71000"/>
            </a:xfrm>
            <a:custGeom>
              <a:avLst/>
              <a:gdLst/>
              <a:ahLst/>
              <a:cxnLst/>
              <a:rect l="l" t="t" r="r" b="b"/>
              <a:pathLst>
                <a:path w="808" h="2840" extrusionOk="0">
                  <a:moveTo>
                    <a:pt x="0" y="1"/>
                  </a:moveTo>
                  <a:lnTo>
                    <a:pt x="0" y="2840"/>
                  </a:lnTo>
                  <a:lnTo>
                    <a:pt x="808" y="2840"/>
                  </a:lnTo>
                  <a:lnTo>
                    <a:pt x="808" y="1"/>
                  </a:ln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8"/>
            <p:cNvSpPr/>
            <p:nvPr/>
          </p:nvSpPr>
          <p:spPr>
            <a:xfrm>
              <a:off x="-2801250" y="-1836800"/>
              <a:ext cx="20100" cy="70650"/>
            </a:xfrm>
            <a:custGeom>
              <a:avLst/>
              <a:gdLst/>
              <a:ahLst/>
              <a:cxnLst/>
              <a:rect l="l" t="t" r="r" b="b"/>
              <a:pathLst>
                <a:path w="804" h="2826" extrusionOk="0">
                  <a:moveTo>
                    <a:pt x="1" y="1"/>
                  </a:moveTo>
                  <a:lnTo>
                    <a:pt x="1" y="2825"/>
                  </a:lnTo>
                  <a:lnTo>
                    <a:pt x="804" y="2825"/>
                  </a:lnTo>
                  <a:lnTo>
                    <a:pt x="804" y="1"/>
                  </a:ln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8"/>
            <p:cNvSpPr/>
            <p:nvPr/>
          </p:nvSpPr>
          <p:spPr>
            <a:xfrm>
              <a:off x="-2715400" y="-1813575"/>
              <a:ext cx="104750" cy="26625"/>
            </a:xfrm>
            <a:custGeom>
              <a:avLst/>
              <a:gdLst/>
              <a:ahLst/>
              <a:cxnLst/>
              <a:rect l="l" t="t" r="r" b="b"/>
              <a:pathLst>
                <a:path w="4190" h="1065" extrusionOk="0">
                  <a:moveTo>
                    <a:pt x="528" y="0"/>
                  </a:moveTo>
                  <a:cubicBezTo>
                    <a:pt x="238" y="0"/>
                    <a:pt x="1" y="232"/>
                    <a:pt x="1" y="528"/>
                  </a:cubicBezTo>
                  <a:lnTo>
                    <a:pt x="1" y="537"/>
                  </a:lnTo>
                  <a:cubicBezTo>
                    <a:pt x="1" y="827"/>
                    <a:pt x="238" y="1064"/>
                    <a:pt x="528" y="1064"/>
                  </a:cubicBezTo>
                  <a:lnTo>
                    <a:pt x="3663" y="1064"/>
                  </a:lnTo>
                  <a:cubicBezTo>
                    <a:pt x="3958" y="1064"/>
                    <a:pt x="4190" y="827"/>
                    <a:pt x="4190" y="537"/>
                  </a:cubicBezTo>
                  <a:lnTo>
                    <a:pt x="4190" y="528"/>
                  </a:lnTo>
                  <a:cubicBezTo>
                    <a:pt x="4190" y="232"/>
                    <a:pt x="3958" y="0"/>
                    <a:pt x="3663" y="0"/>
                  </a:cubicBez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8" name="Google Shape;378;p8"/>
          <p:cNvGrpSpPr/>
          <p:nvPr/>
        </p:nvGrpSpPr>
        <p:grpSpPr>
          <a:xfrm>
            <a:off x="7605845" y="2208168"/>
            <a:ext cx="799104" cy="2384746"/>
            <a:chOff x="7462859" y="635000"/>
            <a:chExt cx="1326314" cy="3958085"/>
          </a:xfrm>
        </p:grpSpPr>
        <p:grpSp>
          <p:nvGrpSpPr>
            <p:cNvPr id="379" name="Google Shape;379;p8"/>
            <p:cNvGrpSpPr/>
            <p:nvPr/>
          </p:nvGrpSpPr>
          <p:grpSpPr>
            <a:xfrm>
              <a:off x="7462859" y="635000"/>
              <a:ext cx="1326314" cy="3958085"/>
              <a:chOff x="-2405225" y="-1911776"/>
              <a:chExt cx="160150" cy="477926"/>
            </a:xfrm>
          </p:grpSpPr>
          <p:sp>
            <p:nvSpPr>
              <p:cNvPr id="380" name="Google Shape;380;p8"/>
              <p:cNvSpPr/>
              <p:nvPr/>
            </p:nvSpPr>
            <p:spPr>
              <a:xfrm>
                <a:off x="-2362775" y="-1826525"/>
                <a:ext cx="75250" cy="305250"/>
              </a:xfrm>
              <a:custGeom>
                <a:avLst/>
                <a:gdLst/>
                <a:ahLst/>
                <a:cxnLst/>
                <a:rect l="l" t="t" r="r" b="b"/>
                <a:pathLst>
                  <a:path w="3010" h="12210" extrusionOk="0">
                    <a:moveTo>
                      <a:pt x="915" y="1"/>
                    </a:moveTo>
                    <a:cubicBezTo>
                      <a:pt x="625" y="1"/>
                      <a:pt x="392" y="238"/>
                      <a:pt x="392" y="528"/>
                    </a:cubicBezTo>
                    <a:lnTo>
                      <a:pt x="1" y="12209"/>
                    </a:lnTo>
                    <a:lnTo>
                      <a:pt x="3009" y="12200"/>
                    </a:lnTo>
                    <a:lnTo>
                      <a:pt x="2584" y="528"/>
                    </a:lnTo>
                    <a:cubicBezTo>
                      <a:pt x="2584" y="238"/>
                      <a:pt x="2424" y="1"/>
                      <a:pt x="2134" y="1"/>
                    </a:cubicBezTo>
                    <a:close/>
                  </a:path>
                </a:pathLst>
              </a:custGeom>
              <a:solidFill>
                <a:srgbClr val="AFC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8"/>
              <p:cNvSpPr/>
              <p:nvPr/>
            </p:nvSpPr>
            <p:spPr>
              <a:xfrm>
                <a:off x="-2355875" y="-1748650"/>
                <a:ext cx="60725" cy="19500"/>
              </a:xfrm>
              <a:custGeom>
                <a:avLst/>
                <a:gdLst/>
                <a:ahLst/>
                <a:cxnLst/>
                <a:rect l="l" t="t" r="r" b="b"/>
                <a:pathLst>
                  <a:path w="2429" h="780" extrusionOk="0">
                    <a:moveTo>
                      <a:pt x="29" y="1"/>
                    </a:moveTo>
                    <a:lnTo>
                      <a:pt x="0" y="780"/>
                    </a:lnTo>
                    <a:lnTo>
                      <a:pt x="2429" y="780"/>
                    </a:lnTo>
                    <a:lnTo>
                      <a:pt x="2400" y="1"/>
                    </a:ln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8"/>
              <p:cNvSpPr/>
              <p:nvPr/>
            </p:nvSpPr>
            <p:spPr>
              <a:xfrm>
                <a:off x="-2354075" y="-1792550"/>
                <a:ext cx="57000" cy="9825"/>
              </a:xfrm>
              <a:custGeom>
                <a:avLst/>
                <a:gdLst/>
                <a:ahLst/>
                <a:cxnLst/>
                <a:rect l="l" t="t" r="r" b="b"/>
                <a:pathLst>
                  <a:path w="2280" h="393" extrusionOk="0">
                    <a:moveTo>
                      <a:pt x="15" y="1"/>
                    </a:moveTo>
                    <a:lnTo>
                      <a:pt x="1" y="393"/>
                    </a:lnTo>
                    <a:lnTo>
                      <a:pt x="2279" y="393"/>
                    </a:lnTo>
                    <a:lnTo>
                      <a:pt x="2265" y="1"/>
                    </a:ln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8"/>
              <p:cNvSpPr/>
              <p:nvPr/>
            </p:nvSpPr>
            <p:spPr>
              <a:xfrm>
                <a:off x="-2362175" y="-1559525"/>
                <a:ext cx="73675" cy="19500"/>
              </a:xfrm>
              <a:custGeom>
                <a:avLst/>
                <a:gdLst/>
                <a:ahLst/>
                <a:cxnLst/>
                <a:rect l="l" t="t" r="r" b="b"/>
                <a:pathLst>
                  <a:path w="2947" h="780" extrusionOk="0">
                    <a:moveTo>
                      <a:pt x="25" y="1"/>
                    </a:moveTo>
                    <a:lnTo>
                      <a:pt x="1" y="780"/>
                    </a:lnTo>
                    <a:lnTo>
                      <a:pt x="2947" y="780"/>
                    </a:lnTo>
                    <a:lnTo>
                      <a:pt x="2918" y="1"/>
                    </a:ln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8"/>
              <p:cNvSpPr/>
              <p:nvPr/>
            </p:nvSpPr>
            <p:spPr>
              <a:xfrm>
                <a:off x="-2339200" y="-1695075"/>
                <a:ext cx="25800" cy="101475"/>
              </a:xfrm>
              <a:custGeom>
                <a:avLst/>
                <a:gdLst/>
                <a:ahLst/>
                <a:cxnLst/>
                <a:rect l="l" t="t" r="r" b="b"/>
                <a:pathLst>
                  <a:path w="1032" h="4059" extrusionOk="0">
                    <a:moveTo>
                      <a:pt x="514" y="1"/>
                    </a:moveTo>
                    <a:cubicBezTo>
                      <a:pt x="228" y="1"/>
                      <a:pt x="1" y="228"/>
                      <a:pt x="1" y="513"/>
                    </a:cubicBezTo>
                    <a:lnTo>
                      <a:pt x="1" y="3551"/>
                    </a:lnTo>
                    <a:cubicBezTo>
                      <a:pt x="1" y="3832"/>
                      <a:pt x="228" y="4059"/>
                      <a:pt x="514" y="4059"/>
                    </a:cubicBezTo>
                    <a:lnTo>
                      <a:pt x="523" y="4059"/>
                    </a:lnTo>
                    <a:cubicBezTo>
                      <a:pt x="804" y="4059"/>
                      <a:pt x="1031" y="3832"/>
                      <a:pt x="1031" y="3551"/>
                    </a:cubicBezTo>
                    <a:lnTo>
                      <a:pt x="1031" y="513"/>
                    </a:lnTo>
                    <a:cubicBezTo>
                      <a:pt x="1031" y="228"/>
                      <a:pt x="804" y="1"/>
                      <a:pt x="523" y="1"/>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8"/>
              <p:cNvSpPr/>
              <p:nvPr/>
            </p:nvSpPr>
            <p:spPr>
              <a:xfrm>
                <a:off x="-2405225" y="-1521550"/>
                <a:ext cx="160150" cy="87700"/>
              </a:xfrm>
              <a:custGeom>
                <a:avLst/>
                <a:gdLst/>
                <a:ahLst/>
                <a:cxnLst/>
                <a:rect l="l" t="t" r="r" b="b"/>
                <a:pathLst>
                  <a:path w="6406" h="3508" extrusionOk="0">
                    <a:moveTo>
                      <a:pt x="4698" y="1"/>
                    </a:moveTo>
                    <a:lnTo>
                      <a:pt x="1689" y="10"/>
                    </a:lnTo>
                    <a:cubicBezTo>
                      <a:pt x="1350" y="707"/>
                      <a:pt x="736" y="2710"/>
                      <a:pt x="1" y="3508"/>
                    </a:cubicBezTo>
                    <a:lnTo>
                      <a:pt x="369" y="3508"/>
                    </a:lnTo>
                    <a:lnTo>
                      <a:pt x="1660" y="3503"/>
                    </a:lnTo>
                    <a:cubicBezTo>
                      <a:pt x="1660" y="3503"/>
                      <a:pt x="1723" y="2637"/>
                      <a:pt x="2115" y="1994"/>
                    </a:cubicBezTo>
                    <a:cubicBezTo>
                      <a:pt x="2312" y="1673"/>
                      <a:pt x="2746" y="1511"/>
                      <a:pt x="3180" y="1511"/>
                    </a:cubicBezTo>
                    <a:cubicBezTo>
                      <a:pt x="3609" y="1511"/>
                      <a:pt x="4039" y="1669"/>
                      <a:pt x="4238" y="1989"/>
                    </a:cubicBezTo>
                    <a:cubicBezTo>
                      <a:pt x="4635" y="2632"/>
                      <a:pt x="4746" y="3488"/>
                      <a:pt x="4746" y="3488"/>
                    </a:cubicBezTo>
                    <a:lnTo>
                      <a:pt x="6038" y="3483"/>
                    </a:lnTo>
                    <a:lnTo>
                      <a:pt x="6405" y="3483"/>
                    </a:lnTo>
                    <a:cubicBezTo>
                      <a:pt x="5660" y="2690"/>
                      <a:pt x="5046" y="692"/>
                      <a:pt x="4698" y="1"/>
                    </a:cubicBezTo>
                    <a:close/>
                  </a:path>
                </a:pathLst>
              </a:custGeom>
              <a:solidFill>
                <a:srgbClr val="AFC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8"/>
              <p:cNvSpPr/>
              <p:nvPr/>
            </p:nvSpPr>
            <p:spPr>
              <a:xfrm>
                <a:off x="-2331200" y="-1831600"/>
                <a:ext cx="12350" cy="4250"/>
              </a:xfrm>
              <a:custGeom>
                <a:avLst/>
                <a:gdLst/>
                <a:ahLst/>
                <a:cxnLst/>
                <a:rect l="l" t="t" r="r" b="b"/>
                <a:pathLst>
                  <a:path w="494" h="170" extrusionOk="0">
                    <a:moveTo>
                      <a:pt x="489" y="1"/>
                    </a:moveTo>
                    <a:cubicBezTo>
                      <a:pt x="469" y="5"/>
                      <a:pt x="450" y="10"/>
                      <a:pt x="431" y="10"/>
                    </a:cubicBezTo>
                    <a:lnTo>
                      <a:pt x="58" y="10"/>
                    </a:lnTo>
                    <a:cubicBezTo>
                      <a:pt x="39" y="10"/>
                      <a:pt x="20" y="10"/>
                      <a:pt x="0" y="5"/>
                    </a:cubicBezTo>
                    <a:lnTo>
                      <a:pt x="0" y="170"/>
                    </a:lnTo>
                    <a:lnTo>
                      <a:pt x="494" y="170"/>
                    </a:lnTo>
                    <a:cubicBezTo>
                      <a:pt x="489" y="102"/>
                      <a:pt x="489" y="44"/>
                      <a:pt x="489" y="1"/>
                    </a:cubicBezTo>
                    <a:close/>
                  </a:path>
                </a:pathLst>
              </a:custGeom>
              <a:solidFill>
                <a:srgbClr val="AFC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8"/>
              <p:cNvSpPr/>
              <p:nvPr/>
            </p:nvSpPr>
            <p:spPr>
              <a:xfrm>
                <a:off x="-2331575" y="-1856375"/>
                <a:ext cx="12975" cy="13075"/>
              </a:xfrm>
              <a:custGeom>
                <a:avLst/>
                <a:gdLst/>
                <a:ahLst/>
                <a:cxnLst/>
                <a:rect l="l" t="t" r="r" b="b"/>
                <a:pathLst>
                  <a:path w="519" h="523" extrusionOk="0">
                    <a:moveTo>
                      <a:pt x="1" y="0"/>
                    </a:moveTo>
                    <a:lnTo>
                      <a:pt x="5" y="522"/>
                    </a:lnTo>
                    <a:cubicBezTo>
                      <a:pt x="25" y="518"/>
                      <a:pt x="49" y="513"/>
                      <a:pt x="68" y="513"/>
                    </a:cubicBezTo>
                    <a:lnTo>
                      <a:pt x="441" y="513"/>
                    </a:lnTo>
                    <a:cubicBezTo>
                      <a:pt x="465" y="513"/>
                      <a:pt x="489" y="518"/>
                      <a:pt x="513" y="522"/>
                    </a:cubicBezTo>
                    <a:lnTo>
                      <a:pt x="518" y="0"/>
                    </a:lnTo>
                    <a:close/>
                  </a:path>
                </a:pathLst>
              </a:custGeom>
              <a:solidFill>
                <a:srgbClr val="AFC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8"/>
              <p:cNvSpPr/>
              <p:nvPr/>
            </p:nvSpPr>
            <p:spPr>
              <a:xfrm>
                <a:off x="-2334000" y="-1870775"/>
                <a:ext cx="17700" cy="7525"/>
              </a:xfrm>
              <a:custGeom>
                <a:avLst/>
                <a:gdLst/>
                <a:ahLst/>
                <a:cxnLst/>
                <a:rect l="l" t="t" r="r" b="b"/>
                <a:pathLst>
                  <a:path w="708" h="301" extrusionOk="0">
                    <a:moveTo>
                      <a:pt x="165" y="0"/>
                    </a:moveTo>
                    <a:lnTo>
                      <a:pt x="1" y="300"/>
                    </a:lnTo>
                    <a:lnTo>
                      <a:pt x="707" y="300"/>
                    </a:lnTo>
                    <a:lnTo>
                      <a:pt x="547" y="5"/>
                    </a:lnTo>
                    <a:cubicBezTo>
                      <a:pt x="538" y="10"/>
                      <a:pt x="523" y="15"/>
                      <a:pt x="514" y="15"/>
                    </a:cubicBezTo>
                    <a:lnTo>
                      <a:pt x="214" y="15"/>
                    </a:lnTo>
                    <a:cubicBezTo>
                      <a:pt x="194" y="15"/>
                      <a:pt x="180" y="10"/>
                      <a:pt x="165" y="0"/>
                    </a:cubicBezTo>
                    <a:close/>
                  </a:path>
                </a:pathLst>
              </a:custGeom>
              <a:solidFill>
                <a:srgbClr val="AFC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8"/>
              <p:cNvSpPr/>
              <p:nvPr/>
            </p:nvSpPr>
            <p:spPr>
              <a:xfrm>
                <a:off x="-2334100" y="-1863050"/>
                <a:ext cx="25" cy="150"/>
              </a:xfrm>
              <a:custGeom>
                <a:avLst/>
                <a:gdLst/>
                <a:ahLst/>
                <a:cxnLst/>
                <a:rect l="l" t="t" r="r" b="b"/>
                <a:pathLst>
                  <a:path w="1" h="6" extrusionOk="0">
                    <a:moveTo>
                      <a:pt x="0" y="6"/>
                    </a:moveTo>
                    <a:lnTo>
                      <a:pt x="0" y="6"/>
                    </a:lnTo>
                    <a:lnTo>
                      <a:pt x="0" y="1"/>
                    </a:lnTo>
                    <a:close/>
                  </a:path>
                </a:pathLst>
              </a:custGeom>
              <a:solidFill>
                <a:srgbClr val="AFC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8"/>
              <p:cNvSpPr/>
              <p:nvPr/>
            </p:nvSpPr>
            <p:spPr>
              <a:xfrm>
                <a:off x="-2335325" y="-1827375"/>
                <a:ext cx="4150" cy="2575"/>
              </a:xfrm>
              <a:custGeom>
                <a:avLst/>
                <a:gdLst/>
                <a:ahLst/>
                <a:cxnLst/>
                <a:rect l="l" t="t" r="r" b="b"/>
                <a:pathLst>
                  <a:path w="166" h="103" extrusionOk="0">
                    <a:moveTo>
                      <a:pt x="68" y="1"/>
                    </a:moveTo>
                    <a:cubicBezTo>
                      <a:pt x="1" y="1"/>
                      <a:pt x="1" y="102"/>
                      <a:pt x="68" y="102"/>
                    </a:cubicBezTo>
                    <a:lnTo>
                      <a:pt x="165" y="102"/>
                    </a:lnTo>
                    <a:lnTo>
                      <a:pt x="165" y="1"/>
                    </a:lnTo>
                    <a:close/>
                  </a:path>
                </a:pathLst>
              </a:custGeom>
              <a:solidFill>
                <a:srgbClr val="243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8"/>
              <p:cNvSpPr/>
              <p:nvPr/>
            </p:nvSpPr>
            <p:spPr>
              <a:xfrm>
                <a:off x="-2318875" y="-1827375"/>
                <a:ext cx="4500" cy="2575"/>
              </a:xfrm>
              <a:custGeom>
                <a:avLst/>
                <a:gdLst/>
                <a:ahLst/>
                <a:cxnLst/>
                <a:rect l="l" t="t" r="r" b="b"/>
                <a:pathLst>
                  <a:path w="180" h="103" extrusionOk="0">
                    <a:moveTo>
                      <a:pt x="116" y="1"/>
                    </a:moveTo>
                    <a:cubicBezTo>
                      <a:pt x="115" y="1"/>
                      <a:pt x="113" y="1"/>
                      <a:pt x="112" y="1"/>
                    </a:cubicBezTo>
                    <a:lnTo>
                      <a:pt x="1" y="1"/>
                    </a:lnTo>
                    <a:lnTo>
                      <a:pt x="1" y="102"/>
                    </a:lnTo>
                    <a:lnTo>
                      <a:pt x="112" y="102"/>
                    </a:lnTo>
                    <a:cubicBezTo>
                      <a:pt x="178" y="102"/>
                      <a:pt x="179" y="1"/>
                      <a:pt x="116" y="1"/>
                    </a:cubicBezTo>
                    <a:close/>
                  </a:path>
                </a:pathLst>
              </a:custGeom>
              <a:solidFill>
                <a:srgbClr val="243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8"/>
              <p:cNvSpPr/>
              <p:nvPr/>
            </p:nvSpPr>
            <p:spPr>
              <a:xfrm>
                <a:off x="-2331200" y="-1827375"/>
                <a:ext cx="12225" cy="2575"/>
              </a:xfrm>
              <a:custGeom>
                <a:avLst/>
                <a:gdLst/>
                <a:ahLst/>
                <a:cxnLst/>
                <a:rect l="l" t="t" r="r" b="b"/>
                <a:pathLst>
                  <a:path w="489" h="103" extrusionOk="0">
                    <a:moveTo>
                      <a:pt x="0" y="1"/>
                    </a:moveTo>
                    <a:lnTo>
                      <a:pt x="0" y="102"/>
                    </a:lnTo>
                    <a:lnTo>
                      <a:pt x="489" y="102"/>
                    </a:lnTo>
                    <a:cubicBezTo>
                      <a:pt x="489" y="64"/>
                      <a:pt x="489" y="30"/>
                      <a:pt x="489" y="1"/>
                    </a:cubicBezTo>
                    <a:close/>
                  </a:path>
                </a:pathLst>
              </a:custGeom>
              <a:solidFill>
                <a:srgbClr val="243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8"/>
              <p:cNvSpPr/>
              <p:nvPr/>
            </p:nvSpPr>
            <p:spPr>
              <a:xfrm>
                <a:off x="-2334100" y="-1862925"/>
                <a:ext cx="2550" cy="6450"/>
              </a:xfrm>
              <a:custGeom>
                <a:avLst/>
                <a:gdLst/>
                <a:ahLst/>
                <a:cxnLst/>
                <a:rect l="l" t="t" r="r" b="b"/>
                <a:pathLst>
                  <a:path w="102" h="258" extrusionOk="0">
                    <a:moveTo>
                      <a:pt x="0" y="1"/>
                    </a:moveTo>
                    <a:lnTo>
                      <a:pt x="0" y="170"/>
                    </a:lnTo>
                    <a:cubicBezTo>
                      <a:pt x="0" y="218"/>
                      <a:pt x="39" y="257"/>
                      <a:pt x="92" y="257"/>
                    </a:cubicBezTo>
                    <a:lnTo>
                      <a:pt x="102" y="257"/>
                    </a:lnTo>
                    <a:lnTo>
                      <a:pt x="102" y="243"/>
                    </a:lnTo>
                    <a:lnTo>
                      <a:pt x="73" y="175"/>
                    </a:lnTo>
                    <a:lnTo>
                      <a:pt x="15" y="40"/>
                    </a:lnTo>
                    <a:lnTo>
                      <a:pt x="0" y="1"/>
                    </a:ln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8"/>
              <p:cNvSpPr/>
              <p:nvPr/>
            </p:nvSpPr>
            <p:spPr>
              <a:xfrm>
                <a:off x="-2334100" y="-1863275"/>
                <a:ext cx="250" cy="250"/>
              </a:xfrm>
              <a:custGeom>
                <a:avLst/>
                <a:gdLst/>
                <a:ahLst/>
                <a:cxnLst/>
                <a:rect l="l" t="t" r="r" b="b"/>
                <a:pathLst>
                  <a:path w="10" h="10" extrusionOk="0">
                    <a:moveTo>
                      <a:pt x="0" y="0"/>
                    </a:moveTo>
                    <a:lnTo>
                      <a:pt x="0" y="10"/>
                    </a:lnTo>
                    <a:lnTo>
                      <a:pt x="10" y="0"/>
                    </a:ln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8"/>
              <p:cNvSpPr/>
              <p:nvPr/>
            </p:nvSpPr>
            <p:spPr>
              <a:xfrm>
                <a:off x="-2318625" y="-1863275"/>
                <a:ext cx="2675" cy="6925"/>
              </a:xfrm>
              <a:custGeom>
                <a:avLst/>
                <a:gdLst/>
                <a:ahLst/>
                <a:cxnLst/>
                <a:rect l="l" t="t" r="r" b="b"/>
                <a:pathLst>
                  <a:path w="107" h="277" extrusionOk="0">
                    <a:moveTo>
                      <a:pt x="97" y="0"/>
                    </a:moveTo>
                    <a:lnTo>
                      <a:pt x="102" y="15"/>
                    </a:lnTo>
                    <a:lnTo>
                      <a:pt x="58" y="121"/>
                    </a:lnTo>
                    <a:lnTo>
                      <a:pt x="29" y="189"/>
                    </a:lnTo>
                    <a:lnTo>
                      <a:pt x="0" y="261"/>
                    </a:lnTo>
                    <a:lnTo>
                      <a:pt x="0" y="276"/>
                    </a:lnTo>
                    <a:lnTo>
                      <a:pt x="20" y="276"/>
                    </a:lnTo>
                    <a:cubicBezTo>
                      <a:pt x="68" y="276"/>
                      <a:pt x="107" y="232"/>
                      <a:pt x="107" y="184"/>
                    </a:cubicBezTo>
                    <a:lnTo>
                      <a:pt x="107" y="0"/>
                    </a:ln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8"/>
              <p:cNvSpPr/>
              <p:nvPr/>
            </p:nvSpPr>
            <p:spPr>
              <a:xfrm>
                <a:off x="-2334100" y="-1863275"/>
                <a:ext cx="18025" cy="3050"/>
              </a:xfrm>
              <a:custGeom>
                <a:avLst/>
                <a:gdLst/>
                <a:ahLst/>
                <a:cxnLst/>
                <a:rect l="l" t="t" r="r" b="b"/>
                <a:pathLst>
                  <a:path w="721" h="122" extrusionOk="0">
                    <a:moveTo>
                      <a:pt x="10" y="0"/>
                    </a:moveTo>
                    <a:lnTo>
                      <a:pt x="0" y="10"/>
                    </a:lnTo>
                    <a:lnTo>
                      <a:pt x="0" y="15"/>
                    </a:lnTo>
                    <a:lnTo>
                      <a:pt x="15" y="54"/>
                    </a:lnTo>
                    <a:lnTo>
                      <a:pt x="705" y="54"/>
                    </a:lnTo>
                    <a:lnTo>
                      <a:pt x="721" y="15"/>
                    </a:lnTo>
                    <a:lnTo>
                      <a:pt x="716" y="0"/>
                    </a:lnTo>
                    <a:close/>
                    <a:moveTo>
                      <a:pt x="705" y="54"/>
                    </a:moveTo>
                    <a:lnTo>
                      <a:pt x="677" y="121"/>
                    </a:lnTo>
                    <a:lnTo>
                      <a:pt x="706" y="54"/>
                    </a:ln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8"/>
              <p:cNvSpPr/>
              <p:nvPr/>
            </p:nvSpPr>
            <p:spPr>
              <a:xfrm>
                <a:off x="-2332300" y="-1858575"/>
                <a:ext cx="14425" cy="2225"/>
              </a:xfrm>
              <a:custGeom>
                <a:avLst/>
                <a:gdLst/>
                <a:ahLst/>
                <a:cxnLst/>
                <a:rect l="l" t="t" r="r" b="b"/>
                <a:pathLst>
                  <a:path w="577" h="89" extrusionOk="0">
                    <a:moveTo>
                      <a:pt x="1" y="1"/>
                    </a:moveTo>
                    <a:lnTo>
                      <a:pt x="30" y="73"/>
                    </a:lnTo>
                    <a:lnTo>
                      <a:pt x="30" y="88"/>
                    </a:lnTo>
                    <a:lnTo>
                      <a:pt x="547" y="88"/>
                    </a:lnTo>
                    <a:lnTo>
                      <a:pt x="547" y="73"/>
                    </a:lnTo>
                    <a:lnTo>
                      <a:pt x="576" y="1"/>
                    </a:ln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8"/>
              <p:cNvSpPr/>
              <p:nvPr/>
            </p:nvSpPr>
            <p:spPr>
              <a:xfrm>
                <a:off x="-2317900" y="-1860250"/>
                <a:ext cx="750" cy="1700"/>
              </a:xfrm>
              <a:custGeom>
                <a:avLst/>
                <a:gdLst/>
                <a:ahLst/>
                <a:cxnLst/>
                <a:rect l="l" t="t" r="r" b="b"/>
                <a:pathLst>
                  <a:path w="30" h="68" extrusionOk="0">
                    <a:moveTo>
                      <a:pt x="29" y="0"/>
                    </a:moveTo>
                    <a:lnTo>
                      <a:pt x="0" y="68"/>
                    </a:lnTo>
                    <a:lnTo>
                      <a:pt x="0" y="68"/>
                    </a:ln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8"/>
              <p:cNvSpPr/>
              <p:nvPr/>
            </p:nvSpPr>
            <p:spPr>
              <a:xfrm>
                <a:off x="-2333750" y="-1861950"/>
                <a:ext cx="1475" cy="3400"/>
              </a:xfrm>
              <a:custGeom>
                <a:avLst/>
                <a:gdLst/>
                <a:ahLst/>
                <a:cxnLst/>
                <a:rect l="l" t="t" r="r" b="b"/>
                <a:pathLst>
                  <a:path w="59" h="136" extrusionOk="0">
                    <a:moveTo>
                      <a:pt x="59" y="136"/>
                    </a:moveTo>
                    <a:lnTo>
                      <a:pt x="59" y="136"/>
                    </a:lnTo>
                    <a:lnTo>
                      <a:pt x="1" y="1"/>
                    </a:ln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8"/>
              <p:cNvSpPr/>
              <p:nvPr/>
            </p:nvSpPr>
            <p:spPr>
              <a:xfrm>
                <a:off x="-2333750" y="-1861950"/>
                <a:ext cx="17325" cy="3400"/>
              </a:xfrm>
              <a:custGeom>
                <a:avLst/>
                <a:gdLst/>
                <a:ahLst/>
                <a:cxnLst/>
                <a:rect l="l" t="t" r="r" b="b"/>
                <a:pathLst>
                  <a:path w="693" h="136" extrusionOk="0">
                    <a:moveTo>
                      <a:pt x="1" y="1"/>
                    </a:moveTo>
                    <a:lnTo>
                      <a:pt x="59" y="136"/>
                    </a:lnTo>
                    <a:lnTo>
                      <a:pt x="634" y="136"/>
                    </a:lnTo>
                    <a:lnTo>
                      <a:pt x="663" y="68"/>
                    </a:lnTo>
                    <a:lnTo>
                      <a:pt x="692" y="1"/>
                    </a:ln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8"/>
              <p:cNvSpPr/>
              <p:nvPr/>
            </p:nvSpPr>
            <p:spPr>
              <a:xfrm>
                <a:off x="-2330600" y="-1874275"/>
                <a:ext cx="12125" cy="3650"/>
              </a:xfrm>
              <a:custGeom>
                <a:avLst/>
                <a:gdLst/>
                <a:ahLst/>
                <a:cxnLst/>
                <a:rect l="l" t="t" r="r" b="b"/>
                <a:pathLst>
                  <a:path w="485" h="146" extrusionOk="0">
                    <a:moveTo>
                      <a:pt x="78" y="0"/>
                    </a:moveTo>
                    <a:cubicBezTo>
                      <a:pt x="34" y="0"/>
                      <a:pt x="0" y="34"/>
                      <a:pt x="0" y="78"/>
                    </a:cubicBezTo>
                    <a:cubicBezTo>
                      <a:pt x="0" y="102"/>
                      <a:pt x="15" y="126"/>
                      <a:pt x="34" y="140"/>
                    </a:cubicBezTo>
                    <a:lnTo>
                      <a:pt x="34" y="136"/>
                    </a:lnTo>
                    <a:lnTo>
                      <a:pt x="407" y="136"/>
                    </a:lnTo>
                    <a:lnTo>
                      <a:pt x="411" y="145"/>
                    </a:lnTo>
                    <a:cubicBezTo>
                      <a:pt x="484" y="107"/>
                      <a:pt x="455" y="0"/>
                      <a:pt x="378" y="0"/>
                    </a:cubicBezTo>
                    <a:lnTo>
                      <a:pt x="271" y="0"/>
                    </a:lnTo>
                    <a:lnTo>
                      <a:pt x="271" y="39"/>
                    </a:lnTo>
                    <a:lnTo>
                      <a:pt x="199" y="39"/>
                    </a:lnTo>
                    <a:lnTo>
                      <a:pt x="199" y="0"/>
                    </a:lnTo>
                    <a:close/>
                  </a:path>
                </a:pathLst>
              </a:custGeom>
              <a:solidFill>
                <a:srgbClr val="243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8"/>
              <p:cNvSpPr/>
              <p:nvPr/>
            </p:nvSpPr>
            <p:spPr>
              <a:xfrm>
                <a:off x="-2329750" y="-1870900"/>
                <a:ext cx="9450" cy="500"/>
              </a:xfrm>
              <a:custGeom>
                <a:avLst/>
                <a:gdLst/>
                <a:ahLst/>
                <a:cxnLst/>
                <a:rect l="l" t="t" r="r" b="b"/>
                <a:pathLst>
                  <a:path w="378" h="20" extrusionOk="0">
                    <a:moveTo>
                      <a:pt x="0" y="1"/>
                    </a:moveTo>
                    <a:lnTo>
                      <a:pt x="0" y="5"/>
                    </a:lnTo>
                    <a:cubicBezTo>
                      <a:pt x="15" y="15"/>
                      <a:pt x="29" y="20"/>
                      <a:pt x="49" y="20"/>
                    </a:cubicBezTo>
                    <a:lnTo>
                      <a:pt x="344" y="20"/>
                    </a:lnTo>
                    <a:cubicBezTo>
                      <a:pt x="353" y="20"/>
                      <a:pt x="368" y="15"/>
                      <a:pt x="377" y="10"/>
                    </a:cubicBezTo>
                    <a:lnTo>
                      <a:pt x="373" y="1"/>
                    </a:lnTo>
                    <a:close/>
                  </a:path>
                </a:pathLst>
              </a:custGeom>
              <a:solidFill>
                <a:srgbClr val="243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8"/>
              <p:cNvSpPr/>
              <p:nvPr/>
            </p:nvSpPr>
            <p:spPr>
              <a:xfrm>
                <a:off x="-2325650" y="-1911776"/>
                <a:ext cx="1851" cy="39698"/>
              </a:xfrm>
              <a:custGeom>
                <a:avLst/>
                <a:gdLst/>
                <a:ahLst/>
                <a:cxnLst/>
                <a:rect l="l" t="t" r="r" b="b"/>
                <a:pathLst>
                  <a:path w="74" h="1501" extrusionOk="0">
                    <a:moveTo>
                      <a:pt x="1" y="1"/>
                    </a:moveTo>
                    <a:lnTo>
                      <a:pt x="1" y="1500"/>
                    </a:lnTo>
                    <a:lnTo>
                      <a:pt x="73" y="1500"/>
                    </a:lnTo>
                    <a:lnTo>
                      <a:pt x="73" y="1"/>
                    </a:lnTo>
                    <a:close/>
                  </a:path>
                </a:pathLst>
              </a:custGeom>
              <a:solidFill>
                <a:srgbClr val="243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8"/>
              <p:cNvSpPr/>
              <p:nvPr/>
            </p:nvSpPr>
            <p:spPr>
              <a:xfrm>
                <a:off x="-2325650" y="-1874275"/>
                <a:ext cx="1850" cy="850"/>
              </a:xfrm>
              <a:custGeom>
                <a:avLst/>
                <a:gdLst/>
                <a:ahLst/>
                <a:cxnLst/>
                <a:rect l="l" t="t" r="r" b="b"/>
                <a:pathLst>
                  <a:path w="74" h="34" extrusionOk="0">
                    <a:moveTo>
                      <a:pt x="1" y="0"/>
                    </a:moveTo>
                    <a:lnTo>
                      <a:pt x="1" y="34"/>
                    </a:lnTo>
                    <a:lnTo>
                      <a:pt x="73" y="34"/>
                    </a:lnTo>
                    <a:lnTo>
                      <a:pt x="73" y="0"/>
                    </a:lnTo>
                    <a:close/>
                  </a:path>
                </a:pathLst>
              </a:custGeom>
              <a:solidFill>
                <a:srgbClr val="243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8"/>
              <p:cNvSpPr/>
              <p:nvPr/>
            </p:nvSpPr>
            <p:spPr>
              <a:xfrm>
                <a:off x="-2319000" y="-1843325"/>
                <a:ext cx="6325" cy="11750"/>
              </a:xfrm>
              <a:custGeom>
                <a:avLst/>
                <a:gdLst/>
                <a:ahLst/>
                <a:cxnLst/>
                <a:rect l="l" t="t" r="r" b="b"/>
                <a:pathLst>
                  <a:path w="253" h="470" extrusionOk="0">
                    <a:moveTo>
                      <a:pt x="10" y="0"/>
                    </a:moveTo>
                    <a:lnTo>
                      <a:pt x="6" y="373"/>
                    </a:lnTo>
                    <a:cubicBezTo>
                      <a:pt x="6" y="373"/>
                      <a:pt x="1" y="407"/>
                      <a:pt x="1" y="470"/>
                    </a:cubicBezTo>
                    <a:cubicBezTo>
                      <a:pt x="247" y="416"/>
                      <a:pt x="252" y="63"/>
                      <a:pt x="10" y="0"/>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8"/>
              <p:cNvSpPr/>
              <p:nvPr/>
            </p:nvSpPr>
            <p:spPr>
              <a:xfrm>
                <a:off x="-2337750" y="-1843325"/>
                <a:ext cx="6575" cy="11875"/>
              </a:xfrm>
              <a:custGeom>
                <a:avLst/>
                <a:gdLst/>
                <a:ahLst/>
                <a:cxnLst/>
                <a:rect l="l" t="t" r="r" b="b"/>
                <a:pathLst>
                  <a:path w="263" h="475" extrusionOk="0">
                    <a:moveTo>
                      <a:pt x="252" y="0"/>
                    </a:moveTo>
                    <a:cubicBezTo>
                      <a:pt x="1" y="58"/>
                      <a:pt x="6" y="421"/>
                      <a:pt x="262" y="474"/>
                    </a:cubicBezTo>
                    <a:lnTo>
                      <a:pt x="262" y="373"/>
                    </a:lnTo>
                    <a:lnTo>
                      <a:pt x="252" y="0"/>
                    </a:ln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8"/>
              <p:cNvSpPr/>
              <p:nvPr/>
            </p:nvSpPr>
            <p:spPr>
              <a:xfrm>
                <a:off x="-2331200" y="-1843575"/>
                <a:ext cx="12350" cy="12250"/>
              </a:xfrm>
              <a:custGeom>
                <a:avLst/>
                <a:gdLst/>
                <a:ahLst/>
                <a:cxnLst/>
                <a:rect l="l" t="t" r="r" b="b"/>
                <a:pathLst>
                  <a:path w="494" h="490" extrusionOk="0">
                    <a:moveTo>
                      <a:pt x="58" y="1"/>
                    </a:moveTo>
                    <a:cubicBezTo>
                      <a:pt x="39" y="1"/>
                      <a:pt x="20" y="6"/>
                      <a:pt x="0" y="10"/>
                    </a:cubicBezTo>
                    <a:lnTo>
                      <a:pt x="5" y="383"/>
                    </a:lnTo>
                    <a:lnTo>
                      <a:pt x="5" y="484"/>
                    </a:lnTo>
                    <a:cubicBezTo>
                      <a:pt x="20" y="489"/>
                      <a:pt x="39" y="489"/>
                      <a:pt x="58" y="489"/>
                    </a:cubicBezTo>
                    <a:lnTo>
                      <a:pt x="426" y="489"/>
                    </a:lnTo>
                    <a:cubicBezTo>
                      <a:pt x="445" y="489"/>
                      <a:pt x="469" y="484"/>
                      <a:pt x="489" y="480"/>
                    </a:cubicBezTo>
                    <a:lnTo>
                      <a:pt x="489" y="383"/>
                    </a:lnTo>
                    <a:lnTo>
                      <a:pt x="494" y="10"/>
                    </a:lnTo>
                    <a:cubicBezTo>
                      <a:pt x="469" y="6"/>
                      <a:pt x="445" y="1"/>
                      <a:pt x="426" y="1"/>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8" name="Google Shape;408;p8"/>
            <p:cNvSpPr/>
            <p:nvPr/>
          </p:nvSpPr>
          <p:spPr>
            <a:xfrm>
              <a:off x="8034813" y="1197800"/>
              <a:ext cx="182400" cy="103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8"/>
            <p:cNvSpPr/>
            <p:nvPr/>
          </p:nvSpPr>
          <p:spPr>
            <a:xfrm>
              <a:off x="8053925" y="1036850"/>
              <a:ext cx="148200" cy="57000"/>
            </a:xfrm>
            <a:prstGeom prst="roundRect">
              <a:avLst>
                <a:gd name="adj" fmla="val 2671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8"/>
            <p:cNvSpPr/>
            <p:nvPr/>
          </p:nvSpPr>
          <p:spPr>
            <a:xfrm>
              <a:off x="8039463" y="1333125"/>
              <a:ext cx="173100" cy="216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8"/>
            <p:cNvSpPr/>
            <p:nvPr/>
          </p:nvSpPr>
          <p:spPr>
            <a:xfrm>
              <a:off x="8080925" y="944000"/>
              <a:ext cx="94200" cy="321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8"/>
            <p:cNvSpPr/>
            <p:nvPr/>
          </p:nvSpPr>
          <p:spPr>
            <a:xfrm>
              <a:off x="7819345" y="3792175"/>
              <a:ext cx="600200" cy="108275"/>
            </a:xfrm>
            <a:custGeom>
              <a:avLst/>
              <a:gdLst/>
              <a:ahLst/>
              <a:cxnLst/>
              <a:rect l="l" t="t" r="r" b="b"/>
              <a:pathLst>
                <a:path w="519" h="523" extrusionOk="0">
                  <a:moveTo>
                    <a:pt x="1" y="0"/>
                  </a:moveTo>
                  <a:lnTo>
                    <a:pt x="5" y="522"/>
                  </a:lnTo>
                  <a:cubicBezTo>
                    <a:pt x="25" y="518"/>
                    <a:pt x="49" y="513"/>
                    <a:pt x="68" y="513"/>
                  </a:cubicBezTo>
                  <a:lnTo>
                    <a:pt x="441" y="513"/>
                  </a:lnTo>
                  <a:cubicBezTo>
                    <a:pt x="465" y="513"/>
                    <a:pt x="489" y="518"/>
                    <a:pt x="513" y="522"/>
                  </a:cubicBezTo>
                  <a:lnTo>
                    <a:pt x="518" y="0"/>
                  </a:lnTo>
                  <a:close/>
                </a:path>
              </a:pathLst>
            </a:custGeom>
            <a:solidFill>
              <a:srgbClr val="AFC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3"/>
        <p:cNvGrpSpPr/>
        <p:nvPr/>
      </p:nvGrpSpPr>
      <p:grpSpPr>
        <a:xfrm>
          <a:off x="0" y="0"/>
          <a:ext cx="0" cy="0"/>
          <a:chOff x="0" y="0"/>
          <a:chExt cx="0" cy="0"/>
        </a:xfrm>
      </p:grpSpPr>
      <p:sp>
        <p:nvSpPr>
          <p:cNvPr id="414" name="Google Shape;414;p9"/>
          <p:cNvSpPr/>
          <p:nvPr/>
        </p:nvSpPr>
        <p:spPr>
          <a:xfrm>
            <a:off x="161349" y="4442500"/>
            <a:ext cx="8831812" cy="252722"/>
          </a:xfrm>
          <a:custGeom>
            <a:avLst/>
            <a:gdLst/>
            <a:ahLst/>
            <a:cxnLst/>
            <a:rect l="l" t="t" r="r" b="b"/>
            <a:pathLst>
              <a:path w="43544" h="2997" extrusionOk="0">
                <a:moveTo>
                  <a:pt x="40578" y="97"/>
                </a:moveTo>
                <a:cubicBezTo>
                  <a:pt x="39626" y="97"/>
                  <a:pt x="38612" y="242"/>
                  <a:pt x="38087" y="242"/>
                </a:cubicBezTo>
                <a:lnTo>
                  <a:pt x="2487" y="242"/>
                </a:lnTo>
                <a:cubicBezTo>
                  <a:pt x="1935" y="315"/>
                  <a:pt x="1" y="1"/>
                  <a:pt x="35" y="2003"/>
                </a:cubicBezTo>
                <a:cubicBezTo>
                  <a:pt x="49" y="2888"/>
                  <a:pt x="1619" y="2996"/>
                  <a:pt x="2673" y="2996"/>
                </a:cubicBezTo>
                <a:cubicBezTo>
                  <a:pt x="3014" y="2996"/>
                  <a:pt x="3300" y="2985"/>
                  <a:pt x="3464" y="2985"/>
                </a:cubicBezTo>
                <a:cubicBezTo>
                  <a:pt x="11063" y="2985"/>
                  <a:pt x="18604" y="2763"/>
                  <a:pt x="26198" y="2763"/>
                </a:cubicBezTo>
                <a:cubicBezTo>
                  <a:pt x="28568" y="2763"/>
                  <a:pt x="30775" y="2741"/>
                  <a:pt x="33126" y="2741"/>
                </a:cubicBezTo>
                <a:cubicBezTo>
                  <a:pt x="34302" y="2741"/>
                  <a:pt x="35514" y="2746"/>
                  <a:pt x="36801" y="2763"/>
                </a:cubicBezTo>
                <a:cubicBezTo>
                  <a:pt x="37577" y="2773"/>
                  <a:pt x="38299" y="2785"/>
                  <a:pt x="38994" y="2785"/>
                </a:cubicBezTo>
                <a:cubicBezTo>
                  <a:pt x="39906" y="2785"/>
                  <a:pt x="40770" y="2764"/>
                  <a:pt x="41643" y="2690"/>
                </a:cubicBezTo>
                <a:cubicBezTo>
                  <a:pt x="42808" y="2593"/>
                  <a:pt x="43544" y="1582"/>
                  <a:pt x="42562" y="620"/>
                </a:cubicBezTo>
                <a:cubicBezTo>
                  <a:pt x="42190" y="208"/>
                  <a:pt x="41407" y="97"/>
                  <a:pt x="40578" y="97"/>
                </a:cubicBezTo>
                <a:close/>
              </a:path>
            </a:pathLst>
          </a:custGeom>
          <a:solidFill>
            <a:srgbClr val="EF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9"/>
          <p:cNvSpPr/>
          <p:nvPr/>
        </p:nvSpPr>
        <p:spPr>
          <a:xfrm rot="4899399">
            <a:off x="2741114" y="-1013711"/>
            <a:ext cx="3552949" cy="5237199"/>
          </a:xfrm>
          <a:custGeom>
            <a:avLst/>
            <a:gdLst/>
            <a:ahLst/>
            <a:cxnLst/>
            <a:rect l="l" t="t" r="r" b="b"/>
            <a:pathLst>
              <a:path w="2725" h="2940" extrusionOk="0">
                <a:moveTo>
                  <a:pt x="1656" y="1"/>
                </a:moveTo>
                <a:cubicBezTo>
                  <a:pt x="1373" y="1"/>
                  <a:pt x="1082" y="121"/>
                  <a:pt x="783" y="317"/>
                </a:cubicBezTo>
                <a:cubicBezTo>
                  <a:pt x="250" y="663"/>
                  <a:pt x="0" y="1127"/>
                  <a:pt x="104" y="1764"/>
                </a:cubicBezTo>
                <a:cubicBezTo>
                  <a:pt x="184" y="2270"/>
                  <a:pt x="549" y="2550"/>
                  <a:pt x="933" y="2819"/>
                </a:cubicBezTo>
                <a:cubicBezTo>
                  <a:pt x="1083" y="2903"/>
                  <a:pt x="1226" y="2940"/>
                  <a:pt x="1362" y="2940"/>
                </a:cubicBezTo>
                <a:cubicBezTo>
                  <a:pt x="1641" y="2940"/>
                  <a:pt x="1886" y="2783"/>
                  <a:pt x="2088" y="2558"/>
                </a:cubicBezTo>
                <a:cubicBezTo>
                  <a:pt x="2640" y="1940"/>
                  <a:pt x="2725" y="1204"/>
                  <a:pt x="2490" y="421"/>
                </a:cubicBezTo>
                <a:cubicBezTo>
                  <a:pt x="2222" y="125"/>
                  <a:pt x="1943" y="1"/>
                  <a:pt x="1656" y="1"/>
                </a:cubicBezTo>
                <a:close/>
              </a:path>
            </a:pathLst>
          </a:custGeom>
          <a:solidFill>
            <a:srgbClr val="FCEA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6" name="Google Shape;416;p9"/>
          <p:cNvGrpSpPr/>
          <p:nvPr/>
        </p:nvGrpSpPr>
        <p:grpSpPr>
          <a:xfrm>
            <a:off x="7462970" y="895324"/>
            <a:ext cx="1225780" cy="3657666"/>
            <a:chOff x="7462859" y="635000"/>
            <a:chExt cx="1326314" cy="3958085"/>
          </a:xfrm>
        </p:grpSpPr>
        <p:grpSp>
          <p:nvGrpSpPr>
            <p:cNvPr id="417" name="Google Shape;417;p9"/>
            <p:cNvGrpSpPr/>
            <p:nvPr/>
          </p:nvGrpSpPr>
          <p:grpSpPr>
            <a:xfrm>
              <a:off x="7462859" y="635000"/>
              <a:ext cx="1326314" cy="3958085"/>
              <a:chOff x="-2405225" y="-1911776"/>
              <a:chExt cx="160150" cy="477926"/>
            </a:xfrm>
          </p:grpSpPr>
          <p:sp>
            <p:nvSpPr>
              <p:cNvPr id="418" name="Google Shape;418;p9"/>
              <p:cNvSpPr/>
              <p:nvPr/>
            </p:nvSpPr>
            <p:spPr>
              <a:xfrm>
                <a:off x="-2362775" y="-1826525"/>
                <a:ext cx="75250" cy="305250"/>
              </a:xfrm>
              <a:custGeom>
                <a:avLst/>
                <a:gdLst/>
                <a:ahLst/>
                <a:cxnLst/>
                <a:rect l="l" t="t" r="r" b="b"/>
                <a:pathLst>
                  <a:path w="3010" h="12210" extrusionOk="0">
                    <a:moveTo>
                      <a:pt x="915" y="1"/>
                    </a:moveTo>
                    <a:cubicBezTo>
                      <a:pt x="625" y="1"/>
                      <a:pt x="392" y="238"/>
                      <a:pt x="392" y="528"/>
                    </a:cubicBezTo>
                    <a:lnTo>
                      <a:pt x="1" y="12209"/>
                    </a:lnTo>
                    <a:lnTo>
                      <a:pt x="3009" y="12200"/>
                    </a:lnTo>
                    <a:lnTo>
                      <a:pt x="2584" y="528"/>
                    </a:lnTo>
                    <a:cubicBezTo>
                      <a:pt x="2584" y="238"/>
                      <a:pt x="2424" y="1"/>
                      <a:pt x="2134" y="1"/>
                    </a:cubicBezTo>
                    <a:close/>
                  </a:path>
                </a:pathLst>
              </a:custGeom>
              <a:solidFill>
                <a:srgbClr val="AFC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9"/>
              <p:cNvSpPr/>
              <p:nvPr/>
            </p:nvSpPr>
            <p:spPr>
              <a:xfrm>
                <a:off x="-2355875" y="-1748650"/>
                <a:ext cx="60725" cy="19500"/>
              </a:xfrm>
              <a:custGeom>
                <a:avLst/>
                <a:gdLst/>
                <a:ahLst/>
                <a:cxnLst/>
                <a:rect l="l" t="t" r="r" b="b"/>
                <a:pathLst>
                  <a:path w="2429" h="780" extrusionOk="0">
                    <a:moveTo>
                      <a:pt x="29" y="1"/>
                    </a:moveTo>
                    <a:lnTo>
                      <a:pt x="0" y="780"/>
                    </a:lnTo>
                    <a:lnTo>
                      <a:pt x="2429" y="780"/>
                    </a:lnTo>
                    <a:lnTo>
                      <a:pt x="2400" y="1"/>
                    </a:ln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9"/>
              <p:cNvSpPr/>
              <p:nvPr/>
            </p:nvSpPr>
            <p:spPr>
              <a:xfrm>
                <a:off x="-2354075" y="-1792550"/>
                <a:ext cx="57000" cy="9825"/>
              </a:xfrm>
              <a:custGeom>
                <a:avLst/>
                <a:gdLst/>
                <a:ahLst/>
                <a:cxnLst/>
                <a:rect l="l" t="t" r="r" b="b"/>
                <a:pathLst>
                  <a:path w="2280" h="393" extrusionOk="0">
                    <a:moveTo>
                      <a:pt x="15" y="1"/>
                    </a:moveTo>
                    <a:lnTo>
                      <a:pt x="1" y="393"/>
                    </a:lnTo>
                    <a:lnTo>
                      <a:pt x="2279" y="393"/>
                    </a:lnTo>
                    <a:lnTo>
                      <a:pt x="2265" y="1"/>
                    </a:ln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9"/>
              <p:cNvSpPr/>
              <p:nvPr/>
            </p:nvSpPr>
            <p:spPr>
              <a:xfrm>
                <a:off x="-2362175" y="-1559525"/>
                <a:ext cx="73675" cy="19500"/>
              </a:xfrm>
              <a:custGeom>
                <a:avLst/>
                <a:gdLst/>
                <a:ahLst/>
                <a:cxnLst/>
                <a:rect l="l" t="t" r="r" b="b"/>
                <a:pathLst>
                  <a:path w="2947" h="780" extrusionOk="0">
                    <a:moveTo>
                      <a:pt x="25" y="1"/>
                    </a:moveTo>
                    <a:lnTo>
                      <a:pt x="1" y="780"/>
                    </a:lnTo>
                    <a:lnTo>
                      <a:pt x="2947" y="780"/>
                    </a:lnTo>
                    <a:lnTo>
                      <a:pt x="2918" y="1"/>
                    </a:ln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9"/>
              <p:cNvSpPr/>
              <p:nvPr/>
            </p:nvSpPr>
            <p:spPr>
              <a:xfrm>
                <a:off x="-2339200" y="-1695075"/>
                <a:ext cx="25800" cy="101475"/>
              </a:xfrm>
              <a:custGeom>
                <a:avLst/>
                <a:gdLst/>
                <a:ahLst/>
                <a:cxnLst/>
                <a:rect l="l" t="t" r="r" b="b"/>
                <a:pathLst>
                  <a:path w="1032" h="4059" extrusionOk="0">
                    <a:moveTo>
                      <a:pt x="514" y="1"/>
                    </a:moveTo>
                    <a:cubicBezTo>
                      <a:pt x="228" y="1"/>
                      <a:pt x="1" y="228"/>
                      <a:pt x="1" y="513"/>
                    </a:cubicBezTo>
                    <a:lnTo>
                      <a:pt x="1" y="3551"/>
                    </a:lnTo>
                    <a:cubicBezTo>
                      <a:pt x="1" y="3832"/>
                      <a:pt x="228" y="4059"/>
                      <a:pt x="514" y="4059"/>
                    </a:cubicBezTo>
                    <a:lnTo>
                      <a:pt x="523" y="4059"/>
                    </a:lnTo>
                    <a:cubicBezTo>
                      <a:pt x="804" y="4059"/>
                      <a:pt x="1031" y="3832"/>
                      <a:pt x="1031" y="3551"/>
                    </a:cubicBezTo>
                    <a:lnTo>
                      <a:pt x="1031" y="513"/>
                    </a:lnTo>
                    <a:cubicBezTo>
                      <a:pt x="1031" y="228"/>
                      <a:pt x="804" y="1"/>
                      <a:pt x="523" y="1"/>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9"/>
              <p:cNvSpPr/>
              <p:nvPr/>
            </p:nvSpPr>
            <p:spPr>
              <a:xfrm>
                <a:off x="-2405225" y="-1521550"/>
                <a:ext cx="160150" cy="87700"/>
              </a:xfrm>
              <a:custGeom>
                <a:avLst/>
                <a:gdLst/>
                <a:ahLst/>
                <a:cxnLst/>
                <a:rect l="l" t="t" r="r" b="b"/>
                <a:pathLst>
                  <a:path w="6406" h="3508" extrusionOk="0">
                    <a:moveTo>
                      <a:pt x="4698" y="1"/>
                    </a:moveTo>
                    <a:lnTo>
                      <a:pt x="1689" y="10"/>
                    </a:lnTo>
                    <a:cubicBezTo>
                      <a:pt x="1350" y="707"/>
                      <a:pt x="736" y="2710"/>
                      <a:pt x="1" y="3508"/>
                    </a:cubicBezTo>
                    <a:lnTo>
                      <a:pt x="369" y="3508"/>
                    </a:lnTo>
                    <a:lnTo>
                      <a:pt x="1660" y="3503"/>
                    </a:lnTo>
                    <a:cubicBezTo>
                      <a:pt x="1660" y="3503"/>
                      <a:pt x="1723" y="2637"/>
                      <a:pt x="2115" y="1994"/>
                    </a:cubicBezTo>
                    <a:cubicBezTo>
                      <a:pt x="2312" y="1673"/>
                      <a:pt x="2746" y="1511"/>
                      <a:pt x="3180" y="1511"/>
                    </a:cubicBezTo>
                    <a:cubicBezTo>
                      <a:pt x="3609" y="1511"/>
                      <a:pt x="4039" y="1669"/>
                      <a:pt x="4238" y="1989"/>
                    </a:cubicBezTo>
                    <a:cubicBezTo>
                      <a:pt x="4635" y="2632"/>
                      <a:pt x="4746" y="3488"/>
                      <a:pt x="4746" y="3488"/>
                    </a:cubicBezTo>
                    <a:lnTo>
                      <a:pt x="6038" y="3483"/>
                    </a:lnTo>
                    <a:lnTo>
                      <a:pt x="6405" y="3483"/>
                    </a:lnTo>
                    <a:cubicBezTo>
                      <a:pt x="5660" y="2690"/>
                      <a:pt x="5046" y="692"/>
                      <a:pt x="4698" y="1"/>
                    </a:cubicBezTo>
                    <a:close/>
                  </a:path>
                </a:pathLst>
              </a:custGeom>
              <a:solidFill>
                <a:srgbClr val="AFC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9"/>
              <p:cNvSpPr/>
              <p:nvPr/>
            </p:nvSpPr>
            <p:spPr>
              <a:xfrm>
                <a:off x="-2331200" y="-1831600"/>
                <a:ext cx="12350" cy="4250"/>
              </a:xfrm>
              <a:custGeom>
                <a:avLst/>
                <a:gdLst/>
                <a:ahLst/>
                <a:cxnLst/>
                <a:rect l="l" t="t" r="r" b="b"/>
                <a:pathLst>
                  <a:path w="494" h="170" extrusionOk="0">
                    <a:moveTo>
                      <a:pt x="489" y="1"/>
                    </a:moveTo>
                    <a:cubicBezTo>
                      <a:pt x="469" y="5"/>
                      <a:pt x="450" y="10"/>
                      <a:pt x="431" y="10"/>
                    </a:cubicBezTo>
                    <a:lnTo>
                      <a:pt x="58" y="10"/>
                    </a:lnTo>
                    <a:cubicBezTo>
                      <a:pt x="39" y="10"/>
                      <a:pt x="20" y="10"/>
                      <a:pt x="0" y="5"/>
                    </a:cubicBezTo>
                    <a:lnTo>
                      <a:pt x="0" y="170"/>
                    </a:lnTo>
                    <a:lnTo>
                      <a:pt x="494" y="170"/>
                    </a:lnTo>
                    <a:cubicBezTo>
                      <a:pt x="489" y="102"/>
                      <a:pt x="489" y="44"/>
                      <a:pt x="489" y="1"/>
                    </a:cubicBezTo>
                    <a:close/>
                  </a:path>
                </a:pathLst>
              </a:custGeom>
              <a:solidFill>
                <a:srgbClr val="AFC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9"/>
              <p:cNvSpPr/>
              <p:nvPr/>
            </p:nvSpPr>
            <p:spPr>
              <a:xfrm>
                <a:off x="-2331575" y="-1856375"/>
                <a:ext cx="12975" cy="13075"/>
              </a:xfrm>
              <a:custGeom>
                <a:avLst/>
                <a:gdLst/>
                <a:ahLst/>
                <a:cxnLst/>
                <a:rect l="l" t="t" r="r" b="b"/>
                <a:pathLst>
                  <a:path w="519" h="523" extrusionOk="0">
                    <a:moveTo>
                      <a:pt x="1" y="0"/>
                    </a:moveTo>
                    <a:lnTo>
                      <a:pt x="5" y="522"/>
                    </a:lnTo>
                    <a:cubicBezTo>
                      <a:pt x="25" y="518"/>
                      <a:pt x="49" y="513"/>
                      <a:pt x="68" y="513"/>
                    </a:cubicBezTo>
                    <a:lnTo>
                      <a:pt x="441" y="513"/>
                    </a:lnTo>
                    <a:cubicBezTo>
                      <a:pt x="465" y="513"/>
                      <a:pt x="489" y="518"/>
                      <a:pt x="513" y="522"/>
                    </a:cubicBezTo>
                    <a:lnTo>
                      <a:pt x="518" y="0"/>
                    </a:lnTo>
                    <a:close/>
                  </a:path>
                </a:pathLst>
              </a:custGeom>
              <a:solidFill>
                <a:srgbClr val="AFC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9"/>
              <p:cNvSpPr/>
              <p:nvPr/>
            </p:nvSpPr>
            <p:spPr>
              <a:xfrm>
                <a:off x="-2334000" y="-1870775"/>
                <a:ext cx="17700" cy="7525"/>
              </a:xfrm>
              <a:custGeom>
                <a:avLst/>
                <a:gdLst/>
                <a:ahLst/>
                <a:cxnLst/>
                <a:rect l="l" t="t" r="r" b="b"/>
                <a:pathLst>
                  <a:path w="708" h="301" extrusionOk="0">
                    <a:moveTo>
                      <a:pt x="165" y="0"/>
                    </a:moveTo>
                    <a:lnTo>
                      <a:pt x="1" y="300"/>
                    </a:lnTo>
                    <a:lnTo>
                      <a:pt x="707" y="300"/>
                    </a:lnTo>
                    <a:lnTo>
                      <a:pt x="547" y="5"/>
                    </a:lnTo>
                    <a:cubicBezTo>
                      <a:pt x="538" y="10"/>
                      <a:pt x="523" y="15"/>
                      <a:pt x="514" y="15"/>
                    </a:cubicBezTo>
                    <a:lnTo>
                      <a:pt x="214" y="15"/>
                    </a:lnTo>
                    <a:cubicBezTo>
                      <a:pt x="194" y="15"/>
                      <a:pt x="180" y="10"/>
                      <a:pt x="165" y="0"/>
                    </a:cubicBezTo>
                    <a:close/>
                  </a:path>
                </a:pathLst>
              </a:custGeom>
              <a:solidFill>
                <a:srgbClr val="AFC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9"/>
              <p:cNvSpPr/>
              <p:nvPr/>
            </p:nvSpPr>
            <p:spPr>
              <a:xfrm>
                <a:off x="-2334100" y="-1863050"/>
                <a:ext cx="25" cy="150"/>
              </a:xfrm>
              <a:custGeom>
                <a:avLst/>
                <a:gdLst/>
                <a:ahLst/>
                <a:cxnLst/>
                <a:rect l="l" t="t" r="r" b="b"/>
                <a:pathLst>
                  <a:path w="1" h="6" extrusionOk="0">
                    <a:moveTo>
                      <a:pt x="0" y="6"/>
                    </a:moveTo>
                    <a:lnTo>
                      <a:pt x="0" y="6"/>
                    </a:lnTo>
                    <a:lnTo>
                      <a:pt x="0" y="1"/>
                    </a:lnTo>
                    <a:close/>
                  </a:path>
                </a:pathLst>
              </a:custGeom>
              <a:solidFill>
                <a:srgbClr val="AFC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9"/>
              <p:cNvSpPr/>
              <p:nvPr/>
            </p:nvSpPr>
            <p:spPr>
              <a:xfrm>
                <a:off x="-2335325" y="-1827375"/>
                <a:ext cx="4150" cy="2575"/>
              </a:xfrm>
              <a:custGeom>
                <a:avLst/>
                <a:gdLst/>
                <a:ahLst/>
                <a:cxnLst/>
                <a:rect l="l" t="t" r="r" b="b"/>
                <a:pathLst>
                  <a:path w="166" h="103" extrusionOk="0">
                    <a:moveTo>
                      <a:pt x="68" y="1"/>
                    </a:moveTo>
                    <a:cubicBezTo>
                      <a:pt x="1" y="1"/>
                      <a:pt x="1" y="102"/>
                      <a:pt x="68" y="102"/>
                    </a:cubicBezTo>
                    <a:lnTo>
                      <a:pt x="165" y="102"/>
                    </a:lnTo>
                    <a:lnTo>
                      <a:pt x="165" y="1"/>
                    </a:lnTo>
                    <a:close/>
                  </a:path>
                </a:pathLst>
              </a:custGeom>
              <a:solidFill>
                <a:srgbClr val="243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9"/>
              <p:cNvSpPr/>
              <p:nvPr/>
            </p:nvSpPr>
            <p:spPr>
              <a:xfrm>
                <a:off x="-2318875" y="-1827375"/>
                <a:ext cx="4500" cy="2575"/>
              </a:xfrm>
              <a:custGeom>
                <a:avLst/>
                <a:gdLst/>
                <a:ahLst/>
                <a:cxnLst/>
                <a:rect l="l" t="t" r="r" b="b"/>
                <a:pathLst>
                  <a:path w="180" h="103" extrusionOk="0">
                    <a:moveTo>
                      <a:pt x="116" y="1"/>
                    </a:moveTo>
                    <a:cubicBezTo>
                      <a:pt x="115" y="1"/>
                      <a:pt x="113" y="1"/>
                      <a:pt x="112" y="1"/>
                    </a:cubicBezTo>
                    <a:lnTo>
                      <a:pt x="1" y="1"/>
                    </a:lnTo>
                    <a:lnTo>
                      <a:pt x="1" y="102"/>
                    </a:lnTo>
                    <a:lnTo>
                      <a:pt x="112" y="102"/>
                    </a:lnTo>
                    <a:cubicBezTo>
                      <a:pt x="178" y="102"/>
                      <a:pt x="179" y="1"/>
                      <a:pt x="116" y="1"/>
                    </a:cubicBezTo>
                    <a:close/>
                  </a:path>
                </a:pathLst>
              </a:custGeom>
              <a:solidFill>
                <a:srgbClr val="243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9"/>
              <p:cNvSpPr/>
              <p:nvPr/>
            </p:nvSpPr>
            <p:spPr>
              <a:xfrm>
                <a:off x="-2331200" y="-1827375"/>
                <a:ext cx="12225" cy="2575"/>
              </a:xfrm>
              <a:custGeom>
                <a:avLst/>
                <a:gdLst/>
                <a:ahLst/>
                <a:cxnLst/>
                <a:rect l="l" t="t" r="r" b="b"/>
                <a:pathLst>
                  <a:path w="489" h="103" extrusionOk="0">
                    <a:moveTo>
                      <a:pt x="0" y="1"/>
                    </a:moveTo>
                    <a:lnTo>
                      <a:pt x="0" y="102"/>
                    </a:lnTo>
                    <a:lnTo>
                      <a:pt x="489" y="102"/>
                    </a:lnTo>
                    <a:cubicBezTo>
                      <a:pt x="489" y="64"/>
                      <a:pt x="489" y="30"/>
                      <a:pt x="489" y="1"/>
                    </a:cubicBezTo>
                    <a:close/>
                  </a:path>
                </a:pathLst>
              </a:custGeom>
              <a:solidFill>
                <a:srgbClr val="243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9"/>
              <p:cNvSpPr/>
              <p:nvPr/>
            </p:nvSpPr>
            <p:spPr>
              <a:xfrm>
                <a:off x="-2334100" y="-1862925"/>
                <a:ext cx="2550" cy="6450"/>
              </a:xfrm>
              <a:custGeom>
                <a:avLst/>
                <a:gdLst/>
                <a:ahLst/>
                <a:cxnLst/>
                <a:rect l="l" t="t" r="r" b="b"/>
                <a:pathLst>
                  <a:path w="102" h="258" extrusionOk="0">
                    <a:moveTo>
                      <a:pt x="0" y="1"/>
                    </a:moveTo>
                    <a:lnTo>
                      <a:pt x="0" y="170"/>
                    </a:lnTo>
                    <a:cubicBezTo>
                      <a:pt x="0" y="218"/>
                      <a:pt x="39" y="257"/>
                      <a:pt x="92" y="257"/>
                    </a:cubicBezTo>
                    <a:lnTo>
                      <a:pt x="102" y="257"/>
                    </a:lnTo>
                    <a:lnTo>
                      <a:pt x="102" y="243"/>
                    </a:lnTo>
                    <a:lnTo>
                      <a:pt x="73" y="175"/>
                    </a:lnTo>
                    <a:lnTo>
                      <a:pt x="15" y="40"/>
                    </a:lnTo>
                    <a:lnTo>
                      <a:pt x="0" y="1"/>
                    </a:ln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9"/>
              <p:cNvSpPr/>
              <p:nvPr/>
            </p:nvSpPr>
            <p:spPr>
              <a:xfrm>
                <a:off x="-2334100" y="-1863275"/>
                <a:ext cx="250" cy="250"/>
              </a:xfrm>
              <a:custGeom>
                <a:avLst/>
                <a:gdLst/>
                <a:ahLst/>
                <a:cxnLst/>
                <a:rect l="l" t="t" r="r" b="b"/>
                <a:pathLst>
                  <a:path w="10" h="10" extrusionOk="0">
                    <a:moveTo>
                      <a:pt x="0" y="0"/>
                    </a:moveTo>
                    <a:lnTo>
                      <a:pt x="0" y="10"/>
                    </a:lnTo>
                    <a:lnTo>
                      <a:pt x="10" y="0"/>
                    </a:ln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9"/>
              <p:cNvSpPr/>
              <p:nvPr/>
            </p:nvSpPr>
            <p:spPr>
              <a:xfrm>
                <a:off x="-2318625" y="-1863275"/>
                <a:ext cx="2675" cy="6925"/>
              </a:xfrm>
              <a:custGeom>
                <a:avLst/>
                <a:gdLst/>
                <a:ahLst/>
                <a:cxnLst/>
                <a:rect l="l" t="t" r="r" b="b"/>
                <a:pathLst>
                  <a:path w="107" h="277" extrusionOk="0">
                    <a:moveTo>
                      <a:pt x="97" y="0"/>
                    </a:moveTo>
                    <a:lnTo>
                      <a:pt x="102" y="15"/>
                    </a:lnTo>
                    <a:lnTo>
                      <a:pt x="58" y="121"/>
                    </a:lnTo>
                    <a:lnTo>
                      <a:pt x="29" y="189"/>
                    </a:lnTo>
                    <a:lnTo>
                      <a:pt x="0" y="261"/>
                    </a:lnTo>
                    <a:lnTo>
                      <a:pt x="0" y="276"/>
                    </a:lnTo>
                    <a:lnTo>
                      <a:pt x="20" y="276"/>
                    </a:lnTo>
                    <a:cubicBezTo>
                      <a:pt x="68" y="276"/>
                      <a:pt x="107" y="232"/>
                      <a:pt x="107" y="184"/>
                    </a:cubicBezTo>
                    <a:lnTo>
                      <a:pt x="107" y="0"/>
                    </a:ln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9"/>
              <p:cNvSpPr/>
              <p:nvPr/>
            </p:nvSpPr>
            <p:spPr>
              <a:xfrm>
                <a:off x="-2334100" y="-1863275"/>
                <a:ext cx="18025" cy="3050"/>
              </a:xfrm>
              <a:custGeom>
                <a:avLst/>
                <a:gdLst/>
                <a:ahLst/>
                <a:cxnLst/>
                <a:rect l="l" t="t" r="r" b="b"/>
                <a:pathLst>
                  <a:path w="721" h="122" extrusionOk="0">
                    <a:moveTo>
                      <a:pt x="10" y="0"/>
                    </a:moveTo>
                    <a:lnTo>
                      <a:pt x="0" y="10"/>
                    </a:lnTo>
                    <a:lnTo>
                      <a:pt x="0" y="15"/>
                    </a:lnTo>
                    <a:lnTo>
                      <a:pt x="15" y="54"/>
                    </a:lnTo>
                    <a:lnTo>
                      <a:pt x="705" y="54"/>
                    </a:lnTo>
                    <a:lnTo>
                      <a:pt x="721" y="15"/>
                    </a:lnTo>
                    <a:lnTo>
                      <a:pt x="716" y="0"/>
                    </a:lnTo>
                    <a:close/>
                    <a:moveTo>
                      <a:pt x="705" y="54"/>
                    </a:moveTo>
                    <a:lnTo>
                      <a:pt x="677" y="121"/>
                    </a:lnTo>
                    <a:lnTo>
                      <a:pt x="706" y="54"/>
                    </a:ln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9"/>
              <p:cNvSpPr/>
              <p:nvPr/>
            </p:nvSpPr>
            <p:spPr>
              <a:xfrm>
                <a:off x="-2332300" y="-1858575"/>
                <a:ext cx="14425" cy="2225"/>
              </a:xfrm>
              <a:custGeom>
                <a:avLst/>
                <a:gdLst/>
                <a:ahLst/>
                <a:cxnLst/>
                <a:rect l="l" t="t" r="r" b="b"/>
                <a:pathLst>
                  <a:path w="577" h="89" extrusionOk="0">
                    <a:moveTo>
                      <a:pt x="1" y="1"/>
                    </a:moveTo>
                    <a:lnTo>
                      <a:pt x="30" y="73"/>
                    </a:lnTo>
                    <a:lnTo>
                      <a:pt x="30" y="88"/>
                    </a:lnTo>
                    <a:lnTo>
                      <a:pt x="547" y="88"/>
                    </a:lnTo>
                    <a:lnTo>
                      <a:pt x="547" y="73"/>
                    </a:lnTo>
                    <a:lnTo>
                      <a:pt x="576" y="1"/>
                    </a:ln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9"/>
              <p:cNvSpPr/>
              <p:nvPr/>
            </p:nvSpPr>
            <p:spPr>
              <a:xfrm>
                <a:off x="-2317900" y="-1860250"/>
                <a:ext cx="750" cy="1700"/>
              </a:xfrm>
              <a:custGeom>
                <a:avLst/>
                <a:gdLst/>
                <a:ahLst/>
                <a:cxnLst/>
                <a:rect l="l" t="t" r="r" b="b"/>
                <a:pathLst>
                  <a:path w="30" h="68" extrusionOk="0">
                    <a:moveTo>
                      <a:pt x="29" y="0"/>
                    </a:moveTo>
                    <a:lnTo>
                      <a:pt x="0" y="68"/>
                    </a:lnTo>
                    <a:lnTo>
                      <a:pt x="0" y="68"/>
                    </a:ln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9"/>
              <p:cNvSpPr/>
              <p:nvPr/>
            </p:nvSpPr>
            <p:spPr>
              <a:xfrm>
                <a:off x="-2333750" y="-1861950"/>
                <a:ext cx="1475" cy="3400"/>
              </a:xfrm>
              <a:custGeom>
                <a:avLst/>
                <a:gdLst/>
                <a:ahLst/>
                <a:cxnLst/>
                <a:rect l="l" t="t" r="r" b="b"/>
                <a:pathLst>
                  <a:path w="59" h="136" extrusionOk="0">
                    <a:moveTo>
                      <a:pt x="59" y="136"/>
                    </a:moveTo>
                    <a:lnTo>
                      <a:pt x="59" y="136"/>
                    </a:lnTo>
                    <a:lnTo>
                      <a:pt x="1" y="1"/>
                    </a:ln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9"/>
              <p:cNvSpPr/>
              <p:nvPr/>
            </p:nvSpPr>
            <p:spPr>
              <a:xfrm>
                <a:off x="-2333750" y="-1861950"/>
                <a:ext cx="17325" cy="3400"/>
              </a:xfrm>
              <a:custGeom>
                <a:avLst/>
                <a:gdLst/>
                <a:ahLst/>
                <a:cxnLst/>
                <a:rect l="l" t="t" r="r" b="b"/>
                <a:pathLst>
                  <a:path w="693" h="136" extrusionOk="0">
                    <a:moveTo>
                      <a:pt x="1" y="1"/>
                    </a:moveTo>
                    <a:lnTo>
                      <a:pt x="59" y="136"/>
                    </a:lnTo>
                    <a:lnTo>
                      <a:pt x="634" y="136"/>
                    </a:lnTo>
                    <a:lnTo>
                      <a:pt x="663" y="68"/>
                    </a:lnTo>
                    <a:lnTo>
                      <a:pt x="692" y="1"/>
                    </a:ln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9"/>
              <p:cNvSpPr/>
              <p:nvPr/>
            </p:nvSpPr>
            <p:spPr>
              <a:xfrm>
                <a:off x="-2330600" y="-1874275"/>
                <a:ext cx="12125" cy="3650"/>
              </a:xfrm>
              <a:custGeom>
                <a:avLst/>
                <a:gdLst/>
                <a:ahLst/>
                <a:cxnLst/>
                <a:rect l="l" t="t" r="r" b="b"/>
                <a:pathLst>
                  <a:path w="485" h="146" extrusionOk="0">
                    <a:moveTo>
                      <a:pt x="78" y="0"/>
                    </a:moveTo>
                    <a:cubicBezTo>
                      <a:pt x="34" y="0"/>
                      <a:pt x="0" y="34"/>
                      <a:pt x="0" y="78"/>
                    </a:cubicBezTo>
                    <a:cubicBezTo>
                      <a:pt x="0" y="102"/>
                      <a:pt x="15" y="126"/>
                      <a:pt x="34" y="140"/>
                    </a:cubicBezTo>
                    <a:lnTo>
                      <a:pt x="34" y="136"/>
                    </a:lnTo>
                    <a:lnTo>
                      <a:pt x="407" y="136"/>
                    </a:lnTo>
                    <a:lnTo>
                      <a:pt x="411" y="145"/>
                    </a:lnTo>
                    <a:cubicBezTo>
                      <a:pt x="484" y="107"/>
                      <a:pt x="455" y="0"/>
                      <a:pt x="378" y="0"/>
                    </a:cubicBezTo>
                    <a:lnTo>
                      <a:pt x="271" y="0"/>
                    </a:lnTo>
                    <a:lnTo>
                      <a:pt x="271" y="39"/>
                    </a:lnTo>
                    <a:lnTo>
                      <a:pt x="199" y="39"/>
                    </a:lnTo>
                    <a:lnTo>
                      <a:pt x="199" y="0"/>
                    </a:lnTo>
                    <a:close/>
                  </a:path>
                </a:pathLst>
              </a:custGeom>
              <a:solidFill>
                <a:srgbClr val="243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9"/>
              <p:cNvSpPr/>
              <p:nvPr/>
            </p:nvSpPr>
            <p:spPr>
              <a:xfrm>
                <a:off x="-2329750" y="-1870900"/>
                <a:ext cx="9450" cy="500"/>
              </a:xfrm>
              <a:custGeom>
                <a:avLst/>
                <a:gdLst/>
                <a:ahLst/>
                <a:cxnLst/>
                <a:rect l="l" t="t" r="r" b="b"/>
                <a:pathLst>
                  <a:path w="378" h="20" extrusionOk="0">
                    <a:moveTo>
                      <a:pt x="0" y="1"/>
                    </a:moveTo>
                    <a:lnTo>
                      <a:pt x="0" y="5"/>
                    </a:lnTo>
                    <a:cubicBezTo>
                      <a:pt x="15" y="15"/>
                      <a:pt x="29" y="20"/>
                      <a:pt x="49" y="20"/>
                    </a:cubicBezTo>
                    <a:lnTo>
                      <a:pt x="344" y="20"/>
                    </a:lnTo>
                    <a:cubicBezTo>
                      <a:pt x="353" y="20"/>
                      <a:pt x="368" y="15"/>
                      <a:pt x="377" y="10"/>
                    </a:cubicBezTo>
                    <a:lnTo>
                      <a:pt x="373" y="1"/>
                    </a:lnTo>
                    <a:close/>
                  </a:path>
                </a:pathLst>
              </a:custGeom>
              <a:solidFill>
                <a:srgbClr val="243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9"/>
              <p:cNvSpPr/>
              <p:nvPr/>
            </p:nvSpPr>
            <p:spPr>
              <a:xfrm>
                <a:off x="-2325650" y="-1911776"/>
                <a:ext cx="1851" cy="39698"/>
              </a:xfrm>
              <a:custGeom>
                <a:avLst/>
                <a:gdLst/>
                <a:ahLst/>
                <a:cxnLst/>
                <a:rect l="l" t="t" r="r" b="b"/>
                <a:pathLst>
                  <a:path w="74" h="1501" extrusionOk="0">
                    <a:moveTo>
                      <a:pt x="1" y="1"/>
                    </a:moveTo>
                    <a:lnTo>
                      <a:pt x="1" y="1500"/>
                    </a:lnTo>
                    <a:lnTo>
                      <a:pt x="73" y="1500"/>
                    </a:lnTo>
                    <a:lnTo>
                      <a:pt x="73" y="1"/>
                    </a:lnTo>
                    <a:close/>
                  </a:path>
                </a:pathLst>
              </a:custGeom>
              <a:solidFill>
                <a:srgbClr val="243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9"/>
              <p:cNvSpPr/>
              <p:nvPr/>
            </p:nvSpPr>
            <p:spPr>
              <a:xfrm>
                <a:off x="-2325650" y="-1874275"/>
                <a:ext cx="1850" cy="850"/>
              </a:xfrm>
              <a:custGeom>
                <a:avLst/>
                <a:gdLst/>
                <a:ahLst/>
                <a:cxnLst/>
                <a:rect l="l" t="t" r="r" b="b"/>
                <a:pathLst>
                  <a:path w="74" h="34" extrusionOk="0">
                    <a:moveTo>
                      <a:pt x="1" y="0"/>
                    </a:moveTo>
                    <a:lnTo>
                      <a:pt x="1" y="34"/>
                    </a:lnTo>
                    <a:lnTo>
                      <a:pt x="73" y="34"/>
                    </a:lnTo>
                    <a:lnTo>
                      <a:pt x="73" y="0"/>
                    </a:lnTo>
                    <a:close/>
                  </a:path>
                </a:pathLst>
              </a:custGeom>
              <a:solidFill>
                <a:srgbClr val="243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9"/>
              <p:cNvSpPr/>
              <p:nvPr/>
            </p:nvSpPr>
            <p:spPr>
              <a:xfrm>
                <a:off x="-2319000" y="-1843325"/>
                <a:ext cx="6325" cy="11750"/>
              </a:xfrm>
              <a:custGeom>
                <a:avLst/>
                <a:gdLst/>
                <a:ahLst/>
                <a:cxnLst/>
                <a:rect l="l" t="t" r="r" b="b"/>
                <a:pathLst>
                  <a:path w="253" h="470" extrusionOk="0">
                    <a:moveTo>
                      <a:pt x="10" y="0"/>
                    </a:moveTo>
                    <a:lnTo>
                      <a:pt x="6" y="373"/>
                    </a:lnTo>
                    <a:cubicBezTo>
                      <a:pt x="6" y="373"/>
                      <a:pt x="1" y="407"/>
                      <a:pt x="1" y="470"/>
                    </a:cubicBezTo>
                    <a:cubicBezTo>
                      <a:pt x="247" y="416"/>
                      <a:pt x="252" y="63"/>
                      <a:pt x="10" y="0"/>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9"/>
              <p:cNvSpPr/>
              <p:nvPr/>
            </p:nvSpPr>
            <p:spPr>
              <a:xfrm>
                <a:off x="-2337750" y="-1843325"/>
                <a:ext cx="6575" cy="11875"/>
              </a:xfrm>
              <a:custGeom>
                <a:avLst/>
                <a:gdLst/>
                <a:ahLst/>
                <a:cxnLst/>
                <a:rect l="l" t="t" r="r" b="b"/>
                <a:pathLst>
                  <a:path w="263" h="475" extrusionOk="0">
                    <a:moveTo>
                      <a:pt x="252" y="0"/>
                    </a:moveTo>
                    <a:cubicBezTo>
                      <a:pt x="1" y="58"/>
                      <a:pt x="6" y="421"/>
                      <a:pt x="262" y="474"/>
                    </a:cubicBezTo>
                    <a:lnTo>
                      <a:pt x="262" y="373"/>
                    </a:lnTo>
                    <a:lnTo>
                      <a:pt x="252" y="0"/>
                    </a:ln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9"/>
              <p:cNvSpPr/>
              <p:nvPr/>
            </p:nvSpPr>
            <p:spPr>
              <a:xfrm>
                <a:off x="-2331200" y="-1843575"/>
                <a:ext cx="12350" cy="12250"/>
              </a:xfrm>
              <a:custGeom>
                <a:avLst/>
                <a:gdLst/>
                <a:ahLst/>
                <a:cxnLst/>
                <a:rect l="l" t="t" r="r" b="b"/>
                <a:pathLst>
                  <a:path w="494" h="490" extrusionOk="0">
                    <a:moveTo>
                      <a:pt x="58" y="1"/>
                    </a:moveTo>
                    <a:cubicBezTo>
                      <a:pt x="39" y="1"/>
                      <a:pt x="20" y="6"/>
                      <a:pt x="0" y="10"/>
                    </a:cubicBezTo>
                    <a:lnTo>
                      <a:pt x="5" y="383"/>
                    </a:lnTo>
                    <a:lnTo>
                      <a:pt x="5" y="484"/>
                    </a:lnTo>
                    <a:cubicBezTo>
                      <a:pt x="20" y="489"/>
                      <a:pt x="39" y="489"/>
                      <a:pt x="58" y="489"/>
                    </a:cubicBezTo>
                    <a:lnTo>
                      <a:pt x="426" y="489"/>
                    </a:lnTo>
                    <a:cubicBezTo>
                      <a:pt x="445" y="489"/>
                      <a:pt x="469" y="484"/>
                      <a:pt x="489" y="480"/>
                    </a:cubicBezTo>
                    <a:lnTo>
                      <a:pt x="489" y="383"/>
                    </a:lnTo>
                    <a:lnTo>
                      <a:pt x="494" y="10"/>
                    </a:lnTo>
                    <a:cubicBezTo>
                      <a:pt x="469" y="6"/>
                      <a:pt x="445" y="1"/>
                      <a:pt x="426" y="1"/>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6" name="Google Shape;446;p9"/>
            <p:cNvSpPr/>
            <p:nvPr/>
          </p:nvSpPr>
          <p:spPr>
            <a:xfrm>
              <a:off x="8034813" y="1197800"/>
              <a:ext cx="182400" cy="103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9"/>
            <p:cNvSpPr/>
            <p:nvPr/>
          </p:nvSpPr>
          <p:spPr>
            <a:xfrm>
              <a:off x="8053925" y="1036850"/>
              <a:ext cx="148200" cy="57000"/>
            </a:xfrm>
            <a:prstGeom prst="roundRect">
              <a:avLst>
                <a:gd name="adj" fmla="val 2671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9"/>
            <p:cNvSpPr/>
            <p:nvPr/>
          </p:nvSpPr>
          <p:spPr>
            <a:xfrm>
              <a:off x="8039463" y="1333125"/>
              <a:ext cx="173100" cy="216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9"/>
            <p:cNvSpPr/>
            <p:nvPr/>
          </p:nvSpPr>
          <p:spPr>
            <a:xfrm>
              <a:off x="8080925" y="944000"/>
              <a:ext cx="94200" cy="321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9"/>
            <p:cNvSpPr/>
            <p:nvPr/>
          </p:nvSpPr>
          <p:spPr>
            <a:xfrm>
              <a:off x="7819345" y="3792175"/>
              <a:ext cx="600200" cy="108275"/>
            </a:xfrm>
            <a:custGeom>
              <a:avLst/>
              <a:gdLst/>
              <a:ahLst/>
              <a:cxnLst/>
              <a:rect l="l" t="t" r="r" b="b"/>
              <a:pathLst>
                <a:path w="519" h="523" extrusionOk="0">
                  <a:moveTo>
                    <a:pt x="1" y="0"/>
                  </a:moveTo>
                  <a:lnTo>
                    <a:pt x="5" y="522"/>
                  </a:lnTo>
                  <a:cubicBezTo>
                    <a:pt x="25" y="518"/>
                    <a:pt x="49" y="513"/>
                    <a:pt x="68" y="513"/>
                  </a:cubicBezTo>
                  <a:lnTo>
                    <a:pt x="441" y="513"/>
                  </a:lnTo>
                  <a:cubicBezTo>
                    <a:pt x="465" y="513"/>
                    <a:pt x="489" y="518"/>
                    <a:pt x="513" y="522"/>
                  </a:cubicBezTo>
                  <a:lnTo>
                    <a:pt x="518" y="0"/>
                  </a:lnTo>
                  <a:close/>
                </a:path>
              </a:pathLst>
            </a:custGeom>
            <a:solidFill>
              <a:srgbClr val="AFC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1" name="Google Shape;451;p9"/>
          <p:cNvGrpSpPr/>
          <p:nvPr/>
        </p:nvGrpSpPr>
        <p:grpSpPr>
          <a:xfrm>
            <a:off x="102081" y="1562876"/>
            <a:ext cx="1785351" cy="3000756"/>
            <a:chOff x="-3487875" y="-1884325"/>
            <a:chExt cx="252400" cy="424225"/>
          </a:xfrm>
        </p:grpSpPr>
        <p:sp>
          <p:nvSpPr>
            <p:cNvPr id="452" name="Google Shape;452;p9"/>
            <p:cNvSpPr/>
            <p:nvPr/>
          </p:nvSpPr>
          <p:spPr>
            <a:xfrm>
              <a:off x="-3405525" y="-1829775"/>
              <a:ext cx="84075" cy="369675"/>
            </a:xfrm>
            <a:custGeom>
              <a:avLst/>
              <a:gdLst/>
              <a:ahLst/>
              <a:cxnLst/>
              <a:rect l="l" t="t" r="r" b="b"/>
              <a:pathLst>
                <a:path w="3363" h="14787" extrusionOk="0">
                  <a:moveTo>
                    <a:pt x="746" y="0"/>
                  </a:moveTo>
                  <a:cubicBezTo>
                    <a:pt x="335" y="0"/>
                    <a:pt x="1" y="334"/>
                    <a:pt x="1" y="750"/>
                  </a:cubicBezTo>
                  <a:lnTo>
                    <a:pt x="1" y="14782"/>
                  </a:lnTo>
                  <a:lnTo>
                    <a:pt x="3363" y="14787"/>
                  </a:lnTo>
                  <a:lnTo>
                    <a:pt x="3363" y="750"/>
                  </a:lnTo>
                  <a:cubicBezTo>
                    <a:pt x="3363" y="334"/>
                    <a:pt x="3029" y="0"/>
                    <a:pt x="2613" y="0"/>
                  </a:cubicBez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9"/>
            <p:cNvSpPr/>
            <p:nvPr/>
          </p:nvSpPr>
          <p:spPr>
            <a:xfrm>
              <a:off x="-3405525" y="-1490100"/>
              <a:ext cx="84075" cy="30000"/>
            </a:xfrm>
            <a:custGeom>
              <a:avLst/>
              <a:gdLst/>
              <a:ahLst/>
              <a:cxnLst/>
              <a:rect l="l" t="t" r="r" b="b"/>
              <a:pathLst>
                <a:path w="3363" h="1200" extrusionOk="0">
                  <a:moveTo>
                    <a:pt x="1" y="0"/>
                  </a:moveTo>
                  <a:lnTo>
                    <a:pt x="1" y="1200"/>
                  </a:lnTo>
                  <a:lnTo>
                    <a:pt x="3363" y="1200"/>
                  </a:lnTo>
                  <a:lnTo>
                    <a:pt x="3363" y="0"/>
                  </a:lnTo>
                  <a:close/>
                </a:path>
              </a:pathLst>
            </a:custGeom>
            <a:solidFill>
              <a:srgbClr val="883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9"/>
            <p:cNvSpPr/>
            <p:nvPr/>
          </p:nvSpPr>
          <p:spPr>
            <a:xfrm>
              <a:off x="-3405525" y="-1672950"/>
              <a:ext cx="84075" cy="29900"/>
            </a:xfrm>
            <a:custGeom>
              <a:avLst/>
              <a:gdLst/>
              <a:ahLst/>
              <a:cxnLst/>
              <a:rect l="l" t="t" r="r" b="b"/>
              <a:pathLst>
                <a:path w="3363" h="1196" extrusionOk="0">
                  <a:moveTo>
                    <a:pt x="1" y="1"/>
                  </a:moveTo>
                  <a:lnTo>
                    <a:pt x="1" y="1196"/>
                  </a:lnTo>
                  <a:lnTo>
                    <a:pt x="3363" y="1196"/>
                  </a:lnTo>
                  <a:lnTo>
                    <a:pt x="3363" y="1"/>
                  </a:lnTo>
                  <a:close/>
                </a:path>
              </a:pathLst>
            </a:custGeom>
            <a:solidFill>
              <a:srgbClr val="883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9"/>
            <p:cNvSpPr/>
            <p:nvPr/>
          </p:nvSpPr>
          <p:spPr>
            <a:xfrm>
              <a:off x="-3373225" y="-1624450"/>
              <a:ext cx="25650" cy="102800"/>
            </a:xfrm>
            <a:custGeom>
              <a:avLst/>
              <a:gdLst/>
              <a:ahLst/>
              <a:cxnLst/>
              <a:rect l="l" t="t" r="r" b="b"/>
              <a:pathLst>
                <a:path w="1026" h="4112" extrusionOk="0">
                  <a:moveTo>
                    <a:pt x="513" y="0"/>
                  </a:moveTo>
                  <a:cubicBezTo>
                    <a:pt x="228" y="0"/>
                    <a:pt x="0" y="228"/>
                    <a:pt x="0" y="513"/>
                  </a:cubicBezTo>
                  <a:lnTo>
                    <a:pt x="0" y="3594"/>
                  </a:lnTo>
                  <a:cubicBezTo>
                    <a:pt x="0" y="3880"/>
                    <a:pt x="228" y="4112"/>
                    <a:pt x="513" y="4112"/>
                  </a:cubicBezTo>
                  <a:cubicBezTo>
                    <a:pt x="799" y="4112"/>
                    <a:pt x="1026" y="3880"/>
                    <a:pt x="1026" y="3594"/>
                  </a:cubicBezTo>
                  <a:lnTo>
                    <a:pt x="1026" y="513"/>
                  </a:lnTo>
                  <a:cubicBezTo>
                    <a:pt x="1026" y="228"/>
                    <a:pt x="799" y="0"/>
                    <a:pt x="513"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9"/>
            <p:cNvSpPr/>
            <p:nvPr/>
          </p:nvSpPr>
          <p:spPr>
            <a:xfrm>
              <a:off x="-3419050" y="-1860025"/>
              <a:ext cx="112725" cy="52025"/>
            </a:xfrm>
            <a:custGeom>
              <a:avLst/>
              <a:gdLst/>
              <a:ahLst/>
              <a:cxnLst/>
              <a:rect l="l" t="t" r="r" b="b"/>
              <a:pathLst>
                <a:path w="4509" h="2081" extrusionOk="0">
                  <a:moveTo>
                    <a:pt x="1611" y="1"/>
                  </a:moveTo>
                  <a:cubicBezTo>
                    <a:pt x="1553" y="238"/>
                    <a:pt x="1456" y="460"/>
                    <a:pt x="1335" y="673"/>
                  </a:cubicBezTo>
                  <a:cubicBezTo>
                    <a:pt x="997" y="1263"/>
                    <a:pt x="484" y="1655"/>
                    <a:pt x="0" y="1757"/>
                  </a:cubicBezTo>
                  <a:lnTo>
                    <a:pt x="0" y="2081"/>
                  </a:lnTo>
                  <a:lnTo>
                    <a:pt x="4508" y="2081"/>
                  </a:lnTo>
                  <a:lnTo>
                    <a:pt x="4508" y="1723"/>
                  </a:lnTo>
                  <a:cubicBezTo>
                    <a:pt x="4015" y="1641"/>
                    <a:pt x="3483" y="1239"/>
                    <a:pt x="3130" y="635"/>
                  </a:cubicBezTo>
                  <a:cubicBezTo>
                    <a:pt x="3014" y="436"/>
                    <a:pt x="2927" y="223"/>
                    <a:pt x="2869" y="1"/>
                  </a:cubicBezTo>
                  <a:close/>
                </a:path>
              </a:pathLst>
            </a:custGeom>
            <a:solidFill>
              <a:srgbClr val="883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9"/>
            <p:cNvSpPr/>
            <p:nvPr/>
          </p:nvSpPr>
          <p:spPr>
            <a:xfrm>
              <a:off x="-3384100" y="-1884325"/>
              <a:ext cx="42825" cy="35825"/>
            </a:xfrm>
            <a:custGeom>
              <a:avLst/>
              <a:gdLst/>
              <a:ahLst/>
              <a:cxnLst/>
              <a:rect l="l" t="t" r="r" b="b"/>
              <a:pathLst>
                <a:path w="1713" h="1433" extrusionOk="0">
                  <a:moveTo>
                    <a:pt x="856" y="1"/>
                  </a:moveTo>
                  <a:cubicBezTo>
                    <a:pt x="798" y="1"/>
                    <a:pt x="740" y="30"/>
                    <a:pt x="711" y="78"/>
                  </a:cubicBezTo>
                  <a:cubicBezTo>
                    <a:pt x="469" y="470"/>
                    <a:pt x="0" y="823"/>
                    <a:pt x="0" y="1108"/>
                  </a:cubicBezTo>
                  <a:cubicBezTo>
                    <a:pt x="0" y="1224"/>
                    <a:pt x="34" y="1336"/>
                    <a:pt x="97" y="1432"/>
                  </a:cubicBezTo>
                  <a:lnTo>
                    <a:pt x="1616" y="1432"/>
                  </a:lnTo>
                  <a:cubicBezTo>
                    <a:pt x="1679" y="1336"/>
                    <a:pt x="1708" y="1224"/>
                    <a:pt x="1712" y="1108"/>
                  </a:cubicBezTo>
                  <a:cubicBezTo>
                    <a:pt x="1712" y="823"/>
                    <a:pt x="1243" y="470"/>
                    <a:pt x="1001" y="78"/>
                  </a:cubicBezTo>
                  <a:cubicBezTo>
                    <a:pt x="968" y="30"/>
                    <a:pt x="914" y="1"/>
                    <a:pt x="856" y="1"/>
                  </a:cubicBezTo>
                  <a:close/>
                </a:path>
              </a:pathLst>
            </a:custGeom>
            <a:solidFill>
              <a:srgbClr val="883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9"/>
            <p:cNvSpPr/>
            <p:nvPr/>
          </p:nvSpPr>
          <p:spPr>
            <a:xfrm>
              <a:off x="-3431750" y="-1814800"/>
              <a:ext cx="137750" cy="10800"/>
            </a:xfrm>
            <a:custGeom>
              <a:avLst/>
              <a:gdLst/>
              <a:ahLst/>
              <a:cxnLst/>
              <a:rect l="l" t="t" r="r" b="b"/>
              <a:pathLst>
                <a:path w="5510" h="432" extrusionOk="0">
                  <a:moveTo>
                    <a:pt x="0" y="1"/>
                  </a:moveTo>
                  <a:lnTo>
                    <a:pt x="0" y="431"/>
                  </a:lnTo>
                  <a:lnTo>
                    <a:pt x="5510" y="431"/>
                  </a:lnTo>
                  <a:lnTo>
                    <a:pt x="5510" y="1"/>
                  </a:lnTo>
                  <a:close/>
                </a:path>
              </a:pathLst>
            </a:custGeom>
            <a:solidFill>
              <a:srgbClr val="883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9"/>
            <p:cNvSpPr/>
            <p:nvPr/>
          </p:nvSpPr>
          <p:spPr>
            <a:xfrm>
              <a:off x="-3458350" y="-1823975"/>
              <a:ext cx="193375" cy="191875"/>
            </a:xfrm>
            <a:custGeom>
              <a:avLst/>
              <a:gdLst/>
              <a:ahLst/>
              <a:cxnLst/>
              <a:rect l="l" t="t" r="r" b="b"/>
              <a:pathLst>
                <a:path w="7735" h="7675" extrusionOk="0">
                  <a:moveTo>
                    <a:pt x="110" y="0"/>
                  </a:moveTo>
                  <a:cubicBezTo>
                    <a:pt x="51" y="0"/>
                    <a:pt x="1" y="74"/>
                    <a:pt x="53" y="131"/>
                  </a:cubicBezTo>
                  <a:lnTo>
                    <a:pt x="7580" y="7653"/>
                  </a:lnTo>
                  <a:cubicBezTo>
                    <a:pt x="7595" y="7668"/>
                    <a:pt x="7613" y="7675"/>
                    <a:pt x="7630" y="7675"/>
                  </a:cubicBezTo>
                  <a:cubicBezTo>
                    <a:pt x="7686" y="7675"/>
                    <a:pt x="7735" y="7602"/>
                    <a:pt x="7686" y="7546"/>
                  </a:cubicBezTo>
                  <a:lnTo>
                    <a:pt x="160" y="20"/>
                  </a:lnTo>
                  <a:cubicBezTo>
                    <a:pt x="144" y="6"/>
                    <a:pt x="127" y="0"/>
                    <a:pt x="110"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9"/>
            <p:cNvSpPr/>
            <p:nvPr/>
          </p:nvSpPr>
          <p:spPr>
            <a:xfrm>
              <a:off x="-3458600" y="-1825075"/>
              <a:ext cx="194000" cy="194000"/>
            </a:xfrm>
            <a:custGeom>
              <a:avLst/>
              <a:gdLst/>
              <a:ahLst/>
              <a:cxnLst/>
              <a:rect l="l" t="t" r="r" b="b"/>
              <a:pathLst>
                <a:path w="7760" h="7760" extrusionOk="0">
                  <a:moveTo>
                    <a:pt x="117" y="78"/>
                  </a:moveTo>
                  <a:cubicBezTo>
                    <a:pt x="126" y="78"/>
                    <a:pt x="136" y="83"/>
                    <a:pt x="146" y="93"/>
                  </a:cubicBezTo>
                  <a:lnTo>
                    <a:pt x="7672" y="7619"/>
                  </a:lnTo>
                  <a:cubicBezTo>
                    <a:pt x="7698" y="7645"/>
                    <a:pt x="7672" y="7683"/>
                    <a:pt x="7641" y="7683"/>
                  </a:cubicBezTo>
                  <a:cubicBezTo>
                    <a:pt x="7632" y="7683"/>
                    <a:pt x="7623" y="7680"/>
                    <a:pt x="7614" y="7672"/>
                  </a:cubicBezTo>
                  <a:lnTo>
                    <a:pt x="92" y="146"/>
                  </a:lnTo>
                  <a:cubicBezTo>
                    <a:pt x="73" y="131"/>
                    <a:pt x="73" y="107"/>
                    <a:pt x="92" y="93"/>
                  </a:cubicBezTo>
                  <a:cubicBezTo>
                    <a:pt x="97" y="88"/>
                    <a:pt x="107" y="83"/>
                    <a:pt x="117" y="78"/>
                  </a:cubicBezTo>
                  <a:close/>
                  <a:moveTo>
                    <a:pt x="112" y="1"/>
                  </a:moveTo>
                  <a:cubicBezTo>
                    <a:pt x="54" y="6"/>
                    <a:pt x="5" y="54"/>
                    <a:pt x="1" y="112"/>
                  </a:cubicBezTo>
                  <a:cubicBezTo>
                    <a:pt x="1" y="141"/>
                    <a:pt x="10" y="175"/>
                    <a:pt x="34" y="199"/>
                  </a:cubicBezTo>
                  <a:lnTo>
                    <a:pt x="7561" y="7726"/>
                  </a:lnTo>
                  <a:cubicBezTo>
                    <a:pt x="7580" y="7745"/>
                    <a:pt x="7609" y="7759"/>
                    <a:pt x="7638" y="7759"/>
                  </a:cubicBezTo>
                  <a:lnTo>
                    <a:pt x="7648" y="7755"/>
                  </a:lnTo>
                  <a:cubicBezTo>
                    <a:pt x="7672" y="7755"/>
                    <a:pt x="7701" y="7740"/>
                    <a:pt x="7720" y="7721"/>
                  </a:cubicBezTo>
                  <a:cubicBezTo>
                    <a:pt x="7740" y="7701"/>
                    <a:pt x="7754" y="7677"/>
                    <a:pt x="7754" y="7648"/>
                  </a:cubicBezTo>
                  <a:cubicBezTo>
                    <a:pt x="7759" y="7614"/>
                    <a:pt x="7745" y="7585"/>
                    <a:pt x="7720" y="7561"/>
                  </a:cubicBezTo>
                  <a:lnTo>
                    <a:pt x="194" y="35"/>
                  </a:lnTo>
                  <a:cubicBezTo>
                    <a:pt x="175" y="10"/>
                    <a:pt x="141" y="1"/>
                    <a:pt x="112"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9"/>
            <p:cNvSpPr/>
            <p:nvPr/>
          </p:nvSpPr>
          <p:spPr>
            <a:xfrm>
              <a:off x="-3487375" y="-1853000"/>
              <a:ext cx="61825" cy="60375"/>
            </a:xfrm>
            <a:custGeom>
              <a:avLst/>
              <a:gdLst/>
              <a:ahLst/>
              <a:cxnLst/>
              <a:rect l="l" t="t" r="r" b="b"/>
              <a:pathLst>
                <a:path w="2473" h="2415" extrusionOk="0">
                  <a:moveTo>
                    <a:pt x="2365" y="0"/>
                  </a:moveTo>
                  <a:cubicBezTo>
                    <a:pt x="2349" y="0"/>
                    <a:pt x="2332" y="6"/>
                    <a:pt x="2317" y="20"/>
                  </a:cubicBezTo>
                  <a:lnTo>
                    <a:pt x="54" y="2284"/>
                  </a:lnTo>
                  <a:cubicBezTo>
                    <a:pt x="1" y="2340"/>
                    <a:pt x="51" y="2414"/>
                    <a:pt x="110" y="2414"/>
                  </a:cubicBezTo>
                  <a:cubicBezTo>
                    <a:pt x="127" y="2414"/>
                    <a:pt x="144" y="2409"/>
                    <a:pt x="160" y="2395"/>
                  </a:cubicBezTo>
                  <a:lnTo>
                    <a:pt x="2424" y="131"/>
                  </a:lnTo>
                  <a:cubicBezTo>
                    <a:pt x="2473" y="74"/>
                    <a:pt x="2422" y="0"/>
                    <a:pt x="2365"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9"/>
            <p:cNvSpPr/>
            <p:nvPr/>
          </p:nvSpPr>
          <p:spPr>
            <a:xfrm>
              <a:off x="-3487875" y="-1854000"/>
              <a:ext cx="63875" cy="62325"/>
            </a:xfrm>
            <a:custGeom>
              <a:avLst/>
              <a:gdLst/>
              <a:ahLst/>
              <a:cxnLst/>
              <a:rect l="l" t="t" r="r" b="b"/>
              <a:pathLst>
                <a:path w="2555" h="2493" extrusionOk="0">
                  <a:moveTo>
                    <a:pt x="2388" y="79"/>
                  </a:moveTo>
                  <a:cubicBezTo>
                    <a:pt x="2401" y="80"/>
                    <a:pt x="2410" y="84"/>
                    <a:pt x="2419" y="89"/>
                  </a:cubicBezTo>
                  <a:cubicBezTo>
                    <a:pt x="2434" y="103"/>
                    <a:pt x="2434" y="128"/>
                    <a:pt x="2419" y="142"/>
                  </a:cubicBezTo>
                  <a:lnTo>
                    <a:pt x="156" y="2406"/>
                  </a:lnTo>
                  <a:cubicBezTo>
                    <a:pt x="147" y="2412"/>
                    <a:pt x="139" y="2415"/>
                    <a:pt x="131" y="2415"/>
                  </a:cubicBezTo>
                  <a:cubicBezTo>
                    <a:pt x="102" y="2415"/>
                    <a:pt x="80" y="2379"/>
                    <a:pt x="103" y="2353"/>
                  </a:cubicBezTo>
                  <a:lnTo>
                    <a:pt x="2366" y="89"/>
                  </a:lnTo>
                  <a:cubicBezTo>
                    <a:pt x="2371" y="84"/>
                    <a:pt x="2379" y="80"/>
                    <a:pt x="2388" y="79"/>
                  </a:cubicBezTo>
                  <a:close/>
                  <a:moveTo>
                    <a:pt x="2392" y="1"/>
                  </a:moveTo>
                  <a:cubicBezTo>
                    <a:pt x="2365" y="1"/>
                    <a:pt x="2338" y="11"/>
                    <a:pt x="2313" y="36"/>
                  </a:cubicBezTo>
                  <a:lnTo>
                    <a:pt x="49" y="2299"/>
                  </a:lnTo>
                  <a:cubicBezTo>
                    <a:pt x="1" y="2343"/>
                    <a:pt x="1" y="2415"/>
                    <a:pt x="49" y="2459"/>
                  </a:cubicBezTo>
                  <a:cubicBezTo>
                    <a:pt x="69" y="2478"/>
                    <a:pt x="103" y="2493"/>
                    <a:pt x="132" y="2493"/>
                  </a:cubicBezTo>
                  <a:cubicBezTo>
                    <a:pt x="161" y="2493"/>
                    <a:pt x="190" y="2483"/>
                    <a:pt x="209" y="2459"/>
                  </a:cubicBezTo>
                  <a:lnTo>
                    <a:pt x="2473" y="195"/>
                  </a:lnTo>
                  <a:cubicBezTo>
                    <a:pt x="2554" y="114"/>
                    <a:pt x="2479" y="1"/>
                    <a:pt x="2392"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9"/>
            <p:cNvSpPr/>
            <p:nvPr/>
          </p:nvSpPr>
          <p:spPr>
            <a:xfrm>
              <a:off x="-3467975" y="-1833650"/>
              <a:ext cx="56625" cy="55175"/>
            </a:xfrm>
            <a:custGeom>
              <a:avLst/>
              <a:gdLst/>
              <a:ahLst/>
              <a:cxnLst/>
              <a:rect l="l" t="t" r="r" b="b"/>
              <a:pathLst>
                <a:path w="2265" h="2207" extrusionOk="0">
                  <a:moveTo>
                    <a:pt x="2155" y="1"/>
                  </a:moveTo>
                  <a:cubicBezTo>
                    <a:pt x="2137" y="1"/>
                    <a:pt x="2119" y="8"/>
                    <a:pt x="2102" y="25"/>
                  </a:cubicBezTo>
                  <a:lnTo>
                    <a:pt x="56" y="2075"/>
                  </a:lnTo>
                  <a:cubicBezTo>
                    <a:pt x="1" y="2131"/>
                    <a:pt x="50" y="2206"/>
                    <a:pt x="109" y="2206"/>
                  </a:cubicBezTo>
                  <a:cubicBezTo>
                    <a:pt x="127" y="2206"/>
                    <a:pt x="146" y="2199"/>
                    <a:pt x="163" y="2182"/>
                  </a:cubicBezTo>
                  <a:lnTo>
                    <a:pt x="2209" y="136"/>
                  </a:lnTo>
                  <a:cubicBezTo>
                    <a:pt x="2265" y="80"/>
                    <a:pt x="2214" y="1"/>
                    <a:pt x="2155"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9"/>
            <p:cNvSpPr/>
            <p:nvPr/>
          </p:nvSpPr>
          <p:spPr>
            <a:xfrm>
              <a:off x="-3468400" y="-1834550"/>
              <a:ext cx="57350" cy="57025"/>
            </a:xfrm>
            <a:custGeom>
              <a:avLst/>
              <a:gdLst/>
              <a:ahLst/>
              <a:cxnLst/>
              <a:rect l="l" t="t" r="r" b="b"/>
              <a:pathLst>
                <a:path w="2294" h="2281" extrusionOk="0">
                  <a:moveTo>
                    <a:pt x="2173" y="80"/>
                  </a:moveTo>
                  <a:cubicBezTo>
                    <a:pt x="2182" y="80"/>
                    <a:pt x="2192" y="85"/>
                    <a:pt x="2202" y="90"/>
                  </a:cubicBezTo>
                  <a:cubicBezTo>
                    <a:pt x="2206" y="99"/>
                    <a:pt x="2211" y="109"/>
                    <a:pt x="2211" y="119"/>
                  </a:cubicBezTo>
                  <a:cubicBezTo>
                    <a:pt x="2211" y="128"/>
                    <a:pt x="2206" y="138"/>
                    <a:pt x="2202" y="143"/>
                  </a:cubicBezTo>
                  <a:lnTo>
                    <a:pt x="151" y="2194"/>
                  </a:lnTo>
                  <a:cubicBezTo>
                    <a:pt x="143" y="2200"/>
                    <a:pt x="135" y="2203"/>
                    <a:pt x="127" y="2203"/>
                  </a:cubicBezTo>
                  <a:cubicBezTo>
                    <a:pt x="98" y="2203"/>
                    <a:pt x="71" y="2166"/>
                    <a:pt x="97" y="2136"/>
                  </a:cubicBezTo>
                  <a:lnTo>
                    <a:pt x="2148" y="90"/>
                  </a:lnTo>
                  <a:cubicBezTo>
                    <a:pt x="2153" y="80"/>
                    <a:pt x="2163" y="80"/>
                    <a:pt x="2173" y="80"/>
                  </a:cubicBezTo>
                  <a:close/>
                  <a:moveTo>
                    <a:pt x="2175" y="0"/>
                  </a:moveTo>
                  <a:cubicBezTo>
                    <a:pt x="2146" y="0"/>
                    <a:pt x="2117" y="12"/>
                    <a:pt x="2095" y="36"/>
                  </a:cubicBezTo>
                  <a:lnTo>
                    <a:pt x="49" y="2082"/>
                  </a:lnTo>
                  <a:cubicBezTo>
                    <a:pt x="1" y="2126"/>
                    <a:pt x="1" y="2199"/>
                    <a:pt x="49" y="2242"/>
                  </a:cubicBezTo>
                  <a:cubicBezTo>
                    <a:pt x="68" y="2266"/>
                    <a:pt x="97" y="2276"/>
                    <a:pt x="131" y="2281"/>
                  </a:cubicBezTo>
                  <a:cubicBezTo>
                    <a:pt x="160" y="2281"/>
                    <a:pt x="189" y="2266"/>
                    <a:pt x="209" y="2242"/>
                  </a:cubicBezTo>
                  <a:lnTo>
                    <a:pt x="2255" y="196"/>
                  </a:lnTo>
                  <a:cubicBezTo>
                    <a:pt x="2279" y="172"/>
                    <a:pt x="2293" y="143"/>
                    <a:pt x="2289" y="109"/>
                  </a:cubicBezTo>
                  <a:cubicBezTo>
                    <a:pt x="2289" y="80"/>
                    <a:pt x="2274" y="56"/>
                    <a:pt x="2255" y="36"/>
                  </a:cubicBezTo>
                  <a:cubicBezTo>
                    <a:pt x="2233" y="12"/>
                    <a:pt x="2204" y="0"/>
                    <a:pt x="2175"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9"/>
            <p:cNvSpPr/>
            <p:nvPr/>
          </p:nvSpPr>
          <p:spPr>
            <a:xfrm>
              <a:off x="-3448425" y="-1814075"/>
              <a:ext cx="51150" cy="49625"/>
            </a:xfrm>
            <a:custGeom>
              <a:avLst/>
              <a:gdLst/>
              <a:ahLst/>
              <a:cxnLst/>
              <a:rect l="l" t="t" r="r" b="b"/>
              <a:pathLst>
                <a:path w="2046" h="1985" extrusionOk="0">
                  <a:moveTo>
                    <a:pt x="1936" y="1"/>
                  </a:moveTo>
                  <a:cubicBezTo>
                    <a:pt x="1920" y="1"/>
                    <a:pt x="1902" y="7"/>
                    <a:pt x="1886" y="20"/>
                  </a:cubicBezTo>
                  <a:lnTo>
                    <a:pt x="53" y="1854"/>
                  </a:lnTo>
                  <a:cubicBezTo>
                    <a:pt x="0" y="1910"/>
                    <a:pt x="50" y="1984"/>
                    <a:pt x="110" y="1984"/>
                  </a:cubicBezTo>
                  <a:cubicBezTo>
                    <a:pt x="126" y="1984"/>
                    <a:pt x="144" y="1979"/>
                    <a:pt x="159" y="1965"/>
                  </a:cubicBezTo>
                  <a:lnTo>
                    <a:pt x="1993" y="132"/>
                  </a:lnTo>
                  <a:cubicBezTo>
                    <a:pt x="2046" y="75"/>
                    <a:pt x="1995" y="1"/>
                    <a:pt x="1936"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9"/>
            <p:cNvSpPr/>
            <p:nvPr/>
          </p:nvSpPr>
          <p:spPr>
            <a:xfrm>
              <a:off x="-3448925" y="-1815050"/>
              <a:ext cx="52025" cy="51550"/>
            </a:xfrm>
            <a:custGeom>
              <a:avLst/>
              <a:gdLst/>
              <a:ahLst/>
              <a:cxnLst/>
              <a:rect l="l" t="t" r="r" b="b"/>
              <a:pathLst>
                <a:path w="2081" h="2062" extrusionOk="0">
                  <a:moveTo>
                    <a:pt x="1958" y="77"/>
                  </a:moveTo>
                  <a:cubicBezTo>
                    <a:pt x="1960" y="77"/>
                    <a:pt x="1961" y="79"/>
                    <a:pt x="1964" y="79"/>
                  </a:cubicBezTo>
                  <a:cubicBezTo>
                    <a:pt x="1979" y="84"/>
                    <a:pt x="1993" y="93"/>
                    <a:pt x="1993" y="108"/>
                  </a:cubicBezTo>
                  <a:cubicBezTo>
                    <a:pt x="1998" y="122"/>
                    <a:pt x="1993" y="132"/>
                    <a:pt x="1984" y="142"/>
                  </a:cubicBezTo>
                  <a:lnTo>
                    <a:pt x="150" y="1975"/>
                  </a:lnTo>
                  <a:cubicBezTo>
                    <a:pt x="146" y="1984"/>
                    <a:pt x="136" y="1984"/>
                    <a:pt x="126" y="1984"/>
                  </a:cubicBezTo>
                  <a:cubicBezTo>
                    <a:pt x="117" y="1984"/>
                    <a:pt x="107" y="1980"/>
                    <a:pt x="97" y="1975"/>
                  </a:cubicBezTo>
                  <a:cubicBezTo>
                    <a:pt x="92" y="1965"/>
                    <a:pt x="88" y="1955"/>
                    <a:pt x="88" y="1946"/>
                  </a:cubicBezTo>
                  <a:cubicBezTo>
                    <a:pt x="88" y="1936"/>
                    <a:pt x="92" y="1926"/>
                    <a:pt x="97" y="1922"/>
                  </a:cubicBezTo>
                  <a:lnTo>
                    <a:pt x="1930" y="88"/>
                  </a:lnTo>
                  <a:cubicBezTo>
                    <a:pt x="1940" y="79"/>
                    <a:pt x="1945" y="79"/>
                    <a:pt x="1955" y="79"/>
                  </a:cubicBezTo>
                  <a:cubicBezTo>
                    <a:pt x="1956" y="77"/>
                    <a:pt x="1957" y="77"/>
                    <a:pt x="1958" y="77"/>
                  </a:cubicBezTo>
                  <a:close/>
                  <a:moveTo>
                    <a:pt x="1953" y="0"/>
                  </a:moveTo>
                  <a:cubicBezTo>
                    <a:pt x="1925" y="0"/>
                    <a:pt x="1900" y="14"/>
                    <a:pt x="1882" y="35"/>
                  </a:cubicBezTo>
                  <a:lnTo>
                    <a:pt x="44" y="1868"/>
                  </a:lnTo>
                  <a:cubicBezTo>
                    <a:pt x="0" y="1912"/>
                    <a:pt x="0" y="1984"/>
                    <a:pt x="44" y="2028"/>
                  </a:cubicBezTo>
                  <a:cubicBezTo>
                    <a:pt x="68" y="2047"/>
                    <a:pt x="97" y="2062"/>
                    <a:pt x="131" y="2062"/>
                  </a:cubicBezTo>
                  <a:cubicBezTo>
                    <a:pt x="160" y="2062"/>
                    <a:pt x="184" y="2052"/>
                    <a:pt x="208" y="2028"/>
                  </a:cubicBezTo>
                  <a:lnTo>
                    <a:pt x="2042" y="195"/>
                  </a:lnTo>
                  <a:cubicBezTo>
                    <a:pt x="2071" y="166"/>
                    <a:pt x="2080" y="127"/>
                    <a:pt x="2071" y="88"/>
                  </a:cubicBezTo>
                  <a:cubicBezTo>
                    <a:pt x="2061" y="50"/>
                    <a:pt x="2027" y="16"/>
                    <a:pt x="1984" y="6"/>
                  </a:cubicBezTo>
                  <a:cubicBezTo>
                    <a:pt x="1973" y="2"/>
                    <a:pt x="1963" y="0"/>
                    <a:pt x="1953"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9"/>
            <p:cNvSpPr/>
            <p:nvPr/>
          </p:nvSpPr>
          <p:spPr>
            <a:xfrm>
              <a:off x="-3429000" y="-1794725"/>
              <a:ext cx="45850" cy="44300"/>
            </a:xfrm>
            <a:custGeom>
              <a:avLst/>
              <a:gdLst/>
              <a:ahLst/>
              <a:cxnLst/>
              <a:rect l="l" t="t" r="r" b="b"/>
              <a:pathLst>
                <a:path w="1834" h="1772" extrusionOk="0">
                  <a:moveTo>
                    <a:pt x="1725" y="1"/>
                  </a:moveTo>
                  <a:cubicBezTo>
                    <a:pt x="1706" y="1"/>
                    <a:pt x="1687" y="8"/>
                    <a:pt x="1670" y="25"/>
                  </a:cubicBezTo>
                  <a:lnTo>
                    <a:pt x="50" y="1641"/>
                  </a:lnTo>
                  <a:cubicBezTo>
                    <a:pt x="1" y="1697"/>
                    <a:pt x="52" y="1772"/>
                    <a:pt x="111" y="1772"/>
                  </a:cubicBezTo>
                  <a:cubicBezTo>
                    <a:pt x="128" y="1772"/>
                    <a:pt x="145" y="1766"/>
                    <a:pt x="161" y="1752"/>
                  </a:cubicBezTo>
                  <a:lnTo>
                    <a:pt x="1782" y="131"/>
                  </a:lnTo>
                  <a:cubicBezTo>
                    <a:pt x="1833" y="76"/>
                    <a:pt x="1783" y="1"/>
                    <a:pt x="1725"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9"/>
            <p:cNvSpPr/>
            <p:nvPr/>
          </p:nvSpPr>
          <p:spPr>
            <a:xfrm>
              <a:off x="-3429450" y="-1795575"/>
              <a:ext cx="46575" cy="46225"/>
            </a:xfrm>
            <a:custGeom>
              <a:avLst/>
              <a:gdLst/>
              <a:ahLst/>
              <a:cxnLst/>
              <a:rect l="l" t="t" r="r" b="b"/>
              <a:pathLst>
                <a:path w="1863" h="1849" extrusionOk="0">
                  <a:moveTo>
                    <a:pt x="1742" y="74"/>
                  </a:moveTo>
                  <a:cubicBezTo>
                    <a:pt x="1751" y="74"/>
                    <a:pt x="1761" y="78"/>
                    <a:pt x="1771" y="88"/>
                  </a:cubicBezTo>
                  <a:cubicBezTo>
                    <a:pt x="1785" y="103"/>
                    <a:pt x="1785" y="127"/>
                    <a:pt x="1771" y="141"/>
                  </a:cubicBezTo>
                  <a:lnTo>
                    <a:pt x="150" y="1757"/>
                  </a:lnTo>
                  <a:cubicBezTo>
                    <a:pt x="143" y="1764"/>
                    <a:pt x="133" y="1768"/>
                    <a:pt x="124" y="1768"/>
                  </a:cubicBezTo>
                  <a:cubicBezTo>
                    <a:pt x="114" y="1768"/>
                    <a:pt x="104" y="1764"/>
                    <a:pt x="97" y="1757"/>
                  </a:cubicBezTo>
                  <a:cubicBezTo>
                    <a:pt x="82" y="1742"/>
                    <a:pt x="82" y="1718"/>
                    <a:pt x="97" y="1704"/>
                  </a:cubicBezTo>
                  <a:lnTo>
                    <a:pt x="1717" y="88"/>
                  </a:lnTo>
                  <a:cubicBezTo>
                    <a:pt x="1722" y="78"/>
                    <a:pt x="1732" y="74"/>
                    <a:pt x="1742" y="74"/>
                  </a:cubicBezTo>
                  <a:close/>
                  <a:moveTo>
                    <a:pt x="1738" y="0"/>
                  </a:moveTo>
                  <a:cubicBezTo>
                    <a:pt x="1710" y="0"/>
                    <a:pt x="1685" y="14"/>
                    <a:pt x="1664" y="35"/>
                  </a:cubicBezTo>
                  <a:lnTo>
                    <a:pt x="44" y="1650"/>
                  </a:lnTo>
                  <a:cubicBezTo>
                    <a:pt x="0" y="1694"/>
                    <a:pt x="0" y="1767"/>
                    <a:pt x="44" y="1810"/>
                  </a:cubicBezTo>
                  <a:cubicBezTo>
                    <a:pt x="68" y="1834"/>
                    <a:pt x="97" y="1849"/>
                    <a:pt x="126" y="1849"/>
                  </a:cubicBezTo>
                  <a:cubicBezTo>
                    <a:pt x="160" y="1849"/>
                    <a:pt x="189" y="1834"/>
                    <a:pt x="208" y="1815"/>
                  </a:cubicBezTo>
                  <a:lnTo>
                    <a:pt x="1824" y="195"/>
                  </a:lnTo>
                  <a:cubicBezTo>
                    <a:pt x="1848" y="170"/>
                    <a:pt x="1863" y="141"/>
                    <a:pt x="1858" y="107"/>
                  </a:cubicBezTo>
                  <a:cubicBezTo>
                    <a:pt x="1853" y="49"/>
                    <a:pt x="1809" y="6"/>
                    <a:pt x="1751" y="1"/>
                  </a:cubicBezTo>
                  <a:cubicBezTo>
                    <a:pt x="1747" y="0"/>
                    <a:pt x="1743" y="0"/>
                    <a:pt x="1738"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9"/>
            <p:cNvSpPr/>
            <p:nvPr/>
          </p:nvSpPr>
          <p:spPr>
            <a:xfrm>
              <a:off x="-3409575" y="-1775125"/>
              <a:ext cx="40475" cy="38950"/>
            </a:xfrm>
            <a:custGeom>
              <a:avLst/>
              <a:gdLst/>
              <a:ahLst/>
              <a:cxnLst/>
              <a:rect l="l" t="t" r="r" b="b"/>
              <a:pathLst>
                <a:path w="1619" h="1558" extrusionOk="0">
                  <a:moveTo>
                    <a:pt x="1509" y="0"/>
                  </a:moveTo>
                  <a:cubicBezTo>
                    <a:pt x="1493" y="0"/>
                    <a:pt x="1475" y="6"/>
                    <a:pt x="1459" y="20"/>
                  </a:cubicBezTo>
                  <a:lnTo>
                    <a:pt x="57" y="1423"/>
                  </a:lnTo>
                  <a:cubicBezTo>
                    <a:pt x="1" y="1479"/>
                    <a:pt x="51" y="1557"/>
                    <a:pt x="110" y="1557"/>
                  </a:cubicBezTo>
                  <a:cubicBezTo>
                    <a:pt x="128" y="1557"/>
                    <a:pt x="146" y="1550"/>
                    <a:pt x="163" y="1534"/>
                  </a:cubicBezTo>
                  <a:lnTo>
                    <a:pt x="1566" y="126"/>
                  </a:lnTo>
                  <a:cubicBezTo>
                    <a:pt x="1619" y="73"/>
                    <a:pt x="1568" y="0"/>
                    <a:pt x="1509"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9"/>
            <p:cNvSpPr/>
            <p:nvPr/>
          </p:nvSpPr>
          <p:spPr>
            <a:xfrm>
              <a:off x="-3409975" y="-1776150"/>
              <a:ext cx="41125" cy="40825"/>
            </a:xfrm>
            <a:custGeom>
              <a:avLst/>
              <a:gdLst/>
              <a:ahLst/>
              <a:cxnLst/>
              <a:rect l="l" t="t" r="r" b="b"/>
              <a:pathLst>
                <a:path w="1645" h="1633" extrusionOk="0">
                  <a:moveTo>
                    <a:pt x="1524" y="75"/>
                  </a:moveTo>
                  <a:cubicBezTo>
                    <a:pt x="1538" y="75"/>
                    <a:pt x="1548" y="80"/>
                    <a:pt x="1558" y="90"/>
                  </a:cubicBezTo>
                  <a:cubicBezTo>
                    <a:pt x="1572" y="104"/>
                    <a:pt x="1572" y="129"/>
                    <a:pt x="1558" y="143"/>
                  </a:cubicBezTo>
                  <a:lnTo>
                    <a:pt x="155" y="1546"/>
                  </a:lnTo>
                  <a:cubicBezTo>
                    <a:pt x="145" y="1555"/>
                    <a:pt x="135" y="1555"/>
                    <a:pt x="126" y="1560"/>
                  </a:cubicBezTo>
                  <a:cubicBezTo>
                    <a:pt x="116" y="1555"/>
                    <a:pt x="106" y="1551"/>
                    <a:pt x="102" y="1546"/>
                  </a:cubicBezTo>
                  <a:cubicBezTo>
                    <a:pt x="92" y="1536"/>
                    <a:pt x="87" y="1526"/>
                    <a:pt x="87" y="1517"/>
                  </a:cubicBezTo>
                  <a:cubicBezTo>
                    <a:pt x="87" y="1507"/>
                    <a:pt x="92" y="1497"/>
                    <a:pt x="102" y="1493"/>
                  </a:cubicBezTo>
                  <a:lnTo>
                    <a:pt x="1499" y="90"/>
                  </a:lnTo>
                  <a:cubicBezTo>
                    <a:pt x="1509" y="80"/>
                    <a:pt x="1514" y="75"/>
                    <a:pt x="1524" y="75"/>
                  </a:cubicBezTo>
                  <a:close/>
                  <a:moveTo>
                    <a:pt x="1529" y="0"/>
                  </a:moveTo>
                  <a:cubicBezTo>
                    <a:pt x="1499" y="0"/>
                    <a:pt x="1470" y="12"/>
                    <a:pt x="1451" y="37"/>
                  </a:cubicBezTo>
                  <a:lnTo>
                    <a:pt x="44" y="1439"/>
                  </a:lnTo>
                  <a:cubicBezTo>
                    <a:pt x="0" y="1483"/>
                    <a:pt x="0" y="1555"/>
                    <a:pt x="44" y="1599"/>
                  </a:cubicBezTo>
                  <a:cubicBezTo>
                    <a:pt x="68" y="1618"/>
                    <a:pt x="97" y="1633"/>
                    <a:pt x="126" y="1633"/>
                  </a:cubicBezTo>
                  <a:cubicBezTo>
                    <a:pt x="160" y="1633"/>
                    <a:pt x="184" y="1618"/>
                    <a:pt x="208" y="1599"/>
                  </a:cubicBezTo>
                  <a:lnTo>
                    <a:pt x="1611" y="196"/>
                  </a:lnTo>
                  <a:cubicBezTo>
                    <a:pt x="1635" y="172"/>
                    <a:pt x="1645" y="138"/>
                    <a:pt x="1645" y="109"/>
                  </a:cubicBezTo>
                  <a:cubicBezTo>
                    <a:pt x="1640" y="80"/>
                    <a:pt x="1630" y="56"/>
                    <a:pt x="1611" y="37"/>
                  </a:cubicBezTo>
                  <a:cubicBezTo>
                    <a:pt x="1589" y="12"/>
                    <a:pt x="1559" y="0"/>
                    <a:pt x="1529"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9"/>
            <p:cNvSpPr/>
            <p:nvPr/>
          </p:nvSpPr>
          <p:spPr>
            <a:xfrm>
              <a:off x="-3297750" y="-1663400"/>
              <a:ext cx="61825" cy="60325"/>
            </a:xfrm>
            <a:custGeom>
              <a:avLst/>
              <a:gdLst/>
              <a:ahLst/>
              <a:cxnLst/>
              <a:rect l="l" t="t" r="r" b="b"/>
              <a:pathLst>
                <a:path w="2473" h="2413" extrusionOk="0">
                  <a:moveTo>
                    <a:pt x="2362" y="1"/>
                  </a:moveTo>
                  <a:cubicBezTo>
                    <a:pt x="2345" y="1"/>
                    <a:pt x="2328" y="6"/>
                    <a:pt x="2312" y="20"/>
                  </a:cubicBezTo>
                  <a:cubicBezTo>
                    <a:pt x="1011" y="1321"/>
                    <a:pt x="1349" y="983"/>
                    <a:pt x="53" y="2284"/>
                  </a:cubicBezTo>
                  <a:cubicBezTo>
                    <a:pt x="1" y="2340"/>
                    <a:pt x="49" y="2413"/>
                    <a:pt x="107" y="2413"/>
                  </a:cubicBezTo>
                  <a:cubicBezTo>
                    <a:pt x="124" y="2413"/>
                    <a:pt x="143" y="2406"/>
                    <a:pt x="159" y="2390"/>
                  </a:cubicBezTo>
                  <a:lnTo>
                    <a:pt x="2423" y="127"/>
                  </a:lnTo>
                  <a:cubicBezTo>
                    <a:pt x="2472" y="74"/>
                    <a:pt x="2421" y="1"/>
                    <a:pt x="2362"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9"/>
            <p:cNvSpPr/>
            <p:nvPr/>
          </p:nvSpPr>
          <p:spPr>
            <a:xfrm>
              <a:off x="-3298250" y="-1664425"/>
              <a:ext cx="62775" cy="62375"/>
            </a:xfrm>
            <a:custGeom>
              <a:avLst/>
              <a:gdLst/>
              <a:ahLst/>
              <a:cxnLst/>
              <a:rect l="l" t="t" r="r" b="b"/>
              <a:pathLst>
                <a:path w="2511" h="2495" extrusionOk="0">
                  <a:moveTo>
                    <a:pt x="2390" y="76"/>
                  </a:moveTo>
                  <a:cubicBezTo>
                    <a:pt x="2404" y="81"/>
                    <a:pt x="2419" y="90"/>
                    <a:pt x="2424" y="105"/>
                  </a:cubicBezTo>
                  <a:cubicBezTo>
                    <a:pt x="2424" y="119"/>
                    <a:pt x="2424" y="129"/>
                    <a:pt x="2414" y="139"/>
                  </a:cubicBezTo>
                  <a:lnTo>
                    <a:pt x="150" y="2402"/>
                  </a:lnTo>
                  <a:cubicBezTo>
                    <a:pt x="143" y="2410"/>
                    <a:pt x="133" y="2413"/>
                    <a:pt x="124" y="2413"/>
                  </a:cubicBezTo>
                  <a:cubicBezTo>
                    <a:pt x="114" y="2413"/>
                    <a:pt x="104" y="2410"/>
                    <a:pt x="97" y="2402"/>
                  </a:cubicBezTo>
                  <a:cubicBezTo>
                    <a:pt x="83" y="2388"/>
                    <a:pt x="83" y="2364"/>
                    <a:pt x="97" y="2349"/>
                  </a:cubicBezTo>
                  <a:lnTo>
                    <a:pt x="2361" y="85"/>
                  </a:lnTo>
                  <a:cubicBezTo>
                    <a:pt x="2366" y="81"/>
                    <a:pt x="2375" y="76"/>
                    <a:pt x="2385" y="76"/>
                  </a:cubicBezTo>
                  <a:close/>
                  <a:moveTo>
                    <a:pt x="2390" y="0"/>
                  </a:moveTo>
                  <a:cubicBezTo>
                    <a:pt x="2360" y="0"/>
                    <a:pt x="2331" y="14"/>
                    <a:pt x="2308" y="37"/>
                  </a:cubicBezTo>
                  <a:lnTo>
                    <a:pt x="44" y="2301"/>
                  </a:lnTo>
                  <a:cubicBezTo>
                    <a:pt x="0" y="2340"/>
                    <a:pt x="0" y="2412"/>
                    <a:pt x="44" y="2456"/>
                  </a:cubicBezTo>
                  <a:cubicBezTo>
                    <a:pt x="68" y="2480"/>
                    <a:pt x="97" y="2494"/>
                    <a:pt x="126" y="2494"/>
                  </a:cubicBezTo>
                  <a:cubicBezTo>
                    <a:pt x="155" y="2494"/>
                    <a:pt x="184" y="2480"/>
                    <a:pt x="208" y="2460"/>
                  </a:cubicBezTo>
                  <a:lnTo>
                    <a:pt x="2472" y="197"/>
                  </a:lnTo>
                  <a:cubicBezTo>
                    <a:pt x="2496" y="168"/>
                    <a:pt x="2511" y="129"/>
                    <a:pt x="2501" y="90"/>
                  </a:cubicBezTo>
                  <a:cubicBezTo>
                    <a:pt x="2487" y="47"/>
                    <a:pt x="2458" y="18"/>
                    <a:pt x="2414" y="3"/>
                  </a:cubicBezTo>
                  <a:cubicBezTo>
                    <a:pt x="2406" y="1"/>
                    <a:pt x="2398" y="0"/>
                    <a:pt x="2390"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9"/>
            <p:cNvSpPr/>
            <p:nvPr/>
          </p:nvSpPr>
          <p:spPr>
            <a:xfrm>
              <a:off x="-3311900" y="-1677550"/>
              <a:ext cx="56650" cy="55050"/>
            </a:xfrm>
            <a:custGeom>
              <a:avLst/>
              <a:gdLst/>
              <a:ahLst/>
              <a:cxnLst/>
              <a:rect l="l" t="t" r="r" b="b"/>
              <a:pathLst>
                <a:path w="2266" h="2202" extrusionOk="0">
                  <a:moveTo>
                    <a:pt x="2156" y="1"/>
                  </a:moveTo>
                  <a:cubicBezTo>
                    <a:pt x="2138" y="1"/>
                    <a:pt x="2120" y="8"/>
                    <a:pt x="2104" y="25"/>
                  </a:cubicBezTo>
                  <a:lnTo>
                    <a:pt x="53" y="2071"/>
                  </a:lnTo>
                  <a:cubicBezTo>
                    <a:pt x="1" y="2123"/>
                    <a:pt x="52" y="2201"/>
                    <a:pt x="109" y="2201"/>
                  </a:cubicBezTo>
                  <a:cubicBezTo>
                    <a:pt x="126" y="2201"/>
                    <a:pt x="144" y="2194"/>
                    <a:pt x="159" y="2178"/>
                  </a:cubicBezTo>
                  <a:lnTo>
                    <a:pt x="2210" y="132"/>
                  </a:lnTo>
                  <a:cubicBezTo>
                    <a:pt x="2266" y="76"/>
                    <a:pt x="2214" y="1"/>
                    <a:pt x="2156"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9"/>
            <p:cNvSpPr/>
            <p:nvPr/>
          </p:nvSpPr>
          <p:spPr>
            <a:xfrm>
              <a:off x="-3312400" y="-1678425"/>
              <a:ext cx="58375" cy="56900"/>
            </a:xfrm>
            <a:custGeom>
              <a:avLst/>
              <a:gdLst/>
              <a:ahLst/>
              <a:cxnLst/>
              <a:rect l="l" t="t" r="r" b="b"/>
              <a:pathLst>
                <a:path w="2335" h="2276" extrusionOk="0">
                  <a:moveTo>
                    <a:pt x="2172" y="75"/>
                  </a:moveTo>
                  <a:cubicBezTo>
                    <a:pt x="2182" y="75"/>
                    <a:pt x="2192" y="80"/>
                    <a:pt x="2201" y="89"/>
                  </a:cubicBezTo>
                  <a:cubicBezTo>
                    <a:pt x="2216" y="99"/>
                    <a:pt x="2216" y="123"/>
                    <a:pt x="2201" y="138"/>
                  </a:cubicBezTo>
                  <a:lnTo>
                    <a:pt x="155" y="2188"/>
                  </a:lnTo>
                  <a:cubicBezTo>
                    <a:pt x="147" y="2196"/>
                    <a:pt x="137" y="2199"/>
                    <a:pt x="128" y="2199"/>
                  </a:cubicBezTo>
                  <a:cubicBezTo>
                    <a:pt x="97" y="2199"/>
                    <a:pt x="71" y="2161"/>
                    <a:pt x="97" y="2135"/>
                  </a:cubicBezTo>
                  <a:lnTo>
                    <a:pt x="2148" y="84"/>
                  </a:lnTo>
                  <a:cubicBezTo>
                    <a:pt x="2153" y="80"/>
                    <a:pt x="2163" y="75"/>
                    <a:pt x="2172" y="75"/>
                  </a:cubicBezTo>
                  <a:close/>
                  <a:moveTo>
                    <a:pt x="2171" y="0"/>
                  </a:moveTo>
                  <a:cubicBezTo>
                    <a:pt x="2146" y="0"/>
                    <a:pt x="2119" y="9"/>
                    <a:pt x="2095" y="31"/>
                  </a:cubicBezTo>
                  <a:lnTo>
                    <a:pt x="49" y="2082"/>
                  </a:lnTo>
                  <a:cubicBezTo>
                    <a:pt x="0" y="2121"/>
                    <a:pt x="0" y="2198"/>
                    <a:pt x="49" y="2242"/>
                  </a:cubicBezTo>
                  <a:cubicBezTo>
                    <a:pt x="68" y="2261"/>
                    <a:pt x="97" y="2276"/>
                    <a:pt x="131" y="2276"/>
                  </a:cubicBezTo>
                  <a:cubicBezTo>
                    <a:pt x="160" y="2276"/>
                    <a:pt x="189" y="2261"/>
                    <a:pt x="208" y="2242"/>
                  </a:cubicBezTo>
                  <a:lnTo>
                    <a:pt x="2259" y="191"/>
                  </a:lnTo>
                  <a:cubicBezTo>
                    <a:pt x="2334" y="108"/>
                    <a:pt x="2258" y="0"/>
                    <a:pt x="2171"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9"/>
            <p:cNvSpPr/>
            <p:nvPr/>
          </p:nvSpPr>
          <p:spPr>
            <a:xfrm>
              <a:off x="-3325950" y="-1691650"/>
              <a:ext cx="51050" cy="49650"/>
            </a:xfrm>
            <a:custGeom>
              <a:avLst/>
              <a:gdLst/>
              <a:ahLst/>
              <a:cxnLst/>
              <a:rect l="l" t="t" r="r" b="b"/>
              <a:pathLst>
                <a:path w="2042" h="1986" extrusionOk="0">
                  <a:moveTo>
                    <a:pt x="1937" y="1"/>
                  </a:moveTo>
                  <a:cubicBezTo>
                    <a:pt x="1920" y="1"/>
                    <a:pt x="1903" y="8"/>
                    <a:pt x="1887" y="23"/>
                  </a:cubicBezTo>
                  <a:lnTo>
                    <a:pt x="49" y="1856"/>
                  </a:lnTo>
                  <a:cubicBezTo>
                    <a:pt x="1" y="1912"/>
                    <a:pt x="50" y="1985"/>
                    <a:pt x="108" y="1985"/>
                  </a:cubicBezTo>
                  <a:cubicBezTo>
                    <a:pt x="125" y="1985"/>
                    <a:pt x="144" y="1979"/>
                    <a:pt x="160" y="1963"/>
                  </a:cubicBezTo>
                  <a:lnTo>
                    <a:pt x="1994" y="130"/>
                  </a:lnTo>
                  <a:cubicBezTo>
                    <a:pt x="2042" y="74"/>
                    <a:pt x="1993" y="1"/>
                    <a:pt x="1937"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9"/>
            <p:cNvSpPr/>
            <p:nvPr/>
          </p:nvSpPr>
          <p:spPr>
            <a:xfrm>
              <a:off x="-3326425" y="-1692525"/>
              <a:ext cx="52925" cy="51525"/>
            </a:xfrm>
            <a:custGeom>
              <a:avLst/>
              <a:gdLst/>
              <a:ahLst/>
              <a:cxnLst/>
              <a:rect l="l" t="t" r="r" b="b"/>
              <a:pathLst>
                <a:path w="2117" h="2061" extrusionOk="0">
                  <a:moveTo>
                    <a:pt x="1953" y="74"/>
                  </a:moveTo>
                  <a:cubicBezTo>
                    <a:pt x="1981" y="74"/>
                    <a:pt x="2006" y="109"/>
                    <a:pt x="1984" y="136"/>
                  </a:cubicBezTo>
                  <a:lnTo>
                    <a:pt x="150" y="1969"/>
                  </a:lnTo>
                  <a:cubicBezTo>
                    <a:pt x="143" y="1979"/>
                    <a:pt x="133" y="1983"/>
                    <a:pt x="124" y="1983"/>
                  </a:cubicBezTo>
                  <a:cubicBezTo>
                    <a:pt x="114" y="1983"/>
                    <a:pt x="104" y="1979"/>
                    <a:pt x="97" y="1969"/>
                  </a:cubicBezTo>
                  <a:cubicBezTo>
                    <a:pt x="83" y="1959"/>
                    <a:pt x="83" y="1935"/>
                    <a:pt x="97" y="1920"/>
                  </a:cubicBezTo>
                  <a:lnTo>
                    <a:pt x="1930" y="87"/>
                  </a:lnTo>
                  <a:lnTo>
                    <a:pt x="1930" y="82"/>
                  </a:lnTo>
                  <a:cubicBezTo>
                    <a:pt x="1938" y="76"/>
                    <a:pt x="1946" y="74"/>
                    <a:pt x="1953" y="74"/>
                  </a:cubicBezTo>
                  <a:close/>
                  <a:moveTo>
                    <a:pt x="1954" y="1"/>
                  </a:moveTo>
                  <a:cubicBezTo>
                    <a:pt x="1929" y="1"/>
                    <a:pt x="1902" y="11"/>
                    <a:pt x="1877" y="34"/>
                  </a:cubicBezTo>
                  <a:lnTo>
                    <a:pt x="44" y="1867"/>
                  </a:lnTo>
                  <a:cubicBezTo>
                    <a:pt x="0" y="1911"/>
                    <a:pt x="0" y="1983"/>
                    <a:pt x="44" y="2027"/>
                  </a:cubicBezTo>
                  <a:cubicBezTo>
                    <a:pt x="68" y="2046"/>
                    <a:pt x="97" y="2061"/>
                    <a:pt x="126" y="2061"/>
                  </a:cubicBezTo>
                  <a:cubicBezTo>
                    <a:pt x="155" y="2061"/>
                    <a:pt x="184" y="2051"/>
                    <a:pt x="204" y="2032"/>
                  </a:cubicBezTo>
                  <a:lnTo>
                    <a:pt x="2042" y="194"/>
                  </a:lnTo>
                  <a:cubicBezTo>
                    <a:pt x="2116" y="112"/>
                    <a:pt x="2041" y="1"/>
                    <a:pt x="1954"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9"/>
            <p:cNvSpPr/>
            <p:nvPr/>
          </p:nvSpPr>
          <p:spPr>
            <a:xfrm>
              <a:off x="-3340075" y="-1705675"/>
              <a:ext cx="45725" cy="44250"/>
            </a:xfrm>
            <a:custGeom>
              <a:avLst/>
              <a:gdLst/>
              <a:ahLst/>
              <a:cxnLst/>
              <a:rect l="l" t="t" r="r" b="b"/>
              <a:pathLst>
                <a:path w="1829" h="1770" extrusionOk="0">
                  <a:moveTo>
                    <a:pt x="1723" y="1"/>
                  </a:moveTo>
                  <a:cubicBezTo>
                    <a:pt x="1707" y="1"/>
                    <a:pt x="1689" y="7"/>
                    <a:pt x="1673" y="23"/>
                  </a:cubicBezTo>
                  <a:lnTo>
                    <a:pt x="53" y="1639"/>
                  </a:lnTo>
                  <a:cubicBezTo>
                    <a:pt x="0" y="1695"/>
                    <a:pt x="50" y="1770"/>
                    <a:pt x="110" y="1770"/>
                  </a:cubicBezTo>
                  <a:cubicBezTo>
                    <a:pt x="126" y="1770"/>
                    <a:pt x="144" y="1764"/>
                    <a:pt x="159" y="1750"/>
                  </a:cubicBezTo>
                  <a:lnTo>
                    <a:pt x="1780" y="130"/>
                  </a:lnTo>
                  <a:cubicBezTo>
                    <a:pt x="1828" y="74"/>
                    <a:pt x="1779" y="1"/>
                    <a:pt x="1723"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9"/>
            <p:cNvSpPr/>
            <p:nvPr/>
          </p:nvSpPr>
          <p:spPr>
            <a:xfrm>
              <a:off x="-3340575" y="-1706650"/>
              <a:ext cx="46700" cy="46175"/>
            </a:xfrm>
            <a:custGeom>
              <a:avLst/>
              <a:gdLst/>
              <a:ahLst/>
              <a:cxnLst/>
              <a:rect l="l" t="t" r="r" b="b"/>
              <a:pathLst>
                <a:path w="1868" h="1847" extrusionOk="0">
                  <a:moveTo>
                    <a:pt x="1751" y="77"/>
                  </a:moveTo>
                  <a:cubicBezTo>
                    <a:pt x="1766" y="81"/>
                    <a:pt x="1776" y="91"/>
                    <a:pt x="1780" y="111"/>
                  </a:cubicBezTo>
                  <a:cubicBezTo>
                    <a:pt x="1785" y="120"/>
                    <a:pt x="1780" y="135"/>
                    <a:pt x="1771" y="140"/>
                  </a:cubicBezTo>
                  <a:lnTo>
                    <a:pt x="155" y="1760"/>
                  </a:lnTo>
                  <a:cubicBezTo>
                    <a:pt x="147" y="1768"/>
                    <a:pt x="137" y="1771"/>
                    <a:pt x="128" y="1771"/>
                  </a:cubicBezTo>
                  <a:cubicBezTo>
                    <a:pt x="97" y="1771"/>
                    <a:pt x="71" y="1733"/>
                    <a:pt x="97" y="1707"/>
                  </a:cubicBezTo>
                  <a:lnTo>
                    <a:pt x="1718" y="86"/>
                  </a:lnTo>
                  <a:cubicBezTo>
                    <a:pt x="1722" y="81"/>
                    <a:pt x="1732" y="77"/>
                    <a:pt x="1742" y="77"/>
                  </a:cubicBezTo>
                  <a:close/>
                  <a:moveTo>
                    <a:pt x="1742" y="0"/>
                  </a:moveTo>
                  <a:cubicBezTo>
                    <a:pt x="1713" y="0"/>
                    <a:pt x="1686" y="11"/>
                    <a:pt x="1664" y="33"/>
                  </a:cubicBezTo>
                  <a:lnTo>
                    <a:pt x="49" y="1654"/>
                  </a:lnTo>
                  <a:cubicBezTo>
                    <a:pt x="0" y="1697"/>
                    <a:pt x="0" y="1770"/>
                    <a:pt x="49" y="1813"/>
                  </a:cubicBezTo>
                  <a:cubicBezTo>
                    <a:pt x="68" y="1832"/>
                    <a:pt x="97" y="1847"/>
                    <a:pt x="131" y="1847"/>
                  </a:cubicBezTo>
                  <a:cubicBezTo>
                    <a:pt x="160" y="1847"/>
                    <a:pt x="189" y="1832"/>
                    <a:pt x="208" y="1813"/>
                  </a:cubicBezTo>
                  <a:lnTo>
                    <a:pt x="1829" y="193"/>
                  </a:lnTo>
                  <a:cubicBezTo>
                    <a:pt x="1858" y="169"/>
                    <a:pt x="1868" y="125"/>
                    <a:pt x="1858" y="91"/>
                  </a:cubicBezTo>
                  <a:cubicBezTo>
                    <a:pt x="1848" y="48"/>
                    <a:pt x="1814" y="14"/>
                    <a:pt x="1771" y="4"/>
                  </a:cubicBezTo>
                  <a:cubicBezTo>
                    <a:pt x="1761" y="2"/>
                    <a:pt x="1751" y="0"/>
                    <a:pt x="1742"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9"/>
            <p:cNvSpPr/>
            <p:nvPr/>
          </p:nvSpPr>
          <p:spPr>
            <a:xfrm>
              <a:off x="-3354125" y="-1719750"/>
              <a:ext cx="40325" cy="38850"/>
            </a:xfrm>
            <a:custGeom>
              <a:avLst/>
              <a:gdLst/>
              <a:ahLst/>
              <a:cxnLst/>
              <a:rect l="l" t="t" r="r" b="b"/>
              <a:pathLst>
                <a:path w="1613" h="1554" extrusionOk="0">
                  <a:moveTo>
                    <a:pt x="1504" y="1"/>
                  </a:moveTo>
                  <a:cubicBezTo>
                    <a:pt x="1488" y="1"/>
                    <a:pt x="1472" y="6"/>
                    <a:pt x="1457" y="20"/>
                  </a:cubicBezTo>
                  <a:lnTo>
                    <a:pt x="49" y="1428"/>
                  </a:lnTo>
                  <a:cubicBezTo>
                    <a:pt x="0" y="1481"/>
                    <a:pt x="51" y="1554"/>
                    <a:pt x="110" y="1554"/>
                  </a:cubicBezTo>
                  <a:cubicBezTo>
                    <a:pt x="127" y="1554"/>
                    <a:pt x="144" y="1548"/>
                    <a:pt x="160" y="1534"/>
                  </a:cubicBezTo>
                  <a:lnTo>
                    <a:pt x="1563" y="131"/>
                  </a:lnTo>
                  <a:cubicBezTo>
                    <a:pt x="1612" y="75"/>
                    <a:pt x="1561" y="1"/>
                    <a:pt x="1504"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9"/>
            <p:cNvSpPr/>
            <p:nvPr/>
          </p:nvSpPr>
          <p:spPr>
            <a:xfrm>
              <a:off x="-3354600" y="-1720800"/>
              <a:ext cx="41250" cy="40875"/>
            </a:xfrm>
            <a:custGeom>
              <a:avLst/>
              <a:gdLst/>
              <a:ahLst/>
              <a:cxnLst/>
              <a:rect l="l" t="t" r="r" b="b"/>
              <a:pathLst>
                <a:path w="1650" h="1635" extrusionOk="0">
                  <a:moveTo>
                    <a:pt x="1529" y="77"/>
                  </a:moveTo>
                  <a:cubicBezTo>
                    <a:pt x="1539" y="77"/>
                    <a:pt x="1548" y="82"/>
                    <a:pt x="1553" y="91"/>
                  </a:cubicBezTo>
                  <a:cubicBezTo>
                    <a:pt x="1572" y="106"/>
                    <a:pt x="1572" y="130"/>
                    <a:pt x="1553" y="144"/>
                  </a:cubicBezTo>
                  <a:lnTo>
                    <a:pt x="150" y="1547"/>
                  </a:lnTo>
                  <a:cubicBezTo>
                    <a:pt x="145" y="1552"/>
                    <a:pt x="136" y="1557"/>
                    <a:pt x="126" y="1557"/>
                  </a:cubicBezTo>
                  <a:cubicBezTo>
                    <a:pt x="116" y="1557"/>
                    <a:pt x="107" y="1552"/>
                    <a:pt x="97" y="1547"/>
                  </a:cubicBezTo>
                  <a:cubicBezTo>
                    <a:pt x="92" y="1538"/>
                    <a:pt x="87" y="1528"/>
                    <a:pt x="87" y="1518"/>
                  </a:cubicBezTo>
                  <a:cubicBezTo>
                    <a:pt x="83" y="1508"/>
                    <a:pt x="87" y="1499"/>
                    <a:pt x="97" y="1494"/>
                  </a:cubicBezTo>
                  <a:lnTo>
                    <a:pt x="1500" y="91"/>
                  </a:lnTo>
                  <a:cubicBezTo>
                    <a:pt x="1505" y="82"/>
                    <a:pt x="1514" y="77"/>
                    <a:pt x="1524" y="77"/>
                  </a:cubicBezTo>
                  <a:close/>
                  <a:moveTo>
                    <a:pt x="1524" y="1"/>
                  </a:moveTo>
                  <a:cubicBezTo>
                    <a:pt x="1496" y="1"/>
                    <a:pt x="1470" y="11"/>
                    <a:pt x="1451" y="33"/>
                  </a:cubicBezTo>
                  <a:lnTo>
                    <a:pt x="44" y="1441"/>
                  </a:lnTo>
                  <a:cubicBezTo>
                    <a:pt x="0" y="1484"/>
                    <a:pt x="0" y="1557"/>
                    <a:pt x="44" y="1600"/>
                  </a:cubicBezTo>
                  <a:cubicBezTo>
                    <a:pt x="68" y="1620"/>
                    <a:pt x="97" y="1634"/>
                    <a:pt x="126" y="1634"/>
                  </a:cubicBezTo>
                  <a:cubicBezTo>
                    <a:pt x="155" y="1634"/>
                    <a:pt x="184" y="1625"/>
                    <a:pt x="208" y="1600"/>
                  </a:cubicBezTo>
                  <a:lnTo>
                    <a:pt x="1611" y="198"/>
                  </a:lnTo>
                  <a:cubicBezTo>
                    <a:pt x="1640" y="169"/>
                    <a:pt x="1650" y="130"/>
                    <a:pt x="1640" y="91"/>
                  </a:cubicBezTo>
                  <a:cubicBezTo>
                    <a:pt x="1630" y="48"/>
                    <a:pt x="1597" y="19"/>
                    <a:pt x="1553" y="4"/>
                  </a:cubicBezTo>
                  <a:cubicBezTo>
                    <a:pt x="1543" y="2"/>
                    <a:pt x="1534" y="1"/>
                    <a:pt x="1524"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9"/>
            <p:cNvSpPr/>
            <p:nvPr/>
          </p:nvSpPr>
          <p:spPr>
            <a:xfrm>
              <a:off x="-3437700" y="-1844600"/>
              <a:ext cx="152125" cy="233150"/>
            </a:xfrm>
            <a:custGeom>
              <a:avLst/>
              <a:gdLst/>
              <a:ahLst/>
              <a:cxnLst/>
              <a:rect l="l" t="t" r="r" b="b"/>
              <a:pathLst>
                <a:path w="6085" h="9326" extrusionOk="0">
                  <a:moveTo>
                    <a:pt x="105" y="0"/>
                  </a:moveTo>
                  <a:cubicBezTo>
                    <a:pt x="52" y="0"/>
                    <a:pt x="1" y="56"/>
                    <a:pt x="35" y="114"/>
                  </a:cubicBezTo>
                  <a:cubicBezTo>
                    <a:pt x="1032" y="1667"/>
                    <a:pt x="4925" y="7742"/>
                    <a:pt x="5922" y="9290"/>
                  </a:cubicBezTo>
                  <a:cubicBezTo>
                    <a:pt x="5938" y="9315"/>
                    <a:pt x="5960" y="9325"/>
                    <a:pt x="5982" y="9325"/>
                  </a:cubicBezTo>
                  <a:cubicBezTo>
                    <a:pt x="6034" y="9325"/>
                    <a:pt x="6085" y="9269"/>
                    <a:pt x="6048" y="9208"/>
                  </a:cubicBezTo>
                  <a:cubicBezTo>
                    <a:pt x="5056" y="7660"/>
                    <a:pt x="1157" y="1585"/>
                    <a:pt x="166" y="32"/>
                  </a:cubicBezTo>
                  <a:cubicBezTo>
                    <a:pt x="149" y="10"/>
                    <a:pt x="127" y="0"/>
                    <a:pt x="105"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9"/>
            <p:cNvSpPr/>
            <p:nvPr/>
          </p:nvSpPr>
          <p:spPr>
            <a:xfrm>
              <a:off x="-3438175" y="-1845525"/>
              <a:ext cx="153000" cy="235000"/>
            </a:xfrm>
            <a:custGeom>
              <a:avLst/>
              <a:gdLst/>
              <a:ahLst/>
              <a:cxnLst/>
              <a:rect l="l" t="t" r="r" b="b"/>
              <a:pathLst>
                <a:path w="6120" h="9400" extrusionOk="0">
                  <a:moveTo>
                    <a:pt x="127" y="74"/>
                  </a:moveTo>
                  <a:cubicBezTo>
                    <a:pt x="136" y="74"/>
                    <a:pt x="146" y="79"/>
                    <a:pt x="156" y="93"/>
                  </a:cubicBezTo>
                  <a:lnTo>
                    <a:pt x="6038" y="9269"/>
                  </a:lnTo>
                  <a:cubicBezTo>
                    <a:pt x="6042" y="9274"/>
                    <a:pt x="6042" y="9284"/>
                    <a:pt x="6042" y="9293"/>
                  </a:cubicBezTo>
                  <a:cubicBezTo>
                    <a:pt x="6038" y="9303"/>
                    <a:pt x="6033" y="9313"/>
                    <a:pt x="6023" y="9317"/>
                  </a:cubicBezTo>
                  <a:cubicBezTo>
                    <a:pt x="6013" y="9322"/>
                    <a:pt x="6004" y="9327"/>
                    <a:pt x="5994" y="9327"/>
                  </a:cubicBezTo>
                  <a:cubicBezTo>
                    <a:pt x="5984" y="9322"/>
                    <a:pt x="5980" y="9317"/>
                    <a:pt x="5975" y="9308"/>
                  </a:cubicBezTo>
                  <a:lnTo>
                    <a:pt x="88" y="132"/>
                  </a:lnTo>
                  <a:cubicBezTo>
                    <a:pt x="83" y="122"/>
                    <a:pt x="78" y="108"/>
                    <a:pt x="88" y="98"/>
                  </a:cubicBezTo>
                  <a:cubicBezTo>
                    <a:pt x="93" y="84"/>
                    <a:pt x="107" y="74"/>
                    <a:pt x="127" y="74"/>
                  </a:cubicBezTo>
                  <a:close/>
                  <a:moveTo>
                    <a:pt x="129" y="1"/>
                  </a:moveTo>
                  <a:cubicBezTo>
                    <a:pt x="125" y="1"/>
                    <a:pt x="121" y="1"/>
                    <a:pt x="117" y="1"/>
                  </a:cubicBezTo>
                  <a:cubicBezTo>
                    <a:pt x="74" y="1"/>
                    <a:pt x="35" y="26"/>
                    <a:pt x="15" y="64"/>
                  </a:cubicBezTo>
                  <a:cubicBezTo>
                    <a:pt x="1" y="98"/>
                    <a:pt x="1" y="142"/>
                    <a:pt x="25" y="175"/>
                  </a:cubicBezTo>
                  <a:lnTo>
                    <a:pt x="5907" y="9351"/>
                  </a:lnTo>
                  <a:cubicBezTo>
                    <a:pt x="5926" y="9380"/>
                    <a:pt x="5960" y="9400"/>
                    <a:pt x="5999" y="9400"/>
                  </a:cubicBezTo>
                  <a:cubicBezTo>
                    <a:pt x="6023" y="9400"/>
                    <a:pt x="6042" y="9395"/>
                    <a:pt x="6062" y="9380"/>
                  </a:cubicBezTo>
                  <a:cubicBezTo>
                    <a:pt x="6086" y="9366"/>
                    <a:pt x="6105" y="9342"/>
                    <a:pt x="6115" y="9317"/>
                  </a:cubicBezTo>
                  <a:cubicBezTo>
                    <a:pt x="6120" y="9284"/>
                    <a:pt x="6115" y="9255"/>
                    <a:pt x="6100" y="9226"/>
                  </a:cubicBezTo>
                  <a:lnTo>
                    <a:pt x="214" y="50"/>
                  </a:lnTo>
                  <a:cubicBezTo>
                    <a:pt x="196" y="19"/>
                    <a:pt x="163" y="1"/>
                    <a:pt x="129"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9"/>
            <p:cNvSpPr/>
            <p:nvPr/>
          </p:nvSpPr>
          <p:spPr>
            <a:xfrm>
              <a:off x="-3479050" y="-1803500"/>
              <a:ext cx="234800" cy="150925"/>
            </a:xfrm>
            <a:custGeom>
              <a:avLst/>
              <a:gdLst/>
              <a:ahLst/>
              <a:cxnLst/>
              <a:rect l="l" t="t" r="r" b="b"/>
              <a:pathLst>
                <a:path w="9392" h="6037" extrusionOk="0">
                  <a:moveTo>
                    <a:pt x="109" y="0"/>
                  </a:moveTo>
                  <a:cubicBezTo>
                    <a:pt x="42" y="0"/>
                    <a:pt x="0" y="95"/>
                    <a:pt x="69" y="139"/>
                  </a:cubicBezTo>
                  <a:lnTo>
                    <a:pt x="9245" y="6026"/>
                  </a:lnTo>
                  <a:cubicBezTo>
                    <a:pt x="9258" y="6034"/>
                    <a:pt x="9271" y="6037"/>
                    <a:pt x="9283" y="6037"/>
                  </a:cubicBezTo>
                  <a:cubicBezTo>
                    <a:pt x="9348" y="6037"/>
                    <a:pt x="9392" y="5944"/>
                    <a:pt x="9327" y="5895"/>
                  </a:cubicBezTo>
                  <a:lnTo>
                    <a:pt x="151" y="13"/>
                  </a:lnTo>
                  <a:cubicBezTo>
                    <a:pt x="136" y="4"/>
                    <a:pt x="122" y="0"/>
                    <a:pt x="109"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9"/>
            <p:cNvSpPr/>
            <p:nvPr/>
          </p:nvSpPr>
          <p:spPr>
            <a:xfrm>
              <a:off x="-3479150" y="-1804450"/>
              <a:ext cx="235450" cy="152825"/>
            </a:xfrm>
            <a:custGeom>
              <a:avLst/>
              <a:gdLst/>
              <a:ahLst/>
              <a:cxnLst/>
              <a:rect l="l" t="t" r="r" b="b"/>
              <a:pathLst>
                <a:path w="9418" h="6113" extrusionOk="0">
                  <a:moveTo>
                    <a:pt x="114" y="75"/>
                  </a:moveTo>
                  <a:cubicBezTo>
                    <a:pt x="121" y="75"/>
                    <a:pt x="129" y="77"/>
                    <a:pt x="136" y="80"/>
                  </a:cubicBezTo>
                  <a:lnTo>
                    <a:pt x="9307" y="5962"/>
                  </a:lnTo>
                  <a:cubicBezTo>
                    <a:pt x="9321" y="5967"/>
                    <a:pt x="9326" y="5982"/>
                    <a:pt x="9326" y="5991"/>
                  </a:cubicBezTo>
                  <a:cubicBezTo>
                    <a:pt x="9326" y="6011"/>
                    <a:pt x="9316" y="6025"/>
                    <a:pt x="9302" y="6030"/>
                  </a:cubicBezTo>
                  <a:cubicBezTo>
                    <a:pt x="9297" y="6032"/>
                    <a:pt x="9291" y="6034"/>
                    <a:pt x="9285" y="6034"/>
                  </a:cubicBezTo>
                  <a:cubicBezTo>
                    <a:pt x="9279" y="6034"/>
                    <a:pt x="9273" y="6032"/>
                    <a:pt x="9268" y="6030"/>
                  </a:cubicBezTo>
                  <a:lnTo>
                    <a:pt x="92" y="148"/>
                  </a:lnTo>
                  <a:lnTo>
                    <a:pt x="92" y="143"/>
                  </a:lnTo>
                  <a:cubicBezTo>
                    <a:pt x="73" y="134"/>
                    <a:pt x="68" y="109"/>
                    <a:pt x="82" y="90"/>
                  </a:cubicBezTo>
                  <a:cubicBezTo>
                    <a:pt x="89" y="81"/>
                    <a:pt x="101" y="75"/>
                    <a:pt x="114" y="75"/>
                  </a:cubicBezTo>
                  <a:close/>
                  <a:moveTo>
                    <a:pt x="114" y="0"/>
                  </a:moveTo>
                  <a:cubicBezTo>
                    <a:pt x="99" y="0"/>
                    <a:pt x="83" y="4"/>
                    <a:pt x="68" y="13"/>
                  </a:cubicBezTo>
                  <a:cubicBezTo>
                    <a:pt x="29" y="32"/>
                    <a:pt x="0" y="71"/>
                    <a:pt x="0" y="114"/>
                  </a:cubicBezTo>
                  <a:cubicBezTo>
                    <a:pt x="0" y="153"/>
                    <a:pt x="20" y="192"/>
                    <a:pt x="53" y="211"/>
                  </a:cubicBezTo>
                  <a:lnTo>
                    <a:pt x="9229" y="6093"/>
                  </a:lnTo>
                  <a:cubicBezTo>
                    <a:pt x="9244" y="6107"/>
                    <a:pt x="9268" y="6112"/>
                    <a:pt x="9287" y="6112"/>
                  </a:cubicBezTo>
                  <a:cubicBezTo>
                    <a:pt x="9326" y="6112"/>
                    <a:pt x="9360" y="6093"/>
                    <a:pt x="9384" y="6059"/>
                  </a:cubicBezTo>
                  <a:cubicBezTo>
                    <a:pt x="9418" y="6006"/>
                    <a:pt x="9403" y="5933"/>
                    <a:pt x="9350" y="5904"/>
                  </a:cubicBezTo>
                  <a:lnTo>
                    <a:pt x="174" y="17"/>
                  </a:lnTo>
                  <a:cubicBezTo>
                    <a:pt x="155" y="7"/>
                    <a:pt x="135" y="0"/>
                    <a:pt x="114"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9"/>
            <p:cNvSpPr/>
            <p:nvPr/>
          </p:nvSpPr>
          <p:spPr>
            <a:xfrm>
              <a:off x="-3458325" y="-1823975"/>
              <a:ext cx="193375" cy="191875"/>
            </a:xfrm>
            <a:custGeom>
              <a:avLst/>
              <a:gdLst/>
              <a:ahLst/>
              <a:cxnLst/>
              <a:rect l="l" t="t" r="r" b="b"/>
              <a:pathLst>
                <a:path w="7735" h="7675" extrusionOk="0">
                  <a:moveTo>
                    <a:pt x="7626" y="0"/>
                  </a:moveTo>
                  <a:cubicBezTo>
                    <a:pt x="7610" y="0"/>
                    <a:pt x="7594" y="6"/>
                    <a:pt x="7579" y="20"/>
                  </a:cubicBezTo>
                  <a:lnTo>
                    <a:pt x="52" y="7546"/>
                  </a:lnTo>
                  <a:cubicBezTo>
                    <a:pt x="0" y="7602"/>
                    <a:pt x="48" y="7675"/>
                    <a:pt x="106" y="7675"/>
                  </a:cubicBezTo>
                  <a:cubicBezTo>
                    <a:pt x="124" y="7675"/>
                    <a:pt x="142" y="7668"/>
                    <a:pt x="159" y="7653"/>
                  </a:cubicBezTo>
                  <a:lnTo>
                    <a:pt x="7685" y="131"/>
                  </a:lnTo>
                  <a:cubicBezTo>
                    <a:pt x="7734" y="74"/>
                    <a:pt x="7683" y="0"/>
                    <a:pt x="7626"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9"/>
            <p:cNvSpPr/>
            <p:nvPr/>
          </p:nvSpPr>
          <p:spPr>
            <a:xfrm>
              <a:off x="-3458850" y="-1824975"/>
              <a:ext cx="194250" cy="193900"/>
            </a:xfrm>
            <a:custGeom>
              <a:avLst/>
              <a:gdLst/>
              <a:ahLst/>
              <a:cxnLst/>
              <a:rect l="l" t="t" r="r" b="b"/>
              <a:pathLst>
                <a:path w="7770" h="7756" extrusionOk="0">
                  <a:moveTo>
                    <a:pt x="7648" y="74"/>
                  </a:moveTo>
                  <a:cubicBezTo>
                    <a:pt x="7658" y="79"/>
                    <a:pt x="7668" y="84"/>
                    <a:pt x="7677" y="89"/>
                  </a:cubicBezTo>
                  <a:cubicBezTo>
                    <a:pt x="7682" y="98"/>
                    <a:pt x="7687" y="103"/>
                    <a:pt x="7687" y="118"/>
                  </a:cubicBezTo>
                  <a:cubicBezTo>
                    <a:pt x="7687" y="127"/>
                    <a:pt x="7687" y="137"/>
                    <a:pt x="7677" y="142"/>
                  </a:cubicBezTo>
                  <a:lnTo>
                    <a:pt x="151" y="7668"/>
                  </a:lnTo>
                  <a:cubicBezTo>
                    <a:pt x="143" y="7676"/>
                    <a:pt x="135" y="7679"/>
                    <a:pt x="126" y="7679"/>
                  </a:cubicBezTo>
                  <a:cubicBezTo>
                    <a:pt x="97" y="7679"/>
                    <a:pt x="71" y="7641"/>
                    <a:pt x="98" y="7615"/>
                  </a:cubicBezTo>
                  <a:lnTo>
                    <a:pt x="7624" y="89"/>
                  </a:lnTo>
                  <a:cubicBezTo>
                    <a:pt x="7629" y="79"/>
                    <a:pt x="7639" y="79"/>
                    <a:pt x="7648" y="79"/>
                  </a:cubicBezTo>
                  <a:lnTo>
                    <a:pt x="7648" y="74"/>
                  </a:lnTo>
                  <a:close/>
                  <a:moveTo>
                    <a:pt x="7645" y="1"/>
                  </a:moveTo>
                  <a:cubicBezTo>
                    <a:pt x="7617" y="1"/>
                    <a:pt x="7592" y="14"/>
                    <a:pt x="7571" y="35"/>
                  </a:cubicBezTo>
                  <a:lnTo>
                    <a:pt x="44" y="7562"/>
                  </a:lnTo>
                  <a:cubicBezTo>
                    <a:pt x="1" y="7605"/>
                    <a:pt x="1" y="7678"/>
                    <a:pt x="44" y="7722"/>
                  </a:cubicBezTo>
                  <a:cubicBezTo>
                    <a:pt x="69" y="7741"/>
                    <a:pt x="98" y="7755"/>
                    <a:pt x="127" y="7755"/>
                  </a:cubicBezTo>
                  <a:cubicBezTo>
                    <a:pt x="160" y="7755"/>
                    <a:pt x="185" y="7741"/>
                    <a:pt x="209" y="7722"/>
                  </a:cubicBezTo>
                  <a:lnTo>
                    <a:pt x="7735" y="195"/>
                  </a:lnTo>
                  <a:cubicBezTo>
                    <a:pt x="7755" y="171"/>
                    <a:pt x="7769" y="142"/>
                    <a:pt x="7769" y="108"/>
                  </a:cubicBezTo>
                  <a:cubicBezTo>
                    <a:pt x="7759" y="50"/>
                    <a:pt x="7716" y="6"/>
                    <a:pt x="7658" y="2"/>
                  </a:cubicBezTo>
                  <a:cubicBezTo>
                    <a:pt x="7653" y="1"/>
                    <a:pt x="7649" y="1"/>
                    <a:pt x="7645"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9"/>
            <p:cNvSpPr/>
            <p:nvPr/>
          </p:nvSpPr>
          <p:spPr>
            <a:xfrm>
              <a:off x="-3297750" y="-1853000"/>
              <a:ext cx="61825" cy="60375"/>
            </a:xfrm>
            <a:custGeom>
              <a:avLst/>
              <a:gdLst/>
              <a:ahLst/>
              <a:cxnLst/>
              <a:rect l="l" t="t" r="r" b="b"/>
              <a:pathLst>
                <a:path w="2473" h="2415" extrusionOk="0">
                  <a:moveTo>
                    <a:pt x="110" y="0"/>
                  </a:moveTo>
                  <a:cubicBezTo>
                    <a:pt x="50" y="0"/>
                    <a:pt x="0" y="74"/>
                    <a:pt x="53" y="131"/>
                  </a:cubicBezTo>
                  <a:lnTo>
                    <a:pt x="2312" y="2395"/>
                  </a:lnTo>
                  <a:cubicBezTo>
                    <a:pt x="2328" y="2409"/>
                    <a:pt x="2345" y="2414"/>
                    <a:pt x="2362" y="2414"/>
                  </a:cubicBezTo>
                  <a:cubicBezTo>
                    <a:pt x="2421" y="2414"/>
                    <a:pt x="2472" y="2340"/>
                    <a:pt x="2423" y="2284"/>
                  </a:cubicBezTo>
                  <a:lnTo>
                    <a:pt x="159" y="20"/>
                  </a:lnTo>
                  <a:cubicBezTo>
                    <a:pt x="143" y="6"/>
                    <a:pt x="126" y="0"/>
                    <a:pt x="110"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9"/>
            <p:cNvSpPr/>
            <p:nvPr/>
          </p:nvSpPr>
          <p:spPr>
            <a:xfrm>
              <a:off x="-3299200" y="-1854000"/>
              <a:ext cx="63600" cy="62325"/>
            </a:xfrm>
            <a:custGeom>
              <a:avLst/>
              <a:gdLst/>
              <a:ahLst/>
              <a:cxnLst/>
              <a:rect l="l" t="t" r="r" b="b"/>
              <a:pathLst>
                <a:path w="2544" h="2493" extrusionOk="0">
                  <a:moveTo>
                    <a:pt x="164" y="79"/>
                  </a:moveTo>
                  <a:cubicBezTo>
                    <a:pt x="174" y="79"/>
                    <a:pt x="184" y="79"/>
                    <a:pt x="193" y="89"/>
                  </a:cubicBezTo>
                  <a:lnTo>
                    <a:pt x="2452" y="2353"/>
                  </a:lnTo>
                  <a:cubicBezTo>
                    <a:pt x="2462" y="2357"/>
                    <a:pt x="2467" y="2372"/>
                    <a:pt x="2462" y="2386"/>
                  </a:cubicBezTo>
                  <a:cubicBezTo>
                    <a:pt x="2462" y="2401"/>
                    <a:pt x="2447" y="2411"/>
                    <a:pt x="2433" y="2415"/>
                  </a:cubicBezTo>
                  <a:cubicBezTo>
                    <a:pt x="2430" y="2417"/>
                    <a:pt x="2427" y="2417"/>
                    <a:pt x="2424" y="2417"/>
                  </a:cubicBezTo>
                  <a:cubicBezTo>
                    <a:pt x="2416" y="2417"/>
                    <a:pt x="2406" y="2413"/>
                    <a:pt x="2399" y="2406"/>
                  </a:cubicBezTo>
                  <a:lnTo>
                    <a:pt x="135" y="142"/>
                  </a:lnTo>
                  <a:cubicBezTo>
                    <a:pt x="121" y="128"/>
                    <a:pt x="121" y="103"/>
                    <a:pt x="135" y="89"/>
                  </a:cubicBezTo>
                  <a:cubicBezTo>
                    <a:pt x="145" y="84"/>
                    <a:pt x="155" y="79"/>
                    <a:pt x="164" y="79"/>
                  </a:cubicBezTo>
                  <a:close/>
                  <a:moveTo>
                    <a:pt x="163" y="1"/>
                  </a:moveTo>
                  <a:cubicBezTo>
                    <a:pt x="75" y="1"/>
                    <a:pt x="0" y="114"/>
                    <a:pt x="82" y="195"/>
                  </a:cubicBezTo>
                  <a:lnTo>
                    <a:pt x="2346" y="2459"/>
                  </a:lnTo>
                  <a:cubicBezTo>
                    <a:pt x="2365" y="2478"/>
                    <a:pt x="2394" y="2493"/>
                    <a:pt x="2423" y="2493"/>
                  </a:cubicBezTo>
                  <a:cubicBezTo>
                    <a:pt x="2433" y="2493"/>
                    <a:pt x="2442" y="2493"/>
                    <a:pt x="2452" y="2488"/>
                  </a:cubicBezTo>
                  <a:cubicBezTo>
                    <a:pt x="2491" y="2478"/>
                    <a:pt x="2525" y="2444"/>
                    <a:pt x="2534" y="2406"/>
                  </a:cubicBezTo>
                  <a:cubicBezTo>
                    <a:pt x="2544" y="2367"/>
                    <a:pt x="2534" y="2324"/>
                    <a:pt x="2505" y="2299"/>
                  </a:cubicBezTo>
                  <a:lnTo>
                    <a:pt x="242" y="36"/>
                  </a:lnTo>
                  <a:cubicBezTo>
                    <a:pt x="217" y="11"/>
                    <a:pt x="189" y="1"/>
                    <a:pt x="163"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9"/>
            <p:cNvSpPr/>
            <p:nvPr/>
          </p:nvSpPr>
          <p:spPr>
            <a:xfrm>
              <a:off x="-3311900" y="-1833600"/>
              <a:ext cx="56650" cy="55125"/>
            </a:xfrm>
            <a:custGeom>
              <a:avLst/>
              <a:gdLst/>
              <a:ahLst/>
              <a:cxnLst/>
              <a:rect l="l" t="t" r="r" b="b"/>
              <a:pathLst>
                <a:path w="2266" h="2205" extrusionOk="0">
                  <a:moveTo>
                    <a:pt x="110" y="1"/>
                  </a:moveTo>
                  <a:cubicBezTo>
                    <a:pt x="53" y="1"/>
                    <a:pt x="1" y="78"/>
                    <a:pt x="53" y="134"/>
                  </a:cubicBezTo>
                  <a:lnTo>
                    <a:pt x="2104" y="2180"/>
                  </a:lnTo>
                  <a:cubicBezTo>
                    <a:pt x="2120" y="2197"/>
                    <a:pt x="2138" y="2204"/>
                    <a:pt x="2156" y="2204"/>
                  </a:cubicBezTo>
                  <a:cubicBezTo>
                    <a:pt x="2214" y="2204"/>
                    <a:pt x="2266" y="2129"/>
                    <a:pt x="2210" y="2073"/>
                  </a:cubicBezTo>
                  <a:lnTo>
                    <a:pt x="159" y="23"/>
                  </a:lnTo>
                  <a:cubicBezTo>
                    <a:pt x="144" y="7"/>
                    <a:pt x="127" y="1"/>
                    <a:pt x="110"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9"/>
            <p:cNvSpPr/>
            <p:nvPr/>
          </p:nvSpPr>
          <p:spPr>
            <a:xfrm>
              <a:off x="-3313175" y="-1834475"/>
              <a:ext cx="58350" cy="56950"/>
            </a:xfrm>
            <a:custGeom>
              <a:avLst/>
              <a:gdLst/>
              <a:ahLst/>
              <a:cxnLst/>
              <a:rect l="l" t="t" r="r" b="b"/>
              <a:pathLst>
                <a:path w="2334" h="2278" extrusionOk="0">
                  <a:moveTo>
                    <a:pt x="162" y="77"/>
                  </a:moveTo>
                  <a:cubicBezTo>
                    <a:pt x="172" y="77"/>
                    <a:pt x="177" y="82"/>
                    <a:pt x="186" y="91"/>
                  </a:cubicBezTo>
                  <a:lnTo>
                    <a:pt x="2237" y="2133"/>
                  </a:lnTo>
                  <a:cubicBezTo>
                    <a:pt x="2242" y="2142"/>
                    <a:pt x="2247" y="2157"/>
                    <a:pt x="2247" y="2167"/>
                  </a:cubicBezTo>
                  <a:cubicBezTo>
                    <a:pt x="2242" y="2181"/>
                    <a:pt x="2228" y="2196"/>
                    <a:pt x="2213" y="2200"/>
                  </a:cubicBezTo>
                  <a:cubicBezTo>
                    <a:pt x="2203" y="2200"/>
                    <a:pt x="2189" y="2200"/>
                    <a:pt x="2179" y="2191"/>
                  </a:cubicBezTo>
                  <a:lnTo>
                    <a:pt x="133" y="140"/>
                  </a:lnTo>
                  <a:cubicBezTo>
                    <a:pt x="119" y="125"/>
                    <a:pt x="119" y="101"/>
                    <a:pt x="133" y="87"/>
                  </a:cubicBezTo>
                  <a:cubicBezTo>
                    <a:pt x="138" y="82"/>
                    <a:pt x="148" y="77"/>
                    <a:pt x="162" y="77"/>
                  </a:cubicBezTo>
                  <a:close/>
                  <a:moveTo>
                    <a:pt x="162" y="0"/>
                  </a:moveTo>
                  <a:cubicBezTo>
                    <a:pt x="75" y="0"/>
                    <a:pt x="0" y="111"/>
                    <a:pt x="75" y="193"/>
                  </a:cubicBezTo>
                  <a:lnTo>
                    <a:pt x="2126" y="2244"/>
                  </a:lnTo>
                  <a:cubicBezTo>
                    <a:pt x="2145" y="2263"/>
                    <a:pt x="2174" y="2273"/>
                    <a:pt x="2203" y="2278"/>
                  </a:cubicBezTo>
                  <a:lnTo>
                    <a:pt x="2213" y="2278"/>
                  </a:lnTo>
                  <a:cubicBezTo>
                    <a:pt x="2242" y="2273"/>
                    <a:pt x="2266" y="2258"/>
                    <a:pt x="2286" y="2239"/>
                  </a:cubicBezTo>
                  <a:cubicBezTo>
                    <a:pt x="2334" y="2196"/>
                    <a:pt x="2334" y="2123"/>
                    <a:pt x="2286" y="2079"/>
                  </a:cubicBezTo>
                  <a:lnTo>
                    <a:pt x="239" y="33"/>
                  </a:lnTo>
                  <a:cubicBezTo>
                    <a:pt x="215" y="10"/>
                    <a:pt x="188" y="0"/>
                    <a:pt x="162"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9"/>
            <p:cNvSpPr/>
            <p:nvPr/>
          </p:nvSpPr>
          <p:spPr>
            <a:xfrm>
              <a:off x="-3325950" y="-1814075"/>
              <a:ext cx="51075" cy="49625"/>
            </a:xfrm>
            <a:custGeom>
              <a:avLst/>
              <a:gdLst/>
              <a:ahLst/>
              <a:cxnLst/>
              <a:rect l="l" t="t" r="r" b="b"/>
              <a:pathLst>
                <a:path w="2043" h="1985" extrusionOk="0">
                  <a:moveTo>
                    <a:pt x="110" y="1"/>
                  </a:moveTo>
                  <a:cubicBezTo>
                    <a:pt x="51" y="1"/>
                    <a:pt x="0" y="75"/>
                    <a:pt x="49" y="132"/>
                  </a:cubicBezTo>
                  <a:lnTo>
                    <a:pt x="1887" y="1965"/>
                  </a:lnTo>
                  <a:cubicBezTo>
                    <a:pt x="1902" y="1979"/>
                    <a:pt x="1919" y="1984"/>
                    <a:pt x="1935" y="1984"/>
                  </a:cubicBezTo>
                  <a:cubicBezTo>
                    <a:pt x="1992" y="1984"/>
                    <a:pt x="2043" y="1910"/>
                    <a:pt x="1994" y="1854"/>
                  </a:cubicBezTo>
                  <a:lnTo>
                    <a:pt x="160" y="20"/>
                  </a:lnTo>
                  <a:cubicBezTo>
                    <a:pt x="144" y="7"/>
                    <a:pt x="127" y="1"/>
                    <a:pt x="110"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9"/>
            <p:cNvSpPr/>
            <p:nvPr/>
          </p:nvSpPr>
          <p:spPr>
            <a:xfrm>
              <a:off x="-3326175" y="-1815050"/>
              <a:ext cx="51900" cy="51550"/>
            </a:xfrm>
            <a:custGeom>
              <a:avLst/>
              <a:gdLst/>
              <a:ahLst/>
              <a:cxnLst/>
              <a:rect l="l" t="t" r="r" b="b"/>
              <a:pathLst>
                <a:path w="2076" h="2062" extrusionOk="0">
                  <a:moveTo>
                    <a:pt x="124" y="77"/>
                  </a:moveTo>
                  <a:cubicBezTo>
                    <a:pt x="131" y="77"/>
                    <a:pt x="138" y="81"/>
                    <a:pt x="145" y="88"/>
                  </a:cubicBezTo>
                  <a:lnTo>
                    <a:pt x="1978" y="1922"/>
                  </a:lnTo>
                  <a:cubicBezTo>
                    <a:pt x="2001" y="1948"/>
                    <a:pt x="1976" y="1984"/>
                    <a:pt x="1948" y="1984"/>
                  </a:cubicBezTo>
                  <a:cubicBezTo>
                    <a:pt x="1940" y="1984"/>
                    <a:pt x="1932" y="1981"/>
                    <a:pt x="1925" y="1975"/>
                  </a:cubicBezTo>
                  <a:lnTo>
                    <a:pt x="92" y="142"/>
                  </a:lnTo>
                  <a:cubicBezTo>
                    <a:pt x="82" y="137"/>
                    <a:pt x="77" y="127"/>
                    <a:pt x="77" y="117"/>
                  </a:cubicBezTo>
                  <a:cubicBezTo>
                    <a:pt x="82" y="93"/>
                    <a:pt x="97" y="79"/>
                    <a:pt x="116" y="79"/>
                  </a:cubicBezTo>
                  <a:cubicBezTo>
                    <a:pt x="119" y="77"/>
                    <a:pt x="121" y="77"/>
                    <a:pt x="124" y="77"/>
                  </a:cubicBezTo>
                  <a:close/>
                  <a:moveTo>
                    <a:pt x="124" y="0"/>
                  </a:moveTo>
                  <a:cubicBezTo>
                    <a:pt x="120" y="0"/>
                    <a:pt x="116" y="1"/>
                    <a:pt x="111" y="1"/>
                  </a:cubicBezTo>
                  <a:cubicBezTo>
                    <a:pt x="82" y="1"/>
                    <a:pt x="58" y="16"/>
                    <a:pt x="39" y="35"/>
                  </a:cubicBezTo>
                  <a:cubicBezTo>
                    <a:pt x="19" y="54"/>
                    <a:pt x="5" y="84"/>
                    <a:pt x="5" y="108"/>
                  </a:cubicBezTo>
                  <a:cubicBezTo>
                    <a:pt x="0" y="142"/>
                    <a:pt x="15" y="171"/>
                    <a:pt x="34" y="195"/>
                  </a:cubicBezTo>
                  <a:lnTo>
                    <a:pt x="1872" y="2028"/>
                  </a:lnTo>
                  <a:cubicBezTo>
                    <a:pt x="1891" y="2052"/>
                    <a:pt x="1916" y="2062"/>
                    <a:pt x="1949" y="2062"/>
                  </a:cubicBezTo>
                  <a:cubicBezTo>
                    <a:pt x="1978" y="2062"/>
                    <a:pt x="2007" y="2047"/>
                    <a:pt x="2032" y="2028"/>
                  </a:cubicBezTo>
                  <a:cubicBezTo>
                    <a:pt x="2075" y="1984"/>
                    <a:pt x="2075" y="1912"/>
                    <a:pt x="2032" y="1868"/>
                  </a:cubicBezTo>
                  <a:lnTo>
                    <a:pt x="198" y="35"/>
                  </a:lnTo>
                  <a:cubicBezTo>
                    <a:pt x="177" y="14"/>
                    <a:pt x="153" y="0"/>
                    <a:pt x="124"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9"/>
            <p:cNvSpPr/>
            <p:nvPr/>
          </p:nvSpPr>
          <p:spPr>
            <a:xfrm>
              <a:off x="-3340075" y="-1794675"/>
              <a:ext cx="45725" cy="44250"/>
            </a:xfrm>
            <a:custGeom>
              <a:avLst/>
              <a:gdLst/>
              <a:ahLst/>
              <a:cxnLst/>
              <a:rect l="l" t="t" r="r" b="b"/>
              <a:pathLst>
                <a:path w="1829" h="1770" extrusionOk="0">
                  <a:moveTo>
                    <a:pt x="107" y="1"/>
                  </a:moveTo>
                  <a:cubicBezTo>
                    <a:pt x="49" y="1"/>
                    <a:pt x="1" y="74"/>
                    <a:pt x="53" y="129"/>
                  </a:cubicBezTo>
                  <a:lnTo>
                    <a:pt x="1673" y="1750"/>
                  </a:lnTo>
                  <a:lnTo>
                    <a:pt x="1669" y="1750"/>
                  </a:lnTo>
                  <a:cubicBezTo>
                    <a:pt x="1685" y="1764"/>
                    <a:pt x="1702" y="1770"/>
                    <a:pt x="1719" y="1770"/>
                  </a:cubicBezTo>
                  <a:cubicBezTo>
                    <a:pt x="1778" y="1770"/>
                    <a:pt x="1829" y="1696"/>
                    <a:pt x="1780" y="1643"/>
                  </a:cubicBezTo>
                  <a:lnTo>
                    <a:pt x="159" y="23"/>
                  </a:lnTo>
                  <a:cubicBezTo>
                    <a:pt x="143" y="7"/>
                    <a:pt x="124" y="1"/>
                    <a:pt x="107"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9"/>
            <p:cNvSpPr/>
            <p:nvPr/>
          </p:nvSpPr>
          <p:spPr>
            <a:xfrm>
              <a:off x="-3340325" y="-1795575"/>
              <a:ext cx="46325" cy="46225"/>
            </a:xfrm>
            <a:custGeom>
              <a:avLst/>
              <a:gdLst/>
              <a:ahLst/>
              <a:cxnLst/>
              <a:rect l="l" t="t" r="r" b="b"/>
              <a:pathLst>
                <a:path w="1853" h="1849" extrusionOk="0">
                  <a:moveTo>
                    <a:pt x="121" y="74"/>
                  </a:moveTo>
                  <a:cubicBezTo>
                    <a:pt x="131" y="74"/>
                    <a:pt x="140" y="78"/>
                    <a:pt x="145" y="88"/>
                  </a:cubicBezTo>
                  <a:lnTo>
                    <a:pt x="1766" y="1704"/>
                  </a:lnTo>
                  <a:cubicBezTo>
                    <a:pt x="1775" y="1713"/>
                    <a:pt x="1775" y="1728"/>
                    <a:pt x="1775" y="1738"/>
                  </a:cubicBezTo>
                  <a:cubicBezTo>
                    <a:pt x="1770" y="1752"/>
                    <a:pt x="1756" y="1767"/>
                    <a:pt x="1741" y="1771"/>
                  </a:cubicBezTo>
                  <a:cubicBezTo>
                    <a:pt x="1732" y="1771"/>
                    <a:pt x="1717" y="1771"/>
                    <a:pt x="1712" y="1762"/>
                  </a:cubicBezTo>
                  <a:lnTo>
                    <a:pt x="92" y="141"/>
                  </a:lnTo>
                  <a:cubicBezTo>
                    <a:pt x="78" y="127"/>
                    <a:pt x="78" y="103"/>
                    <a:pt x="92" y="88"/>
                  </a:cubicBezTo>
                  <a:cubicBezTo>
                    <a:pt x="97" y="83"/>
                    <a:pt x="107" y="78"/>
                    <a:pt x="121" y="74"/>
                  </a:cubicBezTo>
                  <a:close/>
                  <a:moveTo>
                    <a:pt x="123" y="0"/>
                  </a:moveTo>
                  <a:cubicBezTo>
                    <a:pt x="119" y="0"/>
                    <a:pt x="115" y="0"/>
                    <a:pt x="111" y="1"/>
                  </a:cubicBezTo>
                  <a:cubicBezTo>
                    <a:pt x="82" y="1"/>
                    <a:pt x="53" y="16"/>
                    <a:pt x="34" y="35"/>
                  </a:cubicBezTo>
                  <a:cubicBezTo>
                    <a:pt x="15" y="54"/>
                    <a:pt x="5" y="78"/>
                    <a:pt x="0" y="107"/>
                  </a:cubicBezTo>
                  <a:cubicBezTo>
                    <a:pt x="0" y="141"/>
                    <a:pt x="10" y="170"/>
                    <a:pt x="34" y="195"/>
                  </a:cubicBezTo>
                  <a:lnTo>
                    <a:pt x="1654" y="1815"/>
                  </a:lnTo>
                  <a:cubicBezTo>
                    <a:pt x="1674" y="1834"/>
                    <a:pt x="1703" y="1849"/>
                    <a:pt x="1732" y="1849"/>
                  </a:cubicBezTo>
                  <a:cubicBezTo>
                    <a:pt x="1741" y="1849"/>
                    <a:pt x="1751" y="1844"/>
                    <a:pt x="1761" y="1844"/>
                  </a:cubicBezTo>
                  <a:cubicBezTo>
                    <a:pt x="1800" y="1834"/>
                    <a:pt x="1833" y="1800"/>
                    <a:pt x="1843" y="1757"/>
                  </a:cubicBezTo>
                  <a:cubicBezTo>
                    <a:pt x="1853" y="1718"/>
                    <a:pt x="1843" y="1679"/>
                    <a:pt x="1814" y="1650"/>
                  </a:cubicBezTo>
                  <a:lnTo>
                    <a:pt x="194" y="35"/>
                  </a:lnTo>
                  <a:cubicBezTo>
                    <a:pt x="177" y="14"/>
                    <a:pt x="149" y="0"/>
                    <a:pt x="123"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9"/>
            <p:cNvSpPr/>
            <p:nvPr/>
          </p:nvSpPr>
          <p:spPr>
            <a:xfrm>
              <a:off x="-3354125" y="-1775125"/>
              <a:ext cx="40325" cy="38850"/>
            </a:xfrm>
            <a:custGeom>
              <a:avLst/>
              <a:gdLst/>
              <a:ahLst/>
              <a:cxnLst/>
              <a:rect l="l" t="t" r="r" b="b"/>
              <a:pathLst>
                <a:path w="1613" h="1554" extrusionOk="0">
                  <a:moveTo>
                    <a:pt x="110" y="0"/>
                  </a:moveTo>
                  <a:cubicBezTo>
                    <a:pt x="51" y="0"/>
                    <a:pt x="0" y="73"/>
                    <a:pt x="49" y="126"/>
                  </a:cubicBezTo>
                  <a:lnTo>
                    <a:pt x="1457" y="1534"/>
                  </a:lnTo>
                  <a:cubicBezTo>
                    <a:pt x="1472" y="1548"/>
                    <a:pt x="1488" y="1554"/>
                    <a:pt x="1504" y="1554"/>
                  </a:cubicBezTo>
                  <a:cubicBezTo>
                    <a:pt x="1561" y="1554"/>
                    <a:pt x="1612" y="1479"/>
                    <a:pt x="1563" y="1423"/>
                  </a:cubicBezTo>
                  <a:lnTo>
                    <a:pt x="160" y="20"/>
                  </a:lnTo>
                  <a:cubicBezTo>
                    <a:pt x="144" y="6"/>
                    <a:pt x="127" y="0"/>
                    <a:pt x="110"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9"/>
            <p:cNvSpPr/>
            <p:nvPr/>
          </p:nvSpPr>
          <p:spPr>
            <a:xfrm>
              <a:off x="-3354725" y="-1776125"/>
              <a:ext cx="41500" cy="40800"/>
            </a:xfrm>
            <a:custGeom>
              <a:avLst/>
              <a:gdLst/>
              <a:ahLst/>
              <a:cxnLst/>
              <a:rect l="l" t="t" r="r" b="b"/>
              <a:pathLst>
                <a:path w="1660" h="1632" extrusionOk="0">
                  <a:moveTo>
                    <a:pt x="131" y="74"/>
                  </a:moveTo>
                  <a:cubicBezTo>
                    <a:pt x="141" y="79"/>
                    <a:pt x="150" y="79"/>
                    <a:pt x="155" y="89"/>
                  </a:cubicBezTo>
                  <a:lnTo>
                    <a:pt x="1558" y="1492"/>
                  </a:lnTo>
                  <a:cubicBezTo>
                    <a:pt x="1577" y="1506"/>
                    <a:pt x="1577" y="1530"/>
                    <a:pt x="1558" y="1545"/>
                  </a:cubicBezTo>
                  <a:cubicBezTo>
                    <a:pt x="1553" y="1552"/>
                    <a:pt x="1545" y="1556"/>
                    <a:pt x="1536" y="1556"/>
                  </a:cubicBezTo>
                  <a:cubicBezTo>
                    <a:pt x="1527" y="1556"/>
                    <a:pt x="1517" y="1552"/>
                    <a:pt x="1510" y="1545"/>
                  </a:cubicBezTo>
                  <a:lnTo>
                    <a:pt x="102" y="142"/>
                  </a:lnTo>
                  <a:cubicBezTo>
                    <a:pt x="97" y="132"/>
                    <a:pt x="92" y="123"/>
                    <a:pt x="92" y="113"/>
                  </a:cubicBezTo>
                  <a:cubicBezTo>
                    <a:pt x="92" y="103"/>
                    <a:pt x="97" y="94"/>
                    <a:pt x="107" y="89"/>
                  </a:cubicBezTo>
                  <a:cubicBezTo>
                    <a:pt x="112" y="84"/>
                    <a:pt x="121" y="79"/>
                    <a:pt x="131" y="74"/>
                  </a:cubicBezTo>
                  <a:close/>
                  <a:moveTo>
                    <a:pt x="134" y="1"/>
                  </a:moveTo>
                  <a:cubicBezTo>
                    <a:pt x="130" y="1"/>
                    <a:pt x="126" y="1"/>
                    <a:pt x="121" y="2"/>
                  </a:cubicBezTo>
                  <a:cubicBezTo>
                    <a:pt x="92" y="2"/>
                    <a:pt x="68" y="16"/>
                    <a:pt x="49" y="36"/>
                  </a:cubicBezTo>
                  <a:cubicBezTo>
                    <a:pt x="1" y="79"/>
                    <a:pt x="1" y="152"/>
                    <a:pt x="49" y="195"/>
                  </a:cubicBezTo>
                  <a:lnTo>
                    <a:pt x="1452" y="1598"/>
                  </a:lnTo>
                  <a:cubicBezTo>
                    <a:pt x="1471" y="1622"/>
                    <a:pt x="1500" y="1632"/>
                    <a:pt x="1529" y="1632"/>
                  </a:cubicBezTo>
                  <a:cubicBezTo>
                    <a:pt x="1558" y="1632"/>
                    <a:pt x="1587" y="1617"/>
                    <a:pt x="1611" y="1598"/>
                  </a:cubicBezTo>
                  <a:cubicBezTo>
                    <a:pt x="1660" y="1554"/>
                    <a:pt x="1660" y="1482"/>
                    <a:pt x="1611" y="1438"/>
                  </a:cubicBezTo>
                  <a:lnTo>
                    <a:pt x="209" y="36"/>
                  </a:lnTo>
                  <a:cubicBezTo>
                    <a:pt x="187" y="15"/>
                    <a:pt x="163" y="1"/>
                    <a:pt x="134"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9"/>
            <p:cNvSpPr/>
            <p:nvPr/>
          </p:nvSpPr>
          <p:spPr>
            <a:xfrm>
              <a:off x="-3487375" y="-1663400"/>
              <a:ext cx="61800" cy="60325"/>
            </a:xfrm>
            <a:custGeom>
              <a:avLst/>
              <a:gdLst/>
              <a:ahLst/>
              <a:cxnLst/>
              <a:rect l="l" t="t" r="r" b="b"/>
              <a:pathLst>
                <a:path w="2472" h="2413" extrusionOk="0">
                  <a:moveTo>
                    <a:pt x="110" y="1"/>
                  </a:moveTo>
                  <a:cubicBezTo>
                    <a:pt x="51" y="1"/>
                    <a:pt x="1" y="74"/>
                    <a:pt x="54" y="127"/>
                  </a:cubicBezTo>
                  <a:lnTo>
                    <a:pt x="2317" y="2390"/>
                  </a:lnTo>
                  <a:cubicBezTo>
                    <a:pt x="2333" y="2406"/>
                    <a:pt x="2350" y="2413"/>
                    <a:pt x="2367" y="2413"/>
                  </a:cubicBezTo>
                  <a:cubicBezTo>
                    <a:pt x="2423" y="2413"/>
                    <a:pt x="2472" y="2340"/>
                    <a:pt x="2424" y="2284"/>
                  </a:cubicBezTo>
                  <a:lnTo>
                    <a:pt x="160" y="20"/>
                  </a:lnTo>
                  <a:cubicBezTo>
                    <a:pt x="144" y="6"/>
                    <a:pt x="127" y="1"/>
                    <a:pt x="110"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9"/>
            <p:cNvSpPr/>
            <p:nvPr/>
          </p:nvSpPr>
          <p:spPr>
            <a:xfrm>
              <a:off x="-3487625" y="-1664375"/>
              <a:ext cx="62675" cy="62325"/>
            </a:xfrm>
            <a:custGeom>
              <a:avLst/>
              <a:gdLst/>
              <a:ahLst/>
              <a:cxnLst/>
              <a:rect l="l" t="t" r="r" b="b"/>
              <a:pathLst>
                <a:path w="2507" h="2493" extrusionOk="0">
                  <a:moveTo>
                    <a:pt x="122" y="74"/>
                  </a:moveTo>
                  <a:cubicBezTo>
                    <a:pt x="131" y="79"/>
                    <a:pt x="136" y="79"/>
                    <a:pt x="146" y="83"/>
                  </a:cubicBezTo>
                  <a:lnTo>
                    <a:pt x="2405" y="2347"/>
                  </a:lnTo>
                  <a:cubicBezTo>
                    <a:pt x="2419" y="2362"/>
                    <a:pt x="2419" y="2386"/>
                    <a:pt x="2405" y="2400"/>
                  </a:cubicBezTo>
                  <a:cubicBezTo>
                    <a:pt x="2397" y="2408"/>
                    <a:pt x="2388" y="2411"/>
                    <a:pt x="2379" y="2411"/>
                  </a:cubicBezTo>
                  <a:cubicBezTo>
                    <a:pt x="2370" y="2411"/>
                    <a:pt x="2361" y="2408"/>
                    <a:pt x="2356" y="2400"/>
                  </a:cubicBezTo>
                  <a:lnTo>
                    <a:pt x="93" y="137"/>
                  </a:lnTo>
                  <a:cubicBezTo>
                    <a:pt x="78" y="122"/>
                    <a:pt x="78" y="98"/>
                    <a:pt x="93" y="83"/>
                  </a:cubicBezTo>
                  <a:cubicBezTo>
                    <a:pt x="97" y="79"/>
                    <a:pt x="107" y="74"/>
                    <a:pt x="117" y="74"/>
                  </a:cubicBezTo>
                  <a:close/>
                  <a:moveTo>
                    <a:pt x="123" y="0"/>
                  </a:moveTo>
                  <a:cubicBezTo>
                    <a:pt x="119" y="0"/>
                    <a:pt x="116" y="1"/>
                    <a:pt x="112" y="1"/>
                  </a:cubicBezTo>
                  <a:cubicBezTo>
                    <a:pt x="54" y="6"/>
                    <a:pt x="5" y="50"/>
                    <a:pt x="1" y="108"/>
                  </a:cubicBezTo>
                  <a:cubicBezTo>
                    <a:pt x="1" y="141"/>
                    <a:pt x="10" y="171"/>
                    <a:pt x="34" y="195"/>
                  </a:cubicBezTo>
                  <a:lnTo>
                    <a:pt x="2298" y="2458"/>
                  </a:lnTo>
                  <a:cubicBezTo>
                    <a:pt x="2318" y="2478"/>
                    <a:pt x="2347" y="2492"/>
                    <a:pt x="2376" y="2492"/>
                  </a:cubicBezTo>
                  <a:cubicBezTo>
                    <a:pt x="2409" y="2492"/>
                    <a:pt x="2439" y="2478"/>
                    <a:pt x="2458" y="2454"/>
                  </a:cubicBezTo>
                  <a:cubicBezTo>
                    <a:pt x="2506" y="2415"/>
                    <a:pt x="2506" y="2338"/>
                    <a:pt x="2458" y="2299"/>
                  </a:cubicBezTo>
                  <a:lnTo>
                    <a:pt x="199" y="35"/>
                  </a:lnTo>
                  <a:cubicBezTo>
                    <a:pt x="178" y="14"/>
                    <a:pt x="149" y="0"/>
                    <a:pt x="123"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9"/>
            <p:cNvSpPr/>
            <p:nvPr/>
          </p:nvSpPr>
          <p:spPr>
            <a:xfrm>
              <a:off x="-3467975" y="-1677600"/>
              <a:ext cx="56625" cy="55100"/>
            </a:xfrm>
            <a:custGeom>
              <a:avLst/>
              <a:gdLst/>
              <a:ahLst/>
              <a:cxnLst/>
              <a:rect l="l" t="t" r="r" b="b"/>
              <a:pathLst>
                <a:path w="2265" h="2204" extrusionOk="0">
                  <a:moveTo>
                    <a:pt x="111" y="1"/>
                  </a:moveTo>
                  <a:cubicBezTo>
                    <a:pt x="51" y="1"/>
                    <a:pt x="0" y="77"/>
                    <a:pt x="56" y="134"/>
                  </a:cubicBezTo>
                  <a:cubicBezTo>
                    <a:pt x="1357" y="1435"/>
                    <a:pt x="801" y="878"/>
                    <a:pt x="2102" y="2180"/>
                  </a:cubicBezTo>
                  <a:cubicBezTo>
                    <a:pt x="2119" y="2197"/>
                    <a:pt x="2138" y="2204"/>
                    <a:pt x="2157" y="2204"/>
                  </a:cubicBezTo>
                  <a:cubicBezTo>
                    <a:pt x="2215" y="2204"/>
                    <a:pt x="2264" y="2129"/>
                    <a:pt x="2209" y="2073"/>
                  </a:cubicBezTo>
                  <a:lnTo>
                    <a:pt x="163" y="22"/>
                  </a:lnTo>
                  <a:cubicBezTo>
                    <a:pt x="146" y="7"/>
                    <a:pt x="128" y="1"/>
                    <a:pt x="111"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9"/>
            <p:cNvSpPr/>
            <p:nvPr/>
          </p:nvSpPr>
          <p:spPr>
            <a:xfrm>
              <a:off x="-3469175" y="-1678375"/>
              <a:ext cx="58000" cy="56850"/>
            </a:xfrm>
            <a:custGeom>
              <a:avLst/>
              <a:gdLst/>
              <a:ahLst/>
              <a:cxnLst/>
              <a:rect l="l" t="t" r="r" b="b"/>
              <a:pathLst>
                <a:path w="2320" h="2274" extrusionOk="0">
                  <a:moveTo>
                    <a:pt x="157" y="73"/>
                  </a:moveTo>
                  <a:cubicBezTo>
                    <a:pt x="167" y="73"/>
                    <a:pt x="177" y="78"/>
                    <a:pt x="187" y="82"/>
                  </a:cubicBezTo>
                  <a:lnTo>
                    <a:pt x="2233" y="2133"/>
                  </a:lnTo>
                  <a:cubicBezTo>
                    <a:pt x="2242" y="2138"/>
                    <a:pt x="2247" y="2148"/>
                    <a:pt x="2247" y="2157"/>
                  </a:cubicBezTo>
                  <a:cubicBezTo>
                    <a:pt x="2242" y="2167"/>
                    <a:pt x="2237" y="2177"/>
                    <a:pt x="2233" y="2182"/>
                  </a:cubicBezTo>
                  <a:cubicBezTo>
                    <a:pt x="2223" y="2191"/>
                    <a:pt x="2218" y="2196"/>
                    <a:pt x="2208" y="2196"/>
                  </a:cubicBezTo>
                  <a:cubicBezTo>
                    <a:pt x="2194" y="2196"/>
                    <a:pt x="2184" y="2191"/>
                    <a:pt x="2179" y="2186"/>
                  </a:cubicBezTo>
                  <a:lnTo>
                    <a:pt x="133" y="136"/>
                  </a:lnTo>
                  <a:cubicBezTo>
                    <a:pt x="114" y="121"/>
                    <a:pt x="114" y="97"/>
                    <a:pt x="133" y="87"/>
                  </a:cubicBezTo>
                  <a:cubicBezTo>
                    <a:pt x="138" y="78"/>
                    <a:pt x="148" y="73"/>
                    <a:pt x="157" y="73"/>
                  </a:cubicBezTo>
                  <a:close/>
                  <a:moveTo>
                    <a:pt x="160" y="1"/>
                  </a:moveTo>
                  <a:cubicBezTo>
                    <a:pt x="73" y="1"/>
                    <a:pt x="1" y="112"/>
                    <a:pt x="75" y="194"/>
                  </a:cubicBezTo>
                  <a:lnTo>
                    <a:pt x="2126" y="2240"/>
                  </a:lnTo>
                  <a:cubicBezTo>
                    <a:pt x="2146" y="2259"/>
                    <a:pt x="2175" y="2274"/>
                    <a:pt x="2204" y="2274"/>
                  </a:cubicBezTo>
                  <a:lnTo>
                    <a:pt x="2208" y="2274"/>
                  </a:lnTo>
                  <a:cubicBezTo>
                    <a:pt x="2237" y="2274"/>
                    <a:pt x="2266" y="2259"/>
                    <a:pt x="2286" y="2240"/>
                  </a:cubicBezTo>
                  <a:cubicBezTo>
                    <a:pt x="2305" y="2220"/>
                    <a:pt x="2315" y="2196"/>
                    <a:pt x="2320" y="2167"/>
                  </a:cubicBezTo>
                  <a:cubicBezTo>
                    <a:pt x="2320" y="2133"/>
                    <a:pt x="2310" y="2104"/>
                    <a:pt x="2286" y="2080"/>
                  </a:cubicBezTo>
                  <a:lnTo>
                    <a:pt x="240" y="34"/>
                  </a:lnTo>
                  <a:cubicBezTo>
                    <a:pt x="214" y="11"/>
                    <a:pt x="187" y="1"/>
                    <a:pt x="160"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9"/>
            <p:cNvSpPr/>
            <p:nvPr/>
          </p:nvSpPr>
          <p:spPr>
            <a:xfrm>
              <a:off x="-3448425" y="-1691650"/>
              <a:ext cx="51125" cy="49650"/>
            </a:xfrm>
            <a:custGeom>
              <a:avLst/>
              <a:gdLst/>
              <a:ahLst/>
              <a:cxnLst/>
              <a:rect l="l" t="t" r="r" b="b"/>
              <a:pathLst>
                <a:path w="2045" h="1986" extrusionOk="0">
                  <a:moveTo>
                    <a:pt x="107" y="1"/>
                  </a:moveTo>
                  <a:cubicBezTo>
                    <a:pt x="49" y="1"/>
                    <a:pt x="1" y="74"/>
                    <a:pt x="53" y="130"/>
                  </a:cubicBezTo>
                  <a:lnTo>
                    <a:pt x="1886" y="1963"/>
                  </a:lnTo>
                  <a:cubicBezTo>
                    <a:pt x="1903" y="1979"/>
                    <a:pt x="1921" y="1985"/>
                    <a:pt x="1939" y="1985"/>
                  </a:cubicBezTo>
                  <a:cubicBezTo>
                    <a:pt x="1997" y="1985"/>
                    <a:pt x="2045" y="1912"/>
                    <a:pt x="1993" y="1856"/>
                  </a:cubicBezTo>
                  <a:lnTo>
                    <a:pt x="159" y="23"/>
                  </a:lnTo>
                  <a:cubicBezTo>
                    <a:pt x="143" y="8"/>
                    <a:pt x="124" y="1"/>
                    <a:pt x="107"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9"/>
            <p:cNvSpPr/>
            <p:nvPr/>
          </p:nvSpPr>
          <p:spPr>
            <a:xfrm>
              <a:off x="-3448675" y="-1692550"/>
              <a:ext cx="51650" cy="51550"/>
            </a:xfrm>
            <a:custGeom>
              <a:avLst/>
              <a:gdLst/>
              <a:ahLst/>
              <a:cxnLst/>
              <a:rect l="l" t="t" r="r" b="b"/>
              <a:pathLst>
                <a:path w="2066" h="2062" extrusionOk="0">
                  <a:moveTo>
                    <a:pt x="116" y="74"/>
                  </a:moveTo>
                  <a:cubicBezTo>
                    <a:pt x="126" y="74"/>
                    <a:pt x="136" y="79"/>
                    <a:pt x="145" y="88"/>
                  </a:cubicBezTo>
                  <a:lnTo>
                    <a:pt x="1979" y="1921"/>
                  </a:lnTo>
                  <a:cubicBezTo>
                    <a:pt x="1988" y="1926"/>
                    <a:pt x="1993" y="1941"/>
                    <a:pt x="1988" y="1951"/>
                  </a:cubicBezTo>
                  <a:cubicBezTo>
                    <a:pt x="1983" y="1970"/>
                    <a:pt x="1974" y="1980"/>
                    <a:pt x="1954" y="1984"/>
                  </a:cubicBezTo>
                  <a:cubicBezTo>
                    <a:pt x="1952" y="1986"/>
                    <a:pt x="1949" y="1986"/>
                    <a:pt x="1946" y="1986"/>
                  </a:cubicBezTo>
                  <a:cubicBezTo>
                    <a:pt x="1938" y="1986"/>
                    <a:pt x="1929" y="1982"/>
                    <a:pt x="1925" y="1975"/>
                  </a:cubicBezTo>
                  <a:lnTo>
                    <a:pt x="92" y="141"/>
                  </a:lnTo>
                  <a:cubicBezTo>
                    <a:pt x="82" y="132"/>
                    <a:pt x="78" y="122"/>
                    <a:pt x="78" y="112"/>
                  </a:cubicBezTo>
                  <a:cubicBezTo>
                    <a:pt x="82" y="103"/>
                    <a:pt x="87" y="93"/>
                    <a:pt x="92" y="88"/>
                  </a:cubicBezTo>
                  <a:cubicBezTo>
                    <a:pt x="97" y="79"/>
                    <a:pt x="107" y="74"/>
                    <a:pt x="116" y="74"/>
                  </a:cubicBezTo>
                  <a:close/>
                  <a:moveTo>
                    <a:pt x="123" y="0"/>
                  </a:moveTo>
                  <a:cubicBezTo>
                    <a:pt x="119" y="0"/>
                    <a:pt x="115" y="1"/>
                    <a:pt x="111" y="1"/>
                  </a:cubicBezTo>
                  <a:cubicBezTo>
                    <a:pt x="82" y="1"/>
                    <a:pt x="53" y="16"/>
                    <a:pt x="34" y="35"/>
                  </a:cubicBezTo>
                  <a:cubicBezTo>
                    <a:pt x="15" y="54"/>
                    <a:pt x="5" y="79"/>
                    <a:pt x="0" y="108"/>
                  </a:cubicBezTo>
                  <a:cubicBezTo>
                    <a:pt x="0" y="141"/>
                    <a:pt x="10" y="170"/>
                    <a:pt x="34" y="195"/>
                  </a:cubicBezTo>
                  <a:lnTo>
                    <a:pt x="1867" y="2028"/>
                  </a:lnTo>
                  <a:cubicBezTo>
                    <a:pt x="1887" y="2047"/>
                    <a:pt x="1916" y="2062"/>
                    <a:pt x="1945" y="2062"/>
                  </a:cubicBezTo>
                  <a:lnTo>
                    <a:pt x="1954" y="2062"/>
                  </a:lnTo>
                  <a:cubicBezTo>
                    <a:pt x="1983" y="2057"/>
                    <a:pt x="2008" y="2047"/>
                    <a:pt x="2027" y="2028"/>
                  </a:cubicBezTo>
                  <a:cubicBezTo>
                    <a:pt x="2046" y="2009"/>
                    <a:pt x="2061" y="1980"/>
                    <a:pt x="2061" y="1951"/>
                  </a:cubicBezTo>
                  <a:cubicBezTo>
                    <a:pt x="2066" y="1921"/>
                    <a:pt x="2051" y="1888"/>
                    <a:pt x="2032" y="1868"/>
                  </a:cubicBezTo>
                  <a:lnTo>
                    <a:pt x="194" y="35"/>
                  </a:lnTo>
                  <a:cubicBezTo>
                    <a:pt x="177" y="14"/>
                    <a:pt x="149" y="0"/>
                    <a:pt x="123"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9"/>
            <p:cNvSpPr/>
            <p:nvPr/>
          </p:nvSpPr>
          <p:spPr>
            <a:xfrm>
              <a:off x="-3428975" y="-1705675"/>
              <a:ext cx="45850" cy="44300"/>
            </a:xfrm>
            <a:custGeom>
              <a:avLst/>
              <a:gdLst/>
              <a:ahLst/>
              <a:cxnLst/>
              <a:rect l="l" t="t" r="r" b="b"/>
              <a:pathLst>
                <a:path w="1834" h="1772" extrusionOk="0">
                  <a:moveTo>
                    <a:pt x="108" y="1"/>
                  </a:moveTo>
                  <a:cubicBezTo>
                    <a:pt x="49" y="1"/>
                    <a:pt x="1" y="74"/>
                    <a:pt x="49" y="130"/>
                  </a:cubicBezTo>
                  <a:lnTo>
                    <a:pt x="1669" y="1750"/>
                  </a:lnTo>
                  <a:cubicBezTo>
                    <a:pt x="1686" y="1765"/>
                    <a:pt x="1704" y="1772"/>
                    <a:pt x="1721" y="1772"/>
                  </a:cubicBezTo>
                  <a:cubicBezTo>
                    <a:pt x="1781" y="1772"/>
                    <a:pt x="1833" y="1695"/>
                    <a:pt x="1781" y="1639"/>
                  </a:cubicBezTo>
                  <a:lnTo>
                    <a:pt x="160" y="23"/>
                  </a:lnTo>
                  <a:cubicBezTo>
                    <a:pt x="143" y="7"/>
                    <a:pt x="125" y="1"/>
                    <a:pt x="108"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9"/>
            <p:cNvSpPr/>
            <p:nvPr/>
          </p:nvSpPr>
          <p:spPr>
            <a:xfrm>
              <a:off x="-3429575" y="-1706675"/>
              <a:ext cx="46575" cy="46200"/>
            </a:xfrm>
            <a:custGeom>
              <a:avLst/>
              <a:gdLst/>
              <a:ahLst/>
              <a:cxnLst/>
              <a:rect l="l" t="t" r="r" b="b"/>
              <a:pathLst>
                <a:path w="1863" h="1848" extrusionOk="0">
                  <a:moveTo>
                    <a:pt x="131" y="78"/>
                  </a:moveTo>
                  <a:cubicBezTo>
                    <a:pt x="141" y="78"/>
                    <a:pt x="150" y="82"/>
                    <a:pt x="160" y="87"/>
                  </a:cubicBezTo>
                  <a:lnTo>
                    <a:pt x="1776" y="1708"/>
                  </a:lnTo>
                  <a:cubicBezTo>
                    <a:pt x="1806" y="1734"/>
                    <a:pt x="1780" y="1772"/>
                    <a:pt x="1750" y="1772"/>
                  </a:cubicBezTo>
                  <a:cubicBezTo>
                    <a:pt x="1741" y="1772"/>
                    <a:pt x="1731" y="1769"/>
                    <a:pt x="1722" y="1761"/>
                  </a:cubicBezTo>
                  <a:lnTo>
                    <a:pt x="102" y="141"/>
                  </a:lnTo>
                  <a:cubicBezTo>
                    <a:pt x="87" y="126"/>
                    <a:pt x="87" y="102"/>
                    <a:pt x="102" y="87"/>
                  </a:cubicBezTo>
                  <a:cubicBezTo>
                    <a:pt x="112" y="82"/>
                    <a:pt x="121" y="78"/>
                    <a:pt x="131" y="78"/>
                  </a:cubicBezTo>
                  <a:close/>
                  <a:moveTo>
                    <a:pt x="121" y="0"/>
                  </a:moveTo>
                  <a:cubicBezTo>
                    <a:pt x="92" y="5"/>
                    <a:pt x="68" y="15"/>
                    <a:pt x="49" y="34"/>
                  </a:cubicBezTo>
                  <a:cubicBezTo>
                    <a:pt x="0" y="78"/>
                    <a:pt x="0" y="150"/>
                    <a:pt x="49" y="194"/>
                  </a:cubicBezTo>
                  <a:lnTo>
                    <a:pt x="1669" y="1814"/>
                  </a:lnTo>
                  <a:cubicBezTo>
                    <a:pt x="1689" y="1833"/>
                    <a:pt x="1718" y="1848"/>
                    <a:pt x="1747" y="1848"/>
                  </a:cubicBezTo>
                  <a:lnTo>
                    <a:pt x="1751" y="1848"/>
                  </a:lnTo>
                  <a:cubicBezTo>
                    <a:pt x="1809" y="1843"/>
                    <a:pt x="1853" y="1795"/>
                    <a:pt x="1863" y="1737"/>
                  </a:cubicBezTo>
                  <a:cubicBezTo>
                    <a:pt x="1863" y="1708"/>
                    <a:pt x="1848" y="1674"/>
                    <a:pt x="1829" y="1655"/>
                  </a:cubicBezTo>
                  <a:lnTo>
                    <a:pt x="208" y="34"/>
                  </a:lnTo>
                  <a:cubicBezTo>
                    <a:pt x="184" y="10"/>
                    <a:pt x="155" y="0"/>
                    <a:pt x="121"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9"/>
            <p:cNvSpPr/>
            <p:nvPr/>
          </p:nvSpPr>
          <p:spPr>
            <a:xfrm>
              <a:off x="-3409575" y="-1719850"/>
              <a:ext cx="40475" cy="38950"/>
            </a:xfrm>
            <a:custGeom>
              <a:avLst/>
              <a:gdLst/>
              <a:ahLst/>
              <a:cxnLst/>
              <a:rect l="l" t="t" r="r" b="b"/>
              <a:pathLst>
                <a:path w="1619" h="1558" extrusionOk="0">
                  <a:moveTo>
                    <a:pt x="110" y="1"/>
                  </a:moveTo>
                  <a:cubicBezTo>
                    <a:pt x="51" y="1"/>
                    <a:pt x="1" y="80"/>
                    <a:pt x="57" y="135"/>
                  </a:cubicBezTo>
                  <a:lnTo>
                    <a:pt x="1459" y="1538"/>
                  </a:lnTo>
                  <a:cubicBezTo>
                    <a:pt x="1475" y="1552"/>
                    <a:pt x="1493" y="1558"/>
                    <a:pt x="1509" y="1558"/>
                  </a:cubicBezTo>
                  <a:cubicBezTo>
                    <a:pt x="1568" y="1558"/>
                    <a:pt x="1619" y="1485"/>
                    <a:pt x="1566" y="1432"/>
                  </a:cubicBezTo>
                  <a:lnTo>
                    <a:pt x="163" y="24"/>
                  </a:lnTo>
                  <a:cubicBezTo>
                    <a:pt x="146" y="8"/>
                    <a:pt x="128" y="1"/>
                    <a:pt x="110"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9"/>
            <p:cNvSpPr/>
            <p:nvPr/>
          </p:nvSpPr>
          <p:spPr>
            <a:xfrm>
              <a:off x="-3410775" y="-1720700"/>
              <a:ext cx="42175" cy="40775"/>
            </a:xfrm>
            <a:custGeom>
              <a:avLst/>
              <a:gdLst/>
              <a:ahLst/>
              <a:cxnLst/>
              <a:rect l="l" t="t" r="r" b="b"/>
              <a:pathLst>
                <a:path w="1687" h="1631" extrusionOk="0">
                  <a:moveTo>
                    <a:pt x="158" y="73"/>
                  </a:moveTo>
                  <a:cubicBezTo>
                    <a:pt x="167" y="73"/>
                    <a:pt x="177" y="78"/>
                    <a:pt x="187" y="82"/>
                  </a:cubicBezTo>
                  <a:lnTo>
                    <a:pt x="1590" y="1490"/>
                  </a:lnTo>
                  <a:cubicBezTo>
                    <a:pt x="1594" y="1495"/>
                    <a:pt x="1599" y="1504"/>
                    <a:pt x="1599" y="1514"/>
                  </a:cubicBezTo>
                  <a:cubicBezTo>
                    <a:pt x="1599" y="1534"/>
                    <a:pt x="1580" y="1553"/>
                    <a:pt x="1561" y="1553"/>
                  </a:cubicBezTo>
                  <a:cubicBezTo>
                    <a:pt x="1551" y="1553"/>
                    <a:pt x="1541" y="1548"/>
                    <a:pt x="1536" y="1543"/>
                  </a:cubicBezTo>
                  <a:lnTo>
                    <a:pt x="129" y="140"/>
                  </a:lnTo>
                  <a:cubicBezTo>
                    <a:pt x="114" y="126"/>
                    <a:pt x="114" y="102"/>
                    <a:pt x="129" y="87"/>
                  </a:cubicBezTo>
                  <a:cubicBezTo>
                    <a:pt x="138" y="78"/>
                    <a:pt x="148" y="73"/>
                    <a:pt x="158" y="73"/>
                  </a:cubicBezTo>
                  <a:close/>
                  <a:moveTo>
                    <a:pt x="159" y="1"/>
                  </a:moveTo>
                  <a:cubicBezTo>
                    <a:pt x="73" y="1"/>
                    <a:pt x="1" y="112"/>
                    <a:pt x="76" y="194"/>
                  </a:cubicBezTo>
                  <a:lnTo>
                    <a:pt x="1478" y="1596"/>
                  </a:lnTo>
                  <a:cubicBezTo>
                    <a:pt x="1498" y="1616"/>
                    <a:pt x="1527" y="1630"/>
                    <a:pt x="1556" y="1630"/>
                  </a:cubicBezTo>
                  <a:lnTo>
                    <a:pt x="1565" y="1630"/>
                  </a:lnTo>
                  <a:cubicBezTo>
                    <a:pt x="1594" y="1630"/>
                    <a:pt x="1623" y="1616"/>
                    <a:pt x="1643" y="1596"/>
                  </a:cubicBezTo>
                  <a:cubicBezTo>
                    <a:pt x="1686" y="1553"/>
                    <a:pt x="1686" y="1480"/>
                    <a:pt x="1643" y="1437"/>
                  </a:cubicBezTo>
                  <a:lnTo>
                    <a:pt x="235" y="34"/>
                  </a:lnTo>
                  <a:cubicBezTo>
                    <a:pt x="211" y="11"/>
                    <a:pt x="184" y="1"/>
                    <a:pt x="159"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9"/>
            <p:cNvSpPr/>
            <p:nvPr/>
          </p:nvSpPr>
          <p:spPr>
            <a:xfrm>
              <a:off x="-3479075" y="-1803500"/>
              <a:ext cx="234825" cy="150925"/>
            </a:xfrm>
            <a:custGeom>
              <a:avLst/>
              <a:gdLst/>
              <a:ahLst/>
              <a:cxnLst/>
              <a:rect l="l" t="t" r="r" b="b"/>
              <a:pathLst>
                <a:path w="9393" h="6037" extrusionOk="0">
                  <a:moveTo>
                    <a:pt x="9286" y="0"/>
                  </a:moveTo>
                  <a:cubicBezTo>
                    <a:pt x="9273" y="0"/>
                    <a:pt x="9259" y="4"/>
                    <a:pt x="9246" y="13"/>
                  </a:cubicBezTo>
                  <a:lnTo>
                    <a:pt x="70" y="5895"/>
                  </a:lnTo>
                  <a:cubicBezTo>
                    <a:pt x="1" y="5944"/>
                    <a:pt x="44" y="6037"/>
                    <a:pt x="111" y="6037"/>
                  </a:cubicBezTo>
                  <a:cubicBezTo>
                    <a:pt x="124" y="6037"/>
                    <a:pt x="138" y="6034"/>
                    <a:pt x="152" y="6026"/>
                  </a:cubicBezTo>
                  <a:lnTo>
                    <a:pt x="9328" y="139"/>
                  </a:lnTo>
                  <a:cubicBezTo>
                    <a:pt x="9392" y="95"/>
                    <a:pt x="9350" y="0"/>
                    <a:pt x="9286"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9"/>
            <p:cNvSpPr/>
            <p:nvPr/>
          </p:nvSpPr>
          <p:spPr>
            <a:xfrm>
              <a:off x="-3479650" y="-1804475"/>
              <a:ext cx="235600" cy="152850"/>
            </a:xfrm>
            <a:custGeom>
              <a:avLst/>
              <a:gdLst/>
              <a:ahLst/>
              <a:cxnLst/>
              <a:rect l="l" t="t" r="r" b="b"/>
              <a:pathLst>
                <a:path w="9424" h="6114" extrusionOk="0">
                  <a:moveTo>
                    <a:pt x="9307" y="76"/>
                  </a:moveTo>
                  <a:lnTo>
                    <a:pt x="9317" y="81"/>
                  </a:lnTo>
                  <a:cubicBezTo>
                    <a:pt x="9327" y="86"/>
                    <a:pt x="9332" y="91"/>
                    <a:pt x="9336" y="101"/>
                  </a:cubicBezTo>
                  <a:cubicBezTo>
                    <a:pt x="9341" y="106"/>
                    <a:pt x="9346" y="120"/>
                    <a:pt x="9346" y="130"/>
                  </a:cubicBezTo>
                  <a:cubicBezTo>
                    <a:pt x="9341" y="139"/>
                    <a:pt x="9336" y="144"/>
                    <a:pt x="9327" y="154"/>
                  </a:cubicBezTo>
                  <a:lnTo>
                    <a:pt x="156" y="6036"/>
                  </a:lnTo>
                  <a:cubicBezTo>
                    <a:pt x="148" y="6038"/>
                    <a:pt x="142" y="6039"/>
                    <a:pt x="137" y="6039"/>
                  </a:cubicBezTo>
                  <a:cubicBezTo>
                    <a:pt x="131" y="6039"/>
                    <a:pt x="127" y="6038"/>
                    <a:pt x="122" y="6036"/>
                  </a:cubicBezTo>
                  <a:cubicBezTo>
                    <a:pt x="107" y="6026"/>
                    <a:pt x="98" y="6012"/>
                    <a:pt x="93" y="5997"/>
                  </a:cubicBezTo>
                  <a:cubicBezTo>
                    <a:pt x="93" y="5983"/>
                    <a:pt x="102" y="5973"/>
                    <a:pt x="112" y="5968"/>
                  </a:cubicBezTo>
                  <a:lnTo>
                    <a:pt x="9288" y="86"/>
                  </a:lnTo>
                  <a:cubicBezTo>
                    <a:pt x="9293" y="81"/>
                    <a:pt x="9302" y="76"/>
                    <a:pt x="9307" y="76"/>
                  </a:cubicBezTo>
                  <a:close/>
                  <a:moveTo>
                    <a:pt x="9306" y="0"/>
                  </a:moveTo>
                  <a:cubicBezTo>
                    <a:pt x="9285" y="0"/>
                    <a:pt x="9263" y="6"/>
                    <a:pt x="9244" y="18"/>
                  </a:cubicBezTo>
                  <a:lnTo>
                    <a:pt x="73" y="5905"/>
                  </a:lnTo>
                  <a:cubicBezTo>
                    <a:pt x="15" y="5934"/>
                    <a:pt x="1" y="6007"/>
                    <a:pt x="40" y="6060"/>
                  </a:cubicBezTo>
                  <a:cubicBezTo>
                    <a:pt x="54" y="6084"/>
                    <a:pt x="78" y="6103"/>
                    <a:pt x="102" y="6108"/>
                  </a:cubicBezTo>
                  <a:cubicBezTo>
                    <a:pt x="112" y="6113"/>
                    <a:pt x="122" y="6113"/>
                    <a:pt x="131" y="6113"/>
                  </a:cubicBezTo>
                  <a:cubicBezTo>
                    <a:pt x="156" y="6113"/>
                    <a:pt x="175" y="6108"/>
                    <a:pt x="194" y="6094"/>
                  </a:cubicBezTo>
                  <a:lnTo>
                    <a:pt x="9370" y="212"/>
                  </a:lnTo>
                  <a:cubicBezTo>
                    <a:pt x="9394" y="193"/>
                    <a:pt x="9414" y="168"/>
                    <a:pt x="9419" y="135"/>
                  </a:cubicBezTo>
                  <a:cubicBezTo>
                    <a:pt x="9423" y="106"/>
                    <a:pt x="9419" y="81"/>
                    <a:pt x="9404" y="57"/>
                  </a:cubicBezTo>
                  <a:cubicBezTo>
                    <a:pt x="9382" y="20"/>
                    <a:pt x="9344" y="0"/>
                    <a:pt x="9306"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9"/>
            <p:cNvSpPr/>
            <p:nvPr/>
          </p:nvSpPr>
          <p:spPr>
            <a:xfrm>
              <a:off x="-3437675" y="-1844600"/>
              <a:ext cx="152125" cy="233150"/>
            </a:xfrm>
            <a:custGeom>
              <a:avLst/>
              <a:gdLst/>
              <a:ahLst/>
              <a:cxnLst/>
              <a:rect l="l" t="t" r="r" b="b"/>
              <a:pathLst>
                <a:path w="6085" h="9326" extrusionOk="0">
                  <a:moveTo>
                    <a:pt x="5980" y="0"/>
                  </a:moveTo>
                  <a:cubicBezTo>
                    <a:pt x="5958" y="0"/>
                    <a:pt x="5936" y="10"/>
                    <a:pt x="5921" y="32"/>
                  </a:cubicBezTo>
                  <a:cubicBezTo>
                    <a:pt x="4924" y="1585"/>
                    <a:pt x="1031" y="7660"/>
                    <a:pt x="34" y="9208"/>
                  </a:cubicBezTo>
                  <a:cubicBezTo>
                    <a:pt x="0" y="9269"/>
                    <a:pt x="49" y="9325"/>
                    <a:pt x="102" y="9325"/>
                  </a:cubicBezTo>
                  <a:cubicBezTo>
                    <a:pt x="124" y="9325"/>
                    <a:pt x="147" y="9315"/>
                    <a:pt x="165" y="9290"/>
                  </a:cubicBezTo>
                  <a:cubicBezTo>
                    <a:pt x="1156" y="7742"/>
                    <a:pt x="5055" y="1667"/>
                    <a:pt x="6047" y="114"/>
                  </a:cubicBezTo>
                  <a:cubicBezTo>
                    <a:pt x="6084" y="56"/>
                    <a:pt x="6032" y="0"/>
                    <a:pt x="5980"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9"/>
            <p:cNvSpPr/>
            <p:nvPr/>
          </p:nvSpPr>
          <p:spPr>
            <a:xfrm>
              <a:off x="-3438175" y="-1845550"/>
              <a:ext cx="153000" cy="235025"/>
            </a:xfrm>
            <a:custGeom>
              <a:avLst/>
              <a:gdLst/>
              <a:ahLst/>
              <a:cxnLst/>
              <a:rect l="l" t="t" r="r" b="b"/>
              <a:pathLst>
                <a:path w="6120" h="9401" extrusionOk="0">
                  <a:moveTo>
                    <a:pt x="6002" y="75"/>
                  </a:moveTo>
                  <a:cubicBezTo>
                    <a:pt x="6009" y="75"/>
                    <a:pt x="6016" y="76"/>
                    <a:pt x="6023" y="80"/>
                  </a:cubicBezTo>
                  <a:cubicBezTo>
                    <a:pt x="6042" y="89"/>
                    <a:pt x="6047" y="114"/>
                    <a:pt x="6038" y="133"/>
                  </a:cubicBezTo>
                  <a:lnTo>
                    <a:pt x="151" y="9309"/>
                  </a:lnTo>
                  <a:cubicBezTo>
                    <a:pt x="146" y="9318"/>
                    <a:pt x="136" y="9323"/>
                    <a:pt x="122" y="9323"/>
                  </a:cubicBezTo>
                  <a:cubicBezTo>
                    <a:pt x="107" y="9323"/>
                    <a:pt x="93" y="9314"/>
                    <a:pt x="83" y="9299"/>
                  </a:cubicBezTo>
                  <a:cubicBezTo>
                    <a:pt x="78" y="9289"/>
                    <a:pt x="78" y="9275"/>
                    <a:pt x="88" y="9265"/>
                  </a:cubicBezTo>
                  <a:lnTo>
                    <a:pt x="5970" y="89"/>
                  </a:lnTo>
                  <a:cubicBezTo>
                    <a:pt x="5976" y="80"/>
                    <a:pt x="5988" y="75"/>
                    <a:pt x="6002" y="75"/>
                  </a:cubicBezTo>
                  <a:close/>
                  <a:moveTo>
                    <a:pt x="6004" y="1"/>
                  </a:moveTo>
                  <a:cubicBezTo>
                    <a:pt x="5998" y="1"/>
                    <a:pt x="5991" y="1"/>
                    <a:pt x="5984" y="2"/>
                  </a:cubicBezTo>
                  <a:cubicBezTo>
                    <a:pt x="5951" y="7"/>
                    <a:pt x="5922" y="27"/>
                    <a:pt x="5907" y="51"/>
                  </a:cubicBezTo>
                  <a:lnTo>
                    <a:pt x="25" y="9227"/>
                  </a:lnTo>
                  <a:cubicBezTo>
                    <a:pt x="1" y="9260"/>
                    <a:pt x="1" y="9304"/>
                    <a:pt x="15" y="9338"/>
                  </a:cubicBezTo>
                  <a:cubicBezTo>
                    <a:pt x="35" y="9377"/>
                    <a:pt x="74" y="9401"/>
                    <a:pt x="117" y="9401"/>
                  </a:cubicBezTo>
                  <a:lnTo>
                    <a:pt x="127" y="9401"/>
                  </a:lnTo>
                  <a:cubicBezTo>
                    <a:pt x="161" y="9401"/>
                    <a:pt x="194" y="9381"/>
                    <a:pt x="214" y="9352"/>
                  </a:cubicBezTo>
                  <a:lnTo>
                    <a:pt x="6100" y="176"/>
                  </a:lnTo>
                  <a:cubicBezTo>
                    <a:pt x="6115" y="147"/>
                    <a:pt x="6120" y="114"/>
                    <a:pt x="6115" y="85"/>
                  </a:cubicBezTo>
                  <a:cubicBezTo>
                    <a:pt x="6105" y="56"/>
                    <a:pt x="6086" y="36"/>
                    <a:pt x="6062" y="22"/>
                  </a:cubicBezTo>
                  <a:cubicBezTo>
                    <a:pt x="6043" y="7"/>
                    <a:pt x="6025" y="1"/>
                    <a:pt x="6004"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9"/>
            <p:cNvSpPr/>
            <p:nvPr/>
          </p:nvSpPr>
          <p:spPr>
            <a:xfrm>
              <a:off x="-3381075" y="-1742625"/>
              <a:ext cx="38825" cy="29075"/>
            </a:xfrm>
            <a:custGeom>
              <a:avLst/>
              <a:gdLst/>
              <a:ahLst/>
              <a:cxnLst/>
              <a:rect l="l" t="t" r="r" b="b"/>
              <a:pathLst>
                <a:path w="1553" h="1163" extrusionOk="0">
                  <a:moveTo>
                    <a:pt x="779" y="0"/>
                  </a:moveTo>
                  <a:cubicBezTo>
                    <a:pt x="630" y="0"/>
                    <a:pt x="481" y="57"/>
                    <a:pt x="368" y="171"/>
                  </a:cubicBezTo>
                  <a:cubicBezTo>
                    <a:pt x="0" y="539"/>
                    <a:pt x="261" y="1163"/>
                    <a:pt x="779" y="1163"/>
                  </a:cubicBezTo>
                  <a:cubicBezTo>
                    <a:pt x="1296" y="1163"/>
                    <a:pt x="1553" y="539"/>
                    <a:pt x="1190" y="171"/>
                  </a:cubicBezTo>
                  <a:cubicBezTo>
                    <a:pt x="1076" y="57"/>
                    <a:pt x="928" y="0"/>
                    <a:pt x="779" y="0"/>
                  </a:cubicBezTo>
                  <a:close/>
                </a:path>
              </a:pathLst>
            </a:custGeom>
            <a:solidFill>
              <a:srgbClr val="883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2" name="Google Shape;512;p9"/>
          <p:cNvGrpSpPr/>
          <p:nvPr/>
        </p:nvGrpSpPr>
        <p:grpSpPr>
          <a:xfrm rot="5821213">
            <a:off x="6555907" y="2584289"/>
            <a:ext cx="685882" cy="819589"/>
            <a:chOff x="-2727738" y="2878591"/>
            <a:chExt cx="727675" cy="869530"/>
          </a:xfrm>
        </p:grpSpPr>
        <p:sp>
          <p:nvSpPr>
            <p:cNvPr id="513" name="Google Shape;513;p9"/>
            <p:cNvSpPr/>
            <p:nvPr/>
          </p:nvSpPr>
          <p:spPr>
            <a:xfrm>
              <a:off x="-2714634" y="2878591"/>
              <a:ext cx="714571" cy="826806"/>
            </a:xfrm>
            <a:custGeom>
              <a:avLst/>
              <a:gdLst/>
              <a:ahLst/>
              <a:cxnLst/>
              <a:rect l="l" t="t" r="r" b="b"/>
              <a:pathLst>
                <a:path w="5017" h="5805" extrusionOk="0">
                  <a:moveTo>
                    <a:pt x="4412" y="0"/>
                  </a:moveTo>
                  <a:cubicBezTo>
                    <a:pt x="4257" y="10"/>
                    <a:pt x="4083" y="58"/>
                    <a:pt x="3981" y="179"/>
                  </a:cubicBezTo>
                  <a:lnTo>
                    <a:pt x="3604" y="639"/>
                  </a:lnTo>
                  <a:lnTo>
                    <a:pt x="2699" y="1732"/>
                  </a:lnTo>
                  <a:lnTo>
                    <a:pt x="1601" y="3057"/>
                  </a:lnTo>
                  <a:lnTo>
                    <a:pt x="644" y="4204"/>
                  </a:lnTo>
                  <a:cubicBezTo>
                    <a:pt x="489" y="4392"/>
                    <a:pt x="334" y="4576"/>
                    <a:pt x="184" y="4765"/>
                  </a:cubicBezTo>
                  <a:cubicBezTo>
                    <a:pt x="179" y="4765"/>
                    <a:pt x="179" y="4769"/>
                    <a:pt x="175" y="4769"/>
                  </a:cubicBezTo>
                  <a:cubicBezTo>
                    <a:pt x="68" y="4886"/>
                    <a:pt x="5" y="5040"/>
                    <a:pt x="0" y="5200"/>
                  </a:cubicBezTo>
                  <a:cubicBezTo>
                    <a:pt x="0" y="5360"/>
                    <a:pt x="63" y="5514"/>
                    <a:pt x="175" y="5626"/>
                  </a:cubicBezTo>
                  <a:cubicBezTo>
                    <a:pt x="291" y="5742"/>
                    <a:pt x="445" y="5805"/>
                    <a:pt x="605" y="5805"/>
                  </a:cubicBezTo>
                  <a:cubicBezTo>
                    <a:pt x="755" y="5795"/>
                    <a:pt x="929" y="5747"/>
                    <a:pt x="1031" y="5626"/>
                  </a:cubicBezTo>
                  <a:lnTo>
                    <a:pt x="1408" y="5166"/>
                  </a:lnTo>
                  <a:lnTo>
                    <a:pt x="2317" y="4073"/>
                  </a:lnTo>
                  <a:lnTo>
                    <a:pt x="3415" y="2748"/>
                  </a:lnTo>
                  <a:lnTo>
                    <a:pt x="4368" y="1601"/>
                  </a:lnTo>
                  <a:cubicBezTo>
                    <a:pt x="4523" y="1413"/>
                    <a:pt x="4678" y="1229"/>
                    <a:pt x="4833" y="1040"/>
                  </a:cubicBezTo>
                  <a:lnTo>
                    <a:pt x="4837" y="1035"/>
                  </a:lnTo>
                  <a:cubicBezTo>
                    <a:pt x="4949" y="919"/>
                    <a:pt x="5012" y="764"/>
                    <a:pt x="5016" y="605"/>
                  </a:cubicBezTo>
                  <a:cubicBezTo>
                    <a:pt x="5012" y="445"/>
                    <a:pt x="4949" y="290"/>
                    <a:pt x="4837" y="179"/>
                  </a:cubicBezTo>
                  <a:cubicBezTo>
                    <a:pt x="4726" y="68"/>
                    <a:pt x="4571" y="0"/>
                    <a:pt x="4412" y="0"/>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9"/>
            <p:cNvSpPr/>
            <p:nvPr/>
          </p:nvSpPr>
          <p:spPr>
            <a:xfrm>
              <a:off x="-2642993" y="2947812"/>
              <a:ext cx="639511" cy="740209"/>
            </a:xfrm>
            <a:custGeom>
              <a:avLst/>
              <a:gdLst/>
              <a:ahLst/>
              <a:cxnLst/>
              <a:rect l="l" t="t" r="r" b="b"/>
              <a:pathLst>
                <a:path w="4490" h="5197" extrusionOk="0">
                  <a:moveTo>
                    <a:pt x="4136" y="1"/>
                  </a:moveTo>
                  <a:cubicBezTo>
                    <a:pt x="4060" y="1"/>
                    <a:pt x="3986" y="28"/>
                    <a:pt x="3933" y="90"/>
                  </a:cubicBezTo>
                  <a:lnTo>
                    <a:pt x="3556" y="544"/>
                  </a:lnTo>
                  <a:lnTo>
                    <a:pt x="2646" y="1642"/>
                  </a:lnTo>
                  <a:lnTo>
                    <a:pt x="1548" y="2968"/>
                  </a:lnTo>
                  <a:lnTo>
                    <a:pt x="595" y="4114"/>
                  </a:lnTo>
                  <a:cubicBezTo>
                    <a:pt x="441" y="4303"/>
                    <a:pt x="286" y="4487"/>
                    <a:pt x="131" y="4675"/>
                  </a:cubicBezTo>
                  <a:lnTo>
                    <a:pt x="126" y="4680"/>
                  </a:lnTo>
                  <a:cubicBezTo>
                    <a:pt x="25" y="4801"/>
                    <a:pt x="0" y="4990"/>
                    <a:pt x="126" y="5111"/>
                  </a:cubicBezTo>
                  <a:cubicBezTo>
                    <a:pt x="185" y="5164"/>
                    <a:pt x="270" y="5196"/>
                    <a:pt x="353" y="5196"/>
                  </a:cubicBezTo>
                  <a:cubicBezTo>
                    <a:pt x="428" y="5196"/>
                    <a:pt x="501" y="5170"/>
                    <a:pt x="552" y="5111"/>
                  </a:cubicBezTo>
                  <a:lnTo>
                    <a:pt x="557" y="5111"/>
                  </a:lnTo>
                  <a:lnTo>
                    <a:pt x="934" y="4651"/>
                  </a:lnTo>
                  <a:lnTo>
                    <a:pt x="1843" y="3553"/>
                  </a:lnTo>
                  <a:lnTo>
                    <a:pt x="2941" y="2228"/>
                  </a:lnTo>
                  <a:lnTo>
                    <a:pt x="3894" y="1081"/>
                  </a:lnTo>
                  <a:cubicBezTo>
                    <a:pt x="4049" y="898"/>
                    <a:pt x="4204" y="709"/>
                    <a:pt x="4354" y="525"/>
                  </a:cubicBezTo>
                  <a:cubicBezTo>
                    <a:pt x="4359" y="520"/>
                    <a:pt x="4359" y="515"/>
                    <a:pt x="4363" y="515"/>
                  </a:cubicBezTo>
                  <a:cubicBezTo>
                    <a:pt x="4465" y="394"/>
                    <a:pt x="4489" y="206"/>
                    <a:pt x="4363" y="90"/>
                  </a:cubicBezTo>
                  <a:cubicBezTo>
                    <a:pt x="4305" y="34"/>
                    <a:pt x="4220" y="1"/>
                    <a:pt x="4136" y="1"/>
                  </a:cubicBezTo>
                  <a:close/>
                </a:path>
              </a:pathLst>
            </a:custGeom>
            <a:solidFill>
              <a:srgbClr val="243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9"/>
            <p:cNvSpPr/>
            <p:nvPr/>
          </p:nvSpPr>
          <p:spPr>
            <a:xfrm>
              <a:off x="-2447866" y="3231388"/>
              <a:ext cx="161231" cy="140578"/>
            </a:xfrm>
            <a:custGeom>
              <a:avLst/>
              <a:gdLst/>
              <a:ahLst/>
              <a:cxnLst/>
              <a:rect l="l" t="t" r="r" b="b"/>
              <a:pathLst>
                <a:path w="1132" h="987" extrusionOk="0">
                  <a:moveTo>
                    <a:pt x="126" y="0"/>
                  </a:moveTo>
                  <a:cubicBezTo>
                    <a:pt x="61" y="0"/>
                    <a:pt x="0" y="75"/>
                    <a:pt x="53" y="145"/>
                  </a:cubicBezTo>
                  <a:cubicBezTo>
                    <a:pt x="246" y="401"/>
                    <a:pt x="730" y="803"/>
                    <a:pt x="976" y="967"/>
                  </a:cubicBezTo>
                  <a:cubicBezTo>
                    <a:pt x="991" y="977"/>
                    <a:pt x="1010" y="986"/>
                    <a:pt x="1025" y="986"/>
                  </a:cubicBezTo>
                  <a:cubicBezTo>
                    <a:pt x="1059" y="982"/>
                    <a:pt x="1083" y="967"/>
                    <a:pt x="1102" y="943"/>
                  </a:cubicBezTo>
                  <a:cubicBezTo>
                    <a:pt x="1131" y="899"/>
                    <a:pt x="1117" y="846"/>
                    <a:pt x="1078" y="817"/>
                  </a:cubicBezTo>
                  <a:cubicBezTo>
                    <a:pt x="846" y="662"/>
                    <a:pt x="377" y="271"/>
                    <a:pt x="198" y="38"/>
                  </a:cubicBezTo>
                  <a:cubicBezTo>
                    <a:pt x="177" y="11"/>
                    <a:pt x="152" y="0"/>
                    <a:pt x="126" y="0"/>
                  </a:cubicBez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9"/>
            <p:cNvSpPr/>
            <p:nvPr/>
          </p:nvSpPr>
          <p:spPr>
            <a:xfrm>
              <a:off x="-2210296" y="2927160"/>
              <a:ext cx="179889" cy="155391"/>
            </a:xfrm>
            <a:custGeom>
              <a:avLst/>
              <a:gdLst/>
              <a:ahLst/>
              <a:cxnLst/>
              <a:rect l="l" t="t" r="r" b="b"/>
              <a:pathLst>
                <a:path w="1263" h="1091" extrusionOk="0">
                  <a:moveTo>
                    <a:pt x="170" y="0"/>
                  </a:moveTo>
                  <a:cubicBezTo>
                    <a:pt x="143" y="0"/>
                    <a:pt x="117" y="7"/>
                    <a:pt x="92" y="22"/>
                  </a:cubicBezTo>
                  <a:cubicBezTo>
                    <a:pt x="24" y="65"/>
                    <a:pt x="0" y="157"/>
                    <a:pt x="39" y="230"/>
                  </a:cubicBezTo>
                  <a:lnTo>
                    <a:pt x="39" y="235"/>
                  </a:lnTo>
                  <a:cubicBezTo>
                    <a:pt x="121" y="423"/>
                    <a:pt x="286" y="578"/>
                    <a:pt x="440" y="709"/>
                  </a:cubicBezTo>
                  <a:cubicBezTo>
                    <a:pt x="614" y="854"/>
                    <a:pt x="813" y="980"/>
                    <a:pt x="1021" y="1072"/>
                  </a:cubicBezTo>
                  <a:cubicBezTo>
                    <a:pt x="1044" y="1084"/>
                    <a:pt x="1070" y="1090"/>
                    <a:pt x="1095" y="1090"/>
                  </a:cubicBezTo>
                  <a:cubicBezTo>
                    <a:pt x="1148" y="1090"/>
                    <a:pt x="1199" y="1064"/>
                    <a:pt x="1229" y="1018"/>
                  </a:cubicBezTo>
                  <a:cubicBezTo>
                    <a:pt x="1263" y="951"/>
                    <a:pt x="1253" y="844"/>
                    <a:pt x="1176" y="810"/>
                  </a:cubicBezTo>
                  <a:cubicBezTo>
                    <a:pt x="1079" y="767"/>
                    <a:pt x="987" y="723"/>
                    <a:pt x="905" y="665"/>
                  </a:cubicBezTo>
                  <a:cubicBezTo>
                    <a:pt x="856" y="636"/>
                    <a:pt x="808" y="607"/>
                    <a:pt x="764" y="573"/>
                  </a:cubicBezTo>
                  <a:cubicBezTo>
                    <a:pt x="745" y="559"/>
                    <a:pt x="721" y="544"/>
                    <a:pt x="702" y="530"/>
                  </a:cubicBezTo>
                  <a:cubicBezTo>
                    <a:pt x="697" y="530"/>
                    <a:pt x="692" y="525"/>
                    <a:pt x="687" y="520"/>
                  </a:cubicBezTo>
                  <a:lnTo>
                    <a:pt x="653" y="491"/>
                  </a:lnTo>
                  <a:cubicBezTo>
                    <a:pt x="576" y="428"/>
                    <a:pt x="498" y="356"/>
                    <a:pt x="431" y="278"/>
                  </a:cubicBezTo>
                  <a:cubicBezTo>
                    <a:pt x="416" y="259"/>
                    <a:pt x="397" y="240"/>
                    <a:pt x="382" y="220"/>
                  </a:cubicBezTo>
                  <a:lnTo>
                    <a:pt x="382" y="220"/>
                  </a:lnTo>
                  <a:cubicBezTo>
                    <a:pt x="388" y="226"/>
                    <a:pt x="390" y="228"/>
                    <a:pt x="390" y="228"/>
                  </a:cubicBezTo>
                  <a:cubicBezTo>
                    <a:pt x="390" y="228"/>
                    <a:pt x="385" y="222"/>
                    <a:pt x="382" y="215"/>
                  </a:cubicBezTo>
                  <a:lnTo>
                    <a:pt x="363" y="191"/>
                  </a:lnTo>
                  <a:cubicBezTo>
                    <a:pt x="339" y="157"/>
                    <a:pt x="319" y="119"/>
                    <a:pt x="300" y="75"/>
                  </a:cubicBezTo>
                  <a:cubicBezTo>
                    <a:pt x="271" y="27"/>
                    <a:pt x="221" y="0"/>
                    <a:pt x="170" y="0"/>
                  </a:cubicBez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9"/>
            <p:cNvSpPr/>
            <p:nvPr/>
          </p:nvSpPr>
          <p:spPr>
            <a:xfrm>
              <a:off x="-2273107" y="3039821"/>
              <a:ext cx="246404" cy="286712"/>
            </a:xfrm>
            <a:custGeom>
              <a:avLst/>
              <a:gdLst/>
              <a:ahLst/>
              <a:cxnLst/>
              <a:rect l="l" t="t" r="r" b="b"/>
              <a:pathLst>
                <a:path w="1730" h="2013" extrusionOk="0">
                  <a:moveTo>
                    <a:pt x="1525" y="1"/>
                  </a:moveTo>
                  <a:cubicBezTo>
                    <a:pt x="1480" y="1"/>
                    <a:pt x="1436" y="23"/>
                    <a:pt x="1409" y="77"/>
                  </a:cubicBezTo>
                  <a:cubicBezTo>
                    <a:pt x="1249" y="392"/>
                    <a:pt x="1007" y="668"/>
                    <a:pt x="780" y="929"/>
                  </a:cubicBezTo>
                  <a:cubicBezTo>
                    <a:pt x="543" y="1209"/>
                    <a:pt x="296" y="1475"/>
                    <a:pt x="54" y="1756"/>
                  </a:cubicBezTo>
                  <a:cubicBezTo>
                    <a:pt x="1" y="1814"/>
                    <a:pt x="1" y="1906"/>
                    <a:pt x="54" y="1969"/>
                  </a:cubicBezTo>
                  <a:cubicBezTo>
                    <a:pt x="86" y="1998"/>
                    <a:pt x="124" y="2012"/>
                    <a:pt x="163" y="2012"/>
                  </a:cubicBezTo>
                  <a:cubicBezTo>
                    <a:pt x="202" y="2012"/>
                    <a:pt x="240" y="1998"/>
                    <a:pt x="272" y="1969"/>
                  </a:cubicBezTo>
                  <a:cubicBezTo>
                    <a:pt x="514" y="1683"/>
                    <a:pt x="770" y="1412"/>
                    <a:pt x="1012" y="1127"/>
                  </a:cubicBezTo>
                  <a:cubicBezTo>
                    <a:pt x="1254" y="842"/>
                    <a:pt x="1500" y="556"/>
                    <a:pt x="1670" y="227"/>
                  </a:cubicBezTo>
                  <a:cubicBezTo>
                    <a:pt x="1730" y="111"/>
                    <a:pt x="1624" y="1"/>
                    <a:pt x="1525" y="1"/>
                  </a:cubicBez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9"/>
            <p:cNvSpPr/>
            <p:nvPr/>
          </p:nvSpPr>
          <p:spPr>
            <a:xfrm>
              <a:off x="-2727738" y="3584754"/>
              <a:ext cx="147557" cy="163367"/>
            </a:xfrm>
            <a:custGeom>
              <a:avLst/>
              <a:gdLst/>
              <a:ahLst/>
              <a:cxnLst/>
              <a:rect l="l" t="t" r="r" b="b"/>
              <a:pathLst>
                <a:path w="1036" h="1147" extrusionOk="0">
                  <a:moveTo>
                    <a:pt x="141" y="0"/>
                  </a:moveTo>
                  <a:cubicBezTo>
                    <a:pt x="54" y="271"/>
                    <a:pt x="1" y="876"/>
                    <a:pt x="1" y="1146"/>
                  </a:cubicBezTo>
                  <a:cubicBezTo>
                    <a:pt x="300" y="1059"/>
                    <a:pt x="823" y="938"/>
                    <a:pt x="1036" y="755"/>
                  </a:cubicBezTo>
                  <a:lnTo>
                    <a:pt x="141" y="0"/>
                  </a:ln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9" name="Google Shape;519;p9"/>
          <p:cNvSpPr/>
          <p:nvPr/>
        </p:nvSpPr>
        <p:spPr>
          <a:xfrm>
            <a:off x="6976401" y="2356905"/>
            <a:ext cx="95143" cy="82467"/>
          </a:xfrm>
          <a:custGeom>
            <a:avLst/>
            <a:gdLst/>
            <a:ahLst/>
            <a:cxnLst/>
            <a:rect l="l" t="t" r="r" b="b"/>
            <a:pathLst>
              <a:path w="668" h="579" extrusionOk="0">
                <a:moveTo>
                  <a:pt x="382" y="94"/>
                </a:moveTo>
                <a:cubicBezTo>
                  <a:pt x="489" y="94"/>
                  <a:pt x="580" y="182"/>
                  <a:pt x="580" y="288"/>
                </a:cubicBezTo>
                <a:cubicBezTo>
                  <a:pt x="580" y="406"/>
                  <a:pt x="482" y="484"/>
                  <a:pt x="380" y="484"/>
                </a:cubicBezTo>
                <a:cubicBezTo>
                  <a:pt x="331" y="484"/>
                  <a:pt x="282" y="467"/>
                  <a:pt x="242" y="428"/>
                </a:cubicBezTo>
                <a:cubicBezTo>
                  <a:pt x="121" y="302"/>
                  <a:pt x="208" y="94"/>
                  <a:pt x="382" y="94"/>
                </a:cubicBezTo>
                <a:close/>
                <a:moveTo>
                  <a:pt x="379" y="1"/>
                </a:moveTo>
                <a:cubicBezTo>
                  <a:pt x="308" y="1"/>
                  <a:pt x="237" y="27"/>
                  <a:pt x="179" y="85"/>
                </a:cubicBezTo>
                <a:cubicBezTo>
                  <a:pt x="0" y="269"/>
                  <a:pt x="126" y="578"/>
                  <a:pt x="382" y="578"/>
                </a:cubicBezTo>
                <a:cubicBezTo>
                  <a:pt x="542" y="578"/>
                  <a:pt x="668" y="448"/>
                  <a:pt x="668" y="288"/>
                </a:cubicBezTo>
                <a:cubicBezTo>
                  <a:pt x="668" y="115"/>
                  <a:pt x="526" y="1"/>
                  <a:pt x="379" y="1"/>
                </a:cubicBezTo>
                <a:close/>
              </a:path>
            </a:pathLst>
          </a:custGeom>
          <a:solidFill>
            <a:srgbClr val="C78A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9"/>
          <p:cNvSpPr/>
          <p:nvPr/>
        </p:nvSpPr>
        <p:spPr>
          <a:xfrm>
            <a:off x="6851259" y="3462424"/>
            <a:ext cx="95151" cy="93211"/>
          </a:xfrm>
          <a:custGeom>
            <a:avLst/>
            <a:gdLst/>
            <a:ahLst/>
            <a:cxnLst/>
            <a:rect l="l" t="t" r="r" b="b"/>
            <a:pathLst>
              <a:path w="930" h="911" extrusionOk="0">
                <a:moveTo>
                  <a:pt x="465" y="1"/>
                </a:moveTo>
                <a:cubicBezTo>
                  <a:pt x="228" y="1"/>
                  <a:pt x="0" y="209"/>
                  <a:pt x="10" y="456"/>
                </a:cubicBezTo>
                <a:cubicBezTo>
                  <a:pt x="15" y="702"/>
                  <a:pt x="213" y="905"/>
                  <a:pt x="465" y="910"/>
                </a:cubicBezTo>
                <a:cubicBezTo>
                  <a:pt x="702" y="910"/>
                  <a:pt x="929" y="702"/>
                  <a:pt x="919" y="456"/>
                </a:cubicBezTo>
                <a:cubicBezTo>
                  <a:pt x="915" y="204"/>
                  <a:pt x="711" y="6"/>
                  <a:pt x="465" y="1"/>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9"/>
          <p:cNvSpPr/>
          <p:nvPr/>
        </p:nvSpPr>
        <p:spPr>
          <a:xfrm>
            <a:off x="1956965" y="2776436"/>
            <a:ext cx="100698" cy="86882"/>
          </a:xfrm>
          <a:custGeom>
            <a:avLst/>
            <a:gdLst/>
            <a:ahLst/>
            <a:cxnLst/>
            <a:rect l="l" t="t" r="r" b="b"/>
            <a:pathLst>
              <a:path w="707" h="610" extrusionOk="0">
                <a:moveTo>
                  <a:pt x="306" y="1"/>
                </a:moveTo>
                <a:cubicBezTo>
                  <a:pt x="150" y="1"/>
                  <a:pt x="1" y="122"/>
                  <a:pt x="1" y="305"/>
                </a:cubicBezTo>
                <a:cubicBezTo>
                  <a:pt x="5" y="469"/>
                  <a:pt x="141" y="605"/>
                  <a:pt x="305" y="609"/>
                </a:cubicBezTo>
                <a:cubicBezTo>
                  <a:pt x="576" y="609"/>
                  <a:pt x="707" y="281"/>
                  <a:pt x="518" y="92"/>
                </a:cubicBezTo>
                <a:cubicBezTo>
                  <a:pt x="457" y="29"/>
                  <a:pt x="381" y="1"/>
                  <a:pt x="306" y="1"/>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9"/>
          <p:cNvSpPr/>
          <p:nvPr/>
        </p:nvSpPr>
        <p:spPr>
          <a:xfrm>
            <a:off x="2232695" y="2944371"/>
            <a:ext cx="115938" cy="99416"/>
          </a:xfrm>
          <a:custGeom>
            <a:avLst/>
            <a:gdLst/>
            <a:ahLst/>
            <a:cxnLst/>
            <a:rect l="l" t="t" r="r" b="b"/>
            <a:pathLst>
              <a:path w="814" h="698" extrusionOk="0">
                <a:moveTo>
                  <a:pt x="465" y="93"/>
                </a:moveTo>
                <a:cubicBezTo>
                  <a:pt x="605" y="93"/>
                  <a:pt x="721" y="209"/>
                  <a:pt x="721" y="349"/>
                </a:cubicBezTo>
                <a:cubicBezTo>
                  <a:pt x="721" y="502"/>
                  <a:pt x="596" y="605"/>
                  <a:pt x="465" y="605"/>
                </a:cubicBezTo>
                <a:cubicBezTo>
                  <a:pt x="402" y="605"/>
                  <a:pt x="338" y="581"/>
                  <a:pt x="286" y="528"/>
                </a:cubicBezTo>
                <a:cubicBezTo>
                  <a:pt x="121" y="368"/>
                  <a:pt x="238" y="93"/>
                  <a:pt x="465" y="93"/>
                </a:cubicBezTo>
                <a:close/>
                <a:moveTo>
                  <a:pt x="463" y="1"/>
                </a:moveTo>
                <a:cubicBezTo>
                  <a:pt x="377" y="1"/>
                  <a:pt x="290" y="32"/>
                  <a:pt x="218" y="102"/>
                </a:cubicBezTo>
                <a:cubicBezTo>
                  <a:pt x="1" y="320"/>
                  <a:pt x="155" y="697"/>
                  <a:pt x="465" y="697"/>
                </a:cubicBezTo>
                <a:cubicBezTo>
                  <a:pt x="658" y="697"/>
                  <a:pt x="813" y="542"/>
                  <a:pt x="813" y="349"/>
                </a:cubicBezTo>
                <a:cubicBezTo>
                  <a:pt x="813" y="139"/>
                  <a:pt x="642" y="1"/>
                  <a:pt x="463" y="1"/>
                </a:cubicBezTo>
                <a:close/>
              </a:path>
            </a:pathLst>
          </a:custGeom>
          <a:solidFill>
            <a:srgbClr val="C78A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9"/>
          <p:cNvSpPr/>
          <p:nvPr/>
        </p:nvSpPr>
        <p:spPr>
          <a:xfrm>
            <a:off x="1887421" y="1099495"/>
            <a:ext cx="165504" cy="172340"/>
          </a:xfrm>
          <a:custGeom>
            <a:avLst/>
            <a:gdLst/>
            <a:ahLst/>
            <a:cxnLst/>
            <a:rect l="l" t="t" r="r" b="b"/>
            <a:pathLst>
              <a:path w="1162" h="1210" extrusionOk="0">
                <a:moveTo>
                  <a:pt x="595" y="1"/>
                </a:moveTo>
                <a:lnTo>
                  <a:pt x="449" y="432"/>
                </a:lnTo>
                <a:lnTo>
                  <a:pt x="449" y="432"/>
                </a:lnTo>
                <a:lnTo>
                  <a:pt x="0" y="436"/>
                </a:lnTo>
                <a:lnTo>
                  <a:pt x="357" y="702"/>
                </a:lnTo>
                <a:lnTo>
                  <a:pt x="357" y="702"/>
                </a:lnTo>
                <a:lnTo>
                  <a:pt x="184" y="1210"/>
                </a:lnTo>
                <a:cubicBezTo>
                  <a:pt x="294" y="1125"/>
                  <a:pt x="447" y="1004"/>
                  <a:pt x="599" y="882"/>
                </a:cubicBezTo>
                <a:lnTo>
                  <a:pt x="599" y="882"/>
                </a:lnTo>
                <a:lnTo>
                  <a:pt x="1006" y="1186"/>
                </a:lnTo>
                <a:lnTo>
                  <a:pt x="835" y="691"/>
                </a:lnTo>
                <a:lnTo>
                  <a:pt x="835" y="691"/>
                </a:lnTo>
                <a:cubicBezTo>
                  <a:pt x="1019" y="543"/>
                  <a:pt x="1161" y="426"/>
                  <a:pt x="1161" y="426"/>
                </a:cubicBezTo>
                <a:lnTo>
                  <a:pt x="1161" y="426"/>
                </a:lnTo>
                <a:lnTo>
                  <a:pt x="744" y="430"/>
                </a:lnTo>
                <a:lnTo>
                  <a:pt x="744" y="430"/>
                </a:lnTo>
                <a:lnTo>
                  <a:pt x="595" y="1"/>
                </a:lnTo>
                <a:close/>
              </a:path>
            </a:pathLst>
          </a:custGeom>
          <a:solidFill>
            <a:srgbClr val="F4C7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4" name="Google Shape;524;p9"/>
          <p:cNvGrpSpPr/>
          <p:nvPr/>
        </p:nvGrpSpPr>
        <p:grpSpPr>
          <a:xfrm>
            <a:off x="2669987" y="3129000"/>
            <a:ext cx="3814537" cy="1434617"/>
            <a:chOff x="2635662" y="3129000"/>
            <a:chExt cx="3814537" cy="1434617"/>
          </a:xfrm>
        </p:grpSpPr>
        <p:grpSp>
          <p:nvGrpSpPr>
            <p:cNvPr id="525" name="Google Shape;525;p9"/>
            <p:cNvGrpSpPr/>
            <p:nvPr/>
          </p:nvGrpSpPr>
          <p:grpSpPr>
            <a:xfrm>
              <a:off x="2635662" y="3129000"/>
              <a:ext cx="3814537" cy="1434617"/>
              <a:chOff x="970520" y="3147757"/>
              <a:chExt cx="3778640" cy="1421117"/>
            </a:xfrm>
          </p:grpSpPr>
          <p:sp>
            <p:nvSpPr>
              <p:cNvPr id="526" name="Google Shape;526;p9"/>
              <p:cNvSpPr/>
              <p:nvPr/>
            </p:nvSpPr>
            <p:spPr>
              <a:xfrm rot="5400000">
                <a:off x="2646387" y="2466081"/>
                <a:ext cx="426908" cy="3778640"/>
              </a:xfrm>
              <a:custGeom>
                <a:avLst/>
                <a:gdLst/>
                <a:ahLst/>
                <a:cxnLst/>
                <a:rect l="l" t="t" r="r" b="b"/>
                <a:pathLst>
                  <a:path w="1840" h="11547" extrusionOk="0">
                    <a:moveTo>
                      <a:pt x="586" y="1"/>
                    </a:moveTo>
                    <a:cubicBezTo>
                      <a:pt x="262" y="1"/>
                      <a:pt x="1" y="262"/>
                      <a:pt x="1" y="581"/>
                    </a:cubicBezTo>
                    <a:lnTo>
                      <a:pt x="1" y="11547"/>
                    </a:lnTo>
                    <a:lnTo>
                      <a:pt x="1839" y="11547"/>
                    </a:lnTo>
                    <a:lnTo>
                      <a:pt x="1839" y="581"/>
                    </a:lnTo>
                    <a:cubicBezTo>
                      <a:pt x="1839" y="262"/>
                      <a:pt x="1578" y="1"/>
                      <a:pt x="1254" y="1"/>
                    </a:cubicBez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9"/>
              <p:cNvSpPr/>
              <p:nvPr/>
            </p:nvSpPr>
            <p:spPr>
              <a:xfrm rot="5400000">
                <a:off x="2995247" y="4207619"/>
                <a:ext cx="426917" cy="295593"/>
              </a:xfrm>
              <a:custGeom>
                <a:avLst/>
                <a:gdLst/>
                <a:ahLst/>
                <a:cxnLst/>
                <a:rect l="l" t="t" r="r" b="b"/>
                <a:pathLst>
                  <a:path w="1840" h="1274" extrusionOk="0">
                    <a:moveTo>
                      <a:pt x="1" y="1"/>
                    </a:moveTo>
                    <a:lnTo>
                      <a:pt x="1" y="1273"/>
                    </a:lnTo>
                    <a:lnTo>
                      <a:pt x="1839" y="1273"/>
                    </a:lnTo>
                    <a:lnTo>
                      <a:pt x="1839" y="1"/>
                    </a:ln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9"/>
              <p:cNvSpPr/>
              <p:nvPr/>
            </p:nvSpPr>
            <p:spPr>
              <a:xfrm rot="5400000">
                <a:off x="2375416" y="4215508"/>
                <a:ext cx="426917" cy="279816"/>
              </a:xfrm>
              <a:custGeom>
                <a:avLst/>
                <a:gdLst/>
                <a:ahLst/>
                <a:cxnLst/>
                <a:rect l="l" t="t" r="r" b="b"/>
                <a:pathLst>
                  <a:path w="1840" h="1206" extrusionOk="0">
                    <a:moveTo>
                      <a:pt x="1" y="1"/>
                    </a:moveTo>
                    <a:lnTo>
                      <a:pt x="1" y="1205"/>
                    </a:lnTo>
                    <a:lnTo>
                      <a:pt x="1839" y="1205"/>
                    </a:lnTo>
                    <a:lnTo>
                      <a:pt x="1839" y="1"/>
                    </a:ln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9"/>
              <p:cNvSpPr/>
              <p:nvPr/>
            </p:nvSpPr>
            <p:spPr>
              <a:xfrm rot="5400000">
                <a:off x="865419" y="4247063"/>
                <a:ext cx="426917" cy="216707"/>
              </a:xfrm>
              <a:custGeom>
                <a:avLst/>
                <a:gdLst/>
                <a:ahLst/>
                <a:cxnLst/>
                <a:rect l="l" t="t" r="r" b="b"/>
                <a:pathLst>
                  <a:path w="1840" h="934" extrusionOk="0">
                    <a:moveTo>
                      <a:pt x="1" y="0"/>
                    </a:moveTo>
                    <a:lnTo>
                      <a:pt x="1" y="934"/>
                    </a:lnTo>
                    <a:lnTo>
                      <a:pt x="1839" y="934"/>
                    </a:lnTo>
                    <a:lnTo>
                      <a:pt x="1839" y="0"/>
                    </a:ln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9"/>
              <p:cNvSpPr/>
              <p:nvPr/>
            </p:nvSpPr>
            <p:spPr>
              <a:xfrm rot="5400000">
                <a:off x="2493699" y="2200211"/>
                <a:ext cx="418787" cy="3465144"/>
              </a:xfrm>
              <a:custGeom>
                <a:avLst/>
                <a:gdLst/>
                <a:ahLst/>
                <a:cxnLst/>
                <a:rect l="l" t="t" r="r" b="b"/>
                <a:pathLst>
                  <a:path w="1805" h="10589" extrusionOk="0">
                    <a:moveTo>
                      <a:pt x="460" y="0"/>
                    </a:moveTo>
                    <a:cubicBezTo>
                      <a:pt x="204" y="0"/>
                      <a:pt x="1" y="203"/>
                      <a:pt x="1" y="455"/>
                    </a:cubicBezTo>
                    <a:lnTo>
                      <a:pt x="1" y="10589"/>
                    </a:lnTo>
                    <a:lnTo>
                      <a:pt x="1805" y="10589"/>
                    </a:lnTo>
                    <a:lnTo>
                      <a:pt x="1805" y="455"/>
                    </a:lnTo>
                    <a:cubicBezTo>
                      <a:pt x="1805" y="203"/>
                      <a:pt x="1602" y="0"/>
                      <a:pt x="1345" y="0"/>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9"/>
              <p:cNvSpPr/>
              <p:nvPr/>
            </p:nvSpPr>
            <p:spPr>
              <a:xfrm rot="5400000">
                <a:off x="3268920" y="3841143"/>
                <a:ext cx="418796" cy="183296"/>
              </a:xfrm>
              <a:custGeom>
                <a:avLst/>
                <a:gdLst/>
                <a:ahLst/>
                <a:cxnLst/>
                <a:rect l="l" t="t" r="r" b="b"/>
                <a:pathLst>
                  <a:path w="1805" h="790" extrusionOk="0">
                    <a:moveTo>
                      <a:pt x="1" y="1"/>
                    </a:moveTo>
                    <a:lnTo>
                      <a:pt x="1" y="789"/>
                    </a:lnTo>
                    <a:lnTo>
                      <a:pt x="1805" y="789"/>
                    </a:lnTo>
                    <a:lnTo>
                      <a:pt x="1805" y="1"/>
                    </a:lnTo>
                    <a:close/>
                  </a:path>
                </a:pathLst>
              </a:custGeom>
              <a:solidFill>
                <a:srgbClr val="AFC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9"/>
              <p:cNvSpPr/>
              <p:nvPr/>
            </p:nvSpPr>
            <p:spPr>
              <a:xfrm rot="5400000">
                <a:off x="2111840" y="3847871"/>
                <a:ext cx="418796" cy="169839"/>
              </a:xfrm>
              <a:custGeom>
                <a:avLst/>
                <a:gdLst/>
                <a:ahLst/>
                <a:cxnLst/>
                <a:rect l="l" t="t" r="r" b="b"/>
                <a:pathLst>
                  <a:path w="1805" h="732" extrusionOk="0">
                    <a:moveTo>
                      <a:pt x="1" y="1"/>
                    </a:moveTo>
                    <a:lnTo>
                      <a:pt x="1" y="731"/>
                    </a:lnTo>
                    <a:lnTo>
                      <a:pt x="1805" y="731"/>
                    </a:lnTo>
                    <a:lnTo>
                      <a:pt x="1805" y="1"/>
                    </a:lnTo>
                    <a:close/>
                  </a:path>
                </a:pathLst>
              </a:custGeom>
              <a:solidFill>
                <a:srgbClr val="AFC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9"/>
              <p:cNvSpPr/>
              <p:nvPr/>
            </p:nvSpPr>
            <p:spPr>
              <a:xfrm rot="5400000">
                <a:off x="963795" y="3730121"/>
                <a:ext cx="418796" cy="405339"/>
              </a:xfrm>
              <a:custGeom>
                <a:avLst/>
                <a:gdLst/>
                <a:ahLst/>
                <a:cxnLst/>
                <a:rect l="l" t="t" r="r" b="b"/>
                <a:pathLst>
                  <a:path w="1805" h="1747" extrusionOk="0">
                    <a:moveTo>
                      <a:pt x="1" y="0"/>
                    </a:moveTo>
                    <a:lnTo>
                      <a:pt x="1" y="1747"/>
                    </a:lnTo>
                    <a:lnTo>
                      <a:pt x="1805" y="1747"/>
                    </a:lnTo>
                    <a:lnTo>
                      <a:pt x="1805" y="0"/>
                    </a:lnTo>
                    <a:close/>
                  </a:path>
                </a:pathLst>
              </a:custGeom>
              <a:solidFill>
                <a:srgbClr val="AFC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9"/>
              <p:cNvSpPr/>
              <p:nvPr/>
            </p:nvSpPr>
            <p:spPr>
              <a:xfrm rot="5400000">
                <a:off x="2544699" y="1573578"/>
                <a:ext cx="593958" cy="3742317"/>
              </a:xfrm>
              <a:custGeom>
                <a:avLst/>
                <a:gdLst/>
                <a:ahLst/>
                <a:cxnLst/>
                <a:rect l="l" t="t" r="r" b="b"/>
                <a:pathLst>
                  <a:path w="2560" h="11436" extrusionOk="0">
                    <a:moveTo>
                      <a:pt x="494" y="1"/>
                    </a:moveTo>
                    <a:cubicBezTo>
                      <a:pt x="223" y="1"/>
                      <a:pt x="0" y="219"/>
                      <a:pt x="0" y="494"/>
                    </a:cubicBezTo>
                    <a:lnTo>
                      <a:pt x="0" y="11436"/>
                    </a:lnTo>
                    <a:lnTo>
                      <a:pt x="2559" y="11436"/>
                    </a:lnTo>
                    <a:lnTo>
                      <a:pt x="2559" y="494"/>
                    </a:lnTo>
                    <a:cubicBezTo>
                      <a:pt x="2559" y="219"/>
                      <a:pt x="2337" y="1"/>
                      <a:pt x="2066" y="1"/>
                    </a:cubicBez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9"/>
              <p:cNvSpPr/>
              <p:nvPr/>
            </p:nvSpPr>
            <p:spPr>
              <a:xfrm rot="5400000">
                <a:off x="3571557" y="3360512"/>
                <a:ext cx="592811" cy="169607"/>
              </a:xfrm>
              <a:custGeom>
                <a:avLst/>
                <a:gdLst/>
                <a:ahLst/>
                <a:cxnLst/>
                <a:rect l="l" t="t" r="r" b="b"/>
                <a:pathLst>
                  <a:path w="2555" h="731" extrusionOk="0">
                    <a:moveTo>
                      <a:pt x="0" y="1"/>
                    </a:moveTo>
                    <a:lnTo>
                      <a:pt x="0" y="731"/>
                    </a:lnTo>
                    <a:lnTo>
                      <a:pt x="2554" y="731"/>
                    </a:lnTo>
                    <a:lnTo>
                      <a:pt x="2554" y="1"/>
                    </a:lnTo>
                    <a:close/>
                  </a:path>
                </a:pathLst>
              </a:custGeom>
              <a:solidFill>
                <a:srgbClr val="F6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9"/>
              <p:cNvSpPr/>
              <p:nvPr/>
            </p:nvSpPr>
            <p:spPr>
              <a:xfrm rot="5400000">
                <a:off x="1269016" y="3359932"/>
                <a:ext cx="592811" cy="170767"/>
              </a:xfrm>
              <a:custGeom>
                <a:avLst/>
                <a:gdLst/>
                <a:ahLst/>
                <a:cxnLst/>
                <a:rect l="l" t="t" r="r" b="b"/>
                <a:pathLst>
                  <a:path w="2555" h="736" extrusionOk="0">
                    <a:moveTo>
                      <a:pt x="0" y="0"/>
                    </a:moveTo>
                    <a:lnTo>
                      <a:pt x="0" y="736"/>
                    </a:lnTo>
                    <a:lnTo>
                      <a:pt x="2554" y="736"/>
                    </a:lnTo>
                    <a:lnTo>
                      <a:pt x="2554" y="0"/>
                    </a:lnTo>
                    <a:close/>
                  </a:path>
                </a:pathLst>
              </a:custGeom>
              <a:solidFill>
                <a:srgbClr val="F6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9"/>
              <p:cNvSpPr/>
              <p:nvPr/>
            </p:nvSpPr>
            <p:spPr>
              <a:xfrm rot="5400000">
                <a:off x="915999" y="3360512"/>
                <a:ext cx="592811" cy="169607"/>
              </a:xfrm>
              <a:custGeom>
                <a:avLst/>
                <a:gdLst/>
                <a:ahLst/>
                <a:cxnLst/>
                <a:rect l="l" t="t" r="r" b="b"/>
                <a:pathLst>
                  <a:path w="2555" h="731" extrusionOk="0">
                    <a:moveTo>
                      <a:pt x="0" y="0"/>
                    </a:moveTo>
                    <a:lnTo>
                      <a:pt x="0" y="730"/>
                    </a:lnTo>
                    <a:lnTo>
                      <a:pt x="2554" y="730"/>
                    </a:lnTo>
                    <a:lnTo>
                      <a:pt x="2554" y="0"/>
                    </a:lnTo>
                    <a:close/>
                  </a:path>
                </a:pathLst>
              </a:custGeom>
              <a:solidFill>
                <a:srgbClr val="F6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8" name="Google Shape;538;p9"/>
            <p:cNvSpPr/>
            <p:nvPr/>
          </p:nvSpPr>
          <p:spPr>
            <a:xfrm>
              <a:off x="3710175" y="3301850"/>
              <a:ext cx="1434900" cy="252600"/>
            </a:xfrm>
            <a:prstGeom prst="roundRect">
              <a:avLst>
                <a:gd name="adj" fmla="val 50000"/>
              </a:avLst>
            </a:prstGeom>
            <a:solidFill>
              <a:srgbClr val="F6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9"/>
            <p:cNvSpPr/>
            <p:nvPr/>
          </p:nvSpPr>
          <p:spPr>
            <a:xfrm>
              <a:off x="5545625" y="4188450"/>
              <a:ext cx="330900" cy="330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0" name="Google Shape;540;p9"/>
          <p:cNvSpPr txBox="1">
            <a:spLocks noGrp="1"/>
          </p:cNvSpPr>
          <p:nvPr>
            <p:ph type="title"/>
          </p:nvPr>
        </p:nvSpPr>
        <p:spPr>
          <a:xfrm>
            <a:off x="2393900" y="846025"/>
            <a:ext cx="4356600" cy="93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5200">
                <a:latin typeface="Playfair Display ExtraBold"/>
                <a:ea typeface="Playfair Display ExtraBold"/>
                <a:cs typeface="Playfair Display ExtraBold"/>
                <a:sym typeface="Playfair Display ExtraBold"/>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41" name="Google Shape;541;p9"/>
          <p:cNvSpPr txBox="1">
            <a:spLocks noGrp="1"/>
          </p:cNvSpPr>
          <p:nvPr>
            <p:ph type="subTitle" idx="1"/>
          </p:nvPr>
        </p:nvSpPr>
        <p:spPr>
          <a:xfrm>
            <a:off x="2693900" y="1855300"/>
            <a:ext cx="3756300" cy="93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42"/>
        <p:cNvGrpSpPr/>
        <p:nvPr/>
      </p:nvGrpSpPr>
      <p:grpSpPr>
        <a:xfrm>
          <a:off x="0" y="0"/>
          <a:ext cx="0" cy="0"/>
          <a:chOff x="0" y="0"/>
          <a:chExt cx="0" cy="0"/>
        </a:xfrm>
      </p:grpSpPr>
      <p:sp>
        <p:nvSpPr>
          <p:cNvPr id="543" name="Google Shape;543;p10"/>
          <p:cNvSpPr/>
          <p:nvPr/>
        </p:nvSpPr>
        <p:spPr>
          <a:xfrm rot="-5724790">
            <a:off x="1725294" y="-3231152"/>
            <a:ext cx="3615488" cy="8127553"/>
          </a:xfrm>
          <a:custGeom>
            <a:avLst/>
            <a:gdLst/>
            <a:ahLst/>
            <a:cxnLst/>
            <a:rect l="l" t="t" r="r" b="b"/>
            <a:pathLst>
              <a:path w="2725" h="2940" extrusionOk="0">
                <a:moveTo>
                  <a:pt x="1656" y="1"/>
                </a:moveTo>
                <a:cubicBezTo>
                  <a:pt x="1373" y="1"/>
                  <a:pt x="1082" y="121"/>
                  <a:pt x="783" y="317"/>
                </a:cubicBezTo>
                <a:cubicBezTo>
                  <a:pt x="250" y="663"/>
                  <a:pt x="0" y="1127"/>
                  <a:pt x="104" y="1764"/>
                </a:cubicBezTo>
                <a:cubicBezTo>
                  <a:pt x="184" y="2270"/>
                  <a:pt x="549" y="2550"/>
                  <a:pt x="933" y="2819"/>
                </a:cubicBezTo>
                <a:cubicBezTo>
                  <a:pt x="1083" y="2903"/>
                  <a:pt x="1226" y="2940"/>
                  <a:pt x="1362" y="2940"/>
                </a:cubicBezTo>
                <a:cubicBezTo>
                  <a:pt x="1641" y="2940"/>
                  <a:pt x="1886" y="2783"/>
                  <a:pt x="2088" y="2558"/>
                </a:cubicBezTo>
                <a:cubicBezTo>
                  <a:pt x="2640" y="1940"/>
                  <a:pt x="2725" y="1204"/>
                  <a:pt x="2490" y="421"/>
                </a:cubicBezTo>
                <a:cubicBezTo>
                  <a:pt x="2222" y="125"/>
                  <a:pt x="1943" y="1"/>
                  <a:pt x="1656" y="1"/>
                </a:cubicBezTo>
                <a:close/>
              </a:path>
            </a:pathLst>
          </a:custGeom>
          <a:solidFill>
            <a:srgbClr val="FCEA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0"/>
          <p:cNvSpPr txBox="1">
            <a:spLocks noGrp="1"/>
          </p:cNvSpPr>
          <p:nvPr>
            <p:ph type="title"/>
          </p:nvPr>
        </p:nvSpPr>
        <p:spPr>
          <a:xfrm>
            <a:off x="681375" y="305825"/>
            <a:ext cx="6853800" cy="2066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Playfair Display SemiBold"/>
              <a:buNone/>
              <a:defRPr sz="5200">
                <a:solidFill>
                  <a:schemeClr val="dk1"/>
                </a:solidFill>
                <a:latin typeface="Playfair Display ExtraBold"/>
                <a:ea typeface="Playfair Display ExtraBold"/>
                <a:cs typeface="Playfair Display ExtraBold"/>
                <a:sym typeface="Playfair Display ExtraBold"/>
              </a:defRPr>
            </a:lvl1pPr>
            <a:lvl2pPr lvl="1" rtl="0">
              <a:spcBef>
                <a:spcPts val="0"/>
              </a:spcBef>
              <a:spcAft>
                <a:spcPts val="0"/>
              </a:spcAft>
              <a:buClr>
                <a:schemeClr val="dk1"/>
              </a:buClr>
              <a:buSzPts val="3000"/>
              <a:buFont typeface="Playfair Display SemiBold"/>
              <a:buNone/>
              <a:defRPr sz="3000">
                <a:solidFill>
                  <a:schemeClr val="dk1"/>
                </a:solidFill>
                <a:latin typeface="Playfair Display SemiBold"/>
                <a:ea typeface="Playfair Display SemiBold"/>
                <a:cs typeface="Playfair Display SemiBold"/>
                <a:sym typeface="Playfair Display SemiBold"/>
              </a:defRPr>
            </a:lvl2pPr>
            <a:lvl3pPr lvl="2" rtl="0">
              <a:spcBef>
                <a:spcPts val="0"/>
              </a:spcBef>
              <a:spcAft>
                <a:spcPts val="0"/>
              </a:spcAft>
              <a:buClr>
                <a:schemeClr val="dk1"/>
              </a:buClr>
              <a:buSzPts val="3000"/>
              <a:buFont typeface="Playfair Display SemiBold"/>
              <a:buNone/>
              <a:defRPr sz="3000">
                <a:solidFill>
                  <a:schemeClr val="dk1"/>
                </a:solidFill>
                <a:latin typeface="Playfair Display SemiBold"/>
                <a:ea typeface="Playfair Display SemiBold"/>
                <a:cs typeface="Playfair Display SemiBold"/>
                <a:sym typeface="Playfair Display SemiBold"/>
              </a:defRPr>
            </a:lvl3pPr>
            <a:lvl4pPr lvl="3" rtl="0">
              <a:spcBef>
                <a:spcPts val="0"/>
              </a:spcBef>
              <a:spcAft>
                <a:spcPts val="0"/>
              </a:spcAft>
              <a:buClr>
                <a:schemeClr val="dk1"/>
              </a:buClr>
              <a:buSzPts val="3000"/>
              <a:buFont typeface="Playfair Display SemiBold"/>
              <a:buNone/>
              <a:defRPr sz="3000">
                <a:solidFill>
                  <a:schemeClr val="dk1"/>
                </a:solidFill>
                <a:latin typeface="Playfair Display SemiBold"/>
                <a:ea typeface="Playfair Display SemiBold"/>
                <a:cs typeface="Playfair Display SemiBold"/>
                <a:sym typeface="Playfair Display SemiBold"/>
              </a:defRPr>
            </a:lvl4pPr>
            <a:lvl5pPr lvl="4" rtl="0">
              <a:spcBef>
                <a:spcPts val="0"/>
              </a:spcBef>
              <a:spcAft>
                <a:spcPts val="0"/>
              </a:spcAft>
              <a:buClr>
                <a:schemeClr val="dk1"/>
              </a:buClr>
              <a:buSzPts val="3000"/>
              <a:buFont typeface="Playfair Display SemiBold"/>
              <a:buNone/>
              <a:defRPr sz="3000">
                <a:solidFill>
                  <a:schemeClr val="dk1"/>
                </a:solidFill>
                <a:latin typeface="Playfair Display SemiBold"/>
                <a:ea typeface="Playfair Display SemiBold"/>
                <a:cs typeface="Playfair Display SemiBold"/>
                <a:sym typeface="Playfair Display SemiBold"/>
              </a:defRPr>
            </a:lvl5pPr>
            <a:lvl6pPr lvl="5" rtl="0">
              <a:spcBef>
                <a:spcPts val="0"/>
              </a:spcBef>
              <a:spcAft>
                <a:spcPts val="0"/>
              </a:spcAft>
              <a:buClr>
                <a:schemeClr val="dk1"/>
              </a:buClr>
              <a:buSzPts val="3000"/>
              <a:buFont typeface="Playfair Display SemiBold"/>
              <a:buNone/>
              <a:defRPr sz="3000">
                <a:solidFill>
                  <a:schemeClr val="dk1"/>
                </a:solidFill>
                <a:latin typeface="Playfair Display SemiBold"/>
                <a:ea typeface="Playfair Display SemiBold"/>
                <a:cs typeface="Playfair Display SemiBold"/>
                <a:sym typeface="Playfair Display SemiBold"/>
              </a:defRPr>
            </a:lvl6pPr>
            <a:lvl7pPr lvl="6" rtl="0">
              <a:spcBef>
                <a:spcPts val="0"/>
              </a:spcBef>
              <a:spcAft>
                <a:spcPts val="0"/>
              </a:spcAft>
              <a:buClr>
                <a:schemeClr val="dk1"/>
              </a:buClr>
              <a:buSzPts val="3000"/>
              <a:buFont typeface="Playfair Display SemiBold"/>
              <a:buNone/>
              <a:defRPr sz="3000">
                <a:solidFill>
                  <a:schemeClr val="dk1"/>
                </a:solidFill>
                <a:latin typeface="Playfair Display SemiBold"/>
                <a:ea typeface="Playfair Display SemiBold"/>
                <a:cs typeface="Playfair Display SemiBold"/>
                <a:sym typeface="Playfair Display SemiBold"/>
              </a:defRPr>
            </a:lvl7pPr>
            <a:lvl8pPr lvl="7" rtl="0">
              <a:spcBef>
                <a:spcPts val="0"/>
              </a:spcBef>
              <a:spcAft>
                <a:spcPts val="0"/>
              </a:spcAft>
              <a:buClr>
                <a:schemeClr val="dk1"/>
              </a:buClr>
              <a:buSzPts val="3000"/>
              <a:buFont typeface="Playfair Display SemiBold"/>
              <a:buNone/>
              <a:defRPr sz="3000">
                <a:solidFill>
                  <a:schemeClr val="dk1"/>
                </a:solidFill>
                <a:latin typeface="Playfair Display SemiBold"/>
                <a:ea typeface="Playfair Display SemiBold"/>
                <a:cs typeface="Playfair Display SemiBold"/>
                <a:sym typeface="Playfair Display SemiBold"/>
              </a:defRPr>
            </a:lvl8pPr>
            <a:lvl9pPr lvl="8" rtl="0">
              <a:spcBef>
                <a:spcPts val="0"/>
              </a:spcBef>
              <a:spcAft>
                <a:spcPts val="0"/>
              </a:spcAft>
              <a:buClr>
                <a:schemeClr val="dk1"/>
              </a:buClr>
              <a:buSzPts val="3000"/>
              <a:buFont typeface="Playfair Display SemiBold"/>
              <a:buNone/>
              <a:defRPr sz="3000">
                <a:solidFill>
                  <a:schemeClr val="dk1"/>
                </a:solidFill>
                <a:latin typeface="Playfair Display SemiBold"/>
                <a:ea typeface="Playfair Display SemiBold"/>
                <a:cs typeface="Playfair Display SemiBold"/>
                <a:sym typeface="Playfair Display SemiBold"/>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45"/>
        <p:cNvGrpSpPr/>
        <p:nvPr/>
      </p:nvGrpSpPr>
      <p:grpSpPr>
        <a:xfrm>
          <a:off x="0" y="0"/>
          <a:ext cx="0" cy="0"/>
          <a:chOff x="0" y="0"/>
          <a:chExt cx="0" cy="0"/>
        </a:xfrm>
      </p:grpSpPr>
      <p:sp>
        <p:nvSpPr>
          <p:cNvPr id="546" name="Google Shape;546;p11"/>
          <p:cNvSpPr/>
          <p:nvPr/>
        </p:nvSpPr>
        <p:spPr>
          <a:xfrm>
            <a:off x="161349" y="4442500"/>
            <a:ext cx="8831812" cy="252722"/>
          </a:xfrm>
          <a:custGeom>
            <a:avLst/>
            <a:gdLst/>
            <a:ahLst/>
            <a:cxnLst/>
            <a:rect l="l" t="t" r="r" b="b"/>
            <a:pathLst>
              <a:path w="43544" h="2997" extrusionOk="0">
                <a:moveTo>
                  <a:pt x="40578" y="97"/>
                </a:moveTo>
                <a:cubicBezTo>
                  <a:pt x="39626" y="97"/>
                  <a:pt x="38612" y="242"/>
                  <a:pt x="38087" y="242"/>
                </a:cubicBezTo>
                <a:lnTo>
                  <a:pt x="2487" y="242"/>
                </a:lnTo>
                <a:cubicBezTo>
                  <a:pt x="1935" y="315"/>
                  <a:pt x="1" y="1"/>
                  <a:pt x="35" y="2003"/>
                </a:cubicBezTo>
                <a:cubicBezTo>
                  <a:pt x="49" y="2888"/>
                  <a:pt x="1619" y="2996"/>
                  <a:pt x="2673" y="2996"/>
                </a:cubicBezTo>
                <a:cubicBezTo>
                  <a:pt x="3014" y="2996"/>
                  <a:pt x="3300" y="2985"/>
                  <a:pt x="3464" y="2985"/>
                </a:cubicBezTo>
                <a:cubicBezTo>
                  <a:pt x="11063" y="2985"/>
                  <a:pt x="18604" y="2763"/>
                  <a:pt x="26198" y="2763"/>
                </a:cubicBezTo>
                <a:cubicBezTo>
                  <a:pt x="28568" y="2763"/>
                  <a:pt x="30775" y="2741"/>
                  <a:pt x="33126" y="2741"/>
                </a:cubicBezTo>
                <a:cubicBezTo>
                  <a:pt x="34302" y="2741"/>
                  <a:pt x="35514" y="2746"/>
                  <a:pt x="36801" y="2763"/>
                </a:cubicBezTo>
                <a:cubicBezTo>
                  <a:pt x="37577" y="2773"/>
                  <a:pt x="38299" y="2785"/>
                  <a:pt x="38994" y="2785"/>
                </a:cubicBezTo>
                <a:cubicBezTo>
                  <a:pt x="39906" y="2785"/>
                  <a:pt x="40770" y="2764"/>
                  <a:pt x="41643" y="2690"/>
                </a:cubicBezTo>
                <a:cubicBezTo>
                  <a:pt x="42808" y="2593"/>
                  <a:pt x="43544" y="1582"/>
                  <a:pt x="42562" y="620"/>
                </a:cubicBezTo>
                <a:cubicBezTo>
                  <a:pt x="42190" y="208"/>
                  <a:pt x="41407" y="97"/>
                  <a:pt x="40578" y="97"/>
                </a:cubicBezTo>
                <a:close/>
              </a:path>
            </a:pathLst>
          </a:custGeom>
          <a:solidFill>
            <a:srgbClr val="EF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1"/>
          <p:cNvSpPr/>
          <p:nvPr/>
        </p:nvSpPr>
        <p:spPr>
          <a:xfrm rot="4899403">
            <a:off x="4659163" y="-557358"/>
            <a:ext cx="3552976" cy="4975386"/>
          </a:xfrm>
          <a:custGeom>
            <a:avLst/>
            <a:gdLst/>
            <a:ahLst/>
            <a:cxnLst/>
            <a:rect l="l" t="t" r="r" b="b"/>
            <a:pathLst>
              <a:path w="2725" h="2940" extrusionOk="0">
                <a:moveTo>
                  <a:pt x="1656" y="1"/>
                </a:moveTo>
                <a:cubicBezTo>
                  <a:pt x="1373" y="1"/>
                  <a:pt x="1082" y="121"/>
                  <a:pt x="783" y="317"/>
                </a:cubicBezTo>
                <a:cubicBezTo>
                  <a:pt x="250" y="663"/>
                  <a:pt x="0" y="1127"/>
                  <a:pt x="104" y="1764"/>
                </a:cubicBezTo>
                <a:cubicBezTo>
                  <a:pt x="184" y="2270"/>
                  <a:pt x="549" y="2550"/>
                  <a:pt x="933" y="2819"/>
                </a:cubicBezTo>
                <a:cubicBezTo>
                  <a:pt x="1083" y="2903"/>
                  <a:pt x="1226" y="2940"/>
                  <a:pt x="1362" y="2940"/>
                </a:cubicBezTo>
                <a:cubicBezTo>
                  <a:pt x="1641" y="2940"/>
                  <a:pt x="1886" y="2783"/>
                  <a:pt x="2088" y="2558"/>
                </a:cubicBezTo>
                <a:cubicBezTo>
                  <a:pt x="2640" y="1940"/>
                  <a:pt x="2725" y="1204"/>
                  <a:pt x="2490" y="421"/>
                </a:cubicBezTo>
                <a:cubicBezTo>
                  <a:pt x="2222" y="125"/>
                  <a:pt x="1943" y="1"/>
                  <a:pt x="1656" y="1"/>
                </a:cubicBezTo>
                <a:close/>
              </a:path>
            </a:pathLst>
          </a:custGeom>
          <a:solidFill>
            <a:srgbClr val="FCEA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8" name="Google Shape;548;p11"/>
          <p:cNvGrpSpPr/>
          <p:nvPr/>
        </p:nvGrpSpPr>
        <p:grpSpPr>
          <a:xfrm flipH="1">
            <a:off x="4681112" y="3129000"/>
            <a:ext cx="3814537" cy="1434617"/>
            <a:chOff x="2635662" y="3129000"/>
            <a:chExt cx="3814537" cy="1434617"/>
          </a:xfrm>
        </p:grpSpPr>
        <p:grpSp>
          <p:nvGrpSpPr>
            <p:cNvPr id="549" name="Google Shape;549;p11"/>
            <p:cNvGrpSpPr/>
            <p:nvPr/>
          </p:nvGrpSpPr>
          <p:grpSpPr>
            <a:xfrm>
              <a:off x="2635662" y="3129000"/>
              <a:ext cx="3814537" cy="1434617"/>
              <a:chOff x="970520" y="3147757"/>
              <a:chExt cx="3778640" cy="1421117"/>
            </a:xfrm>
          </p:grpSpPr>
          <p:sp>
            <p:nvSpPr>
              <p:cNvPr id="550" name="Google Shape;550;p11"/>
              <p:cNvSpPr/>
              <p:nvPr/>
            </p:nvSpPr>
            <p:spPr>
              <a:xfrm rot="5400000">
                <a:off x="2646387" y="2466081"/>
                <a:ext cx="426908" cy="3778640"/>
              </a:xfrm>
              <a:custGeom>
                <a:avLst/>
                <a:gdLst/>
                <a:ahLst/>
                <a:cxnLst/>
                <a:rect l="l" t="t" r="r" b="b"/>
                <a:pathLst>
                  <a:path w="1840" h="11547" extrusionOk="0">
                    <a:moveTo>
                      <a:pt x="586" y="1"/>
                    </a:moveTo>
                    <a:cubicBezTo>
                      <a:pt x="262" y="1"/>
                      <a:pt x="1" y="262"/>
                      <a:pt x="1" y="581"/>
                    </a:cubicBezTo>
                    <a:lnTo>
                      <a:pt x="1" y="11547"/>
                    </a:lnTo>
                    <a:lnTo>
                      <a:pt x="1839" y="11547"/>
                    </a:lnTo>
                    <a:lnTo>
                      <a:pt x="1839" y="581"/>
                    </a:lnTo>
                    <a:cubicBezTo>
                      <a:pt x="1839" y="262"/>
                      <a:pt x="1578" y="1"/>
                      <a:pt x="12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1"/>
              <p:cNvSpPr/>
              <p:nvPr/>
            </p:nvSpPr>
            <p:spPr>
              <a:xfrm rot="5400000">
                <a:off x="2995247" y="4207619"/>
                <a:ext cx="426917" cy="295593"/>
              </a:xfrm>
              <a:custGeom>
                <a:avLst/>
                <a:gdLst/>
                <a:ahLst/>
                <a:cxnLst/>
                <a:rect l="l" t="t" r="r" b="b"/>
                <a:pathLst>
                  <a:path w="1840" h="1274" extrusionOk="0">
                    <a:moveTo>
                      <a:pt x="1" y="1"/>
                    </a:moveTo>
                    <a:lnTo>
                      <a:pt x="1" y="1273"/>
                    </a:lnTo>
                    <a:lnTo>
                      <a:pt x="1839" y="1273"/>
                    </a:lnTo>
                    <a:lnTo>
                      <a:pt x="18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1"/>
              <p:cNvSpPr/>
              <p:nvPr/>
            </p:nvSpPr>
            <p:spPr>
              <a:xfrm rot="5400000">
                <a:off x="2375416" y="4215508"/>
                <a:ext cx="426917" cy="279816"/>
              </a:xfrm>
              <a:custGeom>
                <a:avLst/>
                <a:gdLst/>
                <a:ahLst/>
                <a:cxnLst/>
                <a:rect l="l" t="t" r="r" b="b"/>
                <a:pathLst>
                  <a:path w="1840" h="1206" extrusionOk="0">
                    <a:moveTo>
                      <a:pt x="1" y="1"/>
                    </a:moveTo>
                    <a:lnTo>
                      <a:pt x="1" y="1205"/>
                    </a:lnTo>
                    <a:lnTo>
                      <a:pt x="1839" y="1205"/>
                    </a:lnTo>
                    <a:lnTo>
                      <a:pt x="18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1"/>
              <p:cNvSpPr/>
              <p:nvPr/>
            </p:nvSpPr>
            <p:spPr>
              <a:xfrm rot="5400000">
                <a:off x="865419" y="4247063"/>
                <a:ext cx="426917" cy="216707"/>
              </a:xfrm>
              <a:custGeom>
                <a:avLst/>
                <a:gdLst/>
                <a:ahLst/>
                <a:cxnLst/>
                <a:rect l="l" t="t" r="r" b="b"/>
                <a:pathLst>
                  <a:path w="1840" h="934" extrusionOk="0">
                    <a:moveTo>
                      <a:pt x="1" y="0"/>
                    </a:moveTo>
                    <a:lnTo>
                      <a:pt x="1" y="934"/>
                    </a:lnTo>
                    <a:lnTo>
                      <a:pt x="1839" y="934"/>
                    </a:lnTo>
                    <a:lnTo>
                      <a:pt x="18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1"/>
              <p:cNvSpPr/>
              <p:nvPr/>
            </p:nvSpPr>
            <p:spPr>
              <a:xfrm rot="5400000">
                <a:off x="2493699" y="2200211"/>
                <a:ext cx="418787" cy="3465144"/>
              </a:xfrm>
              <a:custGeom>
                <a:avLst/>
                <a:gdLst/>
                <a:ahLst/>
                <a:cxnLst/>
                <a:rect l="l" t="t" r="r" b="b"/>
                <a:pathLst>
                  <a:path w="1805" h="10589" extrusionOk="0">
                    <a:moveTo>
                      <a:pt x="460" y="0"/>
                    </a:moveTo>
                    <a:cubicBezTo>
                      <a:pt x="204" y="0"/>
                      <a:pt x="1" y="203"/>
                      <a:pt x="1" y="455"/>
                    </a:cubicBezTo>
                    <a:lnTo>
                      <a:pt x="1" y="10589"/>
                    </a:lnTo>
                    <a:lnTo>
                      <a:pt x="1805" y="10589"/>
                    </a:lnTo>
                    <a:lnTo>
                      <a:pt x="1805" y="455"/>
                    </a:lnTo>
                    <a:cubicBezTo>
                      <a:pt x="1805" y="203"/>
                      <a:pt x="1602" y="0"/>
                      <a:pt x="13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1"/>
              <p:cNvSpPr/>
              <p:nvPr/>
            </p:nvSpPr>
            <p:spPr>
              <a:xfrm rot="5400000">
                <a:off x="3268920" y="3841143"/>
                <a:ext cx="418796" cy="183296"/>
              </a:xfrm>
              <a:custGeom>
                <a:avLst/>
                <a:gdLst/>
                <a:ahLst/>
                <a:cxnLst/>
                <a:rect l="l" t="t" r="r" b="b"/>
                <a:pathLst>
                  <a:path w="1805" h="790" extrusionOk="0">
                    <a:moveTo>
                      <a:pt x="1" y="1"/>
                    </a:moveTo>
                    <a:lnTo>
                      <a:pt x="1" y="789"/>
                    </a:lnTo>
                    <a:lnTo>
                      <a:pt x="1805" y="789"/>
                    </a:lnTo>
                    <a:lnTo>
                      <a:pt x="180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1"/>
              <p:cNvSpPr/>
              <p:nvPr/>
            </p:nvSpPr>
            <p:spPr>
              <a:xfrm rot="5400000">
                <a:off x="2111840" y="3847871"/>
                <a:ext cx="418796" cy="169839"/>
              </a:xfrm>
              <a:custGeom>
                <a:avLst/>
                <a:gdLst/>
                <a:ahLst/>
                <a:cxnLst/>
                <a:rect l="l" t="t" r="r" b="b"/>
                <a:pathLst>
                  <a:path w="1805" h="732" extrusionOk="0">
                    <a:moveTo>
                      <a:pt x="1" y="1"/>
                    </a:moveTo>
                    <a:lnTo>
                      <a:pt x="1" y="731"/>
                    </a:lnTo>
                    <a:lnTo>
                      <a:pt x="1805" y="731"/>
                    </a:lnTo>
                    <a:lnTo>
                      <a:pt x="180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1"/>
              <p:cNvSpPr/>
              <p:nvPr/>
            </p:nvSpPr>
            <p:spPr>
              <a:xfrm rot="5400000">
                <a:off x="963795" y="3730121"/>
                <a:ext cx="418796" cy="405339"/>
              </a:xfrm>
              <a:custGeom>
                <a:avLst/>
                <a:gdLst/>
                <a:ahLst/>
                <a:cxnLst/>
                <a:rect l="l" t="t" r="r" b="b"/>
                <a:pathLst>
                  <a:path w="1805" h="1747" extrusionOk="0">
                    <a:moveTo>
                      <a:pt x="1" y="0"/>
                    </a:moveTo>
                    <a:lnTo>
                      <a:pt x="1" y="1747"/>
                    </a:lnTo>
                    <a:lnTo>
                      <a:pt x="1805" y="1747"/>
                    </a:lnTo>
                    <a:lnTo>
                      <a:pt x="18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1"/>
              <p:cNvSpPr/>
              <p:nvPr/>
            </p:nvSpPr>
            <p:spPr>
              <a:xfrm rot="5400000">
                <a:off x="2544699" y="1573578"/>
                <a:ext cx="593958" cy="3742317"/>
              </a:xfrm>
              <a:custGeom>
                <a:avLst/>
                <a:gdLst/>
                <a:ahLst/>
                <a:cxnLst/>
                <a:rect l="l" t="t" r="r" b="b"/>
                <a:pathLst>
                  <a:path w="2560" h="11436" extrusionOk="0">
                    <a:moveTo>
                      <a:pt x="494" y="1"/>
                    </a:moveTo>
                    <a:cubicBezTo>
                      <a:pt x="223" y="1"/>
                      <a:pt x="0" y="219"/>
                      <a:pt x="0" y="494"/>
                    </a:cubicBezTo>
                    <a:lnTo>
                      <a:pt x="0" y="11436"/>
                    </a:lnTo>
                    <a:lnTo>
                      <a:pt x="2559" y="11436"/>
                    </a:lnTo>
                    <a:lnTo>
                      <a:pt x="2559" y="494"/>
                    </a:lnTo>
                    <a:cubicBezTo>
                      <a:pt x="2559" y="219"/>
                      <a:pt x="2337" y="1"/>
                      <a:pt x="2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1"/>
              <p:cNvSpPr/>
              <p:nvPr/>
            </p:nvSpPr>
            <p:spPr>
              <a:xfrm rot="5400000">
                <a:off x="3571557" y="3360512"/>
                <a:ext cx="592811" cy="169607"/>
              </a:xfrm>
              <a:custGeom>
                <a:avLst/>
                <a:gdLst/>
                <a:ahLst/>
                <a:cxnLst/>
                <a:rect l="l" t="t" r="r" b="b"/>
                <a:pathLst>
                  <a:path w="2555" h="731" extrusionOk="0">
                    <a:moveTo>
                      <a:pt x="0" y="1"/>
                    </a:moveTo>
                    <a:lnTo>
                      <a:pt x="0" y="731"/>
                    </a:lnTo>
                    <a:lnTo>
                      <a:pt x="2554" y="731"/>
                    </a:lnTo>
                    <a:lnTo>
                      <a:pt x="25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1"/>
              <p:cNvSpPr/>
              <p:nvPr/>
            </p:nvSpPr>
            <p:spPr>
              <a:xfrm rot="5400000">
                <a:off x="1269016" y="3359932"/>
                <a:ext cx="592811" cy="170767"/>
              </a:xfrm>
              <a:custGeom>
                <a:avLst/>
                <a:gdLst/>
                <a:ahLst/>
                <a:cxnLst/>
                <a:rect l="l" t="t" r="r" b="b"/>
                <a:pathLst>
                  <a:path w="2555" h="736" extrusionOk="0">
                    <a:moveTo>
                      <a:pt x="0" y="0"/>
                    </a:moveTo>
                    <a:lnTo>
                      <a:pt x="0" y="736"/>
                    </a:lnTo>
                    <a:lnTo>
                      <a:pt x="2554" y="736"/>
                    </a:lnTo>
                    <a:lnTo>
                      <a:pt x="25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1"/>
              <p:cNvSpPr/>
              <p:nvPr/>
            </p:nvSpPr>
            <p:spPr>
              <a:xfrm rot="5400000">
                <a:off x="915999" y="3360512"/>
                <a:ext cx="592811" cy="169607"/>
              </a:xfrm>
              <a:custGeom>
                <a:avLst/>
                <a:gdLst/>
                <a:ahLst/>
                <a:cxnLst/>
                <a:rect l="l" t="t" r="r" b="b"/>
                <a:pathLst>
                  <a:path w="2555" h="731" extrusionOk="0">
                    <a:moveTo>
                      <a:pt x="0" y="0"/>
                    </a:moveTo>
                    <a:lnTo>
                      <a:pt x="0" y="730"/>
                    </a:lnTo>
                    <a:lnTo>
                      <a:pt x="2554" y="730"/>
                    </a:lnTo>
                    <a:lnTo>
                      <a:pt x="25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2" name="Google Shape;562;p11"/>
            <p:cNvSpPr/>
            <p:nvPr/>
          </p:nvSpPr>
          <p:spPr>
            <a:xfrm>
              <a:off x="3710175" y="3301850"/>
              <a:ext cx="1434900" cy="2526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1"/>
            <p:cNvSpPr/>
            <p:nvPr/>
          </p:nvSpPr>
          <p:spPr>
            <a:xfrm>
              <a:off x="5545625" y="4188450"/>
              <a:ext cx="330900" cy="330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4" name="Google Shape;564;p11"/>
          <p:cNvGrpSpPr/>
          <p:nvPr/>
        </p:nvGrpSpPr>
        <p:grpSpPr>
          <a:xfrm>
            <a:off x="724422" y="1273524"/>
            <a:ext cx="2739145" cy="3253235"/>
            <a:chOff x="-2819875" y="-1836800"/>
            <a:chExt cx="314425" cy="373450"/>
          </a:xfrm>
        </p:grpSpPr>
        <p:sp>
          <p:nvSpPr>
            <p:cNvPr id="565" name="Google Shape;565;p11"/>
            <p:cNvSpPr/>
            <p:nvPr/>
          </p:nvSpPr>
          <p:spPr>
            <a:xfrm>
              <a:off x="-2741500" y="-1778875"/>
              <a:ext cx="160475" cy="138850"/>
            </a:xfrm>
            <a:custGeom>
              <a:avLst/>
              <a:gdLst/>
              <a:ahLst/>
              <a:cxnLst/>
              <a:rect l="l" t="t" r="r" b="b"/>
              <a:pathLst>
                <a:path w="6419" h="5554" extrusionOk="0">
                  <a:moveTo>
                    <a:pt x="0" y="1"/>
                  </a:moveTo>
                  <a:lnTo>
                    <a:pt x="0" y="5553"/>
                  </a:lnTo>
                  <a:cubicBezTo>
                    <a:pt x="0" y="5553"/>
                    <a:pt x="590" y="2879"/>
                    <a:pt x="3212" y="2879"/>
                  </a:cubicBezTo>
                  <a:cubicBezTo>
                    <a:pt x="5834" y="2879"/>
                    <a:pt x="6419" y="5553"/>
                    <a:pt x="6419" y="5553"/>
                  </a:cubicBezTo>
                  <a:lnTo>
                    <a:pt x="6419" y="1"/>
                  </a:ln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1"/>
            <p:cNvSpPr/>
            <p:nvPr/>
          </p:nvSpPr>
          <p:spPr>
            <a:xfrm>
              <a:off x="-2610900" y="-1767150"/>
              <a:ext cx="105350" cy="303800"/>
            </a:xfrm>
            <a:custGeom>
              <a:avLst/>
              <a:gdLst/>
              <a:ahLst/>
              <a:cxnLst/>
              <a:rect l="l" t="t" r="r" b="b"/>
              <a:pathLst>
                <a:path w="4214" h="12152" extrusionOk="0">
                  <a:moveTo>
                    <a:pt x="1232" y="0"/>
                  </a:moveTo>
                  <a:cubicBezTo>
                    <a:pt x="552" y="0"/>
                    <a:pt x="0" y="556"/>
                    <a:pt x="10" y="1239"/>
                  </a:cubicBezTo>
                  <a:lnTo>
                    <a:pt x="10" y="11760"/>
                  </a:lnTo>
                  <a:cubicBezTo>
                    <a:pt x="10" y="11968"/>
                    <a:pt x="155" y="12151"/>
                    <a:pt x="363" y="12151"/>
                  </a:cubicBezTo>
                  <a:lnTo>
                    <a:pt x="387" y="12151"/>
                  </a:lnTo>
                  <a:cubicBezTo>
                    <a:pt x="595" y="12142"/>
                    <a:pt x="760" y="11968"/>
                    <a:pt x="750" y="11760"/>
                  </a:cubicBezTo>
                  <a:lnTo>
                    <a:pt x="750" y="2027"/>
                  </a:lnTo>
                  <a:cubicBezTo>
                    <a:pt x="750" y="1399"/>
                    <a:pt x="1122" y="905"/>
                    <a:pt x="1567" y="905"/>
                  </a:cubicBezTo>
                  <a:lnTo>
                    <a:pt x="2641" y="905"/>
                  </a:lnTo>
                  <a:cubicBezTo>
                    <a:pt x="3081" y="905"/>
                    <a:pt x="3463" y="1399"/>
                    <a:pt x="3463" y="2027"/>
                  </a:cubicBezTo>
                  <a:lnTo>
                    <a:pt x="3463" y="11760"/>
                  </a:lnTo>
                  <a:cubicBezTo>
                    <a:pt x="3463" y="11968"/>
                    <a:pt x="3613" y="12151"/>
                    <a:pt x="3817" y="12151"/>
                  </a:cubicBezTo>
                  <a:lnTo>
                    <a:pt x="3841" y="12151"/>
                  </a:lnTo>
                  <a:cubicBezTo>
                    <a:pt x="4049" y="12142"/>
                    <a:pt x="4213" y="11968"/>
                    <a:pt x="4203" y="11760"/>
                  </a:cubicBezTo>
                  <a:lnTo>
                    <a:pt x="4203" y="1239"/>
                  </a:lnTo>
                  <a:cubicBezTo>
                    <a:pt x="4208" y="556"/>
                    <a:pt x="3657" y="0"/>
                    <a:pt x="2977" y="0"/>
                  </a:cubicBezTo>
                  <a:cubicBezTo>
                    <a:pt x="2968" y="0"/>
                    <a:pt x="2959" y="1"/>
                    <a:pt x="2951" y="1"/>
                  </a:cubicBezTo>
                  <a:lnTo>
                    <a:pt x="1258" y="1"/>
                  </a:lnTo>
                  <a:cubicBezTo>
                    <a:pt x="1249" y="1"/>
                    <a:pt x="1240" y="0"/>
                    <a:pt x="1232"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1"/>
            <p:cNvSpPr/>
            <p:nvPr/>
          </p:nvSpPr>
          <p:spPr>
            <a:xfrm>
              <a:off x="-2611275" y="-1767875"/>
              <a:ext cx="105825" cy="61700"/>
            </a:xfrm>
            <a:custGeom>
              <a:avLst/>
              <a:gdLst/>
              <a:ahLst/>
              <a:cxnLst/>
              <a:rect l="l" t="t" r="r" b="b"/>
              <a:pathLst>
                <a:path w="4233" h="2468" extrusionOk="0">
                  <a:moveTo>
                    <a:pt x="1268" y="1"/>
                  </a:moveTo>
                  <a:cubicBezTo>
                    <a:pt x="567" y="1"/>
                    <a:pt x="1" y="567"/>
                    <a:pt x="1" y="1268"/>
                  </a:cubicBezTo>
                  <a:lnTo>
                    <a:pt x="1" y="2468"/>
                  </a:lnTo>
                  <a:lnTo>
                    <a:pt x="779" y="2468"/>
                  </a:lnTo>
                  <a:lnTo>
                    <a:pt x="779" y="2056"/>
                  </a:lnTo>
                  <a:cubicBezTo>
                    <a:pt x="779" y="1428"/>
                    <a:pt x="1137" y="915"/>
                    <a:pt x="1582" y="915"/>
                  </a:cubicBezTo>
                  <a:lnTo>
                    <a:pt x="2656" y="915"/>
                  </a:lnTo>
                  <a:cubicBezTo>
                    <a:pt x="3096" y="915"/>
                    <a:pt x="3459" y="1428"/>
                    <a:pt x="3459" y="2056"/>
                  </a:cubicBezTo>
                  <a:lnTo>
                    <a:pt x="3459" y="2468"/>
                  </a:lnTo>
                  <a:lnTo>
                    <a:pt x="4233" y="2468"/>
                  </a:lnTo>
                  <a:lnTo>
                    <a:pt x="4233" y="1268"/>
                  </a:lnTo>
                  <a:cubicBezTo>
                    <a:pt x="4233" y="567"/>
                    <a:pt x="3662" y="1"/>
                    <a:pt x="2961" y="1"/>
                  </a:cubicBez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1"/>
            <p:cNvSpPr/>
            <p:nvPr/>
          </p:nvSpPr>
          <p:spPr>
            <a:xfrm>
              <a:off x="-2819500" y="-1767150"/>
              <a:ext cx="105350" cy="303800"/>
            </a:xfrm>
            <a:custGeom>
              <a:avLst/>
              <a:gdLst/>
              <a:ahLst/>
              <a:cxnLst/>
              <a:rect l="l" t="t" r="r" b="b"/>
              <a:pathLst>
                <a:path w="4214" h="12152" extrusionOk="0">
                  <a:moveTo>
                    <a:pt x="1232" y="0"/>
                  </a:moveTo>
                  <a:cubicBezTo>
                    <a:pt x="552" y="0"/>
                    <a:pt x="0" y="556"/>
                    <a:pt x="10" y="1239"/>
                  </a:cubicBezTo>
                  <a:lnTo>
                    <a:pt x="10" y="11760"/>
                  </a:lnTo>
                  <a:cubicBezTo>
                    <a:pt x="10" y="11968"/>
                    <a:pt x="155" y="12151"/>
                    <a:pt x="363" y="12151"/>
                  </a:cubicBezTo>
                  <a:lnTo>
                    <a:pt x="387" y="12151"/>
                  </a:lnTo>
                  <a:cubicBezTo>
                    <a:pt x="595" y="12142"/>
                    <a:pt x="760" y="11968"/>
                    <a:pt x="750" y="11760"/>
                  </a:cubicBezTo>
                  <a:lnTo>
                    <a:pt x="750" y="2027"/>
                  </a:lnTo>
                  <a:cubicBezTo>
                    <a:pt x="750" y="1399"/>
                    <a:pt x="1122" y="905"/>
                    <a:pt x="1567" y="905"/>
                  </a:cubicBezTo>
                  <a:lnTo>
                    <a:pt x="2641" y="905"/>
                  </a:lnTo>
                  <a:cubicBezTo>
                    <a:pt x="3081" y="905"/>
                    <a:pt x="3464" y="1399"/>
                    <a:pt x="3464" y="2027"/>
                  </a:cubicBezTo>
                  <a:lnTo>
                    <a:pt x="3464" y="11760"/>
                  </a:lnTo>
                  <a:cubicBezTo>
                    <a:pt x="3464" y="11968"/>
                    <a:pt x="3613" y="12151"/>
                    <a:pt x="3817" y="12151"/>
                  </a:cubicBezTo>
                  <a:lnTo>
                    <a:pt x="3841" y="12151"/>
                  </a:lnTo>
                  <a:cubicBezTo>
                    <a:pt x="4049" y="12142"/>
                    <a:pt x="4213" y="11968"/>
                    <a:pt x="4204" y="11760"/>
                  </a:cubicBezTo>
                  <a:lnTo>
                    <a:pt x="4204" y="1239"/>
                  </a:lnTo>
                  <a:cubicBezTo>
                    <a:pt x="4208" y="556"/>
                    <a:pt x="3657" y="0"/>
                    <a:pt x="2977" y="0"/>
                  </a:cubicBezTo>
                  <a:cubicBezTo>
                    <a:pt x="2968" y="0"/>
                    <a:pt x="2960" y="1"/>
                    <a:pt x="2951" y="1"/>
                  </a:cubicBezTo>
                  <a:lnTo>
                    <a:pt x="1258" y="1"/>
                  </a:lnTo>
                  <a:cubicBezTo>
                    <a:pt x="1249" y="1"/>
                    <a:pt x="1240" y="0"/>
                    <a:pt x="1232"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1"/>
            <p:cNvSpPr/>
            <p:nvPr/>
          </p:nvSpPr>
          <p:spPr>
            <a:xfrm>
              <a:off x="-2819875" y="-1767875"/>
              <a:ext cx="105850" cy="61700"/>
            </a:xfrm>
            <a:custGeom>
              <a:avLst/>
              <a:gdLst/>
              <a:ahLst/>
              <a:cxnLst/>
              <a:rect l="l" t="t" r="r" b="b"/>
              <a:pathLst>
                <a:path w="4234" h="2468" extrusionOk="0">
                  <a:moveTo>
                    <a:pt x="1268" y="1"/>
                  </a:moveTo>
                  <a:cubicBezTo>
                    <a:pt x="567" y="1"/>
                    <a:pt x="1" y="567"/>
                    <a:pt x="1" y="1268"/>
                  </a:cubicBezTo>
                  <a:lnTo>
                    <a:pt x="1" y="2468"/>
                  </a:lnTo>
                  <a:lnTo>
                    <a:pt x="779" y="2468"/>
                  </a:lnTo>
                  <a:lnTo>
                    <a:pt x="779" y="2056"/>
                  </a:lnTo>
                  <a:cubicBezTo>
                    <a:pt x="779" y="1428"/>
                    <a:pt x="1137" y="915"/>
                    <a:pt x="1582" y="915"/>
                  </a:cubicBezTo>
                  <a:lnTo>
                    <a:pt x="2656" y="915"/>
                  </a:lnTo>
                  <a:cubicBezTo>
                    <a:pt x="3096" y="915"/>
                    <a:pt x="3459" y="1428"/>
                    <a:pt x="3459" y="2056"/>
                  </a:cubicBezTo>
                  <a:lnTo>
                    <a:pt x="3459" y="2468"/>
                  </a:lnTo>
                  <a:lnTo>
                    <a:pt x="4233" y="2468"/>
                  </a:lnTo>
                  <a:lnTo>
                    <a:pt x="4233" y="1268"/>
                  </a:lnTo>
                  <a:cubicBezTo>
                    <a:pt x="4233" y="567"/>
                    <a:pt x="3662" y="1"/>
                    <a:pt x="2961" y="1"/>
                  </a:cubicBez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1"/>
            <p:cNvSpPr/>
            <p:nvPr/>
          </p:nvSpPr>
          <p:spPr>
            <a:xfrm>
              <a:off x="-2800775" y="-1745125"/>
              <a:ext cx="67875" cy="265200"/>
            </a:xfrm>
            <a:custGeom>
              <a:avLst/>
              <a:gdLst/>
              <a:ahLst/>
              <a:cxnLst/>
              <a:rect l="l" t="t" r="r" b="b"/>
              <a:pathLst>
                <a:path w="2715" h="10608" extrusionOk="0">
                  <a:moveTo>
                    <a:pt x="818" y="0"/>
                  </a:moveTo>
                  <a:cubicBezTo>
                    <a:pt x="373" y="0"/>
                    <a:pt x="1" y="518"/>
                    <a:pt x="1" y="1146"/>
                  </a:cubicBezTo>
                  <a:lnTo>
                    <a:pt x="1" y="10608"/>
                  </a:lnTo>
                  <a:lnTo>
                    <a:pt x="2715" y="10608"/>
                  </a:lnTo>
                  <a:lnTo>
                    <a:pt x="2715" y="2428"/>
                  </a:lnTo>
                  <a:lnTo>
                    <a:pt x="2715" y="1146"/>
                  </a:lnTo>
                  <a:cubicBezTo>
                    <a:pt x="2715" y="518"/>
                    <a:pt x="2332" y="0"/>
                    <a:pt x="18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1"/>
            <p:cNvSpPr/>
            <p:nvPr/>
          </p:nvSpPr>
          <p:spPr>
            <a:xfrm>
              <a:off x="-2592175" y="-1745125"/>
              <a:ext cx="67875" cy="265200"/>
            </a:xfrm>
            <a:custGeom>
              <a:avLst/>
              <a:gdLst/>
              <a:ahLst/>
              <a:cxnLst/>
              <a:rect l="l" t="t" r="r" b="b"/>
              <a:pathLst>
                <a:path w="2715" h="10608" extrusionOk="0">
                  <a:moveTo>
                    <a:pt x="818" y="0"/>
                  </a:moveTo>
                  <a:cubicBezTo>
                    <a:pt x="373" y="0"/>
                    <a:pt x="1" y="518"/>
                    <a:pt x="1" y="1146"/>
                  </a:cubicBezTo>
                  <a:lnTo>
                    <a:pt x="1" y="10608"/>
                  </a:lnTo>
                  <a:lnTo>
                    <a:pt x="2714" y="10608"/>
                  </a:lnTo>
                  <a:lnTo>
                    <a:pt x="2714" y="2428"/>
                  </a:lnTo>
                  <a:lnTo>
                    <a:pt x="2714" y="1146"/>
                  </a:lnTo>
                  <a:cubicBezTo>
                    <a:pt x="2714" y="518"/>
                    <a:pt x="2332" y="0"/>
                    <a:pt x="18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1"/>
            <p:cNvSpPr/>
            <p:nvPr/>
          </p:nvSpPr>
          <p:spPr>
            <a:xfrm>
              <a:off x="-2819875" y="-1836800"/>
              <a:ext cx="314425" cy="70400"/>
            </a:xfrm>
            <a:custGeom>
              <a:avLst/>
              <a:gdLst/>
              <a:ahLst/>
              <a:cxnLst/>
              <a:rect l="l" t="t" r="r" b="b"/>
              <a:pathLst>
                <a:path w="12577" h="2816" extrusionOk="0">
                  <a:moveTo>
                    <a:pt x="1" y="1"/>
                  </a:moveTo>
                  <a:lnTo>
                    <a:pt x="1" y="2816"/>
                  </a:lnTo>
                  <a:lnTo>
                    <a:pt x="12030" y="2816"/>
                  </a:lnTo>
                  <a:cubicBezTo>
                    <a:pt x="12335" y="2816"/>
                    <a:pt x="12577" y="2574"/>
                    <a:pt x="12577" y="2269"/>
                  </a:cubicBezTo>
                  <a:lnTo>
                    <a:pt x="12577" y="547"/>
                  </a:lnTo>
                  <a:cubicBezTo>
                    <a:pt x="12577" y="242"/>
                    <a:pt x="12335" y="1"/>
                    <a:pt x="12030"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1"/>
            <p:cNvSpPr/>
            <p:nvPr/>
          </p:nvSpPr>
          <p:spPr>
            <a:xfrm>
              <a:off x="-2587825" y="-1836800"/>
              <a:ext cx="20225" cy="75125"/>
            </a:xfrm>
            <a:custGeom>
              <a:avLst/>
              <a:gdLst/>
              <a:ahLst/>
              <a:cxnLst/>
              <a:rect l="l" t="t" r="r" b="b"/>
              <a:pathLst>
                <a:path w="809" h="3005" extrusionOk="0">
                  <a:moveTo>
                    <a:pt x="1" y="1"/>
                  </a:moveTo>
                  <a:lnTo>
                    <a:pt x="1" y="3004"/>
                  </a:lnTo>
                  <a:lnTo>
                    <a:pt x="809" y="3004"/>
                  </a:lnTo>
                  <a:lnTo>
                    <a:pt x="809" y="1"/>
                  </a:ln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1"/>
            <p:cNvSpPr/>
            <p:nvPr/>
          </p:nvSpPr>
          <p:spPr>
            <a:xfrm>
              <a:off x="-2758325" y="-1836800"/>
              <a:ext cx="20100" cy="70650"/>
            </a:xfrm>
            <a:custGeom>
              <a:avLst/>
              <a:gdLst/>
              <a:ahLst/>
              <a:cxnLst/>
              <a:rect l="l" t="t" r="r" b="b"/>
              <a:pathLst>
                <a:path w="804" h="2826" extrusionOk="0">
                  <a:moveTo>
                    <a:pt x="1" y="1"/>
                  </a:moveTo>
                  <a:lnTo>
                    <a:pt x="1" y="2825"/>
                  </a:lnTo>
                  <a:lnTo>
                    <a:pt x="804" y="2825"/>
                  </a:lnTo>
                  <a:lnTo>
                    <a:pt x="804" y="1"/>
                  </a:ln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1"/>
            <p:cNvSpPr/>
            <p:nvPr/>
          </p:nvSpPr>
          <p:spPr>
            <a:xfrm>
              <a:off x="-2544875" y="-1836800"/>
              <a:ext cx="20200" cy="71000"/>
            </a:xfrm>
            <a:custGeom>
              <a:avLst/>
              <a:gdLst/>
              <a:ahLst/>
              <a:cxnLst/>
              <a:rect l="l" t="t" r="r" b="b"/>
              <a:pathLst>
                <a:path w="808" h="2840" extrusionOk="0">
                  <a:moveTo>
                    <a:pt x="0" y="1"/>
                  </a:moveTo>
                  <a:lnTo>
                    <a:pt x="0" y="2840"/>
                  </a:lnTo>
                  <a:lnTo>
                    <a:pt x="808" y="2840"/>
                  </a:lnTo>
                  <a:lnTo>
                    <a:pt x="808" y="1"/>
                  </a:ln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1"/>
            <p:cNvSpPr/>
            <p:nvPr/>
          </p:nvSpPr>
          <p:spPr>
            <a:xfrm>
              <a:off x="-2801250" y="-1836800"/>
              <a:ext cx="20100" cy="70650"/>
            </a:xfrm>
            <a:custGeom>
              <a:avLst/>
              <a:gdLst/>
              <a:ahLst/>
              <a:cxnLst/>
              <a:rect l="l" t="t" r="r" b="b"/>
              <a:pathLst>
                <a:path w="804" h="2826" extrusionOk="0">
                  <a:moveTo>
                    <a:pt x="1" y="1"/>
                  </a:moveTo>
                  <a:lnTo>
                    <a:pt x="1" y="2825"/>
                  </a:lnTo>
                  <a:lnTo>
                    <a:pt x="804" y="2825"/>
                  </a:lnTo>
                  <a:lnTo>
                    <a:pt x="804" y="1"/>
                  </a:ln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1"/>
            <p:cNvSpPr/>
            <p:nvPr/>
          </p:nvSpPr>
          <p:spPr>
            <a:xfrm>
              <a:off x="-2715400" y="-1813575"/>
              <a:ext cx="104750" cy="26625"/>
            </a:xfrm>
            <a:custGeom>
              <a:avLst/>
              <a:gdLst/>
              <a:ahLst/>
              <a:cxnLst/>
              <a:rect l="l" t="t" r="r" b="b"/>
              <a:pathLst>
                <a:path w="4190" h="1065" extrusionOk="0">
                  <a:moveTo>
                    <a:pt x="528" y="0"/>
                  </a:moveTo>
                  <a:cubicBezTo>
                    <a:pt x="238" y="0"/>
                    <a:pt x="1" y="232"/>
                    <a:pt x="1" y="528"/>
                  </a:cubicBezTo>
                  <a:lnTo>
                    <a:pt x="1" y="537"/>
                  </a:lnTo>
                  <a:cubicBezTo>
                    <a:pt x="1" y="827"/>
                    <a:pt x="238" y="1064"/>
                    <a:pt x="528" y="1064"/>
                  </a:cubicBezTo>
                  <a:lnTo>
                    <a:pt x="3663" y="1064"/>
                  </a:lnTo>
                  <a:cubicBezTo>
                    <a:pt x="3958" y="1064"/>
                    <a:pt x="4190" y="827"/>
                    <a:pt x="4190" y="537"/>
                  </a:cubicBezTo>
                  <a:lnTo>
                    <a:pt x="4190" y="528"/>
                  </a:lnTo>
                  <a:cubicBezTo>
                    <a:pt x="4190" y="232"/>
                    <a:pt x="3958" y="0"/>
                    <a:pt x="3663" y="0"/>
                  </a:cubicBez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8" name="Google Shape;578;p11"/>
          <p:cNvGrpSpPr/>
          <p:nvPr/>
        </p:nvGrpSpPr>
        <p:grpSpPr>
          <a:xfrm>
            <a:off x="2879118" y="3332904"/>
            <a:ext cx="1292663" cy="1305514"/>
            <a:chOff x="1664401" y="4110000"/>
            <a:chExt cx="523049" cy="528249"/>
          </a:xfrm>
        </p:grpSpPr>
        <p:sp>
          <p:nvSpPr>
            <p:cNvPr id="579" name="Google Shape;579;p11"/>
            <p:cNvSpPr/>
            <p:nvPr/>
          </p:nvSpPr>
          <p:spPr>
            <a:xfrm>
              <a:off x="1935243" y="4110000"/>
              <a:ext cx="252207" cy="397811"/>
            </a:xfrm>
            <a:custGeom>
              <a:avLst/>
              <a:gdLst/>
              <a:ahLst/>
              <a:cxnLst/>
              <a:rect l="l" t="t" r="r" b="b"/>
              <a:pathLst>
                <a:path w="1164" h="1836" extrusionOk="0">
                  <a:moveTo>
                    <a:pt x="591" y="1"/>
                  </a:moveTo>
                  <a:cubicBezTo>
                    <a:pt x="237" y="1"/>
                    <a:pt x="28" y="365"/>
                    <a:pt x="95" y="683"/>
                  </a:cubicBezTo>
                  <a:cubicBezTo>
                    <a:pt x="138" y="900"/>
                    <a:pt x="124" y="1123"/>
                    <a:pt x="56" y="1331"/>
                  </a:cubicBezTo>
                  <a:cubicBezTo>
                    <a:pt x="33" y="1401"/>
                    <a:pt x="0" y="1835"/>
                    <a:pt x="545" y="1835"/>
                  </a:cubicBezTo>
                  <a:cubicBezTo>
                    <a:pt x="562" y="1835"/>
                    <a:pt x="580" y="1835"/>
                    <a:pt x="598" y="1834"/>
                  </a:cubicBezTo>
                  <a:cubicBezTo>
                    <a:pt x="598" y="1834"/>
                    <a:pt x="614" y="1835"/>
                    <a:pt x="641" y="1835"/>
                  </a:cubicBezTo>
                  <a:cubicBezTo>
                    <a:pt x="771" y="1835"/>
                    <a:pt x="1148" y="1796"/>
                    <a:pt x="1140" y="1331"/>
                  </a:cubicBezTo>
                  <a:cubicBezTo>
                    <a:pt x="1130" y="774"/>
                    <a:pt x="1116" y="687"/>
                    <a:pt x="1140" y="494"/>
                  </a:cubicBezTo>
                  <a:cubicBezTo>
                    <a:pt x="1164" y="300"/>
                    <a:pt x="961" y="5"/>
                    <a:pt x="598" y="1"/>
                  </a:cubicBezTo>
                  <a:cubicBezTo>
                    <a:pt x="596" y="1"/>
                    <a:pt x="593" y="1"/>
                    <a:pt x="591" y="1"/>
                  </a:cubicBezTo>
                  <a:close/>
                </a:path>
              </a:pathLst>
            </a:custGeom>
            <a:solidFill>
              <a:srgbClr val="AFC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1"/>
            <p:cNvSpPr/>
            <p:nvPr/>
          </p:nvSpPr>
          <p:spPr>
            <a:xfrm>
              <a:off x="2007612" y="4217253"/>
              <a:ext cx="119387" cy="419911"/>
            </a:xfrm>
            <a:custGeom>
              <a:avLst/>
              <a:gdLst/>
              <a:ahLst/>
              <a:cxnLst/>
              <a:rect l="l" t="t" r="r" b="b"/>
              <a:pathLst>
                <a:path w="551" h="1938" extrusionOk="0">
                  <a:moveTo>
                    <a:pt x="265" y="0"/>
                  </a:moveTo>
                  <a:cubicBezTo>
                    <a:pt x="255" y="0"/>
                    <a:pt x="247" y="6"/>
                    <a:pt x="249" y="18"/>
                  </a:cubicBezTo>
                  <a:lnTo>
                    <a:pt x="249" y="584"/>
                  </a:lnTo>
                  <a:lnTo>
                    <a:pt x="37" y="376"/>
                  </a:lnTo>
                  <a:cubicBezTo>
                    <a:pt x="32" y="373"/>
                    <a:pt x="27" y="371"/>
                    <a:pt x="23" y="371"/>
                  </a:cubicBezTo>
                  <a:cubicBezTo>
                    <a:pt x="10" y="371"/>
                    <a:pt x="0" y="386"/>
                    <a:pt x="8" y="400"/>
                  </a:cubicBezTo>
                  <a:lnTo>
                    <a:pt x="245" y="637"/>
                  </a:lnTo>
                  <a:lnTo>
                    <a:pt x="245" y="1919"/>
                  </a:lnTo>
                  <a:cubicBezTo>
                    <a:pt x="247" y="1931"/>
                    <a:pt x="257" y="1937"/>
                    <a:pt x="266" y="1937"/>
                  </a:cubicBezTo>
                  <a:cubicBezTo>
                    <a:pt x="275" y="1937"/>
                    <a:pt x="283" y="1931"/>
                    <a:pt x="283" y="1919"/>
                  </a:cubicBezTo>
                  <a:lnTo>
                    <a:pt x="283" y="937"/>
                  </a:lnTo>
                  <a:lnTo>
                    <a:pt x="540" y="681"/>
                  </a:lnTo>
                  <a:cubicBezTo>
                    <a:pt x="551" y="666"/>
                    <a:pt x="539" y="652"/>
                    <a:pt x="527" y="652"/>
                  </a:cubicBezTo>
                  <a:cubicBezTo>
                    <a:pt x="523" y="652"/>
                    <a:pt x="519" y="653"/>
                    <a:pt x="515" y="657"/>
                  </a:cubicBezTo>
                  <a:cubicBezTo>
                    <a:pt x="438" y="734"/>
                    <a:pt x="361" y="807"/>
                    <a:pt x="283" y="884"/>
                  </a:cubicBezTo>
                  <a:lnTo>
                    <a:pt x="283" y="633"/>
                  </a:lnTo>
                  <a:lnTo>
                    <a:pt x="283" y="18"/>
                  </a:lnTo>
                  <a:cubicBezTo>
                    <a:pt x="283" y="6"/>
                    <a:pt x="274" y="0"/>
                    <a:pt x="265" y="0"/>
                  </a:cubicBezTo>
                  <a:close/>
                </a:path>
              </a:pathLst>
            </a:custGeom>
            <a:solidFill>
              <a:srgbClr val="233D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1"/>
            <p:cNvSpPr/>
            <p:nvPr/>
          </p:nvSpPr>
          <p:spPr>
            <a:xfrm>
              <a:off x="1664401" y="4276622"/>
              <a:ext cx="302041" cy="259140"/>
            </a:xfrm>
            <a:custGeom>
              <a:avLst/>
              <a:gdLst/>
              <a:ahLst/>
              <a:cxnLst/>
              <a:rect l="l" t="t" r="r" b="b"/>
              <a:pathLst>
                <a:path w="1394" h="1196" extrusionOk="0">
                  <a:moveTo>
                    <a:pt x="600" y="1"/>
                  </a:moveTo>
                  <a:cubicBezTo>
                    <a:pt x="271" y="1"/>
                    <a:pt x="0" y="267"/>
                    <a:pt x="0" y="600"/>
                  </a:cubicBezTo>
                  <a:cubicBezTo>
                    <a:pt x="0" y="958"/>
                    <a:pt x="296" y="1195"/>
                    <a:pt x="603" y="1195"/>
                  </a:cubicBezTo>
                  <a:cubicBezTo>
                    <a:pt x="750" y="1195"/>
                    <a:pt x="899" y="1141"/>
                    <a:pt x="1021" y="1021"/>
                  </a:cubicBezTo>
                  <a:cubicBezTo>
                    <a:pt x="1393" y="644"/>
                    <a:pt x="1127" y="1"/>
                    <a:pt x="600" y="1"/>
                  </a:cubicBezTo>
                  <a:close/>
                </a:path>
              </a:pathLst>
            </a:custGeom>
            <a:solidFill>
              <a:srgbClr val="D074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1"/>
            <p:cNvSpPr/>
            <p:nvPr/>
          </p:nvSpPr>
          <p:spPr>
            <a:xfrm>
              <a:off x="1751937" y="4346174"/>
              <a:ext cx="86019" cy="292075"/>
            </a:xfrm>
            <a:custGeom>
              <a:avLst/>
              <a:gdLst/>
              <a:ahLst/>
              <a:cxnLst/>
              <a:rect l="l" t="t" r="r" b="b"/>
              <a:pathLst>
                <a:path w="397" h="1348" extrusionOk="0">
                  <a:moveTo>
                    <a:pt x="194" y="0"/>
                  </a:moveTo>
                  <a:cubicBezTo>
                    <a:pt x="185" y="0"/>
                    <a:pt x="177" y="6"/>
                    <a:pt x="177" y="18"/>
                  </a:cubicBezTo>
                  <a:lnTo>
                    <a:pt x="177" y="400"/>
                  </a:lnTo>
                  <a:lnTo>
                    <a:pt x="41" y="260"/>
                  </a:lnTo>
                  <a:cubicBezTo>
                    <a:pt x="37" y="257"/>
                    <a:pt x="33" y="256"/>
                    <a:pt x="29" y="256"/>
                  </a:cubicBezTo>
                  <a:cubicBezTo>
                    <a:pt x="13" y="256"/>
                    <a:pt x="1" y="274"/>
                    <a:pt x="12" y="289"/>
                  </a:cubicBezTo>
                  <a:cubicBezTo>
                    <a:pt x="70" y="342"/>
                    <a:pt x="123" y="396"/>
                    <a:pt x="177" y="449"/>
                  </a:cubicBezTo>
                  <a:lnTo>
                    <a:pt x="177" y="1329"/>
                  </a:lnTo>
                  <a:cubicBezTo>
                    <a:pt x="177" y="1341"/>
                    <a:pt x="185" y="1347"/>
                    <a:pt x="194" y="1347"/>
                  </a:cubicBezTo>
                  <a:cubicBezTo>
                    <a:pt x="202" y="1347"/>
                    <a:pt x="211" y="1341"/>
                    <a:pt x="211" y="1329"/>
                  </a:cubicBezTo>
                  <a:lnTo>
                    <a:pt x="211" y="652"/>
                  </a:lnTo>
                  <a:lnTo>
                    <a:pt x="389" y="478"/>
                  </a:lnTo>
                  <a:cubicBezTo>
                    <a:pt x="397" y="463"/>
                    <a:pt x="388" y="448"/>
                    <a:pt x="374" y="448"/>
                  </a:cubicBezTo>
                  <a:cubicBezTo>
                    <a:pt x="370" y="448"/>
                    <a:pt x="365" y="450"/>
                    <a:pt x="360" y="454"/>
                  </a:cubicBezTo>
                  <a:lnTo>
                    <a:pt x="211" y="599"/>
                  </a:lnTo>
                  <a:lnTo>
                    <a:pt x="211" y="18"/>
                  </a:lnTo>
                  <a:cubicBezTo>
                    <a:pt x="211" y="6"/>
                    <a:pt x="202" y="0"/>
                    <a:pt x="194" y="0"/>
                  </a:cubicBezTo>
                  <a:close/>
                </a:path>
              </a:pathLst>
            </a:custGeom>
            <a:solidFill>
              <a:srgbClr val="233D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1"/>
            <p:cNvSpPr/>
            <p:nvPr/>
          </p:nvSpPr>
          <p:spPr>
            <a:xfrm>
              <a:off x="1831239" y="4268822"/>
              <a:ext cx="218839" cy="265857"/>
            </a:xfrm>
            <a:custGeom>
              <a:avLst/>
              <a:gdLst/>
              <a:ahLst/>
              <a:cxnLst/>
              <a:rect l="l" t="t" r="r" b="b"/>
              <a:pathLst>
                <a:path w="1010" h="1227" extrusionOk="0">
                  <a:moveTo>
                    <a:pt x="500" y="0"/>
                  </a:moveTo>
                  <a:cubicBezTo>
                    <a:pt x="453" y="0"/>
                    <a:pt x="406" y="27"/>
                    <a:pt x="386" y="80"/>
                  </a:cubicBezTo>
                  <a:lnTo>
                    <a:pt x="9" y="1052"/>
                  </a:lnTo>
                  <a:cubicBezTo>
                    <a:pt x="3" y="1067"/>
                    <a:pt x="1" y="1082"/>
                    <a:pt x="1" y="1097"/>
                  </a:cubicBezTo>
                  <a:lnTo>
                    <a:pt x="1" y="1097"/>
                  </a:lnTo>
                  <a:cubicBezTo>
                    <a:pt x="1" y="1162"/>
                    <a:pt x="49" y="1217"/>
                    <a:pt x="120" y="1217"/>
                  </a:cubicBezTo>
                  <a:lnTo>
                    <a:pt x="860" y="1227"/>
                  </a:lnTo>
                  <a:cubicBezTo>
                    <a:pt x="863" y="1227"/>
                    <a:pt x="865" y="1227"/>
                    <a:pt x="867" y="1227"/>
                  </a:cubicBezTo>
                  <a:cubicBezTo>
                    <a:pt x="951" y="1227"/>
                    <a:pt x="1009" y="1142"/>
                    <a:pt x="976" y="1062"/>
                  </a:cubicBezTo>
                  <a:lnTo>
                    <a:pt x="614" y="80"/>
                  </a:lnTo>
                  <a:cubicBezTo>
                    <a:pt x="594" y="27"/>
                    <a:pt x="547" y="0"/>
                    <a:pt x="500" y="0"/>
                  </a:cubicBezTo>
                  <a:close/>
                </a:path>
              </a:pathLst>
            </a:custGeom>
            <a:solidFill>
              <a:srgbClr val="425A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1"/>
            <p:cNvSpPr/>
            <p:nvPr/>
          </p:nvSpPr>
          <p:spPr>
            <a:xfrm>
              <a:off x="1881291" y="4318873"/>
              <a:ext cx="101836" cy="318509"/>
            </a:xfrm>
            <a:custGeom>
              <a:avLst/>
              <a:gdLst/>
              <a:ahLst/>
              <a:cxnLst/>
              <a:rect l="l" t="t" r="r" b="b"/>
              <a:pathLst>
                <a:path w="470" h="1470" extrusionOk="0">
                  <a:moveTo>
                    <a:pt x="259" y="0"/>
                  </a:moveTo>
                  <a:cubicBezTo>
                    <a:pt x="251" y="0"/>
                    <a:pt x="242" y="6"/>
                    <a:pt x="242" y="18"/>
                  </a:cubicBezTo>
                  <a:lnTo>
                    <a:pt x="242" y="792"/>
                  </a:lnTo>
                  <a:lnTo>
                    <a:pt x="29" y="575"/>
                  </a:lnTo>
                  <a:cubicBezTo>
                    <a:pt x="25" y="572"/>
                    <a:pt x="20" y="571"/>
                    <a:pt x="16" y="571"/>
                  </a:cubicBezTo>
                  <a:cubicBezTo>
                    <a:pt x="11" y="571"/>
                    <a:pt x="8" y="572"/>
                    <a:pt x="5" y="575"/>
                  </a:cubicBezTo>
                  <a:cubicBezTo>
                    <a:pt x="0" y="575"/>
                    <a:pt x="0" y="580"/>
                    <a:pt x="0" y="584"/>
                  </a:cubicBezTo>
                  <a:cubicBezTo>
                    <a:pt x="0" y="589"/>
                    <a:pt x="0" y="594"/>
                    <a:pt x="5" y="594"/>
                  </a:cubicBezTo>
                  <a:lnTo>
                    <a:pt x="242" y="831"/>
                  </a:lnTo>
                  <a:lnTo>
                    <a:pt x="242" y="1455"/>
                  </a:lnTo>
                  <a:cubicBezTo>
                    <a:pt x="242" y="1465"/>
                    <a:pt x="251" y="1470"/>
                    <a:pt x="259" y="1470"/>
                  </a:cubicBezTo>
                  <a:cubicBezTo>
                    <a:pt x="268" y="1470"/>
                    <a:pt x="276" y="1465"/>
                    <a:pt x="276" y="1455"/>
                  </a:cubicBezTo>
                  <a:lnTo>
                    <a:pt x="276" y="551"/>
                  </a:lnTo>
                  <a:lnTo>
                    <a:pt x="465" y="362"/>
                  </a:lnTo>
                  <a:cubicBezTo>
                    <a:pt x="470" y="357"/>
                    <a:pt x="470" y="347"/>
                    <a:pt x="465" y="343"/>
                  </a:cubicBezTo>
                  <a:cubicBezTo>
                    <a:pt x="460" y="340"/>
                    <a:pt x="455" y="339"/>
                    <a:pt x="451" y="339"/>
                  </a:cubicBezTo>
                  <a:cubicBezTo>
                    <a:pt x="447" y="339"/>
                    <a:pt x="443" y="340"/>
                    <a:pt x="441" y="343"/>
                  </a:cubicBezTo>
                  <a:lnTo>
                    <a:pt x="276" y="507"/>
                  </a:lnTo>
                  <a:lnTo>
                    <a:pt x="276" y="18"/>
                  </a:lnTo>
                  <a:cubicBezTo>
                    <a:pt x="276" y="6"/>
                    <a:pt x="268" y="0"/>
                    <a:pt x="259" y="0"/>
                  </a:cubicBezTo>
                  <a:close/>
                </a:path>
              </a:pathLst>
            </a:custGeom>
            <a:solidFill>
              <a:srgbClr val="233D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5" name="Google Shape;585;p11"/>
          <p:cNvSpPr/>
          <p:nvPr/>
        </p:nvSpPr>
        <p:spPr>
          <a:xfrm>
            <a:off x="4393021" y="1005736"/>
            <a:ext cx="132460" cy="129042"/>
          </a:xfrm>
          <a:custGeom>
            <a:avLst/>
            <a:gdLst/>
            <a:ahLst/>
            <a:cxnLst/>
            <a:rect l="l" t="t" r="r" b="b"/>
            <a:pathLst>
              <a:path w="930" h="906" extrusionOk="0">
                <a:moveTo>
                  <a:pt x="465" y="1"/>
                </a:moveTo>
                <a:cubicBezTo>
                  <a:pt x="228" y="1"/>
                  <a:pt x="1" y="209"/>
                  <a:pt x="11" y="451"/>
                </a:cubicBezTo>
                <a:cubicBezTo>
                  <a:pt x="15" y="702"/>
                  <a:pt x="219" y="901"/>
                  <a:pt x="465" y="906"/>
                </a:cubicBezTo>
                <a:cubicBezTo>
                  <a:pt x="702" y="906"/>
                  <a:pt x="930" y="698"/>
                  <a:pt x="920" y="451"/>
                </a:cubicBezTo>
                <a:cubicBezTo>
                  <a:pt x="915" y="204"/>
                  <a:pt x="712" y="1"/>
                  <a:pt x="465" y="1"/>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1"/>
          <p:cNvSpPr/>
          <p:nvPr/>
        </p:nvSpPr>
        <p:spPr>
          <a:xfrm>
            <a:off x="4638533" y="544804"/>
            <a:ext cx="140721" cy="146845"/>
          </a:xfrm>
          <a:custGeom>
            <a:avLst/>
            <a:gdLst/>
            <a:ahLst/>
            <a:cxnLst/>
            <a:rect l="l" t="t" r="r" b="b"/>
            <a:pathLst>
              <a:path w="988" h="1031" extrusionOk="0">
                <a:moveTo>
                  <a:pt x="484" y="0"/>
                </a:moveTo>
                <a:lnTo>
                  <a:pt x="357" y="367"/>
                </a:lnTo>
                <a:lnTo>
                  <a:pt x="357" y="367"/>
                </a:lnTo>
                <a:lnTo>
                  <a:pt x="0" y="363"/>
                </a:lnTo>
                <a:lnTo>
                  <a:pt x="0" y="363"/>
                </a:lnTo>
                <a:cubicBezTo>
                  <a:pt x="0" y="363"/>
                  <a:pt x="123" y="462"/>
                  <a:pt x="280" y="589"/>
                </a:cubicBezTo>
                <a:lnTo>
                  <a:pt x="280" y="589"/>
                </a:lnTo>
                <a:lnTo>
                  <a:pt x="136" y="1006"/>
                </a:lnTo>
                <a:lnTo>
                  <a:pt x="136" y="1006"/>
                </a:lnTo>
                <a:lnTo>
                  <a:pt x="482" y="749"/>
                </a:lnTo>
                <a:lnTo>
                  <a:pt x="482" y="749"/>
                </a:lnTo>
                <a:cubicBezTo>
                  <a:pt x="611" y="851"/>
                  <a:pt x="740" y="953"/>
                  <a:pt x="835" y="1024"/>
                </a:cubicBezTo>
                <a:lnTo>
                  <a:pt x="835" y="1024"/>
                </a:lnTo>
                <a:lnTo>
                  <a:pt x="688" y="595"/>
                </a:lnTo>
                <a:lnTo>
                  <a:pt x="688" y="595"/>
                </a:lnTo>
                <a:lnTo>
                  <a:pt x="987" y="373"/>
                </a:lnTo>
                <a:lnTo>
                  <a:pt x="611" y="369"/>
                </a:lnTo>
                <a:lnTo>
                  <a:pt x="611" y="369"/>
                </a:lnTo>
                <a:lnTo>
                  <a:pt x="484" y="0"/>
                </a:lnTo>
                <a:close/>
                <a:moveTo>
                  <a:pt x="835" y="1024"/>
                </a:moveTo>
                <a:lnTo>
                  <a:pt x="837" y="1031"/>
                </a:lnTo>
                <a:lnTo>
                  <a:pt x="837" y="1026"/>
                </a:lnTo>
                <a:cubicBezTo>
                  <a:pt x="837" y="1025"/>
                  <a:pt x="836" y="1025"/>
                  <a:pt x="835" y="1024"/>
                </a:cubicBezTo>
                <a:close/>
              </a:path>
            </a:pathLst>
          </a:custGeom>
          <a:solidFill>
            <a:srgbClr val="F4C7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1"/>
          <p:cNvSpPr/>
          <p:nvPr/>
        </p:nvSpPr>
        <p:spPr>
          <a:xfrm rot="-704494">
            <a:off x="8349075" y="1413584"/>
            <a:ext cx="750881" cy="510168"/>
          </a:xfrm>
          <a:custGeom>
            <a:avLst/>
            <a:gdLst/>
            <a:ahLst/>
            <a:cxnLst/>
            <a:rect l="l" t="t" r="r" b="b"/>
            <a:pathLst>
              <a:path w="4654" h="3162" extrusionOk="0">
                <a:moveTo>
                  <a:pt x="4104" y="0"/>
                </a:moveTo>
                <a:cubicBezTo>
                  <a:pt x="4047" y="0"/>
                  <a:pt x="3989" y="10"/>
                  <a:pt x="3933" y="32"/>
                </a:cubicBezTo>
                <a:lnTo>
                  <a:pt x="3923" y="32"/>
                </a:lnTo>
                <a:cubicBezTo>
                  <a:pt x="3115" y="337"/>
                  <a:pt x="2361" y="772"/>
                  <a:pt x="1693" y="1324"/>
                </a:cubicBezTo>
                <a:cubicBezTo>
                  <a:pt x="1050" y="1860"/>
                  <a:pt x="484" y="2480"/>
                  <a:pt x="0" y="3162"/>
                </a:cubicBezTo>
                <a:cubicBezTo>
                  <a:pt x="590" y="2601"/>
                  <a:pt x="1248" y="2117"/>
                  <a:pt x="1964" y="1725"/>
                </a:cubicBezTo>
                <a:cubicBezTo>
                  <a:pt x="2656" y="1353"/>
                  <a:pt x="3401" y="1096"/>
                  <a:pt x="4179" y="966"/>
                </a:cubicBezTo>
                <a:cubicBezTo>
                  <a:pt x="4208" y="961"/>
                  <a:pt x="4242" y="956"/>
                  <a:pt x="4271" y="941"/>
                </a:cubicBezTo>
                <a:cubicBezTo>
                  <a:pt x="4523" y="850"/>
                  <a:pt x="4653" y="569"/>
                  <a:pt x="4557" y="317"/>
                </a:cubicBezTo>
                <a:cubicBezTo>
                  <a:pt x="4485" y="122"/>
                  <a:pt x="4301" y="0"/>
                  <a:pt x="41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1"/>
          <p:cNvSpPr/>
          <p:nvPr/>
        </p:nvSpPr>
        <p:spPr>
          <a:xfrm rot="-704494">
            <a:off x="8567012" y="1747877"/>
            <a:ext cx="542590" cy="234916"/>
          </a:xfrm>
          <a:custGeom>
            <a:avLst/>
            <a:gdLst/>
            <a:ahLst/>
            <a:cxnLst/>
            <a:rect l="l" t="t" r="r" b="b"/>
            <a:pathLst>
              <a:path w="3363" h="1456" extrusionOk="0">
                <a:moveTo>
                  <a:pt x="2908" y="1"/>
                </a:moveTo>
                <a:cubicBezTo>
                  <a:pt x="2891" y="1"/>
                  <a:pt x="2872" y="2"/>
                  <a:pt x="2854" y="4"/>
                </a:cubicBezTo>
                <a:lnTo>
                  <a:pt x="2840" y="4"/>
                </a:lnTo>
                <a:cubicBezTo>
                  <a:pt x="2288" y="72"/>
                  <a:pt x="1751" y="246"/>
                  <a:pt x="1263" y="512"/>
                </a:cubicBezTo>
                <a:cubicBezTo>
                  <a:pt x="803" y="769"/>
                  <a:pt x="378" y="1088"/>
                  <a:pt x="0" y="1455"/>
                </a:cubicBezTo>
                <a:cubicBezTo>
                  <a:pt x="445" y="1214"/>
                  <a:pt x="924" y="1030"/>
                  <a:pt x="1418" y="914"/>
                </a:cubicBezTo>
                <a:cubicBezTo>
                  <a:pt x="1699" y="846"/>
                  <a:pt x="1987" y="813"/>
                  <a:pt x="2276" y="813"/>
                </a:cubicBezTo>
                <a:cubicBezTo>
                  <a:pt x="2464" y="813"/>
                  <a:pt x="2653" y="827"/>
                  <a:pt x="2840" y="856"/>
                </a:cubicBezTo>
                <a:cubicBezTo>
                  <a:pt x="2859" y="858"/>
                  <a:pt x="2880" y="859"/>
                  <a:pt x="2900" y="859"/>
                </a:cubicBezTo>
                <a:cubicBezTo>
                  <a:pt x="2921" y="859"/>
                  <a:pt x="2941" y="858"/>
                  <a:pt x="2961" y="856"/>
                </a:cubicBezTo>
                <a:cubicBezTo>
                  <a:pt x="3193" y="827"/>
                  <a:pt x="3362" y="609"/>
                  <a:pt x="3333" y="377"/>
                </a:cubicBezTo>
                <a:cubicBezTo>
                  <a:pt x="3306" y="158"/>
                  <a:pt x="3123" y="1"/>
                  <a:pt x="2908" y="1"/>
                </a:cubicBez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1"/>
          <p:cNvSpPr/>
          <p:nvPr/>
        </p:nvSpPr>
        <p:spPr>
          <a:xfrm rot="1240352">
            <a:off x="3884122" y="1388488"/>
            <a:ext cx="626002" cy="432232"/>
          </a:xfrm>
          <a:custGeom>
            <a:avLst/>
            <a:gdLst/>
            <a:ahLst/>
            <a:cxnLst/>
            <a:rect l="l" t="t" r="r" b="b"/>
            <a:pathLst>
              <a:path w="3880" h="2679" extrusionOk="0">
                <a:moveTo>
                  <a:pt x="515" y="0"/>
                </a:moveTo>
                <a:cubicBezTo>
                  <a:pt x="273" y="0"/>
                  <a:pt x="60" y="185"/>
                  <a:pt x="34" y="435"/>
                </a:cubicBezTo>
                <a:cubicBezTo>
                  <a:pt x="0" y="715"/>
                  <a:pt x="218" y="967"/>
                  <a:pt x="498" y="976"/>
                </a:cubicBezTo>
                <a:cubicBezTo>
                  <a:pt x="803" y="1015"/>
                  <a:pt x="1103" y="1083"/>
                  <a:pt x="1393" y="1184"/>
                </a:cubicBezTo>
                <a:cubicBezTo>
                  <a:pt x="1698" y="1286"/>
                  <a:pt x="1993" y="1412"/>
                  <a:pt x="2283" y="1552"/>
                </a:cubicBezTo>
                <a:cubicBezTo>
                  <a:pt x="2578" y="1692"/>
                  <a:pt x="2864" y="1857"/>
                  <a:pt x="3134" y="2036"/>
                </a:cubicBezTo>
                <a:cubicBezTo>
                  <a:pt x="3410" y="2215"/>
                  <a:pt x="3662" y="2432"/>
                  <a:pt x="3879" y="2679"/>
                </a:cubicBezTo>
                <a:cubicBezTo>
                  <a:pt x="3725" y="2379"/>
                  <a:pt x="3526" y="2103"/>
                  <a:pt x="3294" y="1861"/>
                </a:cubicBezTo>
                <a:cubicBezTo>
                  <a:pt x="3062" y="1605"/>
                  <a:pt x="2810" y="1368"/>
                  <a:pt x="2549" y="1150"/>
                </a:cubicBezTo>
                <a:cubicBezTo>
                  <a:pt x="2283" y="928"/>
                  <a:pt x="1998" y="720"/>
                  <a:pt x="1708" y="531"/>
                </a:cubicBezTo>
                <a:cubicBezTo>
                  <a:pt x="1398" y="338"/>
                  <a:pt x="1074" y="173"/>
                  <a:pt x="735" y="43"/>
                </a:cubicBezTo>
                <a:lnTo>
                  <a:pt x="721" y="38"/>
                </a:lnTo>
                <a:cubicBezTo>
                  <a:pt x="682" y="23"/>
                  <a:pt x="643" y="14"/>
                  <a:pt x="605" y="9"/>
                </a:cubicBezTo>
                <a:cubicBezTo>
                  <a:pt x="574" y="3"/>
                  <a:pt x="544" y="0"/>
                  <a:pt x="5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1"/>
          <p:cNvSpPr/>
          <p:nvPr/>
        </p:nvSpPr>
        <p:spPr>
          <a:xfrm rot="1240352">
            <a:off x="3859000" y="1786756"/>
            <a:ext cx="554367" cy="166181"/>
          </a:xfrm>
          <a:custGeom>
            <a:avLst/>
            <a:gdLst/>
            <a:ahLst/>
            <a:cxnLst/>
            <a:rect l="l" t="t" r="r" b="b"/>
            <a:pathLst>
              <a:path w="3436" h="1030" extrusionOk="0">
                <a:moveTo>
                  <a:pt x="471" y="0"/>
                </a:moveTo>
                <a:cubicBezTo>
                  <a:pt x="451" y="0"/>
                  <a:pt x="431" y="2"/>
                  <a:pt x="412" y="4"/>
                </a:cubicBezTo>
                <a:cubicBezTo>
                  <a:pt x="170" y="28"/>
                  <a:pt x="1" y="251"/>
                  <a:pt x="35" y="488"/>
                </a:cubicBezTo>
                <a:cubicBezTo>
                  <a:pt x="61" y="701"/>
                  <a:pt x="248" y="856"/>
                  <a:pt x="459" y="856"/>
                </a:cubicBezTo>
                <a:cubicBezTo>
                  <a:pt x="482" y="856"/>
                  <a:pt x="505" y="854"/>
                  <a:pt x="528" y="850"/>
                </a:cubicBezTo>
                <a:cubicBezTo>
                  <a:pt x="1016" y="785"/>
                  <a:pt x="1486" y="710"/>
                  <a:pt x="1955" y="710"/>
                </a:cubicBezTo>
                <a:cubicBezTo>
                  <a:pt x="1970" y="710"/>
                  <a:pt x="1984" y="710"/>
                  <a:pt x="1999" y="710"/>
                </a:cubicBezTo>
                <a:cubicBezTo>
                  <a:pt x="2240" y="715"/>
                  <a:pt x="2482" y="744"/>
                  <a:pt x="2724" y="792"/>
                </a:cubicBezTo>
                <a:cubicBezTo>
                  <a:pt x="2966" y="850"/>
                  <a:pt x="3203" y="928"/>
                  <a:pt x="3430" y="1029"/>
                </a:cubicBezTo>
                <a:lnTo>
                  <a:pt x="3435" y="1029"/>
                </a:lnTo>
                <a:cubicBezTo>
                  <a:pt x="3034" y="696"/>
                  <a:pt x="2569" y="444"/>
                  <a:pt x="2066" y="294"/>
                </a:cubicBezTo>
                <a:cubicBezTo>
                  <a:pt x="1815" y="222"/>
                  <a:pt x="1558" y="159"/>
                  <a:pt x="1297" y="120"/>
                </a:cubicBezTo>
                <a:cubicBezTo>
                  <a:pt x="1036" y="72"/>
                  <a:pt x="785" y="38"/>
                  <a:pt x="533" y="4"/>
                </a:cubicBezTo>
                <a:cubicBezTo>
                  <a:pt x="511" y="2"/>
                  <a:pt x="491" y="0"/>
                  <a:pt x="471" y="0"/>
                </a:cubicBez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1"/>
          <p:cNvSpPr/>
          <p:nvPr/>
        </p:nvSpPr>
        <p:spPr>
          <a:xfrm>
            <a:off x="4226976" y="540018"/>
            <a:ext cx="95143" cy="82467"/>
          </a:xfrm>
          <a:custGeom>
            <a:avLst/>
            <a:gdLst/>
            <a:ahLst/>
            <a:cxnLst/>
            <a:rect l="l" t="t" r="r" b="b"/>
            <a:pathLst>
              <a:path w="668" h="579" extrusionOk="0">
                <a:moveTo>
                  <a:pt x="382" y="94"/>
                </a:moveTo>
                <a:cubicBezTo>
                  <a:pt x="489" y="94"/>
                  <a:pt x="580" y="182"/>
                  <a:pt x="580" y="288"/>
                </a:cubicBezTo>
                <a:cubicBezTo>
                  <a:pt x="580" y="406"/>
                  <a:pt x="482" y="484"/>
                  <a:pt x="380" y="484"/>
                </a:cubicBezTo>
                <a:cubicBezTo>
                  <a:pt x="331" y="484"/>
                  <a:pt x="282" y="467"/>
                  <a:pt x="242" y="428"/>
                </a:cubicBezTo>
                <a:cubicBezTo>
                  <a:pt x="121" y="302"/>
                  <a:pt x="208" y="94"/>
                  <a:pt x="382" y="94"/>
                </a:cubicBezTo>
                <a:close/>
                <a:moveTo>
                  <a:pt x="379" y="1"/>
                </a:moveTo>
                <a:cubicBezTo>
                  <a:pt x="308" y="1"/>
                  <a:pt x="237" y="27"/>
                  <a:pt x="179" y="85"/>
                </a:cubicBezTo>
                <a:cubicBezTo>
                  <a:pt x="0" y="269"/>
                  <a:pt x="126" y="578"/>
                  <a:pt x="382" y="578"/>
                </a:cubicBezTo>
                <a:cubicBezTo>
                  <a:pt x="542" y="578"/>
                  <a:pt x="668" y="448"/>
                  <a:pt x="668" y="288"/>
                </a:cubicBezTo>
                <a:cubicBezTo>
                  <a:pt x="668" y="115"/>
                  <a:pt x="526" y="1"/>
                  <a:pt x="379" y="1"/>
                </a:cubicBezTo>
                <a:close/>
              </a:path>
            </a:pathLst>
          </a:custGeom>
          <a:solidFill>
            <a:srgbClr val="C78A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1"/>
          <p:cNvSpPr/>
          <p:nvPr/>
        </p:nvSpPr>
        <p:spPr>
          <a:xfrm>
            <a:off x="8365976" y="872093"/>
            <a:ext cx="95143" cy="82467"/>
          </a:xfrm>
          <a:custGeom>
            <a:avLst/>
            <a:gdLst/>
            <a:ahLst/>
            <a:cxnLst/>
            <a:rect l="l" t="t" r="r" b="b"/>
            <a:pathLst>
              <a:path w="668" h="579" extrusionOk="0">
                <a:moveTo>
                  <a:pt x="382" y="94"/>
                </a:moveTo>
                <a:cubicBezTo>
                  <a:pt x="489" y="94"/>
                  <a:pt x="580" y="182"/>
                  <a:pt x="580" y="288"/>
                </a:cubicBezTo>
                <a:cubicBezTo>
                  <a:pt x="580" y="406"/>
                  <a:pt x="482" y="484"/>
                  <a:pt x="380" y="484"/>
                </a:cubicBezTo>
                <a:cubicBezTo>
                  <a:pt x="331" y="484"/>
                  <a:pt x="282" y="467"/>
                  <a:pt x="242" y="428"/>
                </a:cubicBezTo>
                <a:cubicBezTo>
                  <a:pt x="121" y="302"/>
                  <a:pt x="208" y="94"/>
                  <a:pt x="382" y="94"/>
                </a:cubicBezTo>
                <a:close/>
                <a:moveTo>
                  <a:pt x="379" y="1"/>
                </a:moveTo>
                <a:cubicBezTo>
                  <a:pt x="308" y="1"/>
                  <a:pt x="237" y="27"/>
                  <a:pt x="179" y="85"/>
                </a:cubicBezTo>
                <a:cubicBezTo>
                  <a:pt x="0" y="269"/>
                  <a:pt x="126" y="578"/>
                  <a:pt x="382" y="578"/>
                </a:cubicBezTo>
                <a:cubicBezTo>
                  <a:pt x="542" y="578"/>
                  <a:pt x="668" y="448"/>
                  <a:pt x="668" y="288"/>
                </a:cubicBezTo>
                <a:cubicBezTo>
                  <a:pt x="668" y="115"/>
                  <a:pt x="526" y="1"/>
                  <a:pt x="379" y="1"/>
                </a:cubicBezTo>
                <a:close/>
              </a:path>
            </a:pathLst>
          </a:custGeom>
          <a:solidFill>
            <a:srgbClr val="C78A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1"/>
          <p:cNvSpPr/>
          <p:nvPr/>
        </p:nvSpPr>
        <p:spPr>
          <a:xfrm>
            <a:off x="8067194" y="807441"/>
            <a:ext cx="75345" cy="64663"/>
          </a:xfrm>
          <a:custGeom>
            <a:avLst/>
            <a:gdLst/>
            <a:ahLst/>
            <a:cxnLst/>
            <a:rect l="l" t="t" r="r" b="b"/>
            <a:pathLst>
              <a:path w="529" h="454" extrusionOk="0">
                <a:moveTo>
                  <a:pt x="227" y="0"/>
                </a:moveTo>
                <a:cubicBezTo>
                  <a:pt x="111" y="0"/>
                  <a:pt x="1" y="89"/>
                  <a:pt x="1" y="226"/>
                </a:cubicBezTo>
                <a:cubicBezTo>
                  <a:pt x="1" y="352"/>
                  <a:pt x="103" y="453"/>
                  <a:pt x="223" y="453"/>
                </a:cubicBezTo>
                <a:cubicBezTo>
                  <a:pt x="427" y="453"/>
                  <a:pt x="528" y="212"/>
                  <a:pt x="388" y="66"/>
                </a:cubicBezTo>
                <a:cubicBezTo>
                  <a:pt x="341" y="21"/>
                  <a:pt x="283" y="0"/>
                  <a:pt x="227" y="0"/>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1"/>
          <p:cNvSpPr/>
          <p:nvPr/>
        </p:nvSpPr>
        <p:spPr>
          <a:xfrm>
            <a:off x="629274" y="866979"/>
            <a:ext cx="95151" cy="92706"/>
          </a:xfrm>
          <a:custGeom>
            <a:avLst/>
            <a:gdLst/>
            <a:ahLst/>
            <a:cxnLst/>
            <a:rect l="l" t="t" r="r" b="b"/>
            <a:pathLst>
              <a:path w="930" h="906" extrusionOk="0">
                <a:moveTo>
                  <a:pt x="465" y="1"/>
                </a:moveTo>
                <a:cubicBezTo>
                  <a:pt x="228" y="1"/>
                  <a:pt x="1" y="209"/>
                  <a:pt x="11" y="451"/>
                </a:cubicBezTo>
                <a:cubicBezTo>
                  <a:pt x="15" y="702"/>
                  <a:pt x="219" y="901"/>
                  <a:pt x="465" y="906"/>
                </a:cubicBezTo>
                <a:cubicBezTo>
                  <a:pt x="702" y="906"/>
                  <a:pt x="930" y="698"/>
                  <a:pt x="920" y="451"/>
                </a:cubicBezTo>
                <a:cubicBezTo>
                  <a:pt x="915" y="204"/>
                  <a:pt x="712" y="1"/>
                  <a:pt x="465" y="1"/>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1"/>
          <p:cNvSpPr/>
          <p:nvPr/>
        </p:nvSpPr>
        <p:spPr>
          <a:xfrm>
            <a:off x="973708" y="766354"/>
            <a:ext cx="140721" cy="146845"/>
          </a:xfrm>
          <a:custGeom>
            <a:avLst/>
            <a:gdLst/>
            <a:ahLst/>
            <a:cxnLst/>
            <a:rect l="l" t="t" r="r" b="b"/>
            <a:pathLst>
              <a:path w="988" h="1031" extrusionOk="0">
                <a:moveTo>
                  <a:pt x="484" y="0"/>
                </a:moveTo>
                <a:lnTo>
                  <a:pt x="357" y="367"/>
                </a:lnTo>
                <a:lnTo>
                  <a:pt x="357" y="367"/>
                </a:lnTo>
                <a:lnTo>
                  <a:pt x="0" y="363"/>
                </a:lnTo>
                <a:lnTo>
                  <a:pt x="0" y="363"/>
                </a:lnTo>
                <a:cubicBezTo>
                  <a:pt x="0" y="363"/>
                  <a:pt x="123" y="462"/>
                  <a:pt x="280" y="589"/>
                </a:cubicBezTo>
                <a:lnTo>
                  <a:pt x="280" y="589"/>
                </a:lnTo>
                <a:lnTo>
                  <a:pt x="136" y="1006"/>
                </a:lnTo>
                <a:lnTo>
                  <a:pt x="136" y="1006"/>
                </a:lnTo>
                <a:lnTo>
                  <a:pt x="482" y="749"/>
                </a:lnTo>
                <a:lnTo>
                  <a:pt x="482" y="749"/>
                </a:lnTo>
                <a:cubicBezTo>
                  <a:pt x="611" y="851"/>
                  <a:pt x="740" y="953"/>
                  <a:pt x="835" y="1024"/>
                </a:cubicBezTo>
                <a:lnTo>
                  <a:pt x="835" y="1024"/>
                </a:lnTo>
                <a:lnTo>
                  <a:pt x="688" y="595"/>
                </a:lnTo>
                <a:lnTo>
                  <a:pt x="688" y="595"/>
                </a:lnTo>
                <a:lnTo>
                  <a:pt x="987" y="373"/>
                </a:lnTo>
                <a:lnTo>
                  <a:pt x="611" y="369"/>
                </a:lnTo>
                <a:lnTo>
                  <a:pt x="611" y="369"/>
                </a:lnTo>
                <a:lnTo>
                  <a:pt x="484" y="0"/>
                </a:lnTo>
                <a:close/>
                <a:moveTo>
                  <a:pt x="835" y="1024"/>
                </a:moveTo>
                <a:lnTo>
                  <a:pt x="837" y="1031"/>
                </a:lnTo>
                <a:lnTo>
                  <a:pt x="837" y="1026"/>
                </a:lnTo>
                <a:cubicBezTo>
                  <a:pt x="837" y="1025"/>
                  <a:pt x="836" y="1025"/>
                  <a:pt x="835" y="1024"/>
                </a:cubicBezTo>
                <a:close/>
              </a:path>
            </a:pathLst>
          </a:custGeom>
          <a:solidFill>
            <a:srgbClr val="F4C7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1"/>
          <p:cNvSpPr/>
          <p:nvPr/>
        </p:nvSpPr>
        <p:spPr>
          <a:xfrm>
            <a:off x="788551" y="498793"/>
            <a:ext cx="95143" cy="82467"/>
          </a:xfrm>
          <a:custGeom>
            <a:avLst/>
            <a:gdLst/>
            <a:ahLst/>
            <a:cxnLst/>
            <a:rect l="l" t="t" r="r" b="b"/>
            <a:pathLst>
              <a:path w="668" h="579" extrusionOk="0">
                <a:moveTo>
                  <a:pt x="382" y="94"/>
                </a:moveTo>
                <a:cubicBezTo>
                  <a:pt x="489" y="94"/>
                  <a:pt x="580" y="182"/>
                  <a:pt x="580" y="288"/>
                </a:cubicBezTo>
                <a:cubicBezTo>
                  <a:pt x="580" y="406"/>
                  <a:pt x="482" y="484"/>
                  <a:pt x="380" y="484"/>
                </a:cubicBezTo>
                <a:cubicBezTo>
                  <a:pt x="331" y="484"/>
                  <a:pt x="282" y="467"/>
                  <a:pt x="242" y="428"/>
                </a:cubicBezTo>
                <a:cubicBezTo>
                  <a:pt x="121" y="302"/>
                  <a:pt x="208" y="94"/>
                  <a:pt x="382" y="94"/>
                </a:cubicBezTo>
                <a:close/>
                <a:moveTo>
                  <a:pt x="379" y="1"/>
                </a:moveTo>
                <a:cubicBezTo>
                  <a:pt x="308" y="1"/>
                  <a:pt x="237" y="27"/>
                  <a:pt x="179" y="85"/>
                </a:cubicBezTo>
                <a:cubicBezTo>
                  <a:pt x="0" y="269"/>
                  <a:pt x="126" y="578"/>
                  <a:pt x="382" y="578"/>
                </a:cubicBezTo>
                <a:cubicBezTo>
                  <a:pt x="542" y="578"/>
                  <a:pt x="668" y="448"/>
                  <a:pt x="668" y="288"/>
                </a:cubicBezTo>
                <a:cubicBezTo>
                  <a:pt x="668" y="115"/>
                  <a:pt x="526" y="1"/>
                  <a:pt x="379" y="1"/>
                </a:cubicBezTo>
                <a:close/>
              </a:path>
            </a:pathLst>
          </a:custGeom>
          <a:solidFill>
            <a:srgbClr val="C78A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1"/>
          <p:cNvSpPr txBox="1">
            <a:spLocks noGrp="1"/>
          </p:cNvSpPr>
          <p:nvPr>
            <p:ph type="title" hasCustomPrompt="1"/>
          </p:nvPr>
        </p:nvSpPr>
        <p:spPr>
          <a:xfrm>
            <a:off x="4884261" y="853325"/>
            <a:ext cx="3509100" cy="10800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sz="6000">
                <a:latin typeface="Playfair Display ExtraBold"/>
                <a:ea typeface="Playfair Display ExtraBold"/>
                <a:cs typeface="Playfair Display ExtraBold"/>
                <a:sym typeface="Playfair Display ExtraBold"/>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598" name="Google Shape;598;p11"/>
          <p:cNvSpPr txBox="1">
            <a:spLocks noGrp="1"/>
          </p:cNvSpPr>
          <p:nvPr>
            <p:ph type="title" idx="2"/>
          </p:nvPr>
        </p:nvSpPr>
        <p:spPr>
          <a:xfrm>
            <a:off x="4884238" y="2004438"/>
            <a:ext cx="35091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sz="2000">
                <a:latin typeface="Lato"/>
                <a:ea typeface="Lato"/>
                <a:cs typeface="Lato"/>
                <a:sym typeface="Lato"/>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99"/>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t of content">
  <p:cSld name="BLANK_1">
    <p:spTree>
      <p:nvGrpSpPr>
        <p:cNvPr id="1" name="Shape 600"/>
        <p:cNvGrpSpPr/>
        <p:nvPr/>
      </p:nvGrpSpPr>
      <p:grpSpPr>
        <a:xfrm>
          <a:off x="0" y="0"/>
          <a:ext cx="0" cy="0"/>
          <a:chOff x="0" y="0"/>
          <a:chExt cx="0" cy="0"/>
        </a:xfrm>
      </p:grpSpPr>
      <p:sp>
        <p:nvSpPr>
          <p:cNvPr id="601" name="Google Shape;601;p13"/>
          <p:cNvSpPr/>
          <p:nvPr/>
        </p:nvSpPr>
        <p:spPr>
          <a:xfrm rot="5043717">
            <a:off x="1576079" y="-4431241"/>
            <a:ext cx="5344943" cy="9348809"/>
          </a:xfrm>
          <a:custGeom>
            <a:avLst/>
            <a:gdLst/>
            <a:ahLst/>
            <a:cxnLst/>
            <a:rect l="l" t="t" r="r" b="b"/>
            <a:pathLst>
              <a:path w="2725" h="2940" extrusionOk="0">
                <a:moveTo>
                  <a:pt x="1656" y="1"/>
                </a:moveTo>
                <a:cubicBezTo>
                  <a:pt x="1373" y="1"/>
                  <a:pt x="1082" y="121"/>
                  <a:pt x="783" y="317"/>
                </a:cubicBezTo>
                <a:cubicBezTo>
                  <a:pt x="250" y="663"/>
                  <a:pt x="0" y="1127"/>
                  <a:pt x="104" y="1764"/>
                </a:cubicBezTo>
                <a:cubicBezTo>
                  <a:pt x="184" y="2270"/>
                  <a:pt x="549" y="2550"/>
                  <a:pt x="933" y="2819"/>
                </a:cubicBezTo>
                <a:cubicBezTo>
                  <a:pt x="1083" y="2903"/>
                  <a:pt x="1226" y="2940"/>
                  <a:pt x="1362" y="2940"/>
                </a:cubicBezTo>
                <a:cubicBezTo>
                  <a:pt x="1641" y="2940"/>
                  <a:pt x="1886" y="2783"/>
                  <a:pt x="2088" y="2558"/>
                </a:cubicBezTo>
                <a:cubicBezTo>
                  <a:pt x="2640" y="1940"/>
                  <a:pt x="2725" y="1204"/>
                  <a:pt x="2490" y="421"/>
                </a:cubicBezTo>
                <a:cubicBezTo>
                  <a:pt x="2222" y="125"/>
                  <a:pt x="1943" y="1"/>
                  <a:pt x="1656" y="1"/>
                </a:cubicBezTo>
                <a:close/>
              </a:path>
            </a:pathLst>
          </a:custGeom>
          <a:solidFill>
            <a:srgbClr val="FCEA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3"/>
          <p:cNvSpPr txBox="1">
            <a:spLocks noGrp="1"/>
          </p:cNvSpPr>
          <p:nvPr>
            <p:ph type="title" hasCustomPrompt="1"/>
          </p:nvPr>
        </p:nvSpPr>
        <p:spPr>
          <a:xfrm flipH="1">
            <a:off x="959012" y="235238"/>
            <a:ext cx="850800" cy="79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5200" b="0">
                <a:latin typeface="Playfair Display ExtraBold"/>
                <a:ea typeface="Playfair Display ExtraBold"/>
                <a:cs typeface="Playfair Display ExtraBold"/>
                <a:sym typeface="Playfair Display ExtraBold"/>
              </a:defRPr>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603" name="Google Shape;603;p13"/>
          <p:cNvSpPr txBox="1">
            <a:spLocks noGrp="1"/>
          </p:cNvSpPr>
          <p:nvPr>
            <p:ph type="subTitle" idx="1"/>
          </p:nvPr>
        </p:nvSpPr>
        <p:spPr>
          <a:xfrm>
            <a:off x="581312" y="1584975"/>
            <a:ext cx="1606200" cy="798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2"/>
                </a:solidFill>
              </a:defRPr>
            </a:lvl1pPr>
            <a:lvl2pPr lvl="1" algn="r" rtl="0">
              <a:spcBef>
                <a:spcPts val="1600"/>
              </a:spcBef>
              <a:spcAft>
                <a:spcPts val="0"/>
              </a:spcAft>
              <a:buSzPts val="1400"/>
              <a:buNone/>
              <a:defRPr/>
            </a:lvl2pPr>
            <a:lvl3pPr lvl="2" algn="r" rtl="0">
              <a:spcBef>
                <a:spcPts val="1600"/>
              </a:spcBef>
              <a:spcAft>
                <a:spcPts val="0"/>
              </a:spcAft>
              <a:buSzPts val="1400"/>
              <a:buNone/>
              <a:defRPr/>
            </a:lvl3pPr>
            <a:lvl4pPr lvl="3" algn="r" rtl="0">
              <a:spcBef>
                <a:spcPts val="1600"/>
              </a:spcBef>
              <a:spcAft>
                <a:spcPts val="0"/>
              </a:spcAft>
              <a:buSzPts val="1400"/>
              <a:buNone/>
              <a:defRPr/>
            </a:lvl4pPr>
            <a:lvl5pPr lvl="4" algn="r" rtl="0">
              <a:spcBef>
                <a:spcPts val="1600"/>
              </a:spcBef>
              <a:spcAft>
                <a:spcPts val="0"/>
              </a:spcAft>
              <a:buSzPts val="1400"/>
              <a:buNone/>
              <a:defRPr/>
            </a:lvl5pPr>
            <a:lvl6pPr lvl="5" algn="r" rtl="0">
              <a:spcBef>
                <a:spcPts val="1600"/>
              </a:spcBef>
              <a:spcAft>
                <a:spcPts val="0"/>
              </a:spcAft>
              <a:buSzPts val="1400"/>
              <a:buNone/>
              <a:defRPr/>
            </a:lvl6pPr>
            <a:lvl7pPr lvl="6" algn="r" rtl="0">
              <a:spcBef>
                <a:spcPts val="1600"/>
              </a:spcBef>
              <a:spcAft>
                <a:spcPts val="0"/>
              </a:spcAft>
              <a:buSzPts val="1400"/>
              <a:buNone/>
              <a:defRPr/>
            </a:lvl7pPr>
            <a:lvl8pPr lvl="7" algn="r" rtl="0">
              <a:spcBef>
                <a:spcPts val="1600"/>
              </a:spcBef>
              <a:spcAft>
                <a:spcPts val="0"/>
              </a:spcAft>
              <a:buSzPts val="1400"/>
              <a:buNone/>
              <a:defRPr/>
            </a:lvl8pPr>
            <a:lvl9pPr lvl="8" algn="r" rtl="0">
              <a:spcBef>
                <a:spcPts val="1600"/>
              </a:spcBef>
              <a:spcAft>
                <a:spcPts val="1600"/>
              </a:spcAft>
              <a:buSzPts val="1400"/>
              <a:buNone/>
              <a:defRPr/>
            </a:lvl9pPr>
          </a:lstStyle>
          <a:p>
            <a:endParaRPr/>
          </a:p>
        </p:txBody>
      </p:sp>
      <p:sp>
        <p:nvSpPr>
          <p:cNvPr id="604" name="Google Shape;604;p13"/>
          <p:cNvSpPr txBox="1">
            <a:spLocks noGrp="1"/>
          </p:cNvSpPr>
          <p:nvPr>
            <p:ph type="subTitle" idx="2"/>
          </p:nvPr>
        </p:nvSpPr>
        <p:spPr>
          <a:xfrm>
            <a:off x="428912" y="1243687"/>
            <a:ext cx="19110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b="1"/>
            </a:lvl1pPr>
            <a:lvl2pPr lvl="1" algn="r" rtl="0">
              <a:spcBef>
                <a:spcPts val="0"/>
              </a:spcBef>
              <a:spcAft>
                <a:spcPts val="0"/>
              </a:spcAft>
              <a:buClr>
                <a:schemeClr val="dk1"/>
              </a:buClr>
              <a:buSzPts val="2000"/>
              <a:buNone/>
              <a:defRPr sz="2000">
                <a:solidFill>
                  <a:schemeClr val="dk1"/>
                </a:solidFill>
              </a:defRPr>
            </a:lvl2pPr>
            <a:lvl3pPr lvl="2" algn="r" rtl="0">
              <a:spcBef>
                <a:spcPts val="1600"/>
              </a:spcBef>
              <a:spcAft>
                <a:spcPts val="0"/>
              </a:spcAft>
              <a:buClr>
                <a:schemeClr val="dk1"/>
              </a:buClr>
              <a:buSzPts val="2000"/>
              <a:buNone/>
              <a:defRPr sz="2000">
                <a:solidFill>
                  <a:schemeClr val="dk1"/>
                </a:solidFill>
              </a:defRPr>
            </a:lvl3pPr>
            <a:lvl4pPr lvl="3" algn="r" rtl="0">
              <a:spcBef>
                <a:spcPts val="1600"/>
              </a:spcBef>
              <a:spcAft>
                <a:spcPts val="0"/>
              </a:spcAft>
              <a:buClr>
                <a:schemeClr val="dk1"/>
              </a:buClr>
              <a:buSzPts val="2000"/>
              <a:buNone/>
              <a:defRPr sz="2000">
                <a:solidFill>
                  <a:schemeClr val="dk1"/>
                </a:solidFill>
              </a:defRPr>
            </a:lvl4pPr>
            <a:lvl5pPr lvl="4" algn="r" rtl="0">
              <a:spcBef>
                <a:spcPts val="1600"/>
              </a:spcBef>
              <a:spcAft>
                <a:spcPts val="0"/>
              </a:spcAft>
              <a:buClr>
                <a:schemeClr val="dk1"/>
              </a:buClr>
              <a:buSzPts val="2000"/>
              <a:buNone/>
              <a:defRPr sz="2000">
                <a:solidFill>
                  <a:schemeClr val="dk1"/>
                </a:solidFill>
              </a:defRPr>
            </a:lvl5pPr>
            <a:lvl6pPr lvl="5" algn="r" rtl="0">
              <a:spcBef>
                <a:spcPts val="1600"/>
              </a:spcBef>
              <a:spcAft>
                <a:spcPts val="0"/>
              </a:spcAft>
              <a:buClr>
                <a:schemeClr val="dk1"/>
              </a:buClr>
              <a:buSzPts val="2000"/>
              <a:buNone/>
              <a:defRPr sz="2000">
                <a:solidFill>
                  <a:schemeClr val="dk1"/>
                </a:solidFill>
              </a:defRPr>
            </a:lvl6pPr>
            <a:lvl7pPr lvl="6" algn="r" rtl="0">
              <a:spcBef>
                <a:spcPts val="1600"/>
              </a:spcBef>
              <a:spcAft>
                <a:spcPts val="0"/>
              </a:spcAft>
              <a:buClr>
                <a:schemeClr val="dk1"/>
              </a:buClr>
              <a:buSzPts val="2000"/>
              <a:buNone/>
              <a:defRPr sz="2000">
                <a:solidFill>
                  <a:schemeClr val="dk1"/>
                </a:solidFill>
              </a:defRPr>
            </a:lvl7pPr>
            <a:lvl8pPr lvl="7" algn="r" rtl="0">
              <a:spcBef>
                <a:spcPts val="1600"/>
              </a:spcBef>
              <a:spcAft>
                <a:spcPts val="0"/>
              </a:spcAft>
              <a:buClr>
                <a:schemeClr val="dk1"/>
              </a:buClr>
              <a:buSzPts val="2000"/>
              <a:buNone/>
              <a:defRPr sz="2000">
                <a:solidFill>
                  <a:schemeClr val="dk1"/>
                </a:solidFill>
              </a:defRPr>
            </a:lvl8pPr>
            <a:lvl9pPr lvl="8" algn="r" rtl="0">
              <a:spcBef>
                <a:spcPts val="1600"/>
              </a:spcBef>
              <a:spcAft>
                <a:spcPts val="1600"/>
              </a:spcAft>
              <a:buClr>
                <a:schemeClr val="dk1"/>
              </a:buClr>
              <a:buSzPts val="2000"/>
              <a:buNone/>
              <a:defRPr sz="2000">
                <a:solidFill>
                  <a:schemeClr val="dk1"/>
                </a:solidFill>
              </a:defRPr>
            </a:lvl9pPr>
          </a:lstStyle>
          <a:p>
            <a:endParaRPr/>
          </a:p>
        </p:txBody>
      </p:sp>
      <p:sp>
        <p:nvSpPr>
          <p:cNvPr id="605" name="Google Shape;605;p13"/>
          <p:cNvSpPr txBox="1">
            <a:spLocks noGrp="1"/>
          </p:cNvSpPr>
          <p:nvPr>
            <p:ph type="title" idx="3" hasCustomPrompt="1"/>
          </p:nvPr>
        </p:nvSpPr>
        <p:spPr>
          <a:xfrm flipH="1">
            <a:off x="3079671" y="235238"/>
            <a:ext cx="850800" cy="79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5200" b="0">
                <a:latin typeface="Playfair Display ExtraBold"/>
                <a:ea typeface="Playfair Display ExtraBold"/>
                <a:cs typeface="Playfair Display ExtraBold"/>
                <a:sym typeface="Playfair Display ExtraBold"/>
              </a:defRPr>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606" name="Google Shape;606;p13"/>
          <p:cNvSpPr txBox="1">
            <a:spLocks noGrp="1"/>
          </p:cNvSpPr>
          <p:nvPr>
            <p:ph type="subTitle" idx="4"/>
          </p:nvPr>
        </p:nvSpPr>
        <p:spPr>
          <a:xfrm>
            <a:off x="2701971" y="1584975"/>
            <a:ext cx="1606200" cy="798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2"/>
                </a:solidFill>
              </a:defRPr>
            </a:lvl1pPr>
            <a:lvl2pPr lvl="1" algn="r" rtl="0">
              <a:spcBef>
                <a:spcPts val="1600"/>
              </a:spcBef>
              <a:spcAft>
                <a:spcPts val="0"/>
              </a:spcAft>
              <a:buSzPts val="1400"/>
              <a:buNone/>
              <a:defRPr/>
            </a:lvl2pPr>
            <a:lvl3pPr lvl="2" algn="r" rtl="0">
              <a:spcBef>
                <a:spcPts val="1600"/>
              </a:spcBef>
              <a:spcAft>
                <a:spcPts val="0"/>
              </a:spcAft>
              <a:buSzPts val="1400"/>
              <a:buNone/>
              <a:defRPr/>
            </a:lvl3pPr>
            <a:lvl4pPr lvl="3" algn="r" rtl="0">
              <a:spcBef>
                <a:spcPts val="1600"/>
              </a:spcBef>
              <a:spcAft>
                <a:spcPts val="0"/>
              </a:spcAft>
              <a:buSzPts val="1400"/>
              <a:buNone/>
              <a:defRPr/>
            </a:lvl4pPr>
            <a:lvl5pPr lvl="4" algn="r" rtl="0">
              <a:spcBef>
                <a:spcPts val="1600"/>
              </a:spcBef>
              <a:spcAft>
                <a:spcPts val="0"/>
              </a:spcAft>
              <a:buSzPts val="1400"/>
              <a:buNone/>
              <a:defRPr/>
            </a:lvl5pPr>
            <a:lvl6pPr lvl="5" algn="r" rtl="0">
              <a:spcBef>
                <a:spcPts val="1600"/>
              </a:spcBef>
              <a:spcAft>
                <a:spcPts val="0"/>
              </a:spcAft>
              <a:buSzPts val="1400"/>
              <a:buNone/>
              <a:defRPr/>
            </a:lvl6pPr>
            <a:lvl7pPr lvl="6" algn="r" rtl="0">
              <a:spcBef>
                <a:spcPts val="1600"/>
              </a:spcBef>
              <a:spcAft>
                <a:spcPts val="0"/>
              </a:spcAft>
              <a:buSzPts val="1400"/>
              <a:buNone/>
              <a:defRPr/>
            </a:lvl7pPr>
            <a:lvl8pPr lvl="7" algn="r" rtl="0">
              <a:spcBef>
                <a:spcPts val="1600"/>
              </a:spcBef>
              <a:spcAft>
                <a:spcPts val="0"/>
              </a:spcAft>
              <a:buSzPts val="1400"/>
              <a:buNone/>
              <a:defRPr/>
            </a:lvl8pPr>
            <a:lvl9pPr lvl="8" algn="r" rtl="0">
              <a:spcBef>
                <a:spcPts val="1600"/>
              </a:spcBef>
              <a:spcAft>
                <a:spcPts val="1600"/>
              </a:spcAft>
              <a:buSzPts val="1400"/>
              <a:buNone/>
              <a:defRPr/>
            </a:lvl9pPr>
          </a:lstStyle>
          <a:p>
            <a:endParaRPr/>
          </a:p>
        </p:txBody>
      </p:sp>
      <p:sp>
        <p:nvSpPr>
          <p:cNvPr id="607" name="Google Shape;607;p13"/>
          <p:cNvSpPr txBox="1">
            <a:spLocks noGrp="1"/>
          </p:cNvSpPr>
          <p:nvPr>
            <p:ph type="subTitle" idx="5"/>
          </p:nvPr>
        </p:nvSpPr>
        <p:spPr>
          <a:xfrm>
            <a:off x="2549571" y="1243687"/>
            <a:ext cx="19110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b="1"/>
            </a:lvl1pPr>
            <a:lvl2pPr lvl="1" algn="r" rtl="0">
              <a:spcBef>
                <a:spcPts val="0"/>
              </a:spcBef>
              <a:spcAft>
                <a:spcPts val="0"/>
              </a:spcAft>
              <a:buClr>
                <a:schemeClr val="dk1"/>
              </a:buClr>
              <a:buSzPts val="2000"/>
              <a:buNone/>
              <a:defRPr sz="2000">
                <a:solidFill>
                  <a:schemeClr val="dk1"/>
                </a:solidFill>
              </a:defRPr>
            </a:lvl2pPr>
            <a:lvl3pPr lvl="2" algn="r" rtl="0">
              <a:spcBef>
                <a:spcPts val="1600"/>
              </a:spcBef>
              <a:spcAft>
                <a:spcPts val="0"/>
              </a:spcAft>
              <a:buClr>
                <a:schemeClr val="dk1"/>
              </a:buClr>
              <a:buSzPts val="2000"/>
              <a:buNone/>
              <a:defRPr sz="2000">
                <a:solidFill>
                  <a:schemeClr val="dk1"/>
                </a:solidFill>
              </a:defRPr>
            </a:lvl3pPr>
            <a:lvl4pPr lvl="3" algn="r" rtl="0">
              <a:spcBef>
                <a:spcPts val="1600"/>
              </a:spcBef>
              <a:spcAft>
                <a:spcPts val="0"/>
              </a:spcAft>
              <a:buClr>
                <a:schemeClr val="dk1"/>
              </a:buClr>
              <a:buSzPts val="2000"/>
              <a:buNone/>
              <a:defRPr sz="2000">
                <a:solidFill>
                  <a:schemeClr val="dk1"/>
                </a:solidFill>
              </a:defRPr>
            </a:lvl4pPr>
            <a:lvl5pPr lvl="4" algn="r" rtl="0">
              <a:spcBef>
                <a:spcPts val="1600"/>
              </a:spcBef>
              <a:spcAft>
                <a:spcPts val="0"/>
              </a:spcAft>
              <a:buClr>
                <a:schemeClr val="dk1"/>
              </a:buClr>
              <a:buSzPts val="2000"/>
              <a:buNone/>
              <a:defRPr sz="2000">
                <a:solidFill>
                  <a:schemeClr val="dk1"/>
                </a:solidFill>
              </a:defRPr>
            </a:lvl5pPr>
            <a:lvl6pPr lvl="5" algn="r" rtl="0">
              <a:spcBef>
                <a:spcPts val="1600"/>
              </a:spcBef>
              <a:spcAft>
                <a:spcPts val="0"/>
              </a:spcAft>
              <a:buClr>
                <a:schemeClr val="dk1"/>
              </a:buClr>
              <a:buSzPts val="2000"/>
              <a:buNone/>
              <a:defRPr sz="2000">
                <a:solidFill>
                  <a:schemeClr val="dk1"/>
                </a:solidFill>
              </a:defRPr>
            </a:lvl6pPr>
            <a:lvl7pPr lvl="6" algn="r" rtl="0">
              <a:spcBef>
                <a:spcPts val="1600"/>
              </a:spcBef>
              <a:spcAft>
                <a:spcPts val="0"/>
              </a:spcAft>
              <a:buClr>
                <a:schemeClr val="dk1"/>
              </a:buClr>
              <a:buSzPts val="2000"/>
              <a:buNone/>
              <a:defRPr sz="2000">
                <a:solidFill>
                  <a:schemeClr val="dk1"/>
                </a:solidFill>
              </a:defRPr>
            </a:lvl7pPr>
            <a:lvl8pPr lvl="7" algn="r" rtl="0">
              <a:spcBef>
                <a:spcPts val="1600"/>
              </a:spcBef>
              <a:spcAft>
                <a:spcPts val="0"/>
              </a:spcAft>
              <a:buClr>
                <a:schemeClr val="dk1"/>
              </a:buClr>
              <a:buSzPts val="2000"/>
              <a:buNone/>
              <a:defRPr sz="2000">
                <a:solidFill>
                  <a:schemeClr val="dk1"/>
                </a:solidFill>
              </a:defRPr>
            </a:lvl8pPr>
            <a:lvl9pPr lvl="8" algn="r" rtl="0">
              <a:spcBef>
                <a:spcPts val="1600"/>
              </a:spcBef>
              <a:spcAft>
                <a:spcPts val="1600"/>
              </a:spcAft>
              <a:buClr>
                <a:schemeClr val="dk1"/>
              </a:buClr>
              <a:buSzPts val="2000"/>
              <a:buNone/>
              <a:defRPr sz="2000">
                <a:solidFill>
                  <a:schemeClr val="dk1"/>
                </a:solidFill>
              </a:defRPr>
            </a:lvl9pPr>
          </a:lstStyle>
          <a:p>
            <a:endParaRPr/>
          </a:p>
        </p:txBody>
      </p:sp>
      <p:sp>
        <p:nvSpPr>
          <p:cNvPr id="608" name="Google Shape;608;p13"/>
          <p:cNvSpPr txBox="1">
            <a:spLocks noGrp="1"/>
          </p:cNvSpPr>
          <p:nvPr>
            <p:ph type="title" idx="6" hasCustomPrompt="1"/>
          </p:nvPr>
        </p:nvSpPr>
        <p:spPr>
          <a:xfrm flipH="1">
            <a:off x="5200329" y="235238"/>
            <a:ext cx="850800" cy="79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5200" b="0">
                <a:latin typeface="Playfair Display ExtraBold"/>
                <a:ea typeface="Playfair Display ExtraBold"/>
                <a:cs typeface="Playfair Display ExtraBold"/>
                <a:sym typeface="Playfair Display ExtraBold"/>
              </a:defRPr>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609" name="Google Shape;609;p13"/>
          <p:cNvSpPr txBox="1">
            <a:spLocks noGrp="1"/>
          </p:cNvSpPr>
          <p:nvPr>
            <p:ph type="subTitle" idx="7"/>
          </p:nvPr>
        </p:nvSpPr>
        <p:spPr>
          <a:xfrm>
            <a:off x="4822629" y="1584975"/>
            <a:ext cx="1606200" cy="798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2"/>
                </a:solidFill>
              </a:defRPr>
            </a:lvl1pPr>
            <a:lvl2pPr lvl="1" algn="r" rtl="0">
              <a:spcBef>
                <a:spcPts val="1600"/>
              </a:spcBef>
              <a:spcAft>
                <a:spcPts val="0"/>
              </a:spcAft>
              <a:buSzPts val="1400"/>
              <a:buNone/>
              <a:defRPr/>
            </a:lvl2pPr>
            <a:lvl3pPr lvl="2" algn="r" rtl="0">
              <a:spcBef>
                <a:spcPts val="1600"/>
              </a:spcBef>
              <a:spcAft>
                <a:spcPts val="0"/>
              </a:spcAft>
              <a:buSzPts val="1400"/>
              <a:buNone/>
              <a:defRPr/>
            </a:lvl3pPr>
            <a:lvl4pPr lvl="3" algn="r" rtl="0">
              <a:spcBef>
                <a:spcPts val="1600"/>
              </a:spcBef>
              <a:spcAft>
                <a:spcPts val="0"/>
              </a:spcAft>
              <a:buSzPts val="1400"/>
              <a:buNone/>
              <a:defRPr/>
            </a:lvl4pPr>
            <a:lvl5pPr lvl="4" algn="r" rtl="0">
              <a:spcBef>
                <a:spcPts val="1600"/>
              </a:spcBef>
              <a:spcAft>
                <a:spcPts val="0"/>
              </a:spcAft>
              <a:buSzPts val="1400"/>
              <a:buNone/>
              <a:defRPr/>
            </a:lvl5pPr>
            <a:lvl6pPr lvl="5" algn="r" rtl="0">
              <a:spcBef>
                <a:spcPts val="1600"/>
              </a:spcBef>
              <a:spcAft>
                <a:spcPts val="0"/>
              </a:spcAft>
              <a:buSzPts val="1400"/>
              <a:buNone/>
              <a:defRPr/>
            </a:lvl6pPr>
            <a:lvl7pPr lvl="6" algn="r" rtl="0">
              <a:spcBef>
                <a:spcPts val="1600"/>
              </a:spcBef>
              <a:spcAft>
                <a:spcPts val="0"/>
              </a:spcAft>
              <a:buSzPts val="1400"/>
              <a:buNone/>
              <a:defRPr/>
            </a:lvl7pPr>
            <a:lvl8pPr lvl="7" algn="r" rtl="0">
              <a:spcBef>
                <a:spcPts val="1600"/>
              </a:spcBef>
              <a:spcAft>
                <a:spcPts val="0"/>
              </a:spcAft>
              <a:buSzPts val="1400"/>
              <a:buNone/>
              <a:defRPr/>
            </a:lvl8pPr>
            <a:lvl9pPr lvl="8" algn="r" rtl="0">
              <a:spcBef>
                <a:spcPts val="1600"/>
              </a:spcBef>
              <a:spcAft>
                <a:spcPts val="1600"/>
              </a:spcAft>
              <a:buSzPts val="1400"/>
              <a:buNone/>
              <a:defRPr/>
            </a:lvl9pPr>
          </a:lstStyle>
          <a:p>
            <a:endParaRPr/>
          </a:p>
        </p:txBody>
      </p:sp>
      <p:sp>
        <p:nvSpPr>
          <p:cNvPr id="610" name="Google Shape;610;p13"/>
          <p:cNvSpPr txBox="1">
            <a:spLocks noGrp="1"/>
          </p:cNvSpPr>
          <p:nvPr>
            <p:ph type="subTitle" idx="8"/>
          </p:nvPr>
        </p:nvSpPr>
        <p:spPr>
          <a:xfrm>
            <a:off x="4670229" y="1243687"/>
            <a:ext cx="19110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b="1"/>
            </a:lvl1pPr>
            <a:lvl2pPr lvl="1" algn="r" rtl="0">
              <a:spcBef>
                <a:spcPts val="0"/>
              </a:spcBef>
              <a:spcAft>
                <a:spcPts val="0"/>
              </a:spcAft>
              <a:buClr>
                <a:schemeClr val="dk1"/>
              </a:buClr>
              <a:buSzPts val="2000"/>
              <a:buNone/>
              <a:defRPr sz="2000">
                <a:solidFill>
                  <a:schemeClr val="dk1"/>
                </a:solidFill>
              </a:defRPr>
            </a:lvl2pPr>
            <a:lvl3pPr lvl="2" algn="r" rtl="0">
              <a:spcBef>
                <a:spcPts val="1600"/>
              </a:spcBef>
              <a:spcAft>
                <a:spcPts val="0"/>
              </a:spcAft>
              <a:buClr>
                <a:schemeClr val="dk1"/>
              </a:buClr>
              <a:buSzPts val="2000"/>
              <a:buNone/>
              <a:defRPr sz="2000">
                <a:solidFill>
                  <a:schemeClr val="dk1"/>
                </a:solidFill>
              </a:defRPr>
            </a:lvl3pPr>
            <a:lvl4pPr lvl="3" algn="r" rtl="0">
              <a:spcBef>
                <a:spcPts val="1600"/>
              </a:spcBef>
              <a:spcAft>
                <a:spcPts val="0"/>
              </a:spcAft>
              <a:buClr>
                <a:schemeClr val="dk1"/>
              </a:buClr>
              <a:buSzPts val="2000"/>
              <a:buNone/>
              <a:defRPr sz="2000">
                <a:solidFill>
                  <a:schemeClr val="dk1"/>
                </a:solidFill>
              </a:defRPr>
            </a:lvl4pPr>
            <a:lvl5pPr lvl="4" algn="r" rtl="0">
              <a:spcBef>
                <a:spcPts val="1600"/>
              </a:spcBef>
              <a:spcAft>
                <a:spcPts val="0"/>
              </a:spcAft>
              <a:buClr>
                <a:schemeClr val="dk1"/>
              </a:buClr>
              <a:buSzPts val="2000"/>
              <a:buNone/>
              <a:defRPr sz="2000">
                <a:solidFill>
                  <a:schemeClr val="dk1"/>
                </a:solidFill>
              </a:defRPr>
            </a:lvl5pPr>
            <a:lvl6pPr lvl="5" algn="r" rtl="0">
              <a:spcBef>
                <a:spcPts val="1600"/>
              </a:spcBef>
              <a:spcAft>
                <a:spcPts val="0"/>
              </a:spcAft>
              <a:buClr>
                <a:schemeClr val="dk1"/>
              </a:buClr>
              <a:buSzPts val="2000"/>
              <a:buNone/>
              <a:defRPr sz="2000">
                <a:solidFill>
                  <a:schemeClr val="dk1"/>
                </a:solidFill>
              </a:defRPr>
            </a:lvl6pPr>
            <a:lvl7pPr lvl="6" algn="r" rtl="0">
              <a:spcBef>
                <a:spcPts val="1600"/>
              </a:spcBef>
              <a:spcAft>
                <a:spcPts val="0"/>
              </a:spcAft>
              <a:buClr>
                <a:schemeClr val="dk1"/>
              </a:buClr>
              <a:buSzPts val="2000"/>
              <a:buNone/>
              <a:defRPr sz="2000">
                <a:solidFill>
                  <a:schemeClr val="dk1"/>
                </a:solidFill>
              </a:defRPr>
            </a:lvl7pPr>
            <a:lvl8pPr lvl="7" algn="r" rtl="0">
              <a:spcBef>
                <a:spcPts val="1600"/>
              </a:spcBef>
              <a:spcAft>
                <a:spcPts val="0"/>
              </a:spcAft>
              <a:buClr>
                <a:schemeClr val="dk1"/>
              </a:buClr>
              <a:buSzPts val="2000"/>
              <a:buNone/>
              <a:defRPr sz="2000">
                <a:solidFill>
                  <a:schemeClr val="dk1"/>
                </a:solidFill>
              </a:defRPr>
            </a:lvl8pPr>
            <a:lvl9pPr lvl="8" algn="r" rtl="0">
              <a:spcBef>
                <a:spcPts val="1600"/>
              </a:spcBef>
              <a:spcAft>
                <a:spcPts val="1600"/>
              </a:spcAft>
              <a:buClr>
                <a:schemeClr val="dk1"/>
              </a:buClr>
              <a:buSzPts val="2000"/>
              <a:buNone/>
              <a:defRPr sz="2000">
                <a:solidFill>
                  <a:schemeClr val="dk1"/>
                </a:solidFill>
              </a:defRPr>
            </a:lvl9pPr>
          </a:lstStyle>
          <a:p>
            <a:endParaRPr/>
          </a:p>
        </p:txBody>
      </p:sp>
      <p:sp>
        <p:nvSpPr>
          <p:cNvPr id="611" name="Google Shape;611;p13"/>
          <p:cNvSpPr txBox="1">
            <a:spLocks noGrp="1"/>
          </p:cNvSpPr>
          <p:nvPr>
            <p:ph type="title" idx="9" hasCustomPrompt="1"/>
          </p:nvPr>
        </p:nvSpPr>
        <p:spPr>
          <a:xfrm flipH="1">
            <a:off x="7320987" y="235238"/>
            <a:ext cx="850800" cy="79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5200" b="0">
                <a:latin typeface="Playfair Display ExtraBold"/>
                <a:ea typeface="Playfair Display ExtraBold"/>
                <a:cs typeface="Playfair Display ExtraBold"/>
                <a:sym typeface="Playfair Display ExtraBold"/>
              </a:defRPr>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612" name="Google Shape;612;p13"/>
          <p:cNvSpPr txBox="1">
            <a:spLocks noGrp="1"/>
          </p:cNvSpPr>
          <p:nvPr>
            <p:ph type="subTitle" idx="13"/>
          </p:nvPr>
        </p:nvSpPr>
        <p:spPr>
          <a:xfrm>
            <a:off x="6943287" y="1584975"/>
            <a:ext cx="1606200" cy="798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2"/>
                </a:solidFill>
              </a:defRPr>
            </a:lvl1pPr>
            <a:lvl2pPr lvl="1" algn="r" rtl="0">
              <a:spcBef>
                <a:spcPts val="1600"/>
              </a:spcBef>
              <a:spcAft>
                <a:spcPts val="0"/>
              </a:spcAft>
              <a:buSzPts val="1400"/>
              <a:buNone/>
              <a:defRPr/>
            </a:lvl2pPr>
            <a:lvl3pPr lvl="2" algn="r" rtl="0">
              <a:spcBef>
                <a:spcPts val="1600"/>
              </a:spcBef>
              <a:spcAft>
                <a:spcPts val="0"/>
              </a:spcAft>
              <a:buSzPts val="1400"/>
              <a:buNone/>
              <a:defRPr/>
            </a:lvl3pPr>
            <a:lvl4pPr lvl="3" algn="r" rtl="0">
              <a:spcBef>
                <a:spcPts val="1600"/>
              </a:spcBef>
              <a:spcAft>
                <a:spcPts val="0"/>
              </a:spcAft>
              <a:buSzPts val="1400"/>
              <a:buNone/>
              <a:defRPr/>
            </a:lvl4pPr>
            <a:lvl5pPr lvl="4" algn="r" rtl="0">
              <a:spcBef>
                <a:spcPts val="1600"/>
              </a:spcBef>
              <a:spcAft>
                <a:spcPts val="0"/>
              </a:spcAft>
              <a:buSzPts val="1400"/>
              <a:buNone/>
              <a:defRPr/>
            </a:lvl5pPr>
            <a:lvl6pPr lvl="5" algn="r" rtl="0">
              <a:spcBef>
                <a:spcPts val="1600"/>
              </a:spcBef>
              <a:spcAft>
                <a:spcPts val="0"/>
              </a:spcAft>
              <a:buSzPts val="1400"/>
              <a:buNone/>
              <a:defRPr/>
            </a:lvl6pPr>
            <a:lvl7pPr lvl="6" algn="r" rtl="0">
              <a:spcBef>
                <a:spcPts val="1600"/>
              </a:spcBef>
              <a:spcAft>
                <a:spcPts val="0"/>
              </a:spcAft>
              <a:buSzPts val="1400"/>
              <a:buNone/>
              <a:defRPr/>
            </a:lvl7pPr>
            <a:lvl8pPr lvl="7" algn="r" rtl="0">
              <a:spcBef>
                <a:spcPts val="1600"/>
              </a:spcBef>
              <a:spcAft>
                <a:spcPts val="0"/>
              </a:spcAft>
              <a:buSzPts val="1400"/>
              <a:buNone/>
              <a:defRPr/>
            </a:lvl8pPr>
            <a:lvl9pPr lvl="8" algn="r" rtl="0">
              <a:spcBef>
                <a:spcPts val="1600"/>
              </a:spcBef>
              <a:spcAft>
                <a:spcPts val="1600"/>
              </a:spcAft>
              <a:buSzPts val="1400"/>
              <a:buNone/>
              <a:defRPr/>
            </a:lvl9pPr>
          </a:lstStyle>
          <a:p>
            <a:endParaRPr/>
          </a:p>
        </p:txBody>
      </p:sp>
      <p:sp>
        <p:nvSpPr>
          <p:cNvPr id="613" name="Google Shape;613;p13"/>
          <p:cNvSpPr txBox="1">
            <a:spLocks noGrp="1"/>
          </p:cNvSpPr>
          <p:nvPr>
            <p:ph type="subTitle" idx="14"/>
          </p:nvPr>
        </p:nvSpPr>
        <p:spPr>
          <a:xfrm>
            <a:off x="6790887" y="1243687"/>
            <a:ext cx="19110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b="1"/>
            </a:lvl1pPr>
            <a:lvl2pPr lvl="1" algn="r" rtl="0">
              <a:spcBef>
                <a:spcPts val="0"/>
              </a:spcBef>
              <a:spcAft>
                <a:spcPts val="0"/>
              </a:spcAft>
              <a:buClr>
                <a:schemeClr val="dk1"/>
              </a:buClr>
              <a:buSzPts val="2000"/>
              <a:buNone/>
              <a:defRPr sz="2000">
                <a:solidFill>
                  <a:schemeClr val="dk1"/>
                </a:solidFill>
              </a:defRPr>
            </a:lvl2pPr>
            <a:lvl3pPr lvl="2" algn="r" rtl="0">
              <a:spcBef>
                <a:spcPts val="1600"/>
              </a:spcBef>
              <a:spcAft>
                <a:spcPts val="0"/>
              </a:spcAft>
              <a:buClr>
                <a:schemeClr val="dk1"/>
              </a:buClr>
              <a:buSzPts val="2000"/>
              <a:buNone/>
              <a:defRPr sz="2000">
                <a:solidFill>
                  <a:schemeClr val="dk1"/>
                </a:solidFill>
              </a:defRPr>
            </a:lvl3pPr>
            <a:lvl4pPr lvl="3" algn="r" rtl="0">
              <a:spcBef>
                <a:spcPts val="1600"/>
              </a:spcBef>
              <a:spcAft>
                <a:spcPts val="0"/>
              </a:spcAft>
              <a:buClr>
                <a:schemeClr val="dk1"/>
              </a:buClr>
              <a:buSzPts val="2000"/>
              <a:buNone/>
              <a:defRPr sz="2000">
                <a:solidFill>
                  <a:schemeClr val="dk1"/>
                </a:solidFill>
              </a:defRPr>
            </a:lvl4pPr>
            <a:lvl5pPr lvl="4" algn="r" rtl="0">
              <a:spcBef>
                <a:spcPts val="1600"/>
              </a:spcBef>
              <a:spcAft>
                <a:spcPts val="0"/>
              </a:spcAft>
              <a:buClr>
                <a:schemeClr val="dk1"/>
              </a:buClr>
              <a:buSzPts val="2000"/>
              <a:buNone/>
              <a:defRPr sz="2000">
                <a:solidFill>
                  <a:schemeClr val="dk1"/>
                </a:solidFill>
              </a:defRPr>
            </a:lvl5pPr>
            <a:lvl6pPr lvl="5" algn="r" rtl="0">
              <a:spcBef>
                <a:spcPts val="1600"/>
              </a:spcBef>
              <a:spcAft>
                <a:spcPts val="0"/>
              </a:spcAft>
              <a:buClr>
                <a:schemeClr val="dk1"/>
              </a:buClr>
              <a:buSzPts val="2000"/>
              <a:buNone/>
              <a:defRPr sz="2000">
                <a:solidFill>
                  <a:schemeClr val="dk1"/>
                </a:solidFill>
              </a:defRPr>
            </a:lvl6pPr>
            <a:lvl7pPr lvl="6" algn="r" rtl="0">
              <a:spcBef>
                <a:spcPts val="1600"/>
              </a:spcBef>
              <a:spcAft>
                <a:spcPts val="0"/>
              </a:spcAft>
              <a:buClr>
                <a:schemeClr val="dk1"/>
              </a:buClr>
              <a:buSzPts val="2000"/>
              <a:buNone/>
              <a:defRPr sz="2000">
                <a:solidFill>
                  <a:schemeClr val="dk1"/>
                </a:solidFill>
              </a:defRPr>
            </a:lvl7pPr>
            <a:lvl8pPr lvl="7" algn="r" rtl="0">
              <a:spcBef>
                <a:spcPts val="1600"/>
              </a:spcBef>
              <a:spcAft>
                <a:spcPts val="0"/>
              </a:spcAft>
              <a:buClr>
                <a:schemeClr val="dk1"/>
              </a:buClr>
              <a:buSzPts val="2000"/>
              <a:buNone/>
              <a:defRPr sz="2000">
                <a:solidFill>
                  <a:schemeClr val="dk1"/>
                </a:solidFill>
              </a:defRPr>
            </a:lvl8pPr>
            <a:lvl9pPr lvl="8" algn="r" rtl="0">
              <a:spcBef>
                <a:spcPts val="1600"/>
              </a:spcBef>
              <a:spcAft>
                <a:spcPts val="1600"/>
              </a:spcAft>
              <a:buClr>
                <a:schemeClr val="dk1"/>
              </a:buClr>
              <a:buSzPts val="2000"/>
              <a:buNone/>
              <a:defRPr sz="2000">
                <a:solidFill>
                  <a:schemeClr val="dk1"/>
                </a:solidFill>
              </a:defRPr>
            </a:lvl9pPr>
          </a:lstStyle>
          <a:p>
            <a:endParaRPr/>
          </a:p>
        </p:txBody>
      </p:sp>
      <p:sp>
        <p:nvSpPr>
          <p:cNvPr id="614" name="Google Shape;614;p13"/>
          <p:cNvSpPr/>
          <p:nvPr/>
        </p:nvSpPr>
        <p:spPr>
          <a:xfrm>
            <a:off x="605050" y="4442512"/>
            <a:ext cx="7944385" cy="252722"/>
          </a:xfrm>
          <a:custGeom>
            <a:avLst/>
            <a:gdLst/>
            <a:ahLst/>
            <a:cxnLst/>
            <a:rect l="l" t="t" r="r" b="b"/>
            <a:pathLst>
              <a:path w="43544" h="2997" extrusionOk="0">
                <a:moveTo>
                  <a:pt x="40578" y="97"/>
                </a:moveTo>
                <a:cubicBezTo>
                  <a:pt x="39626" y="97"/>
                  <a:pt x="38612" y="242"/>
                  <a:pt x="38087" y="242"/>
                </a:cubicBezTo>
                <a:lnTo>
                  <a:pt x="2487" y="242"/>
                </a:lnTo>
                <a:cubicBezTo>
                  <a:pt x="1935" y="315"/>
                  <a:pt x="1" y="1"/>
                  <a:pt x="35" y="2003"/>
                </a:cubicBezTo>
                <a:cubicBezTo>
                  <a:pt x="49" y="2888"/>
                  <a:pt x="1619" y="2996"/>
                  <a:pt x="2673" y="2996"/>
                </a:cubicBezTo>
                <a:cubicBezTo>
                  <a:pt x="3014" y="2996"/>
                  <a:pt x="3300" y="2985"/>
                  <a:pt x="3464" y="2985"/>
                </a:cubicBezTo>
                <a:cubicBezTo>
                  <a:pt x="11063" y="2985"/>
                  <a:pt x="18604" y="2763"/>
                  <a:pt x="26198" y="2763"/>
                </a:cubicBezTo>
                <a:cubicBezTo>
                  <a:pt x="28568" y="2763"/>
                  <a:pt x="30775" y="2741"/>
                  <a:pt x="33126" y="2741"/>
                </a:cubicBezTo>
                <a:cubicBezTo>
                  <a:pt x="34302" y="2741"/>
                  <a:pt x="35514" y="2746"/>
                  <a:pt x="36801" y="2763"/>
                </a:cubicBezTo>
                <a:cubicBezTo>
                  <a:pt x="37577" y="2773"/>
                  <a:pt x="38299" y="2785"/>
                  <a:pt x="38994" y="2785"/>
                </a:cubicBezTo>
                <a:cubicBezTo>
                  <a:pt x="39906" y="2785"/>
                  <a:pt x="40770" y="2764"/>
                  <a:pt x="41643" y="2690"/>
                </a:cubicBezTo>
                <a:cubicBezTo>
                  <a:pt x="42808" y="2593"/>
                  <a:pt x="43544" y="1582"/>
                  <a:pt x="42562" y="620"/>
                </a:cubicBezTo>
                <a:cubicBezTo>
                  <a:pt x="42190" y="208"/>
                  <a:pt x="41407" y="97"/>
                  <a:pt x="40578" y="97"/>
                </a:cubicBezTo>
                <a:close/>
              </a:path>
            </a:pathLst>
          </a:custGeom>
          <a:solidFill>
            <a:srgbClr val="EF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5" name="Google Shape;615;p13"/>
          <p:cNvGrpSpPr/>
          <p:nvPr/>
        </p:nvGrpSpPr>
        <p:grpSpPr>
          <a:xfrm flipH="1">
            <a:off x="724415" y="3142597"/>
            <a:ext cx="968702" cy="1446041"/>
            <a:chOff x="-536575" y="-610175"/>
            <a:chExt cx="256250" cy="382500"/>
          </a:xfrm>
        </p:grpSpPr>
        <p:sp>
          <p:nvSpPr>
            <p:cNvPr id="616" name="Google Shape;616;p13"/>
            <p:cNvSpPr/>
            <p:nvPr/>
          </p:nvSpPr>
          <p:spPr>
            <a:xfrm>
              <a:off x="-536575" y="-610175"/>
              <a:ext cx="85400" cy="382500"/>
            </a:xfrm>
            <a:custGeom>
              <a:avLst/>
              <a:gdLst/>
              <a:ahLst/>
              <a:cxnLst/>
              <a:rect l="l" t="t" r="r" b="b"/>
              <a:pathLst>
                <a:path w="3416" h="15300" extrusionOk="0">
                  <a:moveTo>
                    <a:pt x="658" y="0"/>
                  </a:moveTo>
                  <a:cubicBezTo>
                    <a:pt x="295" y="0"/>
                    <a:pt x="0" y="295"/>
                    <a:pt x="0" y="663"/>
                  </a:cubicBezTo>
                  <a:lnTo>
                    <a:pt x="0" y="15300"/>
                  </a:lnTo>
                  <a:lnTo>
                    <a:pt x="3415" y="15300"/>
                  </a:lnTo>
                  <a:lnTo>
                    <a:pt x="3415" y="663"/>
                  </a:lnTo>
                  <a:cubicBezTo>
                    <a:pt x="3415" y="295"/>
                    <a:pt x="3120" y="0"/>
                    <a:pt x="2757" y="0"/>
                  </a:cubicBezTo>
                  <a:close/>
                </a:path>
              </a:pathLst>
            </a:custGeom>
            <a:solidFill>
              <a:srgbClr val="CBD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3"/>
            <p:cNvSpPr/>
            <p:nvPr/>
          </p:nvSpPr>
          <p:spPr>
            <a:xfrm>
              <a:off x="-536575" y="-410175"/>
              <a:ext cx="85400" cy="60475"/>
            </a:xfrm>
            <a:custGeom>
              <a:avLst/>
              <a:gdLst/>
              <a:ahLst/>
              <a:cxnLst/>
              <a:rect l="l" t="t" r="r" b="b"/>
              <a:pathLst>
                <a:path w="3416" h="2419" extrusionOk="0">
                  <a:moveTo>
                    <a:pt x="0" y="0"/>
                  </a:moveTo>
                  <a:lnTo>
                    <a:pt x="0" y="2419"/>
                  </a:lnTo>
                  <a:lnTo>
                    <a:pt x="3415" y="2419"/>
                  </a:lnTo>
                  <a:lnTo>
                    <a:pt x="3415" y="0"/>
                  </a:lnTo>
                  <a:close/>
                </a:path>
              </a:pathLst>
            </a:custGeom>
            <a:solidFill>
              <a:srgbClr val="A7C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3"/>
            <p:cNvSpPr/>
            <p:nvPr/>
          </p:nvSpPr>
          <p:spPr>
            <a:xfrm>
              <a:off x="-506700" y="-583225"/>
              <a:ext cx="25650" cy="102825"/>
            </a:xfrm>
            <a:custGeom>
              <a:avLst/>
              <a:gdLst/>
              <a:ahLst/>
              <a:cxnLst/>
              <a:rect l="l" t="t" r="r" b="b"/>
              <a:pathLst>
                <a:path w="1026" h="4113" extrusionOk="0">
                  <a:moveTo>
                    <a:pt x="513" y="1"/>
                  </a:moveTo>
                  <a:cubicBezTo>
                    <a:pt x="227" y="1"/>
                    <a:pt x="0" y="233"/>
                    <a:pt x="0" y="518"/>
                  </a:cubicBezTo>
                  <a:lnTo>
                    <a:pt x="0" y="3599"/>
                  </a:lnTo>
                  <a:cubicBezTo>
                    <a:pt x="0" y="3885"/>
                    <a:pt x="227" y="4112"/>
                    <a:pt x="513" y="4112"/>
                  </a:cubicBezTo>
                  <a:cubicBezTo>
                    <a:pt x="798" y="4112"/>
                    <a:pt x="1025" y="3885"/>
                    <a:pt x="1025" y="3599"/>
                  </a:cubicBezTo>
                  <a:lnTo>
                    <a:pt x="1025" y="518"/>
                  </a:lnTo>
                  <a:cubicBezTo>
                    <a:pt x="1025" y="233"/>
                    <a:pt x="798" y="1"/>
                    <a:pt x="513" y="1"/>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3"/>
            <p:cNvSpPr/>
            <p:nvPr/>
          </p:nvSpPr>
          <p:spPr>
            <a:xfrm>
              <a:off x="-506700" y="-317675"/>
              <a:ext cx="25650" cy="90000"/>
            </a:xfrm>
            <a:custGeom>
              <a:avLst/>
              <a:gdLst/>
              <a:ahLst/>
              <a:cxnLst/>
              <a:rect l="l" t="t" r="r" b="b"/>
              <a:pathLst>
                <a:path w="1026" h="3600" extrusionOk="0">
                  <a:moveTo>
                    <a:pt x="513" y="1"/>
                  </a:moveTo>
                  <a:cubicBezTo>
                    <a:pt x="227" y="1"/>
                    <a:pt x="0" y="233"/>
                    <a:pt x="0" y="514"/>
                  </a:cubicBezTo>
                  <a:lnTo>
                    <a:pt x="0" y="3600"/>
                  </a:lnTo>
                  <a:lnTo>
                    <a:pt x="1025" y="3600"/>
                  </a:lnTo>
                  <a:lnTo>
                    <a:pt x="1025" y="514"/>
                  </a:lnTo>
                  <a:cubicBezTo>
                    <a:pt x="1025" y="233"/>
                    <a:pt x="798" y="1"/>
                    <a:pt x="513" y="1"/>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3"/>
            <p:cNvSpPr/>
            <p:nvPr/>
          </p:nvSpPr>
          <p:spPr>
            <a:xfrm>
              <a:off x="-536575" y="-460350"/>
              <a:ext cx="85400" cy="18150"/>
            </a:xfrm>
            <a:custGeom>
              <a:avLst/>
              <a:gdLst/>
              <a:ahLst/>
              <a:cxnLst/>
              <a:rect l="l" t="t" r="r" b="b"/>
              <a:pathLst>
                <a:path w="3416" h="726" extrusionOk="0">
                  <a:moveTo>
                    <a:pt x="0" y="0"/>
                  </a:moveTo>
                  <a:lnTo>
                    <a:pt x="0" y="726"/>
                  </a:lnTo>
                  <a:lnTo>
                    <a:pt x="3415" y="726"/>
                  </a:lnTo>
                  <a:lnTo>
                    <a:pt x="3415" y="0"/>
                  </a:lnTo>
                  <a:close/>
                </a:path>
              </a:pathLst>
            </a:custGeom>
            <a:solidFill>
              <a:srgbClr val="A7C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3"/>
            <p:cNvSpPr/>
            <p:nvPr/>
          </p:nvSpPr>
          <p:spPr>
            <a:xfrm>
              <a:off x="-365825" y="-610175"/>
              <a:ext cx="85500" cy="382500"/>
            </a:xfrm>
            <a:custGeom>
              <a:avLst/>
              <a:gdLst/>
              <a:ahLst/>
              <a:cxnLst/>
              <a:rect l="l" t="t" r="r" b="b"/>
              <a:pathLst>
                <a:path w="3420" h="15300" extrusionOk="0">
                  <a:moveTo>
                    <a:pt x="658" y="0"/>
                  </a:moveTo>
                  <a:cubicBezTo>
                    <a:pt x="295" y="0"/>
                    <a:pt x="0" y="295"/>
                    <a:pt x="0" y="663"/>
                  </a:cubicBezTo>
                  <a:lnTo>
                    <a:pt x="0" y="15300"/>
                  </a:lnTo>
                  <a:lnTo>
                    <a:pt x="3420" y="15300"/>
                  </a:lnTo>
                  <a:lnTo>
                    <a:pt x="3420" y="663"/>
                  </a:lnTo>
                  <a:cubicBezTo>
                    <a:pt x="3420" y="295"/>
                    <a:pt x="3125" y="0"/>
                    <a:pt x="2757" y="0"/>
                  </a:cubicBezTo>
                  <a:close/>
                </a:path>
              </a:pathLst>
            </a:custGeom>
            <a:solidFill>
              <a:srgbClr val="CBD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3"/>
            <p:cNvSpPr/>
            <p:nvPr/>
          </p:nvSpPr>
          <p:spPr>
            <a:xfrm>
              <a:off x="-365825" y="-410175"/>
              <a:ext cx="85500" cy="60475"/>
            </a:xfrm>
            <a:custGeom>
              <a:avLst/>
              <a:gdLst/>
              <a:ahLst/>
              <a:cxnLst/>
              <a:rect l="l" t="t" r="r" b="b"/>
              <a:pathLst>
                <a:path w="3420" h="2419" extrusionOk="0">
                  <a:moveTo>
                    <a:pt x="0" y="0"/>
                  </a:moveTo>
                  <a:lnTo>
                    <a:pt x="0" y="2419"/>
                  </a:lnTo>
                  <a:lnTo>
                    <a:pt x="3420" y="2419"/>
                  </a:lnTo>
                  <a:lnTo>
                    <a:pt x="3420" y="0"/>
                  </a:lnTo>
                  <a:close/>
                </a:path>
              </a:pathLst>
            </a:custGeom>
            <a:solidFill>
              <a:srgbClr val="A7C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3"/>
            <p:cNvSpPr/>
            <p:nvPr/>
          </p:nvSpPr>
          <p:spPr>
            <a:xfrm>
              <a:off x="-335975" y="-583225"/>
              <a:ext cx="25800" cy="102825"/>
            </a:xfrm>
            <a:custGeom>
              <a:avLst/>
              <a:gdLst/>
              <a:ahLst/>
              <a:cxnLst/>
              <a:rect l="l" t="t" r="r" b="b"/>
              <a:pathLst>
                <a:path w="1032" h="4113" extrusionOk="0">
                  <a:moveTo>
                    <a:pt x="514" y="1"/>
                  </a:moveTo>
                  <a:cubicBezTo>
                    <a:pt x="233" y="1"/>
                    <a:pt x="1" y="233"/>
                    <a:pt x="1" y="518"/>
                  </a:cubicBezTo>
                  <a:lnTo>
                    <a:pt x="1" y="3599"/>
                  </a:lnTo>
                  <a:cubicBezTo>
                    <a:pt x="1" y="3885"/>
                    <a:pt x="233" y="4112"/>
                    <a:pt x="514" y="4112"/>
                  </a:cubicBezTo>
                  <a:cubicBezTo>
                    <a:pt x="799" y="4112"/>
                    <a:pt x="1031" y="3885"/>
                    <a:pt x="1031" y="3599"/>
                  </a:cubicBezTo>
                  <a:lnTo>
                    <a:pt x="1031" y="518"/>
                  </a:lnTo>
                  <a:cubicBezTo>
                    <a:pt x="1031" y="233"/>
                    <a:pt x="799" y="1"/>
                    <a:pt x="514" y="1"/>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3"/>
            <p:cNvSpPr/>
            <p:nvPr/>
          </p:nvSpPr>
          <p:spPr>
            <a:xfrm>
              <a:off x="-335975" y="-317675"/>
              <a:ext cx="25800" cy="90000"/>
            </a:xfrm>
            <a:custGeom>
              <a:avLst/>
              <a:gdLst/>
              <a:ahLst/>
              <a:cxnLst/>
              <a:rect l="l" t="t" r="r" b="b"/>
              <a:pathLst>
                <a:path w="1032" h="3600" extrusionOk="0">
                  <a:moveTo>
                    <a:pt x="514" y="1"/>
                  </a:moveTo>
                  <a:cubicBezTo>
                    <a:pt x="233" y="1"/>
                    <a:pt x="1" y="233"/>
                    <a:pt x="1" y="514"/>
                  </a:cubicBezTo>
                  <a:lnTo>
                    <a:pt x="1" y="3600"/>
                  </a:lnTo>
                  <a:lnTo>
                    <a:pt x="1031" y="3600"/>
                  </a:lnTo>
                  <a:lnTo>
                    <a:pt x="1031" y="514"/>
                  </a:lnTo>
                  <a:cubicBezTo>
                    <a:pt x="1031" y="233"/>
                    <a:pt x="799" y="1"/>
                    <a:pt x="514" y="1"/>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3"/>
            <p:cNvSpPr/>
            <p:nvPr/>
          </p:nvSpPr>
          <p:spPr>
            <a:xfrm>
              <a:off x="-365825" y="-460350"/>
              <a:ext cx="85500" cy="18150"/>
            </a:xfrm>
            <a:custGeom>
              <a:avLst/>
              <a:gdLst/>
              <a:ahLst/>
              <a:cxnLst/>
              <a:rect l="l" t="t" r="r" b="b"/>
              <a:pathLst>
                <a:path w="3420" h="726" extrusionOk="0">
                  <a:moveTo>
                    <a:pt x="0" y="0"/>
                  </a:moveTo>
                  <a:lnTo>
                    <a:pt x="0" y="726"/>
                  </a:lnTo>
                  <a:lnTo>
                    <a:pt x="3420" y="726"/>
                  </a:lnTo>
                  <a:lnTo>
                    <a:pt x="3420" y="0"/>
                  </a:lnTo>
                  <a:close/>
                </a:path>
              </a:pathLst>
            </a:custGeom>
            <a:solidFill>
              <a:srgbClr val="A7C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3"/>
            <p:cNvSpPr/>
            <p:nvPr/>
          </p:nvSpPr>
          <p:spPr>
            <a:xfrm>
              <a:off x="-450600" y="-513325"/>
              <a:ext cx="85400" cy="285525"/>
            </a:xfrm>
            <a:custGeom>
              <a:avLst/>
              <a:gdLst/>
              <a:ahLst/>
              <a:cxnLst/>
              <a:rect l="l" t="t" r="r" b="b"/>
              <a:pathLst>
                <a:path w="3416" h="11421" extrusionOk="0">
                  <a:moveTo>
                    <a:pt x="542" y="0"/>
                  </a:moveTo>
                  <a:cubicBezTo>
                    <a:pt x="242" y="0"/>
                    <a:pt x="0" y="242"/>
                    <a:pt x="0" y="537"/>
                  </a:cubicBezTo>
                  <a:lnTo>
                    <a:pt x="0" y="11421"/>
                  </a:lnTo>
                  <a:lnTo>
                    <a:pt x="3415" y="11421"/>
                  </a:lnTo>
                  <a:lnTo>
                    <a:pt x="3415" y="537"/>
                  </a:lnTo>
                  <a:cubicBezTo>
                    <a:pt x="3415" y="242"/>
                    <a:pt x="3173" y="0"/>
                    <a:pt x="2878" y="0"/>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3"/>
            <p:cNvSpPr/>
            <p:nvPr/>
          </p:nvSpPr>
          <p:spPr>
            <a:xfrm>
              <a:off x="-420625" y="-317675"/>
              <a:ext cx="25800" cy="90000"/>
            </a:xfrm>
            <a:custGeom>
              <a:avLst/>
              <a:gdLst/>
              <a:ahLst/>
              <a:cxnLst/>
              <a:rect l="l" t="t" r="r" b="b"/>
              <a:pathLst>
                <a:path w="1032" h="3600" extrusionOk="0">
                  <a:moveTo>
                    <a:pt x="514" y="1"/>
                  </a:moveTo>
                  <a:cubicBezTo>
                    <a:pt x="233" y="1"/>
                    <a:pt x="1" y="233"/>
                    <a:pt x="1" y="514"/>
                  </a:cubicBezTo>
                  <a:lnTo>
                    <a:pt x="1" y="3600"/>
                  </a:lnTo>
                  <a:lnTo>
                    <a:pt x="1031" y="3600"/>
                  </a:lnTo>
                  <a:lnTo>
                    <a:pt x="1031" y="514"/>
                  </a:lnTo>
                  <a:cubicBezTo>
                    <a:pt x="1031" y="233"/>
                    <a:pt x="799" y="1"/>
                    <a:pt x="514" y="1"/>
                  </a:cubicBezTo>
                  <a:close/>
                </a:path>
              </a:pathLst>
            </a:custGeom>
            <a:solidFill>
              <a:srgbClr val="243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3"/>
            <p:cNvSpPr/>
            <p:nvPr/>
          </p:nvSpPr>
          <p:spPr>
            <a:xfrm>
              <a:off x="-450600" y="-463375"/>
              <a:ext cx="85400" cy="18150"/>
            </a:xfrm>
            <a:custGeom>
              <a:avLst/>
              <a:gdLst/>
              <a:ahLst/>
              <a:cxnLst/>
              <a:rect l="l" t="t" r="r" b="b"/>
              <a:pathLst>
                <a:path w="3416" h="726" extrusionOk="0">
                  <a:moveTo>
                    <a:pt x="0" y="0"/>
                  </a:moveTo>
                  <a:lnTo>
                    <a:pt x="0" y="726"/>
                  </a:lnTo>
                  <a:lnTo>
                    <a:pt x="3415" y="726"/>
                  </a:lnTo>
                  <a:lnTo>
                    <a:pt x="3415" y="0"/>
                  </a:lnTo>
                  <a:close/>
                </a:path>
              </a:pathLst>
            </a:custGeom>
            <a:solidFill>
              <a:srgbClr val="243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3"/>
            <p:cNvSpPr/>
            <p:nvPr/>
          </p:nvSpPr>
          <p:spPr>
            <a:xfrm>
              <a:off x="-435475" y="-412225"/>
              <a:ext cx="55150" cy="55275"/>
            </a:xfrm>
            <a:custGeom>
              <a:avLst/>
              <a:gdLst/>
              <a:ahLst/>
              <a:cxnLst/>
              <a:rect l="l" t="t" r="r" b="b"/>
              <a:pathLst>
                <a:path w="2206" h="2211" extrusionOk="0">
                  <a:moveTo>
                    <a:pt x="1103" y="0"/>
                  </a:moveTo>
                  <a:cubicBezTo>
                    <a:pt x="493" y="0"/>
                    <a:pt x="0" y="498"/>
                    <a:pt x="0" y="1108"/>
                  </a:cubicBezTo>
                  <a:cubicBezTo>
                    <a:pt x="0" y="1717"/>
                    <a:pt x="493" y="2211"/>
                    <a:pt x="1103" y="2211"/>
                  </a:cubicBezTo>
                  <a:cubicBezTo>
                    <a:pt x="1712" y="2211"/>
                    <a:pt x="2206" y="1717"/>
                    <a:pt x="2206" y="1108"/>
                  </a:cubicBezTo>
                  <a:cubicBezTo>
                    <a:pt x="2206" y="498"/>
                    <a:pt x="1712" y="0"/>
                    <a:pt x="1103" y="0"/>
                  </a:cubicBezTo>
                  <a:close/>
                </a:path>
              </a:pathLst>
            </a:custGeom>
            <a:solidFill>
              <a:srgbClr val="243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0" name="Google Shape;630;p13"/>
          <p:cNvSpPr/>
          <p:nvPr/>
        </p:nvSpPr>
        <p:spPr>
          <a:xfrm>
            <a:off x="3930391" y="3197976"/>
            <a:ext cx="136590" cy="117077"/>
          </a:xfrm>
          <a:custGeom>
            <a:avLst/>
            <a:gdLst/>
            <a:ahLst/>
            <a:cxnLst/>
            <a:rect l="l" t="t" r="r" b="b"/>
            <a:pathLst>
              <a:path w="959" h="822" extrusionOk="0">
                <a:moveTo>
                  <a:pt x="547" y="96"/>
                </a:moveTo>
                <a:cubicBezTo>
                  <a:pt x="721" y="96"/>
                  <a:pt x="867" y="236"/>
                  <a:pt x="867" y="410"/>
                </a:cubicBezTo>
                <a:cubicBezTo>
                  <a:pt x="867" y="603"/>
                  <a:pt x="709" y="730"/>
                  <a:pt x="546" y="730"/>
                </a:cubicBezTo>
                <a:cubicBezTo>
                  <a:pt x="468" y="730"/>
                  <a:pt x="389" y="701"/>
                  <a:pt x="325" y="637"/>
                </a:cubicBezTo>
                <a:cubicBezTo>
                  <a:pt x="126" y="434"/>
                  <a:pt x="267" y="96"/>
                  <a:pt x="547" y="96"/>
                </a:cubicBezTo>
                <a:close/>
                <a:moveTo>
                  <a:pt x="546" y="0"/>
                </a:moveTo>
                <a:cubicBezTo>
                  <a:pt x="446" y="0"/>
                  <a:pt x="344" y="37"/>
                  <a:pt x="262" y="120"/>
                </a:cubicBezTo>
                <a:cubicBezTo>
                  <a:pt x="1" y="381"/>
                  <a:pt x="185" y="821"/>
                  <a:pt x="547" y="821"/>
                </a:cubicBezTo>
                <a:cubicBezTo>
                  <a:pt x="775" y="816"/>
                  <a:pt x="958" y="637"/>
                  <a:pt x="958" y="410"/>
                </a:cubicBezTo>
                <a:cubicBezTo>
                  <a:pt x="958" y="164"/>
                  <a:pt x="756" y="0"/>
                  <a:pt x="546" y="0"/>
                </a:cubicBezTo>
                <a:close/>
              </a:path>
            </a:pathLst>
          </a:custGeom>
          <a:solidFill>
            <a:srgbClr val="C78A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1" name="Google Shape;631;p13"/>
          <p:cNvGrpSpPr/>
          <p:nvPr/>
        </p:nvGrpSpPr>
        <p:grpSpPr>
          <a:xfrm rot="-10666777">
            <a:off x="2050116" y="3325015"/>
            <a:ext cx="522963" cy="411654"/>
            <a:chOff x="6433246" y="1743436"/>
            <a:chExt cx="960254" cy="755871"/>
          </a:xfrm>
        </p:grpSpPr>
        <p:sp>
          <p:nvSpPr>
            <p:cNvPr id="632" name="Google Shape;632;p13"/>
            <p:cNvSpPr/>
            <p:nvPr/>
          </p:nvSpPr>
          <p:spPr>
            <a:xfrm>
              <a:off x="6464153" y="1763376"/>
              <a:ext cx="182738" cy="191711"/>
            </a:xfrm>
            <a:custGeom>
              <a:avLst/>
              <a:gdLst/>
              <a:ahLst/>
              <a:cxnLst/>
              <a:rect l="l" t="t" r="r" b="b"/>
              <a:pathLst>
                <a:path w="1283" h="1346" extrusionOk="0">
                  <a:moveTo>
                    <a:pt x="228" y="0"/>
                  </a:moveTo>
                  <a:cubicBezTo>
                    <a:pt x="199" y="131"/>
                    <a:pt x="117" y="247"/>
                    <a:pt x="1" y="315"/>
                  </a:cubicBezTo>
                  <a:lnTo>
                    <a:pt x="485" y="1345"/>
                  </a:lnTo>
                  <a:lnTo>
                    <a:pt x="1283" y="339"/>
                  </a:lnTo>
                  <a:lnTo>
                    <a:pt x="228" y="0"/>
                  </a:lnTo>
                  <a:close/>
                </a:path>
              </a:pathLst>
            </a:custGeom>
            <a:solidFill>
              <a:srgbClr val="FD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3"/>
            <p:cNvSpPr/>
            <p:nvPr/>
          </p:nvSpPr>
          <p:spPr>
            <a:xfrm>
              <a:off x="6433246" y="1743436"/>
              <a:ext cx="63524" cy="64806"/>
            </a:xfrm>
            <a:custGeom>
              <a:avLst/>
              <a:gdLst/>
              <a:ahLst/>
              <a:cxnLst/>
              <a:rect l="l" t="t" r="r" b="b"/>
              <a:pathLst>
                <a:path w="446" h="455" extrusionOk="0">
                  <a:moveTo>
                    <a:pt x="0" y="0"/>
                  </a:moveTo>
                  <a:lnTo>
                    <a:pt x="218" y="455"/>
                  </a:lnTo>
                  <a:cubicBezTo>
                    <a:pt x="334" y="387"/>
                    <a:pt x="416" y="271"/>
                    <a:pt x="445" y="140"/>
                  </a:cubicBezTo>
                  <a:lnTo>
                    <a:pt x="0" y="0"/>
                  </a:ln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3"/>
            <p:cNvSpPr/>
            <p:nvPr/>
          </p:nvSpPr>
          <p:spPr>
            <a:xfrm>
              <a:off x="6529670" y="1807387"/>
              <a:ext cx="764137" cy="664294"/>
            </a:xfrm>
            <a:custGeom>
              <a:avLst/>
              <a:gdLst/>
              <a:ahLst/>
              <a:cxnLst/>
              <a:rect l="l" t="t" r="r" b="b"/>
              <a:pathLst>
                <a:path w="5365" h="4664" extrusionOk="0">
                  <a:moveTo>
                    <a:pt x="828" y="1"/>
                  </a:moveTo>
                  <a:lnTo>
                    <a:pt x="0" y="1036"/>
                  </a:lnTo>
                  <a:lnTo>
                    <a:pt x="4533" y="4664"/>
                  </a:lnTo>
                  <a:lnTo>
                    <a:pt x="5365" y="3629"/>
                  </a:lnTo>
                  <a:lnTo>
                    <a:pt x="828" y="1"/>
                  </a:ln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3"/>
            <p:cNvSpPr/>
            <p:nvPr/>
          </p:nvSpPr>
          <p:spPr>
            <a:xfrm>
              <a:off x="6564137" y="1850827"/>
              <a:ext cx="694631" cy="577554"/>
            </a:xfrm>
            <a:custGeom>
              <a:avLst/>
              <a:gdLst/>
              <a:ahLst/>
              <a:cxnLst/>
              <a:rect l="l" t="t" r="r" b="b"/>
              <a:pathLst>
                <a:path w="4877" h="4055" extrusionOk="0">
                  <a:moveTo>
                    <a:pt x="344" y="1"/>
                  </a:moveTo>
                  <a:lnTo>
                    <a:pt x="0" y="426"/>
                  </a:lnTo>
                  <a:lnTo>
                    <a:pt x="4537" y="4054"/>
                  </a:lnTo>
                  <a:lnTo>
                    <a:pt x="4876" y="3628"/>
                  </a:lnTo>
                  <a:lnTo>
                    <a:pt x="344" y="1"/>
                  </a:ln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3"/>
            <p:cNvSpPr/>
            <p:nvPr/>
          </p:nvSpPr>
          <p:spPr>
            <a:xfrm>
              <a:off x="7186264" y="2337222"/>
              <a:ext cx="207236" cy="162085"/>
            </a:xfrm>
            <a:custGeom>
              <a:avLst/>
              <a:gdLst/>
              <a:ahLst/>
              <a:cxnLst/>
              <a:rect l="l" t="t" r="r" b="b"/>
              <a:pathLst>
                <a:path w="1455" h="1138" extrusionOk="0">
                  <a:moveTo>
                    <a:pt x="745" y="1"/>
                  </a:moveTo>
                  <a:lnTo>
                    <a:pt x="0" y="900"/>
                  </a:lnTo>
                  <a:cubicBezTo>
                    <a:pt x="173" y="1068"/>
                    <a:pt x="357" y="1137"/>
                    <a:pt x="526" y="1137"/>
                  </a:cubicBezTo>
                  <a:cubicBezTo>
                    <a:pt x="1072" y="1137"/>
                    <a:pt x="1454" y="418"/>
                    <a:pt x="745" y="1"/>
                  </a:cubicBezTo>
                  <a:close/>
                </a:path>
              </a:pathLst>
            </a:custGeom>
            <a:solidFill>
              <a:srgbClr val="243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3"/>
            <p:cNvSpPr/>
            <p:nvPr/>
          </p:nvSpPr>
          <p:spPr>
            <a:xfrm>
              <a:off x="7133851" y="2287657"/>
              <a:ext cx="175189" cy="197835"/>
            </a:xfrm>
            <a:custGeom>
              <a:avLst/>
              <a:gdLst/>
              <a:ahLst/>
              <a:cxnLst/>
              <a:rect l="l" t="t" r="r" b="b"/>
              <a:pathLst>
                <a:path w="1230" h="1389" extrusionOk="0">
                  <a:moveTo>
                    <a:pt x="847" y="0"/>
                  </a:moveTo>
                  <a:lnTo>
                    <a:pt x="1" y="1089"/>
                  </a:lnTo>
                  <a:lnTo>
                    <a:pt x="383" y="1389"/>
                  </a:lnTo>
                  <a:lnTo>
                    <a:pt x="1229" y="300"/>
                  </a:lnTo>
                  <a:lnTo>
                    <a:pt x="847" y="0"/>
                  </a:lnTo>
                  <a:close/>
                </a:path>
              </a:pathLst>
            </a:custGeom>
            <a:solidFill>
              <a:srgbClr val="AAB8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8" name="Google Shape;638;p13"/>
          <p:cNvGrpSpPr/>
          <p:nvPr/>
        </p:nvGrpSpPr>
        <p:grpSpPr>
          <a:xfrm rot="5821192">
            <a:off x="6868870" y="3063408"/>
            <a:ext cx="491811" cy="587686"/>
            <a:chOff x="-2727738" y="2878591"/>
            <a:chExt cx="727675" cy="869530"/>
          </a:xfrm>
        </p:grpSpPr>
        <p:sp>
          <p:nvSpPr>
            <p:cNvPr id="639" name="Google Shape;639;p13"/>
            <p:cNvSpPr/>
            <p:nvPr/>
          </p:nvSpPr>
          <p:spPr>
            <a:xfrm>
              <a:off x="-2714634" y="2878591"/>
              <a:ext cx="714571" cy="826806"/>
            </a:xfrm>
            <a:custGeom>
              <a:avLst/>
              <a:gdLst/>
              <a:ahLst/>
              <a:cxnLst/>
              <a:rect l="l" t="t" r="r" b="b"/>
              <a:pathLst>
                <a:path w="5017" h="5805" extrusionOk="0">
                  <a:moveTo>
                    <a:pt x="4412" y="0"/>
                  </a:moveTo>
                  <a:cubicBezTo>
                    <a:pt x="4257" y="10"/>
                    <a:pt x="4083" y="58"/>
                    <a:pt x="3981" y="179"/>
                  </a:cubicBezTo>
                  <a:lnTo>
                    <a:pt x="3604" y="639"/>
                  </a:lnTo>
                  <a:lnTo>
                    <a:pt x="2699" y="1732"/>
                  </a:lnTo>
                  <a:lnTo>
                    <a:pt x="1601" y="3057"/>
                  </a:lnTo>
                  <a:lnTo>
                    <a:pt x="644" y="4204"/>
                  </a:lnTo>
                  <a:cubicBezTo>
                    <a:pt x="489" y="4392"/>
                    <a:pt x="334" y="4576"/>
                    <a:pt x="184" y="4765"/>
                  </a:cubicBezTo>
                  <a:cubicBezTo>
                    <a:pt x="179" y="4765"/>
                    <a:pt x="179" y="4769"/>
                    <a:pt x="175" y="4769"/>
                  </a:cubicBezTo>
                  <a:cubicBezTo>
                    <a:pt x="68" y="4886"/>
                    <a:pt x="5" y="5040"/>
                    <a:pt x="0" y="5200"/>
                  </a:cubicBezTo>
                  <a:cubicBezTo>
                    <a:pt x="0" y="5360"/>
                    <a:pt x="63" y="5514"/>
                    <a:pt x="175" y="5626"/>
                  </a:cubicBezTo>
                  <a:cubicBezTo>
                    <a:pt x="291" y="5742"/>
                    <a:pt x="445" y="5805"/>
                    <a:pt x="605" y="5805"/>
                  </a:cubicBezTo>
                  <a:cubicBezTo>
                    <a:pt x="755" y="5795"/>
                    <a:pt x="929" y="5747"/>
                    <a:pt x="1031" y="5626"/>
                  </a:cubicBezTo>
                  <a:lnTo>
                    <a:pt x="1408" y="5166"/>
                  </a:lnTo>
                  <a:lnTo>
                    <a:pt x="2317" y="4073"/>
                  </a:lnTo>
                  <a:lnTo>
                    <a:pt x="3415" y="2748"/>
                  </a:lnTo>
                  <a:lnTo>
                    <a:pt x="4368" y="1601"/>
                  </a:lnTo>
                  <a:cubicBezTo>
                    <a:pt x="4523" y="1413"/>
                    <a:pt x="4678" y="1229"/>
                    <a:pt x="4833" y="1040"/>
                  </a:cubicBezTo>
                  <a:lnTo>
                    <a:pt x="4837" y="1035"/>
                  </a:lnTo>
                  <a:cubicBezTo>
                    <a:pt x="4949" y="919"/>
                    <a:pt x="5012" y="764"/>
                    <a:pt x="5016" y="605"/>
                  </a:cubicBezTo>
                  <a:cubicBezTo>
                    <a:pt x="5012" y="445"/>
                    <a:pt x="4949" y="290"/>
                    <a:pt x="4837" y="179"/>
                  </a:cubicBezTo>
                  <a:cubicBezTo>
                    <a:pt x="4726" y="68"/>
                    <a:pt x="4571" y="0"/>
                    <a:pt x="4412" y="0"/>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3"/>
            <p:cNvSpPr/>
            <p:nvPr/>
          </p:nvSpPr>
          <p:spPr>
            <a:xfrm>
              <a:off x="-2642993" y="2947812"/>
              <a:ext cx="639511" cy="740209"/>
            </a:xfrm>
            <a:custGeom>
              <a:avLst/>
              <a:gdLst/>
              <a:ahLst/>
              <a:cxnLst/>
              <a:rect l="l" t="t" r="r" b="b"/>
              <a:pathLst>
                <a:path w="4490" h="5197" extrusionOk="0">
                  <a:moveTo>
                    <a:pt x="4136" y="1"/>
                  </a:moveTo>
                  <a:cubicBezTo>
                    <a:pt x="4060" y="1"/>
                    <a:pt x="3986" y="28"/>
                    <a:pt x="3933" y="90"/>
                  </a:cubicBezTo>
                  <a:lnTo>
                    <a:pt x="3556" y="544"/>
                  </a:lnTo>
                  <a:lnTo>
                    <a:pt x="2646" y="1642"/>
                  </a:lnTo>
                  <a:lnTo>
                    <a:pt x="1548" y="2968"/>
                  </a:lnTo>
                  <a:lnTo>
                    <a:pt x="595" y="4114"/>
                  </a:lnTo>
                  <a:cubicBezTo>
                    <a:pt x="441" y="4303"/>
                    <a:pt x="286" y="4487"/>
                    <a:pt x="131" y="4675"/>
                  </a:cubicBezTo>
                  <a:lnTo>
                    <a:pt x="126" y="4680"/>
                  </a:lnTo>
                  <a:cubicBezTo>
                    <a:pt x="25" y="4801"/>
                    <a:pt x="0" y="4990"/>
                    <a:pt x="126" y="5111"/>
                  </a:cubicBezTo>
                  <a:cubicBezTo>
                    <a:pt x="185" y="5164"/>
                    <a:pt x="270" y="5196"/>
                    <a:pt x="353" y="5196"/>
                  </a:cubicBezTo>
                  <a:cubicBezTo>
                    <a:pt x="428" y="5196"/>
                    <a:pt x="501" y="5170"/>
                    <a:pt x="552" y="5111"/>
                  </a:cubicBezTo>
                  <a:lnTo>
                    <a:pt x="557" y="5111"/>
                  </a:lnTo>
                  <a:lnTo>
                    <a:pt x="934" y="4651"/>
                  </a:lnTo>
                  <a:lnTo>
                    <a:pt x="1843" y="3553"/>
                  </a:lnTo>
                  <a:lnTo>
                    <a:pt x="2941" y="2228"/>
                  </a:lnTo>
                  <a:lnTo>
                    <a:pt x="3894" y="1081"/>
                  </a:lnTo>
                  <a:cubicBezTo>
                    <a:pt x="4049" y="898"/>
                    <a:pt x="4204" y="709"/>
                    <a:pt x="4354" y="525"/>
                  </a:cubicBezTo>
                  <a:cubicBezTo>
                    <a:pt x="4359" y="520"/>
                    <a:pt x="4359" y="515"/>
                    <a:pt x="4363" y="515"/>
                  </a:cubicBezTo>
                  <a:cubicBezTo>
                    <a:pt x="4465" y="394"/>
                    <a:pt x="4489" y="206"/>
                    <a:pt x="4363" y="90"/>
                  </a:cubicBezTo>
                  <a:cubicBezTo>
                    <a:pt x="4305" y="34"/>
                    <a:pt x="4220" y="1"/>
                    <a:pt x="4136" y="1"/>
                  </a:cubicBezTo>
                  <a:close/>
                </a:path>
              </a:pathLst>
            </a:custGeom>
            <a:solidFill>
              <a:srgbClr val="243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3"/>
            <p:cNvSpPr/>
            <p:nvPr/>
          </p:nvSpPr>
          <p:spPr>
            <a:xfrm>
              <a:off x="-2447866" y="3231388"/>
              <a:ext cx="161231" cy="140578"/>
            </a:xfrm>
            <a:custGeom>
              <a:avLst/>
              <a:gdLst/>
              <a:ahLst/>
              <a:cxnLst/>
              <a:rect l="l" t="t" r="r" b="b"/>
              <a:pathLst>
                <a:path w="1132" h="987" extrusionOk="0">
                  <a:moveTo>
                    <a:pt x="126" y="0"/>
                  </a:moveTo>
                  <a:cubicBezTo>
                    <a:pt x="61" y="0"/>
                    <a:pt x="0" y="75"/>
                    <a:pt x="53" y="145"/>
                  </a:cubicBezTo>
                  <a:cubicBezTo>
                    <a:pt x="246" y="401"/>
                    <a:pt x="730" y="803"/>
                    <a:pt x="976" y="967"/>
                  </a:cubicBezTo>
                  <a:cubicBezTo>
                    <a:pt x="991" y="977"/>
                    <a:pt x="1010" y="986"/>
                    <a:pt x="1025" y="986"/>
                  </a:cubicBezTo>
                  <a:cubicBezTo>
                    <a:pt x="1059" y="982"/>
                    <a:pt x="1083" y="967"/>
                    <a:pt x="1102" y="943"/>
                  </a:cubicBezTo>
                  <a:cubicBezTo>
                    <a:pt x="1131" y="899"/>
                    <a:pt x="1117" y="846"/>
                    <a:pt x="1078" y="817"/>
                  </a:cubicBezTo>
                  <a:cubicBezTo>
                    <a:pt x="846" y="662"/>
                    <a:pt x="377" y="271"/>
                    <a:pt x="198" y="38"/>
                  </a:cubicBezTo>
                  <a:cubicBezTo>
                    <a:pt x="177" y="11"/>
                    <a:pt x="152" y="0"/>
                    <a:pt x="126" y="0"/>
                  </a:cubicBez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3"/>
            <p:cNvSpPr/>
            <p:nvPr/>
          </p:nvSpPr>
          <p:spPr>
            <a:xfrm>
              <a:off x="-2210296" y="2927160"/>
              <a:ext cx="179889" cy="155391"/>
            </a:xfrm>
            <a:custGeom>
              <a:avLst/>
              <a:gdLst/>
              <a:ahLst/>
              <a:cxnLst/>
              <a:rect l="l" t="t" r="r" b="b"/>
              <a:pathLst>
                <a:path w="1263" h="1091" extrusionOk="0">
                  <a:moveTo>
                    <a:pt x="170" y="0"/>
                  </a:moveTo>
                  <a:cubicBezTo>
                    <a:pt x="143" y="0"/>
                    <a:pt x="117" y="7"/>
                    <a:pt x="92" y="22"/>
                  </a:cubicBezTo>
                  <a:cubicBezTo>
                    <a:pt x="24" y="65"/>
                    <a:pt x="0" y="157"/>
                    <a:pt x="39" y="230"/>
                  </a:cubicBezTo>
                  <a:lnTo>
                    <a:pt x="39" y="235"/>
                  </a:lnTo>
                  <a:cubicBezTo>
                    <a:pt x="121" y="423"/>
                    <a:pt x="286" y="578"/>
                    <a:pt x="440" y="709"/>
                  </a:cubicBezTo>
                  <a:cubicBezTo>
                    <a:pt x="614" y="854"/>
                    <a:pt x="813" y="980"/>
                    <a:pt x="1021" y="1072"/>
                  </a:cubicBezTo>
                  <a:cubicBezTo>
                    <a:pt x="1044" y="1084"/>
                    <a:pt x="1070" y="1090"/>
                    <a:pt x="1095" y="1090"/>
                  </a:cubicBezTo>
                  <a:cubicBezTo>
                    <a:pt x="1148" y="1090"/>
                    <a:pt x="1199" y="1064"/>
                    <a:pt x="1229" y="1018"/>
                  </a:cubicBezTo>
                  <a:cubicBezTo>
                    <a:pt x="1263" y="951"/>
                    <a:pt x="1253" y="844"/>
                    <a:pt x="1176" y="810"/>
                  </a:cubicBezTo>
                  <a:cubicBezTo>
                    <a:pt x="1079" y="767"/>
                    <a:pt x="987" y="723"/>
                    <a:pt x="905" y="665"/>
                  </a:cubicBezTo>
                  <a:cubicBezTo>
                    <a:pt x="856" y="636"/>
                    <a:pt x="808" y="607"/>
                    <a:pt x="764" y="573"/>
                  </a:cubicBezTo>
                  <a:cubicBezTo>
                    <a:pt x="745" y="559"/>
                    <a:pt x="721" y="544"/>
                    <a:pt x="702" y="530"/>
                  </a:cubicBezTo>
                  <a:cubicBezTo>
                    <a:pt x="697" y="530"/>
                    <a:pt x="692" y="525"/>
                    <a:pt x="687" y="520"/>
                  </a:cubicBezTo>
                  <a:lnTo>
                    <a:pt x="653" y="491"/>
                  </a:lnTo>
                  <a:cubicBezTo>
                    <a:pt x="576" y="428"/>
                    <a:pt x="498" y="356"/>
                    <a:pt x="431" y="278"/>
                  </a:cubicBezTo>
                  <a:cubicBezTo>
                    <a:pt x="416" y="259"/>
                    <a:pt x="397" y="240"/>
                    <a:pt x="382" y="220"/>
                  </a:cubicBezTo>
                  <a:lnTo>
                    <a:pt x="382" y="220"/>
                  </a:lnTo>
                  <a:cubicBezTo>
                    <a:pt x="388" y="226"/>
                    <a:pt x="390" y="228"/>
                    <a:pt x="390" y="228"/>
                  </a:cubicBezTo>
                  <a:cubicBezTo>
                    <a:pt x="390" y="228"/>
                    <a:pt x="385" y="222"/>
                    <a:pt x="382" y="215"/>
                  </a:cubicBezTo>
                  <a:lnTo>
                    <a:pt x="363" y="191"/>
                  </a:lnTo>
                  <a:cubicBezTo>
                    <a:pt x="339" y="157"/>
                    <a:pt x="319" y="119"/>
                    <a:pt x="300" y="75"/>
                  </a:cubicBezTo>
                  <a:cubicBezTo>
                    <a:pt x="271" y="27"/>
                    <a:pt x="221" y="0"/>
                    <a:pt x="170" y="0"/>
                  </a:cubicBez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3"/>
            <p:cNvSpPr/>
            <p:nvPr/>
          </p:nvSpPr>
          <p:spPr>
            <a:xfrm>
              <a:off x="-2273107" y="3039821"/>
              <a:ext cx="246404" cy="286712"/>
            </a:xfrm>
            <a:custGeom>
              <a:avLst/>
              <a:gdLst/>
              <a:ahLst/>
              <a:cxnLst/>
              <a:rect l="l" t="t" r="r" b="b"/>
              <a:pathLst>
                <a:path w="1730" h="2013" extrusionOk="0">
                  <a:moveTo>
                    <a:pt x="1525" y="1"/>
                  </a:moveTo>
                  <a:cubicBezTo>
                    <a:pt x="1480" y="1"/>
                    <a:pt x="1436" y="23"/>
                    <a:pt x="1409" y="77"/>
                  </a:cubicBezTo>
                  <a:cubicBezTo>
                    <a:pt x="1249" y="392"/>
                    <a:pt x="1007" y="668"/>
                    <a:pt x="780" y="929"/>
                  </a:cubicBezTo>
                  <a:cubicBezTo>
                    <a:pt x="543" y="1209"/>
                    <a:pt x="296" y="1475"/>
                    <a:pt x="54" y="1756"/>
                  </a:cubicBezTo>
                  <a:cubicBezTo>
                    <a:pt x="1" y="1814"/>
                    <a:pt x="1" y="1906"/>
                    <a:pt x="54" y="1969"/>
                  </a:cubicBezTo>
                  <a:cubicBezTo>
                    <a:pt x="86" y="1998"/>
                    <a:pt x="124" y="2012"/>
                    <a:pt x="163" y="2012"/>
                  </a:cubicBezTo>
                  <a:cubicBezTo>
                    <a:pt x="202" y="2012"/>
                    <a:pt x="240" y="1998"/>
                    <a:pt x="272" y="1969"/>
                  </a:cubicBezTo>
                  <a:cubicBezTo>
                    <a:pt x="514" y="1683"/>
                    <a:pt x="770" y="1412"/>
                    <a:pt x="1012" y="1127"/>
                  </a:cubicBezTo>
                  <a:cubicBezTo>
                    <a:pt x="1254" y="842"/>
                    <a:pt x="1500" y="556"/>
                    <a:pt x="1670" y="227"/>
                  </a:cubicBezTo>
                  <a:cubicBezTo>
                    <a:pt x="1730" y="111"/>
                    <a:pt x="1624" y="1"/>
                    <a:pt x="1525" y="1"/>
                  </a:cubicBez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3"/>
            <p:cNvSpPr/>
            <p:nvPr/>
          </p:nvSpPr>
          <p:spPr>
            <a:xfrm>
              <a:off x="-2727738" y="3584754"/>
              <a:ext cx="147557" cy="163367"/>
            </a:xfrm>
            <a:custGeom>
              <a:avLst/>
              <a:gdLst/>
              <a:ahLst/>
              <a:cxnLst/>
              <a:rect l="l" t="t" r="r" b="b"/>
              <a:pathLst>
                <a:path w="1036" h="1147" extrusionOk="0">
                  <a:moveTo>
                    <a:pt x="141" y="0"/>
                  </a:moveTo>
                  <a:cubicBezTo>
                    <a:pt x="54" y="271"/>
                    <a:pt x="1" y="876"/>
                    <a:pt x="1" y="1146"/>
                  </a:cubicBezTo>
                  <a:cubicBezTo>
                    <a:pt x="300" y="1059"/>
                    <a:pt x="823" y="938"/>
                    <a:pt x="1036" y="755"/>
                  </a:cubicBezTo>
                  <a:lnTo>
                    <a:pt x="141" y="0"/>
                  </a:ln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5" name="Google Shape;645;p13"/>
          <p:cNvSpPr/>
          <p:nvPr/>
        </p:nvSpPr>
        <p:spPr>
          <a:xfrm>
            <a:off x="6665071" y="3667399"/>
            <a:ext cx="95151" cy="93211"/>
          </a:xfrm>
          <a:custGeom>
            <a:avLst/>
            <a:gdLst/>
            <a:ahLst/>
            <a:cxnLst/>
            <a:rect l="l" t="t" r="r" b="b"/>
            <a:pathLst>
              <a:path w="930" h="911" extrusionOk="0">
                <a:moveTo>
                  <a:pt x="465" y="1"/>
                </a:moveTo>
                <a:cubicBezTo>
                  <a:pt x="228" y="1"/>
                  <a:pt x="0" y="209"/>
                  <a:pt x="10" y="456"/>
                </a:cubicBezTo>
                <a:cubicBezTo>
                  <a:pt x="15" y="702"/>
                  <a:pt x="213" y="905"/>
                  <a:pt x="465" y="910"/>
                </a:cubicBezTo>
                <a:cubicBezTo>
                  <a:pt x="702" y="910"/>
                  <a:pt x="929" y="702"/>
                  <a:pt x="919" y="456"/>
                </a:cubicBezTo>
                <a:cubicBezTo>
                  <a:pt x="915" y="204"/>
                  <a:pt x="711" y="6"/>
                  <a:pt x="465" y="1"/>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3"/>
          <p:cNvSpPr/>
          <p:nvPr/>
        </p:nvSpPr>
        <p:spPr>
          <a:xfrm>
            <a:off x="4611796" y="3495070"/>
            <a:ext cx="165504" cy="172340"/>
          </a:xfrm>
          <a:custGeom>
            <a:avLst/>
            <a:gdLst/>
            <a:ahLst/>
            <a:cxnLst/>
            <a:rect l="l" t="t" r="r" b="b"/>
            <a:pathLst>
              <a:path w="1162" h="1210" extrusionOk="0">
                <a:moveTo>
                  <a:pt x="595" y="1"/>
                </a:moveTo>
                <a:lnTo>
                  <a:pt x="449" y="432"/>
                </a:lnTo>
                <a:lnTo>
                  <a:pt x="449" y="432"/>
                </a:lnTo>
                <a:lnTo>
                  <a:pt x="0" y="436"/>
                </a:lnTo>
                <a:lnTo>
                  <a:pt x="357" y="702"/>
                </a:lnTo>
                <a:lnTo>
                  <a:pt x="357" y="702"/>
                </a:lnTo>
                <a:lnTo>
                  <a:pt x="184" y="1210"/>
                </a:lnTo>
                <a:cubicBezTo>
                  <a:pt x="294" y="1125"/>
                  <a:pt x="447" y="1004"/>
                  <a:pt x="599" y="882"/>
                </a:cubicBezTo>
                <a:lnTo>
                  <a:pt x="599" y="882"/>
                </a:lnTo>
                <a:lnTo>
                  <a:pt x="1006" y="1186"/>
                </a:lnTo>
                <a:lnTo>
                  <a:pt x="835" y="691"/>
                </a:lnTo>
                <a:lnTo>
                  <a:pt x="835" y="691"/>
                </a:lnTo>
                <a:cubicBezTo>
                  <a:pt x="1019" y="543"/>
                  <a:pt x="1161" y="426"/>
                  <a:pt x="1161" y="426"/>
                </a:cubicBezTo>
                <a:lnTo>
                  <a:pt x="1161" y="426"/>
                </a:lnTo>
                <a:lnTo>
                  <a:pt x="744" y="430"/>
                </a:lnTo>
                <a:lnTo>
                  <a:pt x="744" y="430"/>
                </a:lnTo>
                <a:lnTo>
                  <a:pt x="595" y="1"/>
                </a:lnTo>
                <a:close/>
              </a:path>
            </a:pathLst>
          </a:custGeom>
          <a:solidFill>
            <a:srgbClr val="F4C7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7" name="Google Shape;647;p13"/>
          <p:cNvGrpSpPr/>
          <p:nvPr/>
        </p:nvGrpSpPr>
        <p:grpSpPr>
          <a:xfrm>
            <a:off x="4013721" y="3558331"/>
            <a:ext cx="330765" cy="1010521"/>
            <a:chOff x="4197224" y="3798069"/>
            <a:chExt cx="252300" cy="770802"/>
          </a:xfrm>
        </p:grpSpPr>
        <p:sp>
          <p:nvSpPr>
            <p:cNvPr id="648" name="Google Shape;648;p13"/>
            <p:cNvSpPr/>
            <p:nvPr/>
          </p:nvSpPr>
          <p:spPr>
            <a:xfrm>
              <a:off x="4281867" y="3798069"/>
              <a:ext cx="17091" cy="36627"/>
            </a:xfrm>
            <a:custGeom>
              <a:avLst/>
              <a:gdLst/>
              <a:ahLst/>
              <a:cxnLst/>
              <a:rect l="l" t="t" r="r" b="b"/>
              <a:pathLst>
                <a:path w="84" h="180" extrusionOk="0">
                  <a:moveTo>
                    <a:pt x="1" y="0"/>
                  </a:moveTo>
                  <a:lnTo>
                    <a:pt x="1" y="179"/>
                  </a:lnTo>
                  <a:lnTo>
                    <a:pt x="83" y="179"/>
                  </a:lnTo>
                  <a:lnTo>
                    <a:pt x="83" y="0"/>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3"/>
            <p:cNvSpPr/>
            <p:nvPr/>
          </p:nvSpPr>
          <p:spPr>
            <a:xfrm>
              <a:off x="4197224" y="3885568"/>
              <a:ext cx="103565" cy="683303"/>
            </a:xfrm>
            <a:custGeom>
              <a:avLst/>
              <a:gdLst/>
              <a:ahLst/>
              <a:cxnLst/>
              <a:rect l="l" t="t" r="r" b="b"/>
              <a:pathLst>
                <a:path w="509" h="3358" extrusionOk="0">
                  <a:moveTo>
                    <a:pt x="1" y="1"/>
                  </a:moveTo>
                  <a:lnTo>
                    <a:pt x="1" y="3358"/>
                  </a:lnTo>
                  <a:lnTo>
                    <a:pt x="509" y="3358"/>
                  </a:lnTo>
                  <a:lnTo>
                    <a:pt x="509" y="1"/>
                  </a:ln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3"/>
            <p:cNvSpPr/>
            <p:nvPr/>
          </p:nvSpPr>
          <p:spPr>
            <a:xfrm>
              <a:off x="4197224" y="3820656"/>
              <a:ext cx="103565" cy="65115"/>
            </a:xfrm>
            <a:custGeom>
              <a:avLst/>
              <a:gdLst/>
              <a:ahLst/>
              <a:cxnLst/>
              <a:rect l="l" t="t" r="r" b="b"/>
              <a:pathLst>
                <a:path w="509" h="320" extrusionOk="0">
                  <a:moveTo>
                    <a:pt x="252" y="0"/>
                  </a:moveTo>
                  <a:lnTo>
                    <a:pt x="1" y="320"/>
                  </a:lnTo>
                  <a:lnTo>
                    <a:pt x="509" y="320"/>
                  </a:lnTo>
                  <a:lnTo>
                    <a:pt x="252" y="0"/>
                  </a:ln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3"/>
            <p:cNvSpPr/>
            <p:nvPr/>
          </p:nvSpPr>
          <p:spPr>
            <a:xfrm>
              <a:off x="4248498" y="3820656"/>
              <a:ext cx="201026" cy="65115"/>
            </a:xfrm>
            <a:custGeom>
              <a:avLst/>
              <a:gdLst/>
              <a:ahLst/>
              <a:cxnLst/>
              <a:rect l="l" t="t" r="r" b="b"/>
              <a:pathLst>
                <a:path w="988" h="320" extrusionOk="0">
                  <a:moveTo>
                    <a:pt x="0" y="0"/>
                  </a:moveTo>
                  <a:lnTo>
                    <a:pt x="257" y="320"/>
                  </a:lnTo>
                  <a:lnTo>
                    <a:pt x="987" y="320"/>
                  </a:lnTo>
                  <a:lnTo>
                    <a:pt x="769" y="0"/>
                  </a:ln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3"/>
            <p:cNvSpPr/>
            <p:nvPr/>
          </p:nvSpPr>
          <p:spPr>
            <a:xfrm>
              <a:off x="4300586" y="3885568"/>
              <a:ext cx="147921" cy="683303"/>
            </a:xfrm>
            <a:custGeom>
              <a:avLst/>
              <a:gdLst/>
              <a:ahLst/>
              <a:cxnLst/>
              <a:rect l="l" t="t" r="r" b="b"/>
              <a:pathLst>
                <a:path w="727" h="3358" extrusionOk="0">
                  <a:moveTo>
                    <a:pt x="1" y="1"/>
                  </a:moveTo>
                  <a:lnTo>
                    <a:pt x="1" y="3358"/>
                  </a:lnTo>
                  <a:lnTo>
                    <a:pt x="726" y="3358"/>
                  </a:lnTo>
                  <a:lnTo>
                    <a:pt x="726" y="1"/>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3"/>
            <p:cNvSpPr/>
            <p:nvPr/>
          </p:nvSpPr>
          <p:spPr>
            <a:xfrm>
              <a:off x="4335990" y="3940713"/>
              <a:ext cx="25840" cy="43546"/>
            </a:xfrm>
            <a:custGeom>
              <a:avLst/>
              <a:gdLst/>
              <a:ahLst/>
              <a:cxnLst/>
              <a:rect l="l" t="t" r="r" b="b"/>
              <a:pathLst>
                <a:path w="127" h="214" extrusionOk="0">
                  <a:moveTo>
                    <a:pt x="11" y="1"/>
                  </a:moveTo>
                  <a:cubicBezTo>
                    <a:pt x="6" y="1"/>
                    <a:pt x="1" y="5"/>
                    <a:pt x="1" y="10"/>
                  </a:cubicBezTo>
                  <a:lnTo>
                    <a:pt x="1" y="204"/>
                  </a:lnTo>
                  <a:cubicBezTo>
                    <a:pt x="1" y="209"/>
                    <a:pt x="6" y="213"/>
                    <a:pt x="11" y="213"/>
                  </a:cubicBezTo>
                  <a:lnTo>
                    <a:pt x="122" y="213"/>
                  </a:lnTo>
                  <a:cubicBezTo>
                    <a:pt x="122" y="213"/>
                    <a:pt x="127" y="209"/>
                    <a:pt x="127" y="204"/>
                  </a:cubicBezTo>
                  <a:lnTo>
                    <a:pt x="127" y="10"/>
                  </a:lnTo>
                  <a:cubicBezTo>
                    <a:pt x="127" y="5"/>
                    <a:pt x="122" y="1"/>
                    <a:pt x="122" y="1"/>
                  </a:cubicBez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3"/>
            <p:cNvSpPr/>
            <p:nvPr/>
          </p:nvSpPr>
          <p:spPr>
            <a:xfrm>
              <a:off x="4394182" y="3940713"/>
              <a:ext cx="24823" cy="43546"/>
            </a:xfrm>
            <a:custGeom>
              <a:avLst/>
              <a:gdLst/>
              <a:ahLst/>
              <a:cxnLst/>
              <a:rect l="l" t="t" r="r" b="b"/>
              <a:pathLst>
                <a:path w="122" h="214" extrusionOk="0">
                  <a:moveTo>
                    <a:pt x="5" y="1"/>
                  </a:moveTo>
                  <a:cubicBezTo>
                    <a:pt x="0" y="1"/>
                    <a:pt x="0" y="5"/>
                    <a:pt x="0" y="10"/>
                  </a:cubicBezTo>
                  <a:lnTo>
                    <a:pt x="0" y="204"/>
                  </a:lnTo>
                  <a:cubicBezTo>
                    <a:pt x="0" y="209"/>
                    <a:pt x="0" y="213"/>
                    <a:pt x="5" y="213"/>
                  </a:cubicBezTo>
                  <a:lnTo>
                    <a:pt x="116" y="213"/>
                  </a:lnTo>
                  <a:cubicBezTo>
                    <a:pt x="121" y="213"/>
                    <a:pt x="121" y="209"/>
                    <a:pt x="121" y="204"/>
                  </a:cubicBezTo>
                  <a:lnTo>
                    <a:pt x="121" y="10"/>
                  </a:lnTo>
                  <a:cubicBezTo>
                    <a:pt x="121" y="5"/>
                    <a:pt x="121" y="1"/>
                    <a:pt x="116" y="1"/>
                  </a:cubicBez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3"/>
            <p:cNvSpPr/>
            <p:nvPr/>
          </p:nvSpPr>
          <p:spPr>
            <a:xfrm>
              <a:off x="4335990" y="4017427"/>
              <a:ext cx="25840" cy="43546"/>
            </a:xfrm>
            <a:custGeom>
              <a:avLst/>
              <a:gdLst/>
              <a:ahLst/>
              <a:cxnLst/>
              <a:rect l="l" t="t" r="r" b="b"/>
              <a:pathLst>
                <a:path w="127" h="214" extrusionOk="0">
                  <a:moveTo>
                    <a:pt x="11" y="1"/>
                  </a:moveTo>
                  <a:cubicBezTo>
                    <a:pt x="6" y="1"/>
                    <a:pt x="1" y="6"/>
                    <a:pt x="1" y="11"/>
                  </a:cubicBezTo>
                  <a:lnTo>
                    <a:pt x="1" y="204"/>
                  </a:lnTo>
                  <a:cubicBezTo>
                    <a:pt x="1" y="209"/>
                    <a:pt x="6" y="214"/>
                    <a:pt x="11" y="214"/>
                  </a:cubicBezTo>
                  <a:lnTo>
                    <a:pt x="122" y="214"/>
                  </a:lnTo>
                  <a:cubicBezTo>
                    <a:pt x="122" y="214"/>
                    <a:pt x="127" y="209"/>
                    <a:pt x="127" y="204"/>
                  </a:cubicBezTo>
                  <a:lnTo>
                    <a:pt x="127" y="11"/>
                  </a:lnTo>
                  <a:cubicBezTo>
                    <a:pt x="127" y="6"/>
                    <a:pt x="122" y="1"/>
                    <a:pt x="122" y="1"/>
                  </a:cubicBez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3"/>
            <p:cNvSpPr/>
            <p:nvPr/>
          </p:nvSpPr>
          <p:spPr>
            <a:xfrm>
              <a:off x="4394182" y="4017427"/>
              <a:ext cx="24823" cy="43546"/>
            </a:xfrm>
            <a:custGeom>
              <a:avLst/>
              <a:gdLst/>
              <a:ahLst/>
              <a:cxnLst/>
              <a:rect l="l" t="t" r="r" b="b"/>
              <a:pathLst>
                <a:path w="122" h="214" extrusionOk="0">
                  <a:moveTo>
                    <a:pt x="5" y="1"/>
                  </a:moveTo>
                  <a:cubicBezTo>
                    <a:pt x="0" y="1"/>
                    <a:pt x="0" y="6"/>
                    <a:pt x="0" y="11"/>
                  </a:cubicBezTo>
                  <a:lnTo>
                    <a:pt x="0" y="204"/>
                  </a:lnTo>
                  <a:cubicBezTo>
                    <a:pt x="0" y="209"/>
                    <a:pt x="0" y="214"/>
                    <a:pt x="5" y="214"/>
                  </a:cubicBezTo>
                  <a:lnTo>
                    <a:pt x="116" y="214"/>
                  </a:lnTo>
                  <a:cubicBezTo>
                    <a:pt x="121" y="214"/>
                    <a:pt x="121" y="209"/>
                    <a:pt x="121" y="204"/>
                  </a:cubicBezTo>
                  <a:lnTo>
                    <a:pt x="121" y="11"/>
                  </a:lnTo>
                  <a:cubicBezTo>
                    <a:pt x="121" y="6"/>
                    <a:pt x="121" y="1"/>
                    <a:pt x="116" y="1"/>
                  </a:cubicBez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3"/>
            <p:cNvSpPr/>
            <p:nvPr/>
          </p:nvSpPr>
          <p:spPr>
            <a:xfrm>
              <a:off x="4335990" y="4094345"/>
              <a:ext cx="25840" cy="42528"/>
            </a:xfrm>
            <a:custGeom>
              <a:avLst/>
              <a:gdLst/>
              <a:ahLst/>
              <a:cxnLst/>
              <a:rect l="l" t="t" r="r" b="b"/>
              <a:pathLst>
                <a:path w="127" h="209" extrusionOk="0">
                  <a:moveTo>
                    <a:pt x="11" y="0"/>
                  </a:moveTo>
                  <a:cubicBezTo>
                    <a:pt x="6" y="0"/>
                    <a:pt x="1" y="5"/>
                    <a:pt x="1" y="5"/>
                  </a:cubicBezTo>
                  <a:lnTo>
                    <a:pt x="1" y="203"/>
                  </a:lnTo>
                  <a:cubicBezTo>
                    <a:pt x="1" y="208"/>
                    <a:pt x="6" y="208"/>
                    <a:pt x="11" y="208"/>
                  </a:cubicBezTo>
                  <a:lnTo>
                    <a:pt x="122" y="208"/>
                  </a:lnTo>
                  <a:cubicBezTo>
                    <a:pt x="122" y="208"/>
                    <a:pt x="127" y="208"/>
                    <a:pt x="127" y="203"/>
                  </a:cubicBezTo>
                  <a:lnTo>
                    <a:pt x="127" y="5"/>
                  </a:lnTo>
                  <a:cubicBezTo>
                    <a:pt x="127" y="5"/>
                    <a:pt x="122" y="0"/>
                    <a:pt x="122" y="0"/>
                  </a:cubicBez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3"/>
            <p:cNvSpPr/>
            <p:nvPr/>
          </p:nvSpPr>
          <p:spPr>
            <a:xfrm>
              <a:off x="4394182" y="4094345"/>
              <a:ext cx="24823" cy="42528"/>
            </a:xfrm>
            <a:custGeom>
              <a:avLst/>
              <a:gdLst/>
              <a:ahLst/>
              <a:cxnLst/>
              <a:rect l="l" t="t" r="r" b="b"/>
              <a:pathLst>
                <a:path w="122" h="209" extrusionOk="0">
                  <a:moveTo>
                    <a:pt x="5" y="0"/>
                  </a:moveTo>
                  <a:cubicBezTo>
                    <a:pt x="0" y="0"/>
                    <a:pt x="0" y="5"/>
                    <a:pt x="0" y="5"/>
                  </a:cubicBezTo>
                  <a:lnTo>
                    <a:pt x="0" y="203"/>
                  </a:lnTo>
                  <a:cubicBezTo>
                    <a:pt x="0" y="208"/>
                    <a:pt x="0" y="208"/>
                    <a:pt x="5" y="208"/>
                  </a:cubicBezTo>
                  <a:lnTo>
                    <a:pt x="116" y="208"/>
                  </a:lnTo>
                  <a:cubicBezTo>
                    <a:pt x="121" y="208"/>
                    <a:pt x="121" y="208"/>
                    <a:pt x="121" y="203"/>
                  </a:cubicBezTo>
                  <a:lnTo>
                    <a:pt x="121" y="5"/>
                  </a:lnTo>
                  <a:cubicBezTo>
                    <a:pt x="121" y="5"/>
                    <a:pt x="121" y="0"/>
                    <a:pt x="116" y="0"/>
                  </a:cubicBez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3"/>
            <p:cNvSpPr/>
            <p:nvPr/>
          </p:nvSpPr>
          <p:spPr>
            <a:xfrm>
              <a:off x="4335990" y="4171059"/>
              <a:ext cx="25840" cy="42528"/>
            </a:xfrm>
            <a:custGeom>
              <a:avLst/>
              <a:gdLst/>
              <a:ahLst/>
              <a:cxnLst/>
              <a:rect l="l" t="t" r="r" b="b"/>
              <a:pathLst>
                <a:path w="127" h="209" extrusionOk="0">
                  <a:moveTo>
                    <a:pt x="11" y="0"/>
                  </a:moveTo>
                  <a:cubicBezTo>
                    <a:pt x="6" y="0"/>
                    <a:pt x="1" y="5"/>
                    <a:pt x="1" y="5"/>
                  </a:cubicBezTo>
                  <a:lnTo>
                    <a:pt x="1" y="204"/>
                  </a:lnTo>
                  <a:cubicBezTo>
                    <a:pt x="1" y="208"/>
                    <a:pt x="6" y="208"/>
                    <a:pt x="11" y="208"/>
                  </a:cubicBezTo>
                  <a:lnTo>
                    <a:pt x="122" y="208"/>
                  </a:lnTo>
                  <a:cubicBezTo>
                    <a:pt x="122" y="208"/>
                    <a:pt x="127" y="208"/>
                    <a:pt x="127" y="204"/>
                  </a:cubicBezTo>
                  <a:lnTo>
                    <a:pt x="127" y="5"/>
                  </a:lnTo>
                  <a:cubicBezTo>
                    <a:pt x="127" y="5"/>
                    <a:pt x="122" y="0"/>
                    <a:pt x="122" y="0"/>
                  </a:cubicBez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3"/>
            <p:cNvSpPr/>
            <p:nvPr/>
          </p:nvSpPr>
          <p:spPr>
            <a:xfrm>
              <a:off x="4394182" y="4171059"/>
              <a:ext cx="24823" cy="42528"/>
            </a:xfrm>
            <a:custGeom>
              <a:avLst/>
              <a:gdLst/>
              <a:ahLst/>
              <a:cxnLst/>
              <a:rect l="l" t="t" r="r" b="b"/>
              <a:pathLst>
                <a:path w="122" h="209" extrusionOk="0">
                  <a:moveTo>
                    <a:pt x="5" y="0"/>
                  </a:moveTo>
                  <a:cubicBezTo>
                    <a:pt x="0" y="0"/>
                    <a:pt x="0" y="5"/>
                    <a:pt x="0" y="5"/>
                  </a:cubicBezTo>
                  <a:lnTo>
                    <a:pt x="0" y="204"/>
                  </a:lnTo>
                  <a:cubicBezTo>
                    <a:pt x="0" y="208"/>
                    <a:pt x="0" y="208"/>
                    <a:pt x="5" y="208"/>
                  </a:cubicBezTo>
                  <a:lnTo>
                    <a:pt x="116" y="208"/>
                  </a:lnTo>
                  <a:cubicBezTo>
                    <a:pt x="121" y="208"/>
                    <a:pt x="121" y="208"/>
                    <a:pt x="121" y="204"/>
                  </a:cubicBezTo>
                  <a:lnTo>
                    <a:pt x="121" y="5"/>
                  </a:lnTo>
                  <a:cubicBezTo>
                    <a:pt x="121" y="5"/>
                    <a:pt x="121" y="0"/>
                    <a:pt x="116" y="0"/>
                  </a:cubicBez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3"/>
            <p:cNvSpPr/>
            <p:nvPr/>
          </p:nvSpPr>
          <p:spPr>
            <a:xfrm>
              <a:off x="4335990" y="4247773"/>
              <a:ext cx="25840" cy="42528"/>
            </a:xfrm>
            <a:custGeom>
              <a:avLst/>
              <a:gdLst/>
              <a:ahLst/>
              <a:cxnLst/>
              <a:rect l="l" t="t" r="r" b="b"/>
              <a:pathLst>
                <a:path w="127" h="209" extrusionOk="0">
                  <a:moveTo>
                    <a:pt x="11" y="1"/>
                  </a:moveTo>
                  <a:cubicBezTo>
                    <a:pt x="6" y="1"/>
                    <a:pt x="1" y="6"/>
                    <a:pt x="1" y="6"/>
                  </a:cubicBezTo>
                  <a:lnTo>
                    <a:pt x="1" y="204"/>
                  </a:lnTo>
                  <a:cubicBezTo>
                    <a:pt x="1" y="209"/>
                    <a:pt x="6" y="209"/>
                    <a:pt x="11" y="209"/>
                  </a:cubicBezTo>
                  <a:lnTo>
                    <a:pt x="122" y="209"/>
                  </a:lnTo>
                  <a:cubicBezTo>
                    <a:pt x="122" y="209"/>
                    <a:pt x="127" y="209"/>
                    <a:pt x="127" y="204"/>
                  </a:cubicBezTo>
                  <a:lnTo>
                    <a:pt x="127" y="6"/>
                  </a:lnTo>
                  <a:cubicBezTo>
                    <a:pt x="127" y="6"/>
                    <a:pt x="122" y="1"/>
                    <a:pt x="122" y="1"/>
                  </a:cubicBez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3"/>
            <p:cNvSpPr/>
            <p:nvPr/>
          </p:nvSpPr>
          <p:spPr>
            <a:xfrm>
              <a:off x="4394182" y="4247773"/>
              <a:ext cx="24823" cy="42528"/>
            </a:xfrm>
            <a:custGeom>
              <a:avLst/>
              <a:gdLst/>
              <a:ahLst/>
              <a:cxnLst/>
              <a:rect l="l" t="t" r="r" b="b"/>
              <a:pathLst>
                <a:path w="122" h="209" extrusionOk="0">
                  <a:moveTo>
                    <a:pt x="5" y="1"/>
                  </a:moveTo>
                  <a:cubicBezTo>
                    <a:pt x="0" y="1"/>
                    <a:pt x="0" y="6"/>
                    <a:pt x="0" y="6"/>
                  </a:cubicBezTo>
                  <a:lnTo>
                    <a:pt x="0" y="204"/>
                  </a:lnTo>
                  <a:cubicBezTo>
                    <a:pt x="0" y="209"/>
                    <a:pt x="0" y="209"/>
                    <a:pt x="5" y="209"/>
                  </a:cubicBezTo>
                  <a:lnTo>
                    <a:pt x="116" y="209"/>
                  </a:lnTo>
                  <a:cubicBezTo>
                    <a:pt x="121" y="209"/>
                    <a:pt x="121" y="209"/>
                    <a:pt x="121" y="204"/>
                  </a:cubicBezTo>
                  <a:lnTo>
                    <a:pt x="121" y="6"/>
                  </a:lnTo>
                  <a:cubicBezTo>
                    <a:pt x="121" y="6"/>
                    <a:pt x="121" y="1"/>
                    <a:pt x="116" y="1"/>
                  </a:cubicBez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3"/>
            <p:cNvSpPr/>
            <p:nvPr/>
          </p:nvSpPr>
          <p:spPr>
            <a:xfrm>
              <a:off x="4335990" y="4324487"/>
              <a:ext cx="25840" cy="42528"/>
            </a:xfrm>
            <a:custGeom>
              <a:avLst/>
              <a:gdLst/>
              <a:ahLst/>
              <a:cxnLst/>
              <a:rect l="l" t="t" r="r" b="b"/>
              <a:pathLst>
                <a:path w="127" h="209" extrusionOk="0">
                  <a:moveTo>
                    <a:pt x="11" y="1"/>
                  </a:moveTo>
                  <a:cubicBezTo>
                    <a:pt x="6" y="1"/>
                    <a:pt x="1" y="1"/>
                    <a:pt x="1" y="6"/>
                  </a:cubicBezTo>
                  <a:lnTo>
                    <a:pt x="1" y="204"/>
                  </a:lnTo>
                  <a:cubicBezTo>
                    <a:pt x="1" y="209"/>
                    <a:pt x="6" y="209"/>
                    <a:pt x="11" y="209"/>
                  </a:cubicBezTo>
                  <a:lnTo>
                    <a:pt x="122" y="209"/>
                  </a:lnTo>
                  <a:cubicBezTo>
                    <a:pt x="122" y="209"/>
                    <a:pt x="127" y="209"/>
                    <a:pt x="127" y="204"/>
                  </a:cubicBezTo>
                  <a:lnTo>
                    <a:pt x="127" y="6"/>
                  </a:lnTo>
                  <a:cubicBezTo>
                    <a:pt x="127" y="1"/>
                    <a:pt x="122" y="1"/>
                    <a:pt x="122" y="1"/>
                  </a:cubicBez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3"/>
            <p:cNvSpPr/>
            <p:nvPr/>
          </p:nvSpPr>
          <p:spPr>
            <a:xfrm>
              <a:off x="4394182" y="4324487"/>
              <a:ext cx="24823" cy="42528"/>
            </a:xfrm>
            <a:custGeom>
              <a:avLst/>
              <a:gdLst/>
              <a:ahLst/>
              <a:cxnLst/>
              <a:rect l="l" t="t" r="r" b="b"/>
              <a:pathLst>
                <a:path w="122" h="209" extrusionOk="0">
                  <a:moveTo>
                    <a:pt x="5" y="1"/>
                  </a:moveTo>
                  <a:cubicBezTo>
                    <a:pt x="0" y="1"/>
                    <a:pt x="0" y="1"/>
                    <a:pt x="0" y="6"/>
                  </a:cubicBezTo>
                  <a:lnTo>
                    <a:pt x="0" y="204"/>
                  </a:lnTo>
                  <a:cubicBezTo>
                    <a:pt x="0" y="209"/>
                    <a:pt x="0" y="209"/>
                    <a:pt x="5" y="209"/>
                  </a:cubicBezTo>
                  <a:lnTo>
                    <a:pt x="116" y="209"/>
                  </a:lnTo>
                  <a:cubicBezTo>
                    <a:pt x="121" y="209"/>
                    <a:pt x="121" y="209"/>
                    <a:pt x="121" y="204"/>
                  </a:cubicBezTo>
                  <a:lnTo>
                    <a:pt x="121" y="6"/>
                  </a:lnTo>
                  <a:cubicBezTo>
                    <a:pt x="121" y="1"/>
                    <a:pt x="121" y="1"/>
                    <a:pt x="116" y="1"/>
                  </a:cubicBez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3"/>
            <p:cNvSpPr/>
            <p:nvPr/>
          </p:nvSpPr>
          <p:spPr>
            <a:xfrm>
              <a:off x="4335990" y="4401405"/>
              <a:ext cx="25840" cy="42528"/>
            </a:xfrm>
            <a:custGeom>
              <a:avLst/>
              <a:gdLst/>
              <a:ahLst/>
              <a:cxnLst/>
              <a:rect l="l" t="t" r="r" b="b"/>
              <a:pathLst>
                <a:path w="127" h="209" extrusionOk="0">
                  <a:moveTo>
                    <a:pt x="11" y="0"/>
                  </a:moveTo>
                  <a:cubicBezTo>
                    <a:pt x="6" y="0"/>
                    <a:pt x="1" y="0"/>
                    <a:pt x="1" y="5"/>
                  </a:cubicBezTo>
                  <a:lnTo>
                    <a:pt x="1" y="203"/>
                  </a:lnTo>
                  <a:cubicBezTo>
                    <a:pt x="1" y="203"/>
                    <a:pt x="6" y="208"/>
                    <a:pt x="11" y="208"/>
                  </a:cubicBezTo>
                  <a:lnTo>
                    <a:pt x="122" y="208"/>
                  </a:lnTo>
                  <a:cubicBezTo>
                    <a:pt x="122" y="208"/>
                    <a:pt x="127" y="203"/>
                    <a:pt x="127" y="203"/>
                  </a:cubicBezTo>
                  <a:lnTo>
                    <a:pt x="127" y="5"/>
                  </a:lnTo>
                  <a:cubicBezTo>
                    <a:pt x="127" y="0"/>
                    <a:pt x="122" y="0"/>
                    <a:pt x="122" y="0"/>
                  </a:cubicBez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3"/>
            <p:cNvSpPr/>
            <p:nvPr/>
          </p:nvSpPr>
          <p:spPr>
            <a:xfrm>
              <a:off x="4394182" y="4401405"/>
              <a:ext cx="24823" cy="42528"/>
            </a:xfrm>
            <a:custGeom>
              <a:avLst/>
              <a:gdLst/>
              <a:ahLst/>
              <a:cxnLst/>
              <a:rect l="l" t="t" r="r" b="b"/>
              <a:pathLst>
                <a:path w="122" h="209" extrusionOk="0">
                  <a:moveTo>
                    <a:pt x="5" y="0"/>
                  </a:moveTo>
                  <a:cubicBezTo>
                    <a:pt x="0" y="0"/>
                    <a:pt x="0" y="0"/>
                    <a:pt x="0" y="5"/>
                  </a:cubicBezTo>
                  <a:lnTo>
                    <a:pt x="0" y="203"/>
                  </a:lnTo>
                  <a:cubicBezTo>
                    <a:pt x="0" y="203"/>
                    <a:pt x="0" y="208"/>
                    <a:pt x="5" y="208"/>
                  </a:cubicBezTo>
                  <a:lnTo>
                    <a:pt x="116" y="208"/>
                  </a:lnTo>
                  <a:cubicBezTo>
                    <a:pt x="121" y="208"/>
                    <a:pt x="121" y="203"/>
                    <a:pt x="121" y="203"/>
                  </a:cubicBezTo>
                  <a:lnTo>
                    <a:pt x="121" y="5"/>
                  </a:lnTo>
                  <a:cubicBezTo>
                    <a:pt x="121" y="0"/>
                    <a:pt x="121" y="0"/>
                    <a:pt x="116" y="0"/>
                  </a:cubicBez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7" name="Google Shape;667;p13"/>
          <p:cNvGrpSpPr/>
          <p:nvPr/>
        </p:nvGrpSpPr>
        <p:grpSpPr>
          <a:xfrm flipH="1">
            <a:off x="4255284" y="4055943"/>
            <a:ext cx="523037" cy="526935"/>
            <a:chOff x="4392475" y="4247738"/>
            <a:chExt cx="332425" cy="334902"/>
          </a:xfrm>
        </p:grpSpPr>
        <p:sp>
          <p:nvSpPr>
            <p:cNvPr id="668" name="Google Shape;668;p13"/>
            <p:cNvSpPr/>
            <p:nvPr/>
          </p:nvSpPr>
          <p:spPr>
            <a:xfrm>
              <a:off x="4564675" y="4247738"/>
              <a:ext cx="160225" cy="252175"/>
            </a:xfrm>
            <a:custGeom>
              <a:avLst/>
              <a:gdLst/>
              <a:ahLst/>
              <a:cxnLst/>
              <a:rect l="l" t="t" r="r" b="b"/>
              <a:pathLst>
                <a:path w="1164" h="1832" extrusionOk="0">
                  <a:moveTo>
                    <a:pt x="591" y="1"/>
                  </a:moveTo>
                  <a:cubicBezTo>
                    <a:pt x="237" y="1"/>
                    <a:pt x="22" y="361"/>
                    <a:pt x="90" y="683"/>
                  </a:cubicBezTo>
                  <a:cubicBezTo>
                    <a:pt x="138" y="896"/>
                    <a:pt x="124" y="1123"/>
                    <a:pt x="51" y="1331"/>
                  </a:cubicBezTo>
                  <a:cubicBezTo>
                    <a:pt x="32" y="1397"/>
                    <a:pt x="0" y="1831"/>
                    <a:pt x="537" y="1831"/>
                  </a:cubicBezTo>
                  <a:cubicBezTo>
                    <a:pt x="556" y="1831"/>
                    <a:pt x="577" y="1831"/>
                    <a:pt x="598" y="1829"/>
                  </a:cubicBezTo>
                  <a:cubicBezTo>
                    <a:pt x="598" y="1829"/>
                    <a:pt x="614" y="1831"/>
                    <a:pt x="641" y="1831"/>
                  </a:cubicBezTo>
                  <a:cubicBezTo>
                    <a:pt x="770" y="1831"/>
                    <a:pt x="1143" y="1791"/>
                    <a:pt x="1135" y="1331"/>
                  </a:cubicBezTo>
                  <a:cubicBezTo>
                    <a:pt x="1125" y="775"/>
                    <a:pt x="1110" y="683"/>
                    <a:pt x="1135" y="494"/>
                  </a:cubicBezTo>
                  <a:cubicBezTo>
                    <a:pt x="1164" y="301"/>
                    <a:pt x="956" y="6"/>
                    <a:pt x="598" y="1"/>
                  </a:cubicBezTo>
                  <a:cubicBezTo>
                    <a:pt x="595" y="1"/>
                    <a:pt x="593" y="1"/>
                    <a:pt x="591" y="1"/>
                  </a:cubicBezTo>
                  <a:close/>
                </a:path>
              </a:pathLst>
            </a:custGeom>
            <a:solidFill>
              <a:srgbClr val="AFC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3"/>
            <p:cNvSpPr/>
            <p:nvPr/>
          </p:nvSpPr>
          <p:spPr>
            <a:xfrm>
              <a:off x="4644237" y="4315186"/>
              <a:ext cx="4818" cy="267454"/>
            </a:xfrm>
            <a:custGeom>
              <a:avLst/>
              <a:gdLst/>
              <a:ahLst/>
              <a:cxnLst/>
              <a:rect l="l" t="t" r="r" b="b"/>
              <a:pathLst>
                <a:path w="35" h="1943" extrusionOk="0">
                  <a:moveTo>
                    <a:pt x="17" y="1"/>
                  </a:moveTo>
                  <a:cubicBezTo>
                    <a:pt x="9" y="1"/>
                    <a:pt x="0" y="7"/>
                    <a:pt x="0" y="19"/>
                  </a:cubicBezTo>
                  <a:lnTo>
                    <a:pt x="0" y="1925"/>
                  </a:lnTo>
                  <a:cubicBezTo>
                    <a:pt x="0" y="1937"/>
                    <a:pt x="9" y="1943"/>
                    <a:pt x="17" y="1943"/>
                  </a:cubicBezTo>
                  <a:cubicBezTo>
                    <a:pt x="26" y="1943"/>
                    <a:pt x="34" y="1937"/>
                    <a:pt x="34" y="1925"/>
                  </a:cubicBezTo>
                  <a:lnTo>
                    <a:pt x="34" y="19"/>
                  </a:lnTo>
                  <a:cubicBezTo>
                    <a:pt x="34" y="7"/>
                    <a:pt x="26" y="1"/>
                    <a:pt x="17" y="1"/>
                  </a:cubicBezTo>
                  <a:close/>
                </a:path>
              </a:pathLst>
            </a:custGeom>
            <a:solidFill>
              <a:srgbClr val="233D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3"/>
            <p:cNvSpPr/>
            <p:nvPr/>
          </p:nvSpPr>
          <p:spPr>
            <a:xfrm>
              <a:off x="4609962" y="4366667"/>
              <a:ext cx="40056" cy="38129"/>
            </a:xfrm>
            <a:custGeom>
              <a:avLst/>
              <a:gdLst/>
              <a:ahLst/>
              <a:cxnLst/>
              <a:rect l="l" t="t" r="r" b="b"/>
              <a:pathLst>
                <a:path w="291" h="277" extrusionOk="0">
                  <a:moveTo>
                    <a:pt x="28" y="0"/>
                  </a:moveTo>
                  <a:cubicBezTo>
                    <a:pt x="14" y="0"/>
                    <a:pt x="0" y="16"/>
                    <a:pt x="12" y="32"/>
                  </a:cubicBezTo>
                  <a:lnTo>
                    <a:pt x="254" y="274"/>
                  </a:lnTo>
                  <a:cubicBezTo>
                    <a:pt x="257" y="275"/>
                    <a:pt x="260" y="276"/>
                    <a:pt x="263" y="276"/>
                  </a:cubicBezTo>
                  <a:cubicBezTo>
                    <a:pt x="276" y="276"/>
                    <a:pt x="290" y="260"/>
                    <a:pt x="278" y="245"/>
                  </a:cubicBezTo>
                  <a:lnTo>
                    <a:pt x="36" y="3"/>
                  </a:lnTo>
                  <a:cubicBezTo>
                    <a:pt x="34" y="1"/>
                    <a:pt x="31" y="0"/>
                    <a:pt x="28" y="0"/>
                  </a:cubicBezTo>
                  <a:close/>
                </a:path>
              </a:pathLst>
            </a:custGeom>
            <a:solidFill>
              <a:srgbClr val="233D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3"/>
            <p:cNvSpPr/>
            <p:nvPr/>
          </p:nvSpPr>
          <p:spPr>
            <a:xfrm>
              <a:off x="4643273" y="4404934"/>
              <a:ext cx="43222" cy="41157"/>
            </a:xfrm>
            <a:custGeom>
              <a:avLst/>
              <a:gdLst/>
              <a:ahLst/>
              <a:cxnLst/>
              <a:rect l="l" t="t" r="r" b="b"/>
              <a:pathLst>
                <a:path w="314" h="299" extrusionOk="0">
                  <a:moveTo>
                    <a:pt x="286" y="1"/>
                  </a:moveTo>
                  <a:cubicBezTo>
                    <a:pt x="282" y="1"/>
                    <a:pt x="277" y="2"/>
                    <a:pt x="273" y="5"/>
                  </a:cubicBezTo>
                  <a:lnTo>
                    <a:pt x="12" y="267"/>
                  </a:lnTo>
                  <a:cubicBezTo>
                    <a:pt x="0" y="282"/>
                    <a:pt x="14" y="298"/>
                    <a:pt x="28" y="298"/>
                  </a:cubicBezTo>
                  <a:cubicBezTo>
                    <a:pt x="31" y="298"/>
                    <a:pt x="34" y="297"/>
                    <a:pt x="36" y="296"/>
                  </a:cubicBezTo>
                  <a:lnTo>
                    <a:pt x="302" y="30"/>
                  </a:lnTo>
                  <a:cubicBezTo>
                    <a:pt x="314" y="18"/>
                    <a:pt x="301" y="1"/>
                    <a:pt x="286" y="1"/>
                  </a:cubicBezTo>
                  <a:close/>
                </a:path>
              </a:pathLst>
            </a:custGeom>
            <a:solidFill>
              <a:srgbClr val="233D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3"/>
            <p:cNvSpPr/>
            <p:nvPr/>
          </p:nvSpPr>
          <p:spPr>
            <a:xfrm>
              <a:off x="4392475" y="4353728"/>
              <a:ext cx="191884" cy="164216"/>
            </a:xfrm>
            <a:custGeom>
              <a:avLst/>
              <a:gdLst/>
              <a:ahLst/>
              <a:cxnLst/>
              <a:rect l="l" t="t" r="r" b="b"/>
              <a:pathLst>
                <a:path w="1394" h="1193" extrusionOk="0">
                  <a:moveTo>
                    <a:pt x="596" y="0"/>
                  </a:moveTo>
                  <a:cubicBezTo>
                    <a:pt x="267" y="0"/>
                    <a:pt x="1" y="266"/>
                    <a:pt x="1" y="595"/>
                  </a:cubicBezTo>
                  <a:cubicBezTo>
                    <a:pt x="1" y="955"/>
                    <a:pt x="295" y="1193"/>
                    <a:pt x="600" y="1193"/>
                  </a:cubicBezTo>
                  <a:cubicBezTo>
                    <a:pt x="747" y="1193"/>
                    <a:pt x="896" y="1138"/>
                    <a:pt x="1017" y="1016"/>
                  </a:cubicBezTo>
                  <a:cubicBezTo>
                    <a:pt x="1394" y="643"/>
                    <a:pt x="1128" y="0"/>
                    <a:pt x="596" y="0"/>
                  </a:cubicBezTo>
                  <a:close/>
                </a:path>
              </a:pathLst>
            </a:custGeom>
            <a:solidFill>
              <a:srgbClr val="425A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3"/>
            <p:cNvSpPr/>
            <p:nvPr/>
          </p:nvSpPr>
          <p:spPr>
            <a:xfrm>
              <a:off x="4471761" y="4397088"/>
              <a:ext cx="5506" cy="185552"/>
            </a:xfrm>
            <a:custGeom>
              <a:avLst/>
              <a:gdLst/>
              <a:ahLst/>
              <a:cxnLst/>
              <a:rect l="l" t="t" r="r" b="b"/>
              <a:pathLst>
                <a:path w="40" h="1348" extrusionOk="0">
                  <a:moveTo>
                    <a:pt x="20" y="1"/>
                  </a:moveTo>
                  <a:cubicBezTo>
                    <a:pt x="10" y="1"/>
                    <a:pt x="0" y="7"/>
                    <a:pt x="0" y="19"/>
                  </a:cubicBezTo>
                  <a:lnTo>
                    <a:pt x="0" y="1330"/>
                  </a:lnTo>
                  <a:cubicBezTo>
                    <a:pt x="0" y="1342"/>
                    <a:pt x="10" y="1348"/>
                    <a:pt x="20" y="1348"/>
                  </a:cubicBezTo>
                  <a:cubicBezTo>
                    <a:pt x="29" y="1348"/>
                    <a:pt x="39" y="1342"/>
                    <a:pt x="39" y="1330"/>
                  </a:cubicBezTo>
                  <a:lnTo>
                    <a:pt x="39" y="19"/>
                  </a:lnTo>
                  <a:cubicBezTo>
                    <a:pt x="39" y="7"/>
                    <a:pt x="29" y="1"/>
                    <a:pt x="20" y="1"/>
                  </a:cubicBezTo>
                  <a:close/>
                </a:path>
              </a:pathLst>
            </a:custGeom>
            <a:solidFill>
              <a:srgbClr val="233D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3"/>
            <p:cNvSpPr/>
            <p:nvPr/>
          </p:nvSpPr>
          <p:spPr>
            <a:xfrm>
              <a:off x="4447673" y="4432327"/>
              <a:ext cx="29870" cy="27943"/>
            </a:xfrm>
            <a:custGeom>
              <a:avLst/>
              <a:gdLst/>
              <a:ahLst/>
              <a:cxnLst/>
              <a:rect l="l" t="t" r="r" b="b"/>
              <a:pathLst>
                <a:path w="217" h="203" extrusionOk="0">
                  <a:moveTo>
                    <a:pt x="29" y="0"/>
                  </a:moveTo>
                  <a:cubicBezTo>
                    <a:pt x="15" y="0"/>
                    <a:pt x="1" y="18"/>
                    <a:pt x="16" y="34"/>
                  </a:cubicBezTo>
                  <a:lnTo>
                    <a:pt x="180" y="198"/>
                  </a:lnTo>
                  <a:cubicBezTo>
                    <a:pt x="185" y="201"/>
                    <a:pt x="189" y="203"/>
                    <a:pt x="193" y="203"/>
                  </a:cubicBezTo>
                  <a:cubicBezTo>
                    <a:pt x="207" y="203"/>
                    <a:pt x="217" y="185"/>
                    <a:pt x="209" y="174"/>
                  </a:cubicBezTo>
                  <a:lnTo>
                    <a:pt x="40" y="5"/>
                  </a:lnTo>
                  <a:cubicBezTo>
                    <a:pt x="37" y="2"/>
                    <a:pt x="33" y="0"/>
                    <a:pt x="29" y="0"/>
                  </a:cubicBezTo>
                  <a:close/>
                </a:path>
              </a:pathLst>
            </a:custGeom>
            <a:solidFill>
              <a:srgbClr val="233D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3"/>
            <p:cNvSpPr/>
            <p:nvPr/>
          </p:nvSpPr>
          <p:spPr>
            <a:xfrm>
              <a:off x="4471348" y="4458893"/>
              <a:ext cx="31935" cy="30008"/>
            </a:xfrm>
            <a:custGeom>
              <a:avLst/>
              <a:gdLst/>
              <a:ahLst/>
              <a:cxnLst/>
              <a:rect l="l" t="t" r="r" b="b"/>
              <a:pathLst>
                <a:path w="232" h="218" extrusionOk="0">
                  <a:moveTo>
                    <a:pt x="203" y="1"/>
                  </a:moveTo>
                  <a:cubicBezTo>
                    <a:pt x="199" y="1"/>
                    <a:pt x="195" y="2"/>
                    <a:pt x="192" y="5"/>
                  </a:cubicBezTo>
                  <a:lnTo>
                    <a:pt x="8" y="189"/>
                  </a:lnTo>
                  <a:cubicBezTo>
                    <a:pt x="1" y="200"/>
                    <a:pt x="11" y="218"/>
                    <a:pt x="25" y="218"/>
                  </a:cubicBezTo>
                  <a:cubicBezTo>
                    <a:pt x="29" y="218"/>
                    <a:pt x="33" y="216"/>
                    <a:pt x="37" y="213"/>
                  </a:cubicBezTo>
                  <a:lnTo>
                    <a:pt x="216" y="34"/>
                  </a:lnTo>
                  <a:cubicBezTo>
                    <a:pt x="232" y="19"/>
                    <a:pt x="217" y="1"/>
                    <a:pt x="203" y="1"/>
                  </a:cubicBezTo>
                  <a:close/>
                </a:path>
              </a:pathLst>
            </a:custGeom>
            <a:solidFill>
              <a:srgbClr val="233D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3"/>
            <p:cNvSpPr/>
            <p:nvPr/>
          </p:nvSpPr>
          <p:spPr>
            <a:xfrm>
              <a:off x="4507137" y="4354967"/>
              <a:ext cx="137925" cy="166006"/>
            </a:xfrm>
            <a:custGeom>
              <a:avLst/>
              <a:gdLst/>
              <a:ahLst/>
              <a:cxnLst/>
              <a:rect l="l" t="t" r="r" b="b"/>
              <a:pathLst>
                <a:path w="1002" h="1206" extrusionOk="0">
                  <a:moveTo>
                    <a:pt x="494" y="1"/>
                  </a:moveTo>
                  <a:cubicBezTo>
                    <a:pt x="441" y="1"/>
                    <a:pt x="389" y="30"/>
                    <a:pt x="367" y="88"/>
                  </a:cubicBezTo>
                  <a:lnTo>
                    <a:pt x="10" y="1007"/>
                  </a:lnTo>
                  <a:cubicBezTo>
                    <a:pt x="10" y="1007"/>
                    <a:pt x="10" y="1007"/>
                    <a:pt x="10" y="1007"/>
                  </a:cubicBezTo>
                  <a:lnTo>
                    <a:pt x="10" y="1007"/>
                  </a:lnTo>
                  <a:cubicBezTo>
                    <a:pt x="3" y="1023"/>
                    <a:pt x="1" y="1039"/>
                    <a:pt x="1" y="1055"/>
                  </a:cubicBezTo>
                  <a:lnTo>
                    <a:pt x="1" y="1055"/>
                  </a:lnTo>
                  <a:cubicBezTo>
                    <a:pt x="0" y="1130"/>
                    <a:pt x="59" y="1195"/>
                    <a:pt x="135" y="1195"/>
                  </a:cubicBezTo>
                  <a:lnTo>
                    <a:pt x="832" y="1205"/>
                  </a:lnTo>
                  <a:cubicBezTo>
                    <a:pt x="933" y="1205"/>
                    <a:pt x="1001" y="1104"/>
                    <a:pt x="962" y="1012"/>
                  </a:cubicBezTo>
                  <a:lnTo>
                    <a:pt x="624" y="88"/>
                  </a:lnTo>
                  <a:cubicBezTo>
                    <a:pt x="600" y="30"/>
                    <a:pt x="546" y="1"/>
                    <a:pt x="494" y="1"/>
                  </a:cubicBezTo>
                  <a:close/>
                </a:path>
              </a:pathLst>
            </a:custGeom>
            <a:solidFill>
              <a:srgbClr val="D074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3"/>
            <p:cNvSpPr/>
            <p:nvPr/>
          </p:nvSpPr>
          <p:spPr>
            <a:xfrm>
              <a:off x="4538384" y="4379744"/>
              <a:ext cx="70064" cy="202483"/>
            </a:xfrm>
            <a:custGeom>
              <a:avLst/>
              <a:gdLst/>
              <a:ahLst/>
              <a:cxnLst/>
              <a:rect l="l" t="t" r="r" b="b"/>
              <a:pathLst>
                <a:path w="509" h="1471" extrusionOk="0">
                  <a:moveTo>
                    <a:pt x="259" y="1"/>
                  </a:moveTo>
                  <a:cubicBezTo>
                    <a:pt x="250" y="1"/>
                    <a:pt x="242" y="7"/>
                    <a:pt x="242" y="19"/>
                  </a:cubicBezTo>
                  <a:lnTo>
                    <a:pt x="242" y="793"/>
                  </a:lnTo>
                  <a:lnTo>
                    <a:pt x="29" y="575"/>
                  </a:lnTo>
                  <a:cubicBezTo>
                    <a:pt x="24" y="573"/>
                    <a:pt x="20" y="572"/>
                    <a:pt x="15" y="572"/>
                  </a:cubicBezTo>
                  <a:cubicBezTo>
                    <a:pt x="11" y="572"/>
                    <a:pt x="7" y="573"/>
                    <a:pt x="5" y="575"/>
                  </a:cubicBezTo>
                  <a:cubicBezTo>
                    <a:pt x="0" y="580"/>
                    <a:pt x="0" y="580"/>
                    <a:pt x="0" y="585"/>
                  </a:cubicBezTo>
                  <a:cubicBezTo>
                    <a:pt x="0" y="590"/>
                    <a:pt x="0" y="595"/>
                    <a:pt x="5" y="600"/>
                  </a:cubicBezTo>
                  <a:lnTo>
                    <a:pt x="242" y="832"/>
                  </a:lnTo>
                  <a:lnTo>
                    <a:pt x="242" y="1456"/>
                  </a:lnTo>
                  <a:cubicBezTo>
                    <a:pt x="242" y="1465"/>
                    <a:pt x="249" y="1470"/>
                    <a:pt x="257" y="1470"/>
                  </a:cubicBezTo>
                  <a:cubicBezTo>
                    <a:pt x="264" y="1470"/>
                    <a:pt x="271" y="1465"/>
                    <a:pt x="271" y="1456"/>
                  </a:cubicBezTo>
                  <a:lnTo>
                    <a:pt x="271" y="967"/>
                  </a:lnTo>
                  <a:lnTo>
                    <a:pt x="498" y="740"/>
                  </a:lnTo>
                  <a:cubicBezTo>
                    <a:pt x="503" y="735"/>
                    <a:pt x="508" y="730"/>
                    <a:pt x="508" y="725"/>
                  </a:cubicBezTo>
                  <a:cubicBezTo>
                    <a:pt x="503" y="720"/>
                    <a:pt x="498" y="716"/>
                    <a:pt x="494" y="716"/>
                  </a:cubicBezTo>
                  <a:cubicBezTo>
                    <a:pt x="489" y="716"/>
                    <a:pt x="484" y="716"/>
                    <a:pt x="479" y="720"/>
                  </a:cubicBezTo>
                  <a:lnTo>
                    <a:pt x="276" y="924"/>
                  </a:lnTo>
                  <a:lnTo>
                    <a:pt x="276" y="556"/>
                  </a:lnTo>
                  <a:lnTo>
                    <a:pt x="465" y="367"/>
                  </a:lnTo>
                  <a:cubicBezTo>
                    <a:pt x="476" y="356"/>
                    <a:pt x="464" y="339"/>
                    <a:pt x="451" y="339"/>
                  </a:cubicBezTo>
                  <a:cubicBezTo>
                    <a:pt x="447" y="339"/>
                    <a:pt x="443" y="340"/>
                    <a:pt x="440" y="343"/>
                  </a:cubicBezTo>
                  <a:lnTo>
                    <a:pt x="276" y="512"/>
                  </a:lnTo>
                  <a:lnTo>
                    <a:pt x="276" y="19"/>
                  </a:lnTo>
                  <a:cubicBezTo>
                    <a:pt x="276" y="7"/>
                    <a:pt x="267" y="1"/>
                    <a:pt x="259" y="1"/>
                  </a:cubicBezTo>
                  <a:close/>
                </a:path>
              </a:pathLst>
            </a:custGeom>
            <a:solidFill>
              <a:srgbClr val="233D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8" name="Google Shape;678;p13"/>
          <p:cNvGrpSpPr/>
          <p:nvPr/>
        </p:nvGrpSpPr>
        <p:grpSpPr>
          <a:xfrm>
            <a:off x="1317976" y="4110000"/>
            <a:ext cx="523049" cy="528249"/>
            <a:chOff x="1664401" y="4110000"/>
            <a:chExt cx="523049" cy="528249"/>
          </a:xfrm>
        </p:grpSpPr>
        <p:sp>
          <p:nvSpPr>
            <p:cNvPr id="679" name="Google Shape;679;p13"/>
            <p:cNvSpPr/>
            <p:nvPr/>
          </p:nvSpPr>
          <p:spPr>
            <a:xfrm>
              <a:off x="1935243" y="4110000"/>
              <a:ext cx="252207" cy="397811"/>
            </a:xfrm>
            <a:custGeom>
              <a:avLst/>
              <a:gdLst/>
              <a:ahLst/>
              <a:cxnLst/>
              <a:rect l="l" t="t" r="r" b="b"/>
              <a:pathLst>
                <a:path w="1164" h="1836" extrusionOk="0">
                  <a:moveTo>
                    <a:pt x="591" y="1"/>
                  </a:moveTo>
                  <a:cubicBezTo>
                    <a:pt x="237" y="1"/>
                    <a:pt x="28" y="365"/>
                    <a:pt x="95" y="683"/>
                  </a:cubicBezTo>
                  <a:cubicBezTo>
                    <a:pt x="138" y="900"/>
                    <a:pt x="124" y="1123"/>
                    <a:pt x="56" y="1331"/>
                  </a:cubicBezTo>
                  <a:cubicBezTo>
                    <a:pt x="33" y="1401"/>
                    <a:pt x="0" y="1835"/>
                    <a:pt x="545" y="1835"/>
                  </a:cubicBezTo>
                  <a:cubicBezTo>
                    <a:pt x="562" y="1835"/>
                    <a:pt x="580" y="1835"/>
                    <a:pt x="598" y="1834"/>
                  </a:cubicBezTo>
                  <a:cubicBezTo>
                    <a:pt x="598" y="1834"/>
                    <a:pt x="614" y="1835"/>
                    <a:pt x="641" y="1835"/>
                  </a:cubicBezTo>
                  <a:cubicBezTo>
                    <a:pt x="771" y="1835"/>
                    <a:pt x="1148" y="1796"/>
                    <a:pt x="1140" y="1331"/>
                  </a:cubicBezTo>
                  <a:cubicBezTo>
                    <a:pt x="1130" y="774"/>
                    <a:pt x="1116" y="687"/>
                    <a:pt x="1140" y="494"/>
                  </a:cubicBezTo>
                  <a:cubicBezTo>
                    <a:pt x="1164" y="300"/>
                    <a:pt x="961" y="5"/>
                    <a:pt x="598" y="1"/>
                  </a:cubicBezTo>
                  <a:cubicBezTo>
                    <a:pt x="596" y="1"/>
                    <a:pt x="593" y="1"/>
                    <a:pt x="591" y="1"/>
                  </a:cubicBezTo>
                  <a:close/>
                </a:path>
              </a:pathLst>
            </a:custGeom>
            <a:solidFill>
              <a:srgbClr val="AFC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3"/>
            <p:cNvSpPr/>
            <p:nvPr/>
          </p:nvSpPr>
          <p:spPr>
            <a:xfrm>
              <a:off x="2007612" y="4217253"/>
              <a:ext cx="119387" cy="419911"/>
            </a:xfrm>
            <a:custGeom>
              <a:avLst/>
              <a:gdLst/>
              <a:ahLst/>
              <a:cxnLst/>
              <a:rect l="l" t="t" r="r" b="b"/>
              <a:pathLst>
                <a:path w="551" h="1938" extrusionOk="0">
                  <a:moveTo>
                    <a:pt x="265" y="0"/>
                  </a:moveTo>
                  <a:cubicBezTo>
                    <a:pt x="255" y="0"/>
                    <a:pt x="247" y="6"/>
                    <a:pt x="249" y="18"/>
                  </a:cubicBezTo>
                  <a:lnTo>
                    <a:pt x="249" y="584"/>
                  </a:lnTo>
                  <a:lnTo>
                    <a:pt x="37" y="376"/>
                  </a:lnTo>
                  <a:cubicBezTo>
                    <a:pt x="32" y="373"/>
                    <a:pt x="27" y="371"/>
                    <a:pt x="23" y="371"/>
                  </a:cubicBezTo>
                  <a:cubicBezTo>
                    <a:pt x="10" y="371"/>
                    <a:pt x="0" y="386"/>
                    <a:pt x="8" y="400"/>
                  </a:cubicBezTo>
                  <a:lnTo>
                    <a:pt x="245" y="637"/>
                  </a:lnTo>
                  <a:lnTo>
                    <a:pt x="245" y="1919"/>
                  </a:lnTo>
                  <a:cubicBezTo>
                    <a:pt x="247" y="1931"/>
                    <a:pt x="257" y="1937"/>
                    <a:pt x="266" y="1937"/>
                  </a:cubicBezTo>
                  <a:cubicBezTo>
                    <a:pt x="275" y="1937"/>
                    <a:pt x="283" y="1931"/>
                    <a:pt x="283" y="1919"/>
                  </a:cubicBezTo>
                  <a:lnTo>
                    <a:pt x="283" y="937"/>
                  </a:lnTo>
                  <a:lnTo>
                    <a:pt x="540" y="681"/>
                  </a:lnTo>
                  <a:cubicBezTo>
                    <a:pt x="551" y="666"/>
                    <a:pt x="539" y="652"/>
                    <a:pt x="527" y="652"/>
                  </a:cubicBezTo>
                  <a:cubicBezTo>
                    <a:pt x="523" y="652"/>
                    <a:pt x="519" y="653"/>
                    <a:pt x="515" y="657"/>
                  </a:cubicBezTo>
                  <a:cubicBezTo>
                    <a:pt x="438" y="734"/>
                    <a:pt x="361" y="807"/>
                    <a:pt x="283" y="884"/>
                  </a:cubicBezTo>
                  <a:lnTo>
                    <a:pt x="283" y="633"/>
                  </a:lnTo>
                  <a:lnTo>
                    <a:pt x="283" y="18"/>
                  </a:lnTo>
                  <a:cubicBezTo>
                    <a:pt x="283" y="6"/>
                    <a:pt x="274" y="0"/>
                    <a:pt x="265" y="0"/>
                  </a:cubicBezTo>
                  <a:close/>
                </a:path>
              </a:pathLst>
            </a:custGeom>
            <a:solidFill>
              <a:srgbClr val="233D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3"/>
            <p:cNvSpPr/>
            <p:nvPr/>
          </p:nvSpPr>
          <p:spPr>
            <a:xfrm>
              <a:off x="1664401" y="4276622"/>
              <a:ext cx="302041" cy="259140"/>
            </a:xfrm>
            <a:custGeom>
              <a:avLst/>
              <a:gdLst/>
              <a:ahLst/>
              <a:cxnLst/>
              <a:rect l="l" t="t" r="r" b="b"/>
              <a:pathLst>
                <a:path w="1394" h="1196" extrusionOk="0">
                  <a:moveTo>
                    <a:pt x="600" y="1"/>
                  </a:moveTo>
                  <a:cubicBezTo>
                    <a:pt x="271" y="1"/>
                    <a:pt x="0" y="267"/>
                    <a:pt x="0" y="600"/>
                  </a:cubicBezTo>
                  <a:cubicBezTo>
                    <a:pt x="0" y="958"/>
                    <a:pt x="296" y="1195"/>
                    <a:pt x="603" y="1195"/>
                  </a:cubicBezTo>
                  <a:cubicBezTo>
                    <a:pt x="750" y="1195"/>
                    <a:pt x="899" y="1141"/>
                    <a:pt x="1021" y="1021"/>
                  </a:cubicBezTo>
                  <a:cubicBezTo>
                    <a:pt x="1393" y="644"/>
                    <a:pt x="1127" y="1"/>
                    <a:pt x="600" y="1"/>
                  </a:cubicBezTo>
                  <a:close/>
                </a:path>
              </a:pathLst>
            </a:custGeom>
            <a:solidFill>
              <a:srgbClr val="D074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3"/>
            <p:cNvSpPr/>
            <p:nvPr/>
          </p:nvSpPr>
          <p:spPr>
            <a:xfrm>
              <a:off x="1751937" y="4346174"/>
              <a:ext cx="86019" cy="292075"/>
            </a:xfrm>
            <a:custGeom>
              <a:avLst/>
              <a:gdLst/>
              <a:ahLst/>
              <a:cxnLst/>
              <a:rect l="l" t="t" r="r" b="b"/>
              <a:pathLst>
                <a:path w="397" h="1348" extrusionOk="0">
                  <a:moveTo>
                    <a:pt x="194" y="0"/>
                  </a:moveTo>
                  <a:cubicBezTo>
                    <a:pt x="185" y="0"/>
                    <a:pt x="177" y="6"/>
                    <a:pt x="177" y="18"/>
                  </a:cubicBezTo>
                  <a:lnTo>
                    <a:pt x="177" y="400"/>
                  </a:lnTo>
                  <a:lnTo>
                    <a:pt x="41" y="260"/>
                  </a:lnTo>
                  <a:cubicBezTo>
                    <a:pt x="37" y="257"/>
                    <a:pt x="33" y="256"/>
                    <a:pt x="29" y="256"/>
                  </a:cubicBezTo>
                  <a:cubicBezTo>
                    <a:pt x="13" y="256"/>
                    <a:pt x="1" y="274"/>
                    <a:pt x="12" y="289"/>
                  </a:cubicBezTo>
                  <a:cubicBezTo>
                    <a:pt x="70" y="342"/>
                    <a:pt x="123" y="396"/>
                    <a:pt x="177" y="449"/>
                  </a:cubicBezTo>
                  <a:lnTo>
                    <a:pt x="177" y="1329"/>
                  </a:lnTo>
                  <a:cubicBezTo>
                    <a:pt x="177" y="1341"/>
                    <a:pt x="185" y="1347"/>
                    <a:pt x="194" y="1347"/>
                  </a:cubicBezTo>
                  <a:cubicBezTo>
                    <a:pt x="202" y="1347"/>
                    <a:pt x="211" y="1341"/>
                    <a:pt x="211" y="1329"/>
                  </a:cubicBezTo>
                  <a:lnTo>
                    <a:pt x="211" y="652"/>
                  </a:lnTo>
                  <a:lnTo>
                    <a:pt x="389" y="478"/>
                  </a:lnTo>
                  <a:cubicBezTo>
                    <a:pt x="397" y="463"/>
                    <a:pt x="388" y="448"/>
                    <a:pt x="374" y="448"/>
                  </a:cubicBezTo>
                  <a:cubicBezTo>
                    <a:pt x="370" y="448"/>
                    <a:pt x="365" y="450"/>
                    <a:pt x="360" y="454"/>
                  </a:cubicBezTo>
                  <a:lnTo>
                    <a:pt x="211" y="599"/>
                  </a:lnTo>
                  <a:lnTo>
                    <a:pt x="211" y="18"/>
                  </a:lnTo>
                  <a:cubicBezTo>
                    <a:pt x="211" y="6"/>
                    <a:pt x="202" y="0"/>
                    <a:pt x="194" y="0"/>
                  </a:cubicBezTo>
                  <a:close/>
                </a:path>
              </a:pathLst>
            </a:custGeom>
            <a:solidFill>
              <a:srgbClr val="233D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3"/>
            <p:cNvSpPr/>
            <p:nvPr/>
          </p:nvSpPr>
          <p:spPr>
            <a:xfrm>
              <a:off x="1831239" y="4268822"/>
              <a:ext cx="218839" cy="265857"/>
            </a:xfrm>
            <a:custGeom>
              <a:avLst/>
              <a:gdLst/>
              <a:ahLst/>
              <a:cxnLst/>
              <a:rect l="l" t="t" r="r" b="b"/>
              <a:pathLst>
                <a:path w="1010" h="1227" extrusionOk="0">
                  <a:moveTo>
                    <a:pt x="500" y="0"/>
                  </a:moveTo>
                  <a:cubicBezTo>
                    <a:pt x="453" y="0"/>
                    <a:pt x="406" y="27"/>
                    <a:pt x="386" y="80"/>
                  </a:cubicBezTo>
                  <a:lnTo>
                    <a:pt x="9" y="1052"/>
                  </a:lnTo>
                  <a:cubicBezTo>
                    <a:pt x="3" y="1067"/>
                    <a:pt x="1" y="1082"/>
                    <a:pt x="1" y="1097"/>
                  </a:cubicBezTo>
                  <a:lnTo>
                    <a:pt x="1" y="1097"/>
                  </a:lnTo>
                  <a:cubicBezTo>
                    <a:pt x="1" y="1162"/>
                    <a:pt x="49" y="1217"/>
                    <a:pt x="120" y="1217"/>
                  </a:cubicBezTo>
                  <a:lnTo>
                    <a:pt x="860" y="1227"/>
                  </a:lnTo>
                  <a:cubicBezTo>
                    <a:pt x="863" y="1227"/>
                    <a:pt x="865" y="1227"/>
                    <a:pt x="867" y="1227"/>
                  </a:cubicBezTo>
                  <a:cubicBezTo>
                    <a:pt x="951" y="1227"/>
                    <a:pt x="1009" y="1142"/>
                    <a:pt x="976" y="1062"/>
                  </a:cubicBezTo>
                  <a:lnTo>
                    <a:pt x="614" y="80"/>
                  </a:lnTo>
                  <a:cubicBezTo>
                    <a:pt x="594" y="27"/>
                    <a:pt x="547" y="0"/>
                    <a:pt x="500" y="0"/>
                  </a:cubicBezTo>
                  <a:close/>
                </a:path>
              </a:pathLst>
            </a:custGeom>
            <a:solidFill>
              <a:srgbClr val="425A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3"/>
            <p:cNvSpPr/>
            <p:nvPr/>
          </p:nvSpPr>
          <p:spPr>
            <a:xfrm>
              <a:off x="1881291" y="4318873"/>
              <a:ext cx="101836" cy="318509"/>
            </a:xfrm>
            <a:custGeom>
              <a:avLst/>
              <a:gdLst/>
              <a:ahLst/>
              <a:cxnLst/>
              <a:rect l="l" t="t" r="r" b="b"/>
              <a:pathLst>
                <a:path w="470" h="1470" extrusionOk="0">
                  <a:moveTo>
                    <a:pt x="259" y="0"/>
                  </a:moveTo>
                  <a:cubicBezTo>
                    <a:pt x="251" y="0"/>
                    <a:pt x="242" y="6"/>
                    <a:pt x="242" y="18"/>
                  </a:cubicBezTo>
                  <a:lnTo>
                    <a:pt x="242" y="792"/>
                  </a:lnTo>
                  <a:lnTo>
                    <a:pt x="29" y="575"/>
                  </a:lnTo>
                  <a:cubicBezTo>
                    <a:pt x="25" y="572"/>
                    <a:pt x="20" y="571"/>
                    <a:pt x="16" y="571"/>
                  </a:cubicBezTo>
                  <a:cubicBezTo>
                    <a:pt x="11" y="571"/>
                    <a:pt x="8" y="572"/>
                    <a:pt x="5" y="575"/>
                  </a:cubicBezTo>
                  <a:cubicBezTo>
                    <a:pt x="0" y="575"/>
                    <a:pt x="0" y="580"/>
                    <a:pt x="0" y="584"/>
                  </a:cubicBezTo>
                  <a:cubicBezTo>
                    <a:pt x="0" y="589"/>
                    <a:pt x="0" y="594"/>
                    <a:pt x="5" y="594"/>
                  </a:cubicBezTo>
                  <a:lnTo>
                    <a:pt x="242" y="831"/>
                  </a:lnTo>
                  <a:lnTo>
                    <a:pt x="242" y="1455"/>
                  </a:lnTo>
                  <a:cubicBezTo>
                    <a:pt x="242" y="1465"/>
                    <a:pt x="251" y="1470"/>
                    <a:pt x="259" y="1470"/>
                  </a:cubicBezTo>
                  <a:cubicBezTo>
                    <a:pt x="268" y="1470"/>
                    <a:pt x="276" y="1465"/>
                    <a:pt x="276" y="1455"/>
                  </a:cubicBezTo>
                  <a:lnTo>
                    <a:pt x="276" y="551"/>
                  </a:lnTo>
                  <a:lnTo>
                    <a:pt x="465" y="362"/>
                  </a:lnTo>
                  <a:cubicBezTo>
                    <a:pt x="470" y="357"/>
                    <a:pt x="470" y="347"/>
                    <a:pt x="465" y="343"/>
                  </a:cubicBezTo>
                  <a:cubicBezTo>
                    <a:pt x="460" y="340"/>
                    <a:pt x="455" y="339"/>
                    <a:pt x="451" y="339"/>
                  </a:cubicBezTo>
                  <a:cubicBezTo>
                    <a:pt x="447" y="339"/>
                    <a:pt x="443" y="340"/>
                    <a:pt x="441" y="343"/>
                  </a:cubicBezTo>
                  <a:lnTo>
                    <a:pt x="276" y="507"/>
                  </a:lnTo>
                  <a:lnTo>
                    <a:pt x="276" y="18"/>
                  </a:lnTo>
                  <a:cubicBezTo>
                    <a:pt x="276" y="6"/>
                    <a:pt x="268" y="0"/>
                    <a:pt x="259" y="0"/>
                  </a:cubicBezTo>
                  <a:close/>
                </a:path>
              </a:pathLst>
            </a:custGeom>
            <a:solidFill>
              <a:srgbClr val="233D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5" name="Google Shape;685;p13"/>
          <p:cNvGrpSpPr/>
          <p:nvPr/>
        </p:nvGrpSpPr>
        <p:grpSpPr>
          <a:xfrm>
            <a:off x="2930085" y="3276692"/>
            <a:ext cx="751243" cy="1262663"/>
            <a:chOff x="-3487875" y="-1884325"/>
            <a:chExt cx="252400" cy="424225"/>
          </a:xfrm>
        </p:grpSpPr>
        <p:sp>
          <p:nvSpPr>
            <p:cNvPr id="686" name="Google Shape;686;p13"/>
            <p:cNvSpPr/>
            <p:nvPr/>
          </p:nvSpPr>
          <p:spPr>
            <a:xfrm>
              <a:off x="-3405525" y="-1829775"/>
              <a:ext cx="84075" cy="369675"/>
            </a:xfrm>
            <a:custGeom>
              <a:avLst/>
              <a:gdLst/>
              <a:ahLst/>
              <a:cxnLst/>
              <a:rect l="l" t="t" r="r" b="b"/>
              <a:pathLst>
                <a:path w="3363" h="14787" extrusionOk="0">
                  <a:moveTo>
                    <a:pt x="746" y="0"/>
                  </a:moveTo>
                  <a:cubicBezTo>
                    <a:pt x="335" y="0"/>
                    <a:pt x="1" y="334"/>
                    <a:pt x="1" y="750"/>
                  </a:cubicBezTo>
                  <a:lnTo>
                    <a:pt x="1" y="14782"/>
                  </a:lnTo>
                  <a:lnTo>
                    <a:pt x="3363" y="14787"/>
                  </a:lnTo>
                  <a:lnTo>
                    <a:pt x="3363" y="750"/>
                  </a:lnTo>
                  <a:cubicBezTo>
                    <a:pt x="3363" y="334"/>
                    <a:pt x="3029" y="0"/>
                    <a:pt x="2613" y="0"/>
                  </a:cubicBez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3"/>
            <p:cNvSpPr/>
            <p:nvPr/>
          </p:nvSpPr>
          <p:spPr>
            <a:xfrm>
              <a:off x="-3405525" y="-1490100"/>
              <a:ext cx="84075" cy="30000"/>
            </a:xfrm>
            <a:custGeom>
              <a:avLst/>
              <a:gdLst/>
              <a:ahLst/>
              <a:cxnLst/>
              <a:rect l="l" t="t" r="r" b="b"/>
              <a:pathLst>
                <a:path w="3363" h="1200" extrusionOk="0">
                  <a:moveTo>
                    <a:pt x="1" y="0"/>
                  </a:moveTo>
                  <a:lnTo>
                    <a:pt x="1" y="1200"/>
                  </a:lnTo>
                  <a:lnTo>
                    <a:pt x="3363" y="1200"/>
                  </a:lnTo>
                  <a:lnTo>
                    <a:pt x="3363" y="0"/>
                  </a:lnTo>
                  <a:close/>
                </a:path>
              </a:pathLst>
            </a:custGeom>
            <a:solidFill>
              <a:srgbClr val="883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3"/>
            <p:cNvSpPr/>
            <p:nvPr/>
          </p:nvSpPr>
          <p:spPr>
            <a:xfrm>
              <a:off x="-3405525" y="-1672950"/>
              <a:ext cx="84075" cy="29900"/>
            </a:xfrm>
            <a:custGeom>
              <a:avLst/>
              <a:gdLst/>
              <a:ahLst/>
              <a:cxnLst/>
              <a:rect l="l" t="t" r="r" b="b"/>
              <a:pathLst>
                <a:path w="3363" h="1196" extrusionOk="0">
                  <a:moveTo>
                    <a:pt x="1" y="1"/>
                  </a:moveTo>
                  <a:lnTo>
                    <a:pt x="1" y="1196"/>
                  </a:lnTo>
                  <a:lnTo>
                    <a:pt x="3363" y="1196"/>
                  </a:lnTo>
                  <a:lnTo>
                    <a:pt x="3363" y="1"/>
                  </a:lnTo>
                  <a:close/>
                </a:path>
              </a:pathLst>
            </a:custGeom>
            <a:solidFill>
              <a:srgbClr val="883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3"/>
            <p:cNvSpPr/>
            <p:nvPr/>
          </p:nvSpPr>
          <p:spPr>
            <a:xfrm>
              <a:off x="-3373225" y="-1624450"/>
              <a:ext cx="25650" cy="102800"/>
            </a:xfrm>
            <a:custGeom>
              <a:avLst/>
              <a:gdLst/>
              <a:ahLst/>
              <a:cxnLst/>
              <a:rect l="l" t="t" r="r" b="b"/>
              <a:pathLst>
                <a:path w="1026" h="4112" extrusionOk="0">
                  <a:moveTo>
                    <a:pt x="513" y="0"/>
                  </a:moveTo>
                  <a:cubicBezTo>
                    <a:pt x="228" y="0"/>
                    <a:pt x="0" y="228"/>
                    <a:pt x="0" y="513"/>
                  </a:cubicBezTo>
                  <a:lnTo>
                    <a:pt x="0" y="3594"/>
                  </a:lnTo>
                  <a:cubicBezTo>
                    <a:pt x="0" y="3880"/>
                    <a:pt x="228" y="4112"/>
                    <a:pt x="513" y="4112"/>
                  </a:cubicBezTo>
                  <a:cubicBezTo>
                    <a:pt x="799" y="4112"/>
                    <a:pt x="1026" y="3880"/>
                    <a:pt x="1026" y="3594"/>
                  </a:cubicBezTo>
                  <a:lnTo>
                    <a:pt x="1026" y="513"/>
                  </a:lnTo>
                  <a:cubicBezTo>
                    <a:pt x="1026" y="228"/>
                    <a:pt x="799" y="0"/>
                    <a:pt x="513"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3"/>
            <p:cNvSpPr/>
            <p:nvPr/>
          </p:nvSpPr>
          <p:spPr>
            <a:xfrm>
              <a:off x="-3419050" y="-1860025"/>
              <a:ext cx="112725" cy="52025"/>
            </a:xfrm>
            <a:custGeom>
              <a:avLst/>
              <a:gdLst/>
              <a:ahLst/>
              <a:cxnLst/>
              <a:rect l="l" t="t" r="r" b="b"/>
              <a:pathLst>
                <a:path w="4509" h="2081" extrusionOk="0">
                  <a:moveTo>
                    <a:pt x="1611" y="1"/>
                  </a:moveTo>
                  <a:cubicBezTo>
                    <a:pt x="1553" y="238"/>
                    <a:pt x="1456" y="460"/>
                    <a:pt x="1335" y="673"/>
                  </a:cubicBezTo>
                  <a:cubicBezTo>
                    <a:pt x="997" y="1263"/>
                    <a:pt x="484" y="1655"/>
                    <a:pt x="0" y="1757"/>
                  </a:cubicBezTo>
                  <a:lnTo>
                    <a:pt x="0" y="2081"/>
                  </a:lnTo>
                  <a:lnTo>
                    <a:pt x="4508" y="2081"/>
                  </a:lnTo>
                  <a:lnTo>
                    <a:pt x="4508" y="1723"/>
                  </a:lnTo>
                  <a:cubicBezTo>
                    <a:pt x="4015" y="1641"/>
                    <a:pt x="3483" y="1239"/>
                    <a:pt x="3130" y="635"/>
                  </a:cubicBezTo>
                  <a:cubicBezTo>
                    <a:pt x="3014" y="436"/>
                    <a:pt x="2927" y="223"/>
                    <a:pt x="2869" y="1"/>
                  </a:cubicBezTo>
                  <a:close/>
                </a:path>
              </a:pathLst>
            </a:custGeom>
            <a:solidFill>
              <a:srgbClr val="883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3"/>
            <p:cNvSpPr/>
            <p:nvPr/>
          </p:nvSpPr>
          <p:spPr>
            <a:xfrm>
              <a:off x="-3384100" y="-1884325"/>
              <a:ext cx="42825" cy="35825"/>
            </a:xfrm>
            <a:custGeom>
              <a:avLst/>
              <a:gdLst/>
              <a:ahLst/>
              <a:cxnLst/>
              <a:rect l="l" t="t" r="r" b="b"/>
              <a:pathLst>
                <a:path w="1713" h="1433" extrusionOk="0">
                  <a:moveTo>
                    <a:pt x="856" y="1"/>
                  </a:moveTo>
                  <a:cubicBezTo>
                    <a:pt x="798" y="1"/>
                    <a:pt x="740" y="30"/>
                    <a:pt x="711" y="78"/>
                  </a:cubicBezTo>
                  <a:cubicBezTo>
                    <a:pt x="469" y="470"/>
                    <a:pt x="0" y="823"/>
                    <a:pt x="0" y="1108"/>
                  </a:cubicBezTo>
                  <a:cubicBezTo>
                    <a:pt x="0" y="1224"/>
                    <a:pt x="34" y="1336"/>
                    <a:pt x="97" y="1432"/>
                  </a:cubicBezTo>
                  <a:lnTo>
                    <a:pt x="1616" y="1432"/>
                  </a:lnTo>
                  <a:cubicBezTo>
                    <a:pt x="1679" y="1336"/>
                    <a:pt x="1708" y="1224"/>
                    <a:pt x="1712" y="1108"/>
                  </a:cubicBezTo>
                  <a:cubicBezTo>
                    <a:pt x="1712" y="823"/>
                    <a:pt x="1243" y="470"/>
                    <a:pt x="1001" y="78"/>
                  </a:cubicBezTo>
                  <a:cubicBezTo>
                    <a:pt x="968" y="30"/>
                    <a:pt x="914" y="1"/>
                    <a:pt x="856" y="1"/>
                  </a:cubicBezTo>
                  <a:close/>
                </a:path>
              </a:pathLst>
            </a:custGeom>
            <a:solidFill>
              <a:srgbClr val="883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3"/>
            <p:cNvSpPr/>
            <p:nvPr/>
          </p:nvSpPr>
          <p:spPr>
            <a:xfrm>
              <a:off x="-3431750" y="-1814800"/>
              <a:ext cx="137750" cy="10800"/>
            </a:xfrm>
            <a:custGeom>
              <a:avLst/>
              <a:gdLst/>
              <a:ahLst/>
              <a:cxnLst/>
              <a:rect l="l" t="t" r="r" b="b"/>
              <a:pathLst>
                <a:path w="5510" h="432" extrusionOk="0">
                  <a:moveTo>
                    <a:pt x="0" y="1"/>
                  </a:moveTo>
                  <a:lnTo>
                    <a:pt x="0" y="431"/>
                  </a:lnTo>
                  <a:lnTo>
                    <a:pt x="5510" y="431"/>
                  </a:lnTo>
                  <a:lnTo>
                    <a:pt x="5510" y="1"/>
                  </a:lnTo>
                  <a:close/>
                </a:path>
              </a:pathLst>
            </a:custGeom>
            <a:solidFill>
              <a:srgbClr val="883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3"/>
            <p:cNvSpPr/>
            <p:nvPr/>
          </p:nvSpPr>
          <p:spPr>
            <a:xfrm>
              <a:off x="-3458350" y="-1823975"/>
              <a:ext cx="193375" cy="191875"/>
            </a:xfrm>
            <a:custGeom>
              <a:avLst/>
              <a:gdLst/>
              <a:ahLst/>
              <a:cxnLst/>
              <a:rect l="l" t="t" r="r" b="b"/>
              <a:pathLst>
                <a:path w="7735" h="7675" extrusionOk="0">
                  <a:moveTo>
                    <a:pt x="110" y="0"/>
                  </a:moveTo>
                  <a:cubicBezTo>
                    <a:pt x="51" y="0"/>
                    <a:pt x="1" y="74"/>
                    <a:pt x="53" y="131"/>
                  </a:cubicBezTo>
                  <a:lnTo>
                    <a:pt x="7580" y="7653"/>
                  </a:lnTo>
                  <a:cubicBezTo>
                    <a:pt x="7595" y="7668"/>
                    <a:pt x="7613" y="7675"/>
                    <a:pt x="7630" y="7675"/>
                  </a:cubicBezTo>
                  <a:cubicBezTo>
                    <a:pt x="7686" y="7675"/>
                    <a:pt x="7735" y="7602"/>
                    <a:pt x="7686" y="7546"/>
                  </a:cubicBezTo>
                  <a:lnTo>
                    <a:pt x="160" y="20"/>
                  </a:lnTo>
                  <a:cubicBezTo>
                    <a:pt x="144" y="6"/>
                    <a:pt x="127" y="0"/>
                    <a:pt x="110"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3"/>
            <p:cNvSpPr/>
            <p:nvPr/>
          </p:nvSpPr>
          <p:spPr>
            <a:xfrm>
              <a:off x="-3458600" y="-1825075"/>
              <a:ext cx="194000" cy="194000"/>
            </a:xfrm>
            <a:custGeom>
              <a:avLst/>
              <a:gdLst/>
              <a:ahLst/>
              <a:cxnLst/>
              <a:rect l="l" t="t" r="r" b="b"/>
              <a:pathLst>
                <a:path w="7760" h="7760" extrusionOk="0">
                  <a:moveTo>
                    <a:pt x="117" y="78"/>
                  </a:moveTo>
                  <a:cubicBezTo>
                    <a:pt x="126" y="78"/>
                    <a:pt x="136" y="83"/>
                    <a:pt x="146" y="93"/>
                  </a:cubicBezTo>
                  <a:lnTo>
                    <a:pt x="7672" y="7619"/>
                  </a:lnTo>
                  <a:cubicBezTo>
                    <a:pt x="7698" y="7645"/>
                    <a:pt x="7672" y="7683"/>
                    <a:pt x="7641" y="7683"/>
                  </a:cubicBezTo>
                  <a:cubicBezTo>
                    <a:pt x="7632" y="7683"/>
                    <a:pt x="7623" y="7680"/>
                    <a:pt x="7614" y="7672"/>
                  </a:cubicBezTo>
                  <a:lnTo>
                    <a:pt x="92" y="146"/>
                  </a:lnTo>
                  <a:cubicBezTo>
                    <a:pt x="73" y="131"/>
                    <a:pt x="73" y="107"/>
                    <a:pt x="92" y="93"/>
                  </a:cubicBezTo>
                  <a:cubicBezTo>
                    <a:pt x="97" y="88"/>
                    <a:pt x="107" y="83"/>
                    <a:pt x="117" y="78"/>
                  </a:cubicBezTo>
                  <a:close/>
                  <a:moveTo>
                    <a:pt x="112" y="1"/>
                  </a:moveTo>
                  <a:cubicBezTo>
                    <a:pt x="54" y="6"/>
                    <a:pt x="5" y="54"/>
                    <a:pt x="1" y="112"/>
                  </a:cubicBezTo>
                  <a:cubicBezTo>
                    <a:pt x="1" y="141"/>
                    <a:pt x="10" y="175"/>
                    <a:pt x="34" y="199"/>
                  </a:cubicBezTo>
                  <a:lnTo>
                    <a:pt x="7561" y="7726"/>
                  </a:lnTo>
                  <a:cubicBezTo>
                    <a:pt x="7580" y="7745"/>
                    <a:pt x="7609" y="7759"/>
                    <a:pt x="7638" y="7759"/>
                  </a:cubicBezTo>
                  <a:lnTo>
                    <a:pt x="7648" y="7755"/>
                  </a:lnTo>
                  <a:cubicBezTo>
                    <a:pt x="7672" y="7755"/>
                    <a:pt x="7701" y="7740"/>
                    <a:pt x="7720" y="7721"/>
                  </a:cubicBezTo>
                  <a:cubicBezTo>
                    <a:pt x="7740" y="7701"/>
                    <a:pt x="7754" y="7677"/>
                    <a:pt x="7754" y="7648"/>
                  </a:cubicBezTo>
                  <a:cubicBezTo>
                    <a:pt x="7759" y="7614"/>
                    <a:pt x="7745" y="7585"/>
                    <a:pt x="7720" y="7561"/>
                  </a:cubicBezTo>
                  <a:lnTo>
                    <a:pt x="194" y="35"/>
                  </a:lnTo>
                  <a:cubicBezTo>
                    <a:pt x="175" y="10"/>
                    <a:pt x="141" y="1"/>
                    <a:pt x="112"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3"/>
            <p:cNvSpPr/>
            <p:nvPr/>
          </p:nvSpPr>
          <p:spPr>
            <a:xfrm>
              <a:off x="-3487375" y="-1853000"/>
              <a:ext cx="61825" cy="60375"/>
            </a:xfrm>
            <a:custGeom>
              <a:avLst/>
              <a:gdLst/>
              <a:ahLst/>
              <a:cxnLst/>
              <a:rect l="l" t="t" r="r" b="b"/>
              <a:pathLst>
                <a:path w="2473" h="2415" extrusionOk="0">
                  <a:moveTo>
                    <a:pt x="2365" y="0"/>
                  </a:moveTo>
                  <a:cubicBezTo>
                    <a:pt x="2349" y="0"/>
                    <a:pt x="2332" y="6"/>
                    <a:pt x="2317" y="20"/>
                  </a:cubicBezTo>
                  <a:lnTo>
                    <a:pt x="54" y="2284"/>
                  </a:lnTo>
                  <a:cubicBezTo>
                    <a:pt x="1" y="2340"/>
                    <a:pt x="51" y="2414"/>
                    <a:pt x="110" y="2414"/>
                  </a:cubicBezTo>
                  <a:cubicBezTo>
                    <a:pt x="127" y="2414"/>
                    <a:pt x="144" y="2409"/>
                    <a:pt x="160" y="2395"/>
                  </a:cubicBezTo>
                  <a:lnTo>
                    <a:pt x="2424" y="131"/>
                  </a:lnTo>
                  <a:cubicBezTo>
                    <a:pt x="2473" y="74"/>
                    <a:pt x="2422" y="0"/>
                    <a:pt x="2365"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3"/>
            <p:cNvSpPr/>
            <p:nvPr/>
          </p:nvSpPr>
          <p:spPr>
            <a:xfrm>
              <a:off x="-3487875" y="-1854000"/>
              <a:ext cx="63875" cy="62325"/>
            </a:xfrm>
            <a:custGeom>
              <a:avLst/>
              <a:gdLst/>
              <a:ahLst/>
              <a:cxnLst/>
              <a:rect l="l" t="t" r="r" b="b"/>
              <a:pathLst>
                <a:path w="2555" h="2493" extrusionOk="0">
                  <a:moveTo>
                    <a:pt x="2388" y="79"/>
                  </a:moveTo>
                  <a:cubicBezTo>
                    <a:pt x="2401" y="80"/>
                    <a:pt x="2410" y="84"/>
                    <a:pt x="2419" y="89"/>
                  </a:cubicBezTo>
                  <a:cubicBezTo>
                    <a:pt x="2434" y="103"/>
                    <a:pt x="2434" y="128"/>
                    <a:pt x="2419" y="142"/>
                  </a:cubicBezTo>
                  <a:lnTo>
                    <a:pt x="156" y="2406"/>
                  </a:lnTo>
                  <a:cubicBezTo>
                    <a:pt x="147" y="2412"/>
                    <a:pt x="139" y="2415"/>
                    <a:pt x="131" y="2415"/>
                  </a:cubicBezTo>
                  <a:cubicBezTo>
                    <a:pt x="102" y="2415"/>
                    <a:pt x="80" y="2379"/>
                    <a:pt x="103" y="2353"/>
                  </a:cubicBezTo>
                  <a:lnTo>
                    <a:pt x="2366" y="89"/>
                  </a:lnTo>
                  <a:cubicBezTo>
                    <a:pt x="2371" y="84"/>
                    <a:pt x="2379" y="80"/>
                    <a:pt x="2388" y="79"/>
                  </a:cubicBezTo>
                  <a:close/>
                  <a:moveTo>
                    <a:pt x="2392" y="1"/>
                  </a:moveTo>
                  <a:cubicBezTo>
                    <a:pt x="2365" y="1"/>
                    <a:pt x="2338" y="11"/>
                    <a:pt x="2313" y="36"/>
                  </a:cubicBezTo>
                  <a:lnTo>
                    <a:pt x="49" y="2299"/>
                  </a:lnTo>
                  <a:cubicBezTo>
                    <a:pt x="1" y="2343"/>
                    <a:pt x="1" y="2415"/>
                    <a:pt x="49" y="2459"/>
                  </a:cubicBezTo>
                  <a:cubicBezTo>
                    <a:pt x="69" y="2478"/>
                    <a:pt x="103" y="2493"/>
                    <a:pt x="132" y="2493"/>
                  </a:cubicBezTo>
                  <a:cubicBezTo>
                    <a:pt x="161" y="2493"/>
                    <a:pt x="190" y="2483"/>
                    <a:pt x="209" y="2459"/>
                  </a:cubicBezTo>
                  <a:lnTo>
                    <a:pt x="2473" y="195"/>
                  </a:lnTo>
                  <a:cubicBezTo>
                    <a:pt x="2554" y="114"/>
                    <a:pt x="2479" y="1"/>
                    <a:pt x="2392"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3"/>
            <p:cNvSpPr/>
            <p:nvPr/>
          </p:nvSpPr>
          <p:spPr>
            <a:xfrm>
              <a:off x="-3467975" y="-1833650"/>
              <a:ext cx="56625" cy="55175"/>
            </a:xfrm>
            <a:custGeom>
              <a:avLst/>
              <a:gdLst/>
              <a:ahLst/>
              <a:cxnLst/>
              <a:rect l="l" t="t" r="r" b="b"/>
              <a:pathLst>
                <a:path w="2265" h="2207" extrusionOk="0">
                  <a:moveTo>
                    <a:pt x="2155" y="1"/>
                  </a:moveTo>
                  <a:cubicBezTo>
                    <a:pt x="2137" y="1"/>
                    <a:pt x="2119" y="8"/>
                    <a:pt x="2102" y="25"/>
                  </a:cubicBezTo>
                  <a:lnTo>
                    <a:pt x="56" y="2075"/>
                  </a:lnTo>
                  <a:cubicBezTo>
                    <a:pt x="1" y="2131"/>
                    <a:pt x="50" y="2206"/>
                    <a:pt x="109" y="2206"/>
                  </a:cubicBezTo>
                  <a:cubicBezTo>
                    <a:pt x="127" y="2206"/>
                    <a:pt x="146" y="2199"/>
                    <a:pt x="163" y="2182"/>
                  </a:cubicBezTo>
                  <a:lnTo>
                    <a:pt x="2209" y="136"/>
                  </a:lnTo>
                  <a:cubicBezTo>
                    <a:pt x="2265" y="80"/>
                    <a:pt x="2214" y="1"/>
                    <a:pt x="2155"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3"/>
            <p:cNvSpPr/>
            <p:nvPr/>
          </p:nvSpPr>
          <p:spPr>
            <a:xfrm>
              <a:off x="-3468400" y="-1834550"/>
              <a:ext cx="57350" cy="57025"/>
            </a:xfrm>
            <a:custGeom>
              <a:avLst/>
              <a:gdLst/>
              <a:ahLst/>
              <a:cxnLst/>
              <a:rect l="l" t="t" r="r" b="b"/>
              <a:pathLst>
                <a:path w="2294" h="2281" extrusionOk="0">
                  <a:moveTo>
                    <a:pt x="2173" y="80"/>
                  </a:moveTo>
                  <a:cubicBezTo>
                    <a:pt x="2182" y="80"/>
                    <a:pt x="2192" y="85"/>
                    <a:pt x="2202" y="90"/>
                  </a:cubicBezTo>
                  <a:cubicBezTo>
                    <a:pt x="2206" y="99"/>
                    <a:pt x="2211" y="109"/>
                    <a:pt x="2211" y="119"/>
                  </a:cubicBezTo>
                  <a:cubicBezTo>
                    <a:pt x="2211" y="128"/>
                    <a:pt x="2206" y="138"/>
                    <a:pt x="2202" y="143"/>
                  </a:cubicBezTo>
                  <a:lnTo>
                    <a:pt x="151" y="2194"/>
                  </a:lnTo>
                  <a:cubicBezTo>
                    <a:pt x="143" y="2200"/>
                    <a:pt x="135" y="2203"/>
                    <a:pt x="127" y="2203"/>
                  </a:cubicBezTo>
                  <a:cubicBezTo>
                    <a:pt x="98" y="2203"/>
                    <a:pt x="71" y="2166"/>
                    <a:pt x="97" y="2136"/>
                  </a:cubicBezTo>
                  <a:lnTo>
                    <a:pt x="2148" y="90"/>
                  </a:lnTo>
                  <a:cubicBezTo>
                    <a:pt x="2153" y="80"/>
                    <a:pt x="2163" y="80"/>
                    <a:pt x="2173" y="80"/>
                  </a:cubicBezTo>
                  <a:close/>
                  <a:moveTo>
                    <a:pt x="2175" y="0"/>
                  </a:moveTo>
                  <a:cubicBezTo>
                    <a:pt x="2146" y="0"/>
                    <a:pt x="2117" y="12"/>
                    <a:pt x="2095" y="36"/>
                  </a:cubicBezTo>
                  <a:lnTo>
                    <a:pt x="49" y="2082"/>
                  </a:lnTo>
                  <a:cubicBezTo>
                    <a:pt x="1" y="2126"/>
                    <a:pt x="1" y="2199"/>
                    <a:pt x="49" y="2242"/>
                  </a:cubicBezTo>
                  <a:cubicBezTo>
                    <a:pt x="68" y="2266"/>
                    <a:pt x="97" y="2276"/>
                    <a:pt x="131" y="2281"/>
                  </a:cubicBezTo>
                  <a:cubicBezTo>
                    <a:pt x="160" y="2281"/>
                    <a:pt x="189" y="2266"/>
                    <a:pt x="209" y="2242"/>
                  </a:cubicBezTo>
                  <a:lnTo>
                    <a:pt x="2255" y="196"/>
                  </a:lnTo>
                  <a:cubicBezTo>
                    <a:pt x="2279" y="172"/>
                    <a:pt x="2293" y="143"/>
                    <a:pt x="2289" y="109"/>
                  </a:cubicBezTo>
                  <a:cubicBezTo>
                    <a:pt x="2289" y="80"/>
                    <a:pt x="2274" y="56"/>
                    <a:pt x="2255" y="36"/>
                  </a:cubicBezTo>
                  <a:cubicBezTo>
                    <a:pt x="2233" y="12"/>
                    <a:pt x="2204" y="0"/>
                    <a:pt x="2175"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3"/>
            <p:cNvSpPr/>
            <p:nvPr/>
          </p:nvSpPr>
          <p:spPr>
            <a:xfrm>
              <a:off x="-3448425" y="-1814075"/>
              <a:ext cx="51150" cy="49625"/>
            </a:xfrm>
            <a:custGeom>
              <a:avLst/>
              <a:gdLst/>
              <a:ahLst/>
              <a:cxnLst/>
              <a:rect l="l" t="t" r="r" b="b"/>
              <a:pathLst>
                <a:path w="2046" h="1985" extrusionOk="0">
                  <a:moveTo>
                    <a:pt x="1936" y="1"/>
                  </a:moveTo>
                  <a:cubicBezTo>
                    <a:pt x="1920" y="1"/>
                    <a:pt x="1902" y="7"/>
                    <a:pt x="1886" y="20"/>
                  </a:cubicBezTo>
                  <a:lnTo>
                    <a:pt x="53" y="1854"/>
                  </a:lnTo>
                  <a:cubicBezTo>
                    <a:pt x="0" y="1910"/>
                    <a:pt x="50" y="1984"/>
                    <a:pt x="110" y="1984"/>
                  </a:cubicBezTo>
                  <a:cubicBezTo>
                    <a:pt x="126" y="1984"/>
                    <a:pt x="144" y="1979"/>
                    <a:pt x="159" y="1965"/>
                  </a:cubicBezTo>
                  <a:lnTo>
                    <a:pt x="1993" y="132"/>
                  </a:lnTo>
                  <a:cubicBezTo>
                    <a:pt x="2046" y="75"/>
                    <a:pt x="1995" y="1"/>
                    <a:pt x="1936"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3"/>
            <p:cNvSpPr/>
            <p:nvPr/>
          </p:nvSpPr>
          <p:spPr>
            <a:xfrm>
              <a:off x="-3448925" y="-1815050"/>
              <a:ext cx="52025" cy="51550"/>
            </a:xfrm>
            <a:custGeom>
              <a:avLst/>
              <a:gdLst/>
              <a:ahLst/>
              <a:cxnLst/>
              <a:rect l="l" t="t" r="r" b="b"/>
              <a:pathLst>
                <a:path w="2081" h="2062" extrusionOk="0">
                  <a:moveTo>
                    <a:pt x="1958" y="77"/>
                  </a:moveTo>
                  <a:cubicBezTo>
                    <a:pt x="1960" y="77"/>
                    <a:pt x="1961" y="79"/>
                    <a:pt x="1964" y="79"/>
                  </a:cubicBezTo>
                  <a:cubicBezTo>
                    <a:pt x="1979" y="84"/>
                    <a:pt x="1993" y="93"/>
                    <a:pt x="1993" y="108"/>
                  </a:cubicBezTo>
                  <a:cubicBezTo>
                    <a:pt x="1998" y="122"/>
                    <a:pt x="1993" y="132"/>
                    <a:pt x="1984" y="142"/>
                  </a:cubicBezTo>
                  <a:lnTo>
                    <a:pt x="150" y="1975"/>
                  </a:lnTo>
                  <a:cubicBezTo>
                    <a:pt x="146" y="1984"/>
                    <a:pt x="136" y="1984"/>
                    <a:pt x="126" y="1984"/>
                  </a:cubicBezTo>
                  <a:cubicBezTo>
                    <a:pt x="117" y="1984"/>
                    <a:pt x="107" y="1980"/>
                    <a:pt x="97" y="1975"/>
                  </a:cubicBezTo>
                  <a:cubicBezTo>
                    <a:pt x="92" y="1965"/>
                    <a:pt x="88" y="1955"/>
                    <a:pt x="88" y="1946"/>
                  </a:cubicBezTo>
                  <a:cubicBezTo>
                    <a:pt x="88" y="1936"/>
                    <a:pt x="92" y="1926"/>
                    <a:pt x="97" y="1922"/>
                  </a:cubicBezTo>
                  <a:lnTo>
                    <a:pt x="1930" y="88"/>
                  </a:lnTo>
                  <a:cubicBezTo>
                    <a:pt x="1940" y="79"/>
                    <a:pt x="1945" y="79"/>
                    <a:pt x="1955" y="79"/>
                  </a:cubicBezTo>
                  <a:cubicBezTo>
                    <a:pt x="1956" y="77"/>
                    <a:pt x="1957" y="77"/>
                    <a:pt x="1958" y="77"/>
                  </a:cubicBezTo>
                  <a:close/>
                  <a:moveTo>
                    <a:pt x="1953" y="0"/>
                  </a:moveTo>
                  <a:cubicBezTo>
                    <a:pt x="1925" y="0"/>
                    <a:pt x="1900" y="14"/>
                    <a:pt x="1882" y="35"/>
                  </a:cubicBezTo>
                  <a:lnTo>
                    <a:pt x="44" y="1868"/>
                  </a:lnTo>
                  <a:cubicBezTo>
                    <a:pt x="0" y="1912"/>
                    <a:pt x="0" y="1984"/>
                    <a:pt x="44" y="2028"/>
                  </a:cubicBezTo>
                  <a:cubicBezTo>
                    <a:pt x="68" y="2047"/>
                    <a:pt x="97" y="2062"/>
                    <a:pt x="131" y="2062"/>
                  </a:cubicBezTo>
                  <a:cubicBezTo>
                    <a:pt x="160" y="2062"/>
                    <a:pt x="184" y="2052"/>
                    <a:pt x="208" y="2028"/>
                  </a:cubicBezTo>
                  <a:lnTo>
                    <a:pt x="2042" y="195"/>
                  </a:lnTo>
                  <a:cubicBezTo>
                    <a:pt x="2071" y="166"/>
                    <a:pt x="2080" y="127"/>
                    <a:pt x="2071" y="88"/>
                  </a:cubicBezTo>
                  <a:cubicBezTo>
                    <a:pt x="2061" y="50"/>
                    <a:pt x="2027" y="16"/>
                    <a:pt x="1984" y="6"/>
                  </a:cubicBezTo>
                  <a:cubicBezTo>
                    <a:pt x="1973" y="2"/>
                    <a:pt x="1963" y="0"/>
                    <a:pt x="1953"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3"/>
            <p:cNvSpPr/>
            <p:nvPr/>
          </p:nvSpPr>
          <p:spPr>
            <a:xfrm>
              <a:off x="-3429000" y="-1794725"/>
              <a:ext cx="45850" cy="44300"/>
            </a:xfrm>
            <a:custGeom>
              <a:avLst/>
              <a:gdLst/>
              <a:ahLst/>
              <a:cxnLst/>
              <a:rect l="l" t="t" r="r" b="b"/>
              <a:pathLst>
                <a:path w="1834" h="1772" extrusionOk="0">
                  <a:moveTo>
                    <a:pt x="1725" y="1"/>
                  </a:moveTo>
                  <a:cubicBezTo>
                    <a:pt x="1706" y="1"/>
                    <a:pt x="1687" y="8"/>
                    <a:pt x="1670" y="25"/>
                  </a:cubicBezTo>
                  <a:lnTo>
                    <a:pt x="50" y="1641"/>
                  </a:lnTo>
                  <a:cubicBezTo>
                    <a:pt x="1" y="1697"/>
                    <a:pt x="52" y="1772"/>
                    <a:pt x="111" y="1772"/>
                  </a:cubicBezTo>
                  <a:cubicBezTo>
                    <a:pt x="128" y="1772"/>
                    <a:pt x="145" y="1766"/>
                    <a:pt x="161" y="1752"/>
                  </a:cubicBezTo>
                  <a:lnTo>
                    <a:pt x="1782" y="131"/>
                  </a:lnTo>
                  <a:cubicBezTo>
                    <a:pt x="1833" y="76"/>
                    <a:pt x="1783" y="1"/>
                    <a:pt x="1725"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3"/>
            <p:cNvSpPr/>
            <p:nvPr/>
          </p:nvSpPr>
          <p:spPr>
            <a:xfrm>
              <a:off x="-3429450" y="-1795575"/>
              <a:ext cx="46575" cy="46225"/>
            </a:xfrm>
            <a:custGeom>
              <a:avLst/>
              <a:gdLst/>
              <a:ahLst/>
              <a:cxnLst/>
              <a:rect l="l" t="t" r="r" b="b"/>
              <a:pathLst>
                <a:path w="1863" h="1849" extrusionOk="0">
                  <a:moveTo>
                    <a:pt x="1742" y="74"/>
                  </a:moveTo>
                  <a:cubicBezTo>
                    <a:pt x="1751" y="74"/>
                    <a:pt x="1761" y="78"/>
                    <a:pt x="1771" y="88"/>
                  </a:cubicBezTo>
                  <a:cubicBezTo>
                    <a:pt x="1785" y="103"/>
                    <a:pt x="1785" y="127"/>
                    <a:pt x="1771" y="141"/>
                  </a:cubicBezTo>
                  <a:lnTo>
                    <a:pt x="150" y="1757"/>
                  </a:lnTo>
                  <a:cubicBezTo>
                    <a:pt x="143" y="1764"/>
                    <a:pt x="133" y="1768"/>
                    <a:pt x="124" y="1768"/>
                  </a:cubicBezTo>
                  <a:cubicBezTo>
                    <a:pt x="114" y="1768"/>
                    <a:pt x="104" y="1764"/>
                    <a:pt x="97" y="1757"/>
                  </a:cubicBezTo>
                  <a:cubicBezTo>
                    <a:pt x="82" y="1742"/>
                    <a:pt x="82" y="1718"/>
                    <a:pt x="97" y="1704"/>
                  </a:cubicBezTo>
                  <a:lnTo>
                    <a:pt x="1717" y="88"/>
                  </a:lnTo>
                  <a:cubicBezTo>
                    <a:pt x="1722" y="78"/>
                    <a:pt x="1732" y="74"/>
                    <a:pt x="1742" y="74"/>
                  </a:cubicBezTo>
                  <a:close/>
                  <a:moveTo>
                    <a:pt x="1738" y="0"/>
                  </a:moveTo>
                  <a:cubicBezTo>
                    <a:pt x="1710" y="0"/>
                    <a:pt x="1685" y="14"/>
                    <a:pt x="1664" y="35"/>
                  </a:cubicBezTo>
                  <a:lnTo>
                    <a:pt x="44" y="1650"/>
                  </a:lnTo>
                  <a:cubicBezTo>
                    <a:pt x="0" y="1694"/>
                    <a:pt x="0" y="1767"/>
                    <a:pt x="44" y="1810"/>
                  </a:cubicBezTo>
                  <a:cubicBezTo>
                    <a:pt x="68" y="1834"/>
                    <a:pt x="97" y="1849"/>
                    <a:pt x="126" y="1849"/>
                  </a:cubicBezTo>
                  <a:cubicBezTo>
                    <a:pt x="160" y="1849"/>
                    <a:pt x="189" y="1834"/>
                    <a:pt x="208" y="1815"/>
                  </a:cubicBezTo>
                  <a:lnTo>
                    <a:pt x="1824" y="195"/>
                  </a:lnTo>
                  <a:cubicBezTo>
                    <a:pt x="1848" y="170"/>
                    <a:pt x="1863" y="141"/>
                    <a:pt x="1858" y="107"/>
                  </a:cubicBezTo>
                  <a:cubicBezTo>
                    <a:pt x="1853" y="49"/>
                    <a:pt x="1809" y="6"/>
                    <a:pt x="1751" y="1"/>
                  </a:cubicBezTo>
                  <a:cubicBezTo>
                    <a:pt x="1747" y="0"/>
                    <a:pt x="1743" y="0"/>
                    <a:pt x="1738"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3"/>
            <p:cNvSpPr/>
            <p:nvPr/>
          </p:nvSpPr>
          <p:spPr>
            <a:xfrm>
              <a:off x="-3409575" y="-1775125"/>
              <a:ext cx="40475" cy="38950"/>
            </a:xfrm>
            <a:custGeom>
              <a:avLst/>
              <a:gdLst/>
              <a:ahLst/>
              <a:cxnLst/>
              <a:rect l="l" t="t" r="r" b="b"/>
              <a:pathLst>
                <a:path w="1619" h="1558" extrusionOk="0">
                  <a:moveTo>
                    <a:pt x="1509" y="0"/>
                  </a:moveTo>
                  <a:cubicBezTo>
                    <a:pt x="1493" y="0"/>
                    <a:pt x="1475" y="6"/>
                    <a:pt x="1459" y="20"/>
                  </a:cubicBezTo>
                  <a:lnTo>
                    <a:pt x="57" y="1423"/>
                  </a:lnTo>
                  <a:cubicBezTo>
                    <a:pt x="1" y="1479"/>
                    <a:pt x="51" y="1557"/>
                    <a:pt x="110" y="1557"/>
                  </a:cubicBezTo>
                  <a:cubicBezTo>
                    <a:pt x="128" y="1557"/>
                    <a:pt x="146" y="1550"/>
                    <a:pt x="163" y="1534"/>
                  </a:cubicBezTo>
                  <a:lnTo>
                    <a:pt x="1566" y="126"/>
                  </a:lnTo>
                  <a:cubicBezTo>
                    <a:pt x="1619" y="73"/>
                    <a:pt x="1568" y="0"/>
                    <a:pt x="1509"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3"/>
            <p:cNvSpPr/>
            <p:nvPr/>
          </p:nvSpPr>
          <p:spPr>
            <a:xfrm>
              <a:off x="-3409975" y="-1776150"/>
              <a:ext cx="41125" cy="40825"/>
            </a:xfrm>
            <a:custGeom>
              <a:avLst/>
              <a:gdLst/>
              <a:ahLst/>
              <a:cxnLst/>
              <a:rect l="l" t="t" r="r" b="b"/>
              <a:pathLst>
                <a:path w="1645" h="1633" extrusionOk="0">
                  <a:moveTo>
                    <a:pt x="1524" y="75"/>
                  </a:moveTo>
                  <a:cubicBezTo>
                    <a:pt x="1538" y="75"/>
                    <a:pt x="1548" y="80"/>
                    <a:pt x="1558" y="90"/>
                  </a:cubicBezTo>
                  <a:cubicBezTo>
                    <a:pt x="1572" y="104"/>
                    <a:pt x="1572" y="129"/>
                    <a:pt x="1558" y="143"/>
                  </a:cubicBezTo>
                  <a:lnTo>
                    <a:pt x="155" y="1546"/>
                  </a:lnTo>
                  <a:cubicBezTo>
                    <a:pt x="145" y="1555"/>
                    <a:pt x="135" y="1555"/>
                    <a:pt x="126" y="1560"/>
                  </a:cubicBezTo>
                  <a:cubicBezTo>
                    <a:pt x="116" y="1555"/>
                    <a:pt x="106" y="1551"/>
                    <a:pt x="102" y="1546"/>
                  </a:cubicBezTo>
                  <a:cubicBezTo>
                    <a:pt x="92" y="1536"/>
                    <a:pt x="87" y="1526"/>
                    <a:pt x="87" y="1517"/>
                  </a:cubicBezTo>
                  <a:cubicBezTo>
                    <a:pt x="87" y="1507"/>
                    <a:pt x="92" y="1497"/>
                    <a:pt x="102" y="1493"/>
                  </a:cubicBezTo>
                  <a:lnTo>
                    <a:pt x="1499" y="90"/>
                  </a:lnTo>
                  <a:cubicBezTo>
                    <a:pt x="1509" y="80"/>
                    <a:pt x="1514" y="75"/>
                    <a:pt x="1524" y="75"/>
                  </a:cubicBezTo>
                  <a:close/>
                  <a:moveTo>
                    <a:pt x="1529" y="0"/>
                  </a:moveTo>
                  <a:cubicBezTo>
                    <a:pt x="1499" y="0"/>
                    <a:pt x="1470" y="12"/>
                    <a:pt x="1451" y="37"/>
                  </a:cubicBezTo>
                  <a:lnTo>
                    <a:pt x="44" y="1439"/>
                  </a:lnTo>
                  <a:cubicBezTo>
                    <a:pt x="0" y="1483"/>
                    <a:pt x="0" y="1555"/>
                    <a:pt x="44" y="1599"/>
                  </a:cubicBezTo>
                  <a:cubicBezTo>
                    <a:pt x="68" y="1618"/>
                    <a:pt x="97" y="1633"/>
                    <a:pt x="126" y="1633"/>
                  </a:cubicBezTo>
                  <a:cubicBezTo>
                    <a:pt x="160" y="1633"/>
                    <a:pt x="184" y="1618"/>
                    <a:pt x="208" y="1599"/>
                  </a:cubicBezTo>
                  <a:lnTo>
                    <a:pt x="1611" y="196"/>
                  </a:lnTo>
                  <a:cubicBezTo>
                    <a:pt x="1635" y="172"/>
                    <a:pt x="1645" y="138"/>
                    <a:pt x="1645" y="109"/>
                  </a:cubicBezTo>
                  <a:cubicBezTo>
                    <a:pt x="1640" y="80"/>
                    <a:pt x="1630" y="56"/>
                    <a:pt x="1611" y="37"/>
                  </a:cubicBezTo>
                  <a:cubicBezTo>
                    <a:pt x="1589" y="12"/>
                    <a:pt x="1559" y="0"/>
                    <a:pt x="1529"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3"/>
            <p:cNvSpPr/>
            <p:nvPr/>
          </p:nvSpPr>
          <p:spPr>
            <a:xfrm>
              <a:off x="-3297750" y="-1663400"/>
              <a:ext cx="61825" cy="60325"/>
            </a:xfrm>
            <a:custGeom>
              <a:avLst/>
              <a:gdLst/>
              <a:ahLst/>
              <a:cxnLst/>
              <a:rect l="l" t="t" r="r" b="b"/>
              <a:pathLst>
                <a:path w="2473" h="2413" extrusionOk="0">
                  <a:moveTo>
                    <a:pt x="2362" y="1"/>
                  </a:moveTo>
                  <a:cubicBezTo>
                    <a:pt x="2345" y="1"/>
                    <a:pt x="2328" y="6"/>
                    <a:pt x="2312" y="20"/>
                  </a:cubicBezTo>
                  <a:cubicBezTo>
                    <a:pt x="1011" y="1321"/>
                    <a:pt x="1349" y="983"/>
                    <a:pt x="53" y="2284"/>
                  </a:cubicBezTo>
                  <a:cubicBezTo>
                    <a:pt x="1" y="2340"/>
                    <a:pt x="49" y="2413"/>
                    <a:pt x="107" y="2413"/>
                  </a:cubicBezTo>
                  <a:cubicBezTo>
                    <a:pt x="124" y="2413"/>
                    <a:pt x="143" y="2406"/>
                    <a:pt x="159" y="2390"/>
                  </a:cubicBezTo>
                  <a:lnTo>
                    <a:pt x="2423" y="127"/>
                  </a:lnTo>
                  <a:cubicBezTo>
                    <a:pt x="2472" y="74"/>
                    <a:pt x="2421" y="1"/>
                    <a:pt x="2362"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3"/>
            <p:cNvSpPr/>
            <p:nvPr/>
          </p:nvSpPr>
          <p:spPr>
            <a:xfrm>
              <a:off x="-3298250" y="-1664425"/>
              <a:ext cx="62775" cy="62375"/>
            </a:xfrm>
            <a:custGeom>
              <a:avLst/>
              <a:gdLst/>
              <a:ahLst/>
              <a:cxnLst/>
              <a:rect l="l" t="t" r="r" b="b"/>
              <a:pathLst>
                <a:path w="2511" h="2495" extrusionOk="0">
                  <a:moveTo>
                    <a:pt x="2390" y="76"/>
                  </a:moveTo>
                  <a:cubicBezTo>
                    <a:pt x="2404" y="81"/>
                    <a:pt x="2419" y="90"/>
                    <a:pt x="2424" y="105"/>
                  </a:cubicBezTo>
                  <a:cubicBezTo>
                    <a:pt x="2424" y="119"/>
                    <a:pt x="2424" y="129"/>
                    <a:pt x="2414" y="139"/>
                  </a:cubicBezTo>
                  <a:lnTo>
                    <a:pt x="150" y="2402"/>
                  </a:lnTo>
                  <a:cubicBezTo>
                    <a:pt x="143" y="2410"/>
                    <a:pt x="133" y="2413"/>
                    <a:pt x="124" y="2413"/>
                  </a:cubicBezTo>
                  <a:cubicBezTo>
                    <a:pt x="114" y="2413"/>
                    <a:pt x="104" y="2410"/>
                    <a:pt x="97" y="2402"/>
                  </a:cubicBezTo>
                  <a:cubicBezTo>
                    <a:pt x="83" y="2388"/>
                    <a:pt x="83" y="2364"/>
                    <a:pt x="97" y="2349"/>
                  </a:cubicBezTo>
                  <a:lnTo>
                    <a:pt x="2361" y="85"/>
                  </a:lnTo>
                  <a:cubicBezTo>
                    <a:pt x="2366" y="81"/>
                    <a:pt x="2375" y="76"/>
                    <a:pt x="2385" y="76"/>
                  </a:cubicBezTo>
                  <a:close/>
                  <a:moveTo>
                    <a:pt x="2390" y="0"/>
                  </a:moveTo>
                  <a:cubicBezTo>
                    <a:pt x="2360" y="0"/>
                    <a:pt x="2331" y="14"/>
                    <a:pt x="2308" y="37"/>
                  </a:cubicBezTo>
                  <a:lnTo>
                    <a:pt x="44" y="2301"/>
                  </a:lnTo>
                  <a:cubicBezTo>
                    <a:pt x="0" y="2340"/>
                    <a:pt x="0" y="2412"/>
                    <a:pt x="44" y="2456"/>
                  </a:cubicBezTo>
                  <a:cubicBezTo>
                    <a:pt x="68" y="2480"/>
                    <a:pt x="97" y="2494"/>
                    <a:pt x="126" y="2494"/>
                  </a:cubicBezTo>
                  <a:cubicBezTo>
                    <a:pt x="155" y="2494"/>
                    <a:pt x="184" y="2480"/>
                    <a:pt x="208" y="2460"/>
                  </a:cubicBezTo>
                  <a:lnTo>
                    <a:pt x="2472" y="197"/>
                  </a:lnTo>
                  <a:cubicBezTo>
                    <a:pt x="2496" y="168"/>
                    <a:pt x="2511" y="129"/>
                    <a:pt x="2501" y="90"/>
                  </a:cubicBezTo>
                  <a:cubicBezTo>
                    <a:pt x="2487" y="47"/>
                    <a:pt x="2458" y="18"/>
                    <a:pt x="2414" y="3"/>
                  </a:cubicBezTo>
                  <a:cubicBezTo>
                    <a:pt x="2406" y="1"/>
                    <a:pt x="2398" y="0"/>
                    <a:pt x="2390"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3"/>
            <p:cNvSpPr/>
            <p:nvPr/>
          </p:nvSpPr>
          <p:spPr>
            <a:xfrm>
              <a:off x="-3311900" y="-1677550"/>
              <a:ext cx="56650" cy="55050"/>
            </a:xfrm>
            <a:custGeom>
              <a:avLst/>
              <a:gdLst/>
              <a:ahLst/>
              <a:cxnLst/>
              <a:rect l="l" t="t" r="r" b="b"/>
              <a:pathLst>
                <a:path w="2266" h="2202" extrusionOk="0">
                  <a:moveTo>
                    <a:pt x="2156" y="1"/>
                  </a:moveTo>
                  <a:cubicBezTo>
                    <a:pt x="2138" y="1"/>
                    <a:pt x="2120" y="8"/>
                    <a:pt x="2104" y="25"/>
                  </a:cubicBezTo>
                  <a:lnTo>
                    <a:pt x="53" y="2071"/>
                  </a:lnTo>
                  <a:cubicBezTo>
                    <a:pt x="1" y="2123"/>
                    <a:pt x="52" y="2201"/>
                    <a:pt x="109" y="2201"/>
                  </a:cubicBezTo>
                  <a:cubicBezTo>
                    <a:pt x="126" y="2201"/>
                    <a:pt x="144" y="2194"/>
                    <a:pt x="159" y="2178"/>
                  </a:cubicBezTo>
                  <a:lnTo>
                    <a:pt x="2210" y="132"/>
                  </a:lnTo>
                  <a:cubicBezTo>
                    <a:pt x="2266" y="76"/>
                    <a:pt x="2214" y="1"/>
                    <a:pt x="2156"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3"/>
            <p:cNvSpPr/>
            <p:nvPr/>
          </p:nvSpPr>
          <p:spPr>
            <a:xfrm>
              <a:off x="-3312400" y="-1678425"/>
              <a:ext cx="58375" cy="56900"/>
            </a:xfrm>
            <a:custGeom>
              <a:avLst/>
              <a:gdLst/>
              <a:ahLst/>
              <a:cxnLst/>
              <a:rect l="l" t="t" r="r" b="b"/>
              <a:pathLst>
                <a:path w="2335" h="2276" extrusionOk="0">
                  <a:moveTo>
                    <a:pt x="2172" y="75"/>
                  </a:moveTo>
                  <a:cubicBezTo>
                    <a:pt x="2182" y="75"/>
                    <a:pt x="2192" y="80"/>
                    <a:pt x="2201" y="89"/>
                  </a:cubicBezTo>
                  <a:cubicBezTo>
                    <a:pt x="2216" y="99"/>
                    <a:pt x="2216" y="123"/>
                    <a:pt x="2201" y="138"/>
                  </a:cubicBezTo>
                  <a:lnTo>
                    <a:pt x="155" y="2188"/>
                  </a:lnTo>
                  <a:cubicBezTo>
                    <a:pt x="147" y="2196"/>
                    <a:pt x="137" y="2199"/>
                    <a:pt x="128" y="2199"/>
                  </a:cubicBezTo>
                  <a:cubicBezTo>
                    <a:pt x="97" y="2199"/>
                    <a:pt x="71" y="2161"/>
                    <a:pt x="97" y="2135"/>
                  </a:cubicBezTo>
                  <a:lnTo>
                    <a:pt x="2148" y="84"/>
                  </a:lnTo>
                  <a:cubicBezTo>
                    <a:pt x="2153" y="80"/>
                    <a:pt x="2163" y="75"/>
                    <a:pt x="2172" y="75"/>
                  </a:cubicBezTo>
                  <a:close/>
                  <a:moveTo>
                    <a:pt x="2171" y="0"/>
                  </a:moveTo>
                  <a:cubicBezTo>
                    <a:pt x="2146" y="0"/>
                    <a:pt x="2119" y="9"/>
                    <a:pt x="2095" y="31"/>
                  </a:cubicBezTo>
                  <a:lnTo>
                    <a:pt x="49" y="2082"/>
                  </a:lnTo>
                  <a:cubicBezTo>
                    <a:pt x="0" y="2121"/>
                    <a:pt x="0" y="2198"/>
                    <a:pt x="49" y="2242"/>
                  </a:cubicBezTo>
                  <a:cubicBezTo>
                    <a:pt x="68" y="2261"/>
                    <a:pt x="97" y="2276"/>
                    <a:pt x="131" y="2276"/>
                  </a:cubicBezTo>
                  <a:cubicBezTo>
                    <a:pt x="160" y="2276"/>
                    <a:pt x="189" y="2261"/>
                    <a:pt x="208" y="2242"/>
                  </a:cubicBezTo>
                  <a:lnTo>
                    <a:pt x="2259" y="191"/>
                  </a:lnTo>
                  <a:cubicBezTo>
                    <a:pt x="2334" y="108"/>
                    <a:pt x="2258" y="0"/>
                    <a:pt x="2171"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3"/>
            <p:cNvSpPr/>
            <p:nvPr/>
          </p:nvSpPr>
          <p:spPr>
            <a:xfrm>
              <a:off x="-3325950" y="-1691650"/>
              <a:ext cx="51050" cy="49650"/>
            </a:xfrm>
            <a:custGeom>
              <a:avLst/>
              <a:gdLst/>
              <a:ahLst/>
              <a:cxnLst/>
              <a:rect l="l" t="t" r="r" b="b"/>
              <a:pathLst>
                <a:path w="2042" h="1986" extrusionOk="0">
                  <a:moveTo>
                    <a:pt x="1937" y="1"/>
                  </a:moveTo>
                  <a:cubicBezTo>
                    <a:pt x="1920" y="1"/>
                    <a:pt x="1903" y="8"/>
                    <a:pt x="1887" y="23"/>
                  </a:cubicBezTo>
                  <a:lnTo>
                    <a:pt x="49" y="1856"/>
                  </a:lnTo>
                  <a:cubicBezTo>
                    <a:pt x="1" y="1912"/>
                    <a:pt x="50" y="1985"/>
                    <a:pt x="108" y="1985"/>
                  </a:cubicBezTo>
                  <a:cubicBezTo>
                    <a:pt x="125" y="1985"/>
                    <a:pt x="144" y="1979"/>
                    <a:pt x="160" y="1963"/>
                  </a:cubicBezTo>
                  <a:lnTo>
                    <a:pt x="1994" y="130"/>
                  </a:lnTo>
                  <a:cubicBezTo>
                    <a:pt x="2042" y="74"/>
                    <a:pt x="1993" y="1"/>
                    <a:pt x="1937"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3"/>
            <p:cNvSpPr/>
            <p:nvPr/>
          </p:nvSpPr>
          <p:spPr>
            <a:xfrm>
              <a:off x="-3326425" y="-1692525"/>
              <a:ext cx="52925" cy="51525"/>
            </a:xfrm>
            <a:custGeom>
              <a:avLst/>
              <a:gdLst/>
              <a:ahLst/>
              <a:cxnLst/>
              <a:rect l="l" t="t" r="r" b="b"/>
              <a:pathLst>
                <a:path w="2117" h="2061" extrusionOk="0">
                  <a:moveTo>
                    <a:pt x="1953" y="74"/>
                  </a:moveTo>
                  <a:cubicBezTo>
                    <a:pt x="1981" y="74"/>
                    <a:pt x="2006" y="109"/>
                    <a:pt x="1984" y="136"/>
                  </a:cubicBezTo>
                  <a:lnTo>
                    <a:pt x="150" y="1969"/>
                  </a:lnTo>
                  <a:cubicBezTo>
                    <a:pt x="143" y="1979"/>
                    <a:pt x="133" y="1983"/>
                    <a:pt x="124" y="1983"/>
                  </a:cubicBezTo>
                  <a:cubicBezTo>
                    <a:pt x="114" y="1983"/>
                    <a:pt x="104" y="1979"/>
                    <a:pt x="97" y="1969"/>
                  </a:cubicBezTo>
                  <a:cubicBezTo>
                    <a:pt x="83" y="1959"/>
                    <a:pt x="83" y="1935"/>
                    <a:pt x="97" y="1920"/>
                  </a:cubicBezTo>
                  <a:lnTo>
                    <a:pt x="1930" y="87"/>
                  </a:lnTo>
                  <a:lnTo>
                    <a:pt x="1930" y="82"/>
                  </a:lnTo>
                  <a:cubicBezTo>
                    <a:pt x="1938" y="76"/>
                    <a:pt x="1946" y="74"/>
                    <a:pt x="1953" y="74"/>
                  </a:cubicBezTo>
                  <a:close/>
                  <a:moveTo>
                    <a:pt x="1954" y="1"/>
                  </a:moveTo>
                  <a:cubicBezTo>
                    <a:pt x="1929" y="1"/>
                    <a:pt x="1902" y="11"/>
                    <a:pt x="1877" y="34"/>
                  </a:cubicBezTo>
                  <a:lnTo>
                    <a:pt x="44" y="1867"/>
                  </a:lnTo>
                  <a:cubicBezTo>
                    <a:pt x="0" y="1911"/>
                    <a:pt x="0" y="1983"/>
                    <a:pt x="44" y="2027"/>
                  </a:cubicBezTo>
                  <a:cubicBezTo>
                    <a:pt x="68" y="2046"/>
                    <a:pt x="97" y="2061"/>
                    <a:pt x="126" y="2061"/>
                  </a:cubicBezTo>
                  <a:cubicBezTo>
                    <a:pt x="155" y="2061"/>
                    <a:pt x="184" y="2051"/>
                    <a:pt x="204" y="2032"/>
                  </a:cubicBezTo>
                  <a:lnTo>
                    <a:pt x="2042" y="194"/>
                  </a:lnTo>
                  <a:cubicBezTo>
                    <a:pt x="2116" y="112"/>
                    <a:pt x="2041" y="1"/>
                    <a:pt x="1954"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3"/>
            <p:cNvSpPr/>
            <p:nvPr/>
          </p:nvSpPr>
          <p:spPr>
            <a:xfrm>
              <a:off x="-3340075" y="-1705675"/>
              <a:ext cx="45725" cy="44250"/>
            </a:xfrm>
            <a:custGeom>
              <a:avLst/>
              <a:gdLst/>
              <a:ahLst/>
              <a:cxnLst/>
              <a:rect l="l" t="t" r="r" b="b"/>
              <a:pathLst>
                <a:path w="1829" h="1770" extrusionOk="0">
                  <a:moveTo>
                    <a:pt x="1723" y="1"/>
                  </a:moveTo>
                  <a:cubicBezTo>
                    <a:pt x="1707" y="1"/>
                    <a:pt x="1689" y="7"/>
                    <a:pt x="1673" y="23"/>
                  </a:cubicBezTo>
                  <a:lnTo>
                    <a:pt x="53" y="1639"/>
                  </a:lnTo>
                  <a:cubicBezTo>
                    <a:pt x="0" y="1695"/>
                    <a:pt x="50" y="1770"/>
                    <a:pt x="110" y="1770"/>
                  </a:cubicBezTo>
                  <a:cubicBezTo>
                    <a:pt x="126" y="1770"/>
                    <a:pt x="144" y="1764"/>
                    <a:pt x="159" y="1750"/>
                  </a:cubicBezTo>
                  <a:lnTo>
                    <a:pt x="1780" y="130"/>
                  </a:lnTo>
                  <a:cubicBezTo>
                    <a:pt x="1828" y="74"/>
                    <a:pt x="1779" y="1"/>
                    <a:pt x="1723"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3"/>
            <p:cNvSpPr/>
            <p:nvPr/>
          </p:nvSpPr>
          <p:spPr>
            <a:xfrm>
              <a:off x="-3340575" y="-1706650"/>
              <a:ext cx="46700" cy="46175"/>
            </a:xfrm>
            <a:custGeom>
              <a:avLst/>
              <a:gdLst/>
              <a:ahLst/>
              <a:cxnLst/>
              <a:rect l="l" t="t" r="r" b="b"/>
              <a:pathLst>
                <a:path w="1868" h="1847" extrusionOk="0">
                  <a:moveTo>
                    <a:pt x="1751" y="77"/>
                  </a:moveTo>
                  <a:cubicBezTo>
                    <a:pt x="1766" y="81"/>
                    <a:pt x="1776" y="91"/>
                    <a:pt x="1780" y="111"/>
                  </a:cubicBezTo>
                  <a:cubicBezTo>
                    <a:pt x="1785" y="120"/>
                    <a:pt x="1780" y="135"/>
                    <a:pt x="1771" y="140"/>
                  </a:cubicBezTo>
                  <a:lnTo>
                    <a:pt x="155" y="1760"/>
                  </a:lnTo>
                  <a:cubicBezTo>
                    <a:pt x="147" y="1768"/>
                    <a:pt x="137" y="1771"/>
                    <a:pt x="128" y="1771"/>
                  </a:cubicBezTo>
                  <a:cubicBezTo>
                    <a:pt x="97" y="1771"/>
                    <a:pt x="71" y="1733"/>
                    <a:pt x="97" y="1707"/>
                  </a:cubicBezTo>
                  <a:lnTo>
                    <a:pt x="1718" y="86"/>
                  </a:lnTo>
                  <a:cubicBezTo>
                    <a:pt x="1722" y="81"/>
                    <a:pt x="1732" y="77"/>
                    <a:pt x="1742" y="77"/>
                  </a:cubicBezTo>
                  <a:close/>
                  <a:moveTo>
                    <a:pt x="1742" y="0"/>
                  </a:moveTo>
                  <a:cubicBezTo>
                    <a:pt x="1713" y="0"/>
                    <a:pt x="1686" y="11"/>
                    <a:pt x="1664" y="33"/>
                  </a:cubicBezTo>
                  <a:lnTo>
                    <a:pt x="49" y="1654"/>
                  </a:lnTo>
                  <a:cubicBezTo>
                    <a:pt x="0" y="1697"/>
                    <a:pt x="0" y="1770"/>
                    <a:pt x="49" y="1813"/>
                  </a:cubicBezTo>
                  <a:cubicBezTo>
                    <a:pt x="68" y="1832"/>
                    <a:pt x="97" y="1847"/>
                    <a:pt x="131" y="1847"/>
                  </a:cubicBezTo>
                  <a:cubicBezTo>
                    <a:pt x="160" y="1847"/>
                    <a:pt x="189" y="1832"/>
                    <a:pt x="208" y="1813"/>
                  </a:cubicBezTo>
                  <a:lnTo>
                    <a:pt x="1829" y="193"/>
                  </a:lnTo>
                  <a:cubicBezTo>
                    <a:pt x="1858" y="169"/>
                    <a:pt x="1868" y="125"/>
                    <a:pt x="1858" y="91"/>
                  </a:cubicBezTo>
                  <a:cubicBezTo>
                    <a:pt x="1848" y="48"/>
                    <a:pt x="1814" y="14"/>
                    <a:pt x="1771" y="4"/>
                  </a:cubicBezTo>
                  <a:cubicBezTo>
                    <a:pt x="1761" y="2"/>
                    <a:pt x="1751" y="0"/>
                    <a:pt x="1742"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3"/>
            <p:cNvSpPr/>
            <p:nvPr/>
          </p:nvSpPr>
          <p:spPr>
            <a:xfrm>
              <a:off x="-3354125" y="-1719750"/>
              <a:ext cx="40325" cy="38850"/>
            </a:xfrm>
            <a:custGeom>
              <a:avLst/>
              <a:gdLst/>
              <a:ahLst/>
              <a:cxnLst/>
              <a:rect l="l" t="t" r="r" b="b"/>
              <a:pathLst>
                <a:path w="1613" h="1554" extrusionOk="0">
                  <a:moveTo>
                    <a:pt x="1504" y="1"/>
                  </a:moveTo>
                  <a:cubicBezTo>
                    <a:pt x="1488" y="1"/>
                    <a:pt x="1472" y="6"/>
                    <a:pt x="1457" y="20"/>
                  </a:cubicBezTo>
                  <a:lnTo>
                    <a:pt x="49" y="1428"/>
                  </a:lnTo>
                  <a:cubicBezTo>
                    <a:pt x="0" y="1481"/>
                    <a:pt x="51" y="1554"/>
                    <a:pt x="110" y="1554"/>
                  </a:cubicBezTo>
                  <a:cubicBezTo>
                    <a:pt x="127" y="1554"/>
                    <a:pt x="144" y="1548"/>
                    <a:pt x="160" y="1534"/>
                  </a:cubicBezTo>
                  <a:lnTo>
                    <a:pt x="1563" y="131"/>
                  </a:lnTo>
                  <a:cubicBezTo>
                    <a:pt x="1612" y="75"/>
                    <a:pt x="1561" y="1"/>
                    <a:pt x="1504"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3"/>
            <p:cNvSpPr/>
            <p:nvPr/>
          </p:nvSpPr>
          <p:spPr>
            <a:xfrm>
              <a:off x="-3354600" y="-1720800"/>
              <a:ext cx="41250" cy="40875"/>
            </a:xfrm>
            <a:custGeom>
              <a:avLst/>
              <a:gdLst/>
              <a:ahLst/>
              <a:cxnLst/>
              <a:rect l="l" t="t" r="r" b="b"/>
              <a:pathLst>
                <a:path w="1650" h="1635" extrusionOk="0">
                  <a:moveTo>
                    <a:pt x="1529" y="77"/>
                  </a:moveTo>
                  <a:cubicBezTo>
                    <a:pt x="1539" y="77"/>
                    <a:pt x="1548" y="82"/>
                    <a:pt x="1553" y="91"/>
                  </a:cubicBezTo>
                  <a:cubicBezTo>
                    <a:pt x="1572" y="106"/>
                    <a:pt x="1572" y="130"/>
                    <a:pt x="1553" y="144"/>
                  </a:cubicBezTo>
                  <a:lnTo>
                    <a:pt x="150" y="1547"/>
                  </a:lnTo>
                  <a:cubicBezTo>
                    <a:pt x="145" y="1552"/>
                    <a:pt x="136" y="1557"/>
                    <a:pt x="126" y="1557"/>
                  </a:cubicBezTo>
                  <a:cubicBezTo>
                    <a:pt x="116" y="1557"/>
                    <a:pt x="107" y="1552"/>
                    <a:pt x="97" y="1547"/>
                  </a:cubicBezTo>
                  <a:cubicBezTo>
                    <a:pt x="92" y="1538"/>
                    <a:pt x="87" y="1528"/>
                    <a:pt x="87" y="1518"/>
                  </a:cubicBezTo>
                  <a:cubicBezTo>
                    <a:pt x="83" y="1508"/>
                    <a:pt x="87" y="1499"/>
                    <a:pt x="97" y="1494"/>
                  </a:cubicBezTo>
                  <a:lnTo>
                    <a:pt x="1500" y="91"/>
                  </a:lnTo>
                  <a:cubicBezTo>
                    <a:pt x="1505" y="82"/>
                    <a:pt x="1514" y="77"/>
                    <a:pt x="1524" y="77"/>
                  </a:cubicBezTo>
                  <a:close/>
                  <a:moveTo>
                    <a:pt x="1524" y="1"/>
                  </a:moveTo>
                  <a:cubicBezTo>
                    <a:pt x="1496" y="1"/>
                    <a:pt x="1470" y="11"/>
                    <a:pt x="1451" y="33"/>
                  </a:cubicBezTo>
                  <a:lnTo>
                    <a:pt x="44" y="1441"/>
                  </a:lnTo>
                  <a:cubicBezTo>
                    <a:pt x="0" y="1484"/>
                    <a:pt x="0" y="1557"/>
                    <a:pt x="44" y="1600"/>
                  </a:cubicBezTo>
                  <a:cubicBezTo>
                    <a:pt x="68" y="1620"/>
                    <a:pt x="97" y="1634"/>
                    <a:pt x="126" y="1634"/>
                  </a:cubicBezTo>
                  <a:cubicBezTo>
                    <a:pt x="155" y="1634"/>
                    <a:pt x="184" y="1625"/>
                    <a:pt x="208" y="1600"/>
                  </a:cubicBezTo>
                  <a:lnTo>
                    <a:pt x="1611" y="198"/>
                  </a:lnTo>
                  <a:cubicBezTo>
                    <a:pt x="1640" y="169"/>
                    <a:pt x="1650" y="130"/>
                    <a:pt x="1640" y="91"/>
                  </a:cubicBezTo>
                  <a:cubicBezTo>
                    <a:pt x="1630" y="48"/>
                    <a:pt x="1597" y="19"/>
                    <a:pt x="1553" y="4"/>
                  </a:cubicBezTo>
                  <a:cubicBezTo>
                    <a:pt x="1543" y="2"/>
                    <a:pt x="1534" y="1"/>
                    <a:pt x="1524"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3"/>
            <p:cNvSpPr/>
            <p:nvPr/>
          </p:nvSpPr>
          <p:spPr>
            <a:xfrm>
              <a:off x="-3437700" y="-1844600"/>
              <a:ext cx="152125" cy="233150"/>
            </a:xfrm>
            <a:custGeom>
              <a:avLst/>
              <a:gdLst/>
              <a:ahLst/>
              <a:cxnLst/>
              <a:rect l="l" t="t" r="r" b="b"/>
              <a:pathLst>
                <a:path w="6085" h="9326" extrusionOk="0">
                  <a:moveTo>
                    <a:pt x="105" y="0"/>
                  </a:moveTo>
                  <a:cubicBezTo>
                    <a:pt x="52" y="0"/>
                    <a:pt x="1" y="56"/>
                    <a:pt x="35" y="114"/>
                  </a:cubicBezTo>
                  <a:cubicBezTo>
                    <a:pt x="1032" y="1667"/>
                    <a:pt x="4925" y="7742"/>
                    <a:pt x="5922" y="9290"/>
                  </a:cubicBezTo>
                  <a:cubicBezTo>
                    <a:pt x="5938" y="9315"/>
                    <a:pt x="5960" y="9325"/>
                    <a:pt x="5982" y="9325"/>
                  </a:cubicBezTo>
                  <a:cubicBezTo>
                    <a:pt x="6034" y="9325"/>
                    <a:pt x="6085" y="9269"/>
                    <a:pt x="6048" y="9208"/>
                  </a:cubicBezTo>
                  <a:cubicBezTo>
                    <a:pt x="5056" y="7660"/>
                    <a:pt x="1157" y="1585"/>
                    <a:pt x="166" y="32"/>
                  </a:cubicBezTo>
                  <a:cubicBezTo>
                    <a:pt x="149" y="10"/>
                    <a:pt x="127" y="0"/>
                    <a:pt x="105"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3"/>
            <p:cNvSpPr/>
            <p:nvPr/>
          </p:nvSpPr>
          <p:spPr>
            <a:xfrm>
              <a:off x="-3438175" y="-1845525"/>
              <a:ext cx="153000" cy="235000"/>
            </a:xfrm>
            <a:custGeom>
              <a:avLst/>
              <a:gdLst/>
              <a:ahLst/>
              <a:cxnLst/>
              <a:rect l="l" t="t" r="r" b="b"/>
              <a:pathLst>
                <a:path w="6120" h="9400" extrusionOk="0">
                  <a:moveTo>
                    <a:pt x="127" y="74"/>
                  </a:moveTo>
                  <a:cubicBezTo>
                    <a:pt x="136" y="74"/>
                    <a:pt x="146" y="79"/>
                    <a:pt x="156" y="93"/>
                  </a:cubicBezTo>
                  <a:lnTo>
                    <a:pt x="6038" y="9269"/>
                  </a:lnTo>
                  <a:cubicBezTo>
                    <a:pt x="6042" y="9274"/>
                    <a:pt x="6042" y="9284"/>
                    <a:pt x="6042" y="9293"/>
                  </a:cubicBezTo>
                  <a:cubicBezTo>
                    <a:pt x="6038" y="9303"/>
                    <a:pt x="6033" y="9313"/>
                    <a:pt x="6023" y="9317"/>
                  </a:cubicBezTo>
                  <a:cubicBezTo>
                    <a:pt x="6013" y="9322"/>
                    <a:pt x="6004" y="9327"/>
                    <a:pt x="5994" y="9327"/>
                  </a:cubicBezTo>
                  <a:cubicBezTo>
                    <a:pt x="5984" y="9322"/>
                    <a:pt x="5980" y="9317"/>
                    <a:pt x="5975" y="9308"/>
                  </a:cubicBezTo>
                  <a:lnTo>
                    <a:pt x="88" y="132"/>
                  </a:lnTo>
                  <a:cubicBezTo>
                    <a:pt x="83" y="122"/>
                    <a:pt x="78" y="108"/>
                    <a:pt x="88" y="98"/>
                  </a:cubicBezTo>
                  <a:cubicBezTo>
                    <a:pt x="93" y="84"/>
                    <a:pt x="107" y="74"/>
                    <a:pt x="127" y="74"/>
                  </a:cubicBezTo>
                  <a:close/>
                  <a:moveTo>
                    <a:pt x="129" y="1"/>
                  </a:moveTo>
                  <a:cubicBezTo>
                    <a:pt x="125" y="1"/>
                    <a:pt x="121" y="1"/>
                    <a:pt x="117" y="1"/>
                  </a:cubicBezTo>
                  <a:cubicBezTo>
                    <a:pt x="74" y="1"/>
                    <a:pt x="35" y="26"/>
                    <a:pt x="15" y="64"/>
                  </a:cubicBezTo>
                  <a:cubicBezTo>
                    <a:pt x="1" y="98"/>
                    <a:pt x="1" y="142"/>
                    <a:pt x="25" y="175"/>
                  </a:cubicBezTo>
                  <a:lnTo>
                    <a:pt x="5907" y="9351"/>
                  </a:lnTo>
                  <a:cubicBezTo>
                    <a:pt x="5926" y="9380"/>
                    <a:pt x="5960" y="9400"/>
                    <a:pt x="5999" y="9400"/>
                  </a:cubicBezTo>
                  <a:cubicBezTo>
                    <a:pt x="6023" y="9400"/>
                    <a:pt x="6042" y="9395"/>
                    <a:pt x="6062" y="9380"/>
                  </a:cubicBezTo>
                  <a:cubicBezTo>
                    <a:pt x="6086" y="9366"/>
                    <a:pt x="6105" y="9342"/>
                    <a:pt x="6115" y="9317"/>
                  </a:cubicBezTo>
                  <a:cubicBezTo>
                    <a:pt x="6120" y="9284"/>
                    <a:pt x="6115" y="9255"/>
                    <a:pt x="6100" y="9226"/>
                  </a:cubicBezTo>
                  <a:lnTo>
                    <a:pt x="214" y="50"/>
                  </a:lnTo>
                  <a:cubicBezTo>
                    <a:pt x="196" y="19"/>
                    <a:pt x="163" y="1"/>
                    <a:pt x="129"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3"/>
            <p:cNvSpPr/>
            <p:nvPr/>
          </p:nvSpPr>
          <p:spPr>
            <a:xfrm>
              <a:off x="-3479050" y="-1803500"/>
              <a:ext cx="234800" cy="150925"/>
            </a:xfrm>
            <a:custGeom>
              <a:avLst/>
              <a:gdLst/>
              <a:ahLst/>
              <a:cxnLst/>
              <a:rect l="l" t="t" r="r" b="b"/>
              <a:pathLst>
                <a:path w="9392" h="6037" extrusionOk="0">
                  <a:moveTo>
                    <a:pt x="109" y="0"/>
                  </a:moveTo>
                  <a:cubicBezTo>
                    <a:pt x="42" y="0"/>
                    <a:pt x="0" y="95"/>
                    <a:pt x="69" y="139"/>
                  </a:cubicBezTo>
                  <a:lnTo>
                    <a:pt x="9245" y="6026"/>
                  </a:lnTo>
                  <a:cubicBezTo>
                    <a:pt x="9258" y="6034"/>
                    <a:pt x="9271" y="6037"/>
                    <a:pt x="9283" y="6037"/>
                  </a:cubicBezTo>
                  <a:cubicBezTo>
                    <a:pt x="9348" y="6037"/>
                    <a:pt x="9392" y="5944"/>
                    <a:pt x="9327" y="5895"/>
                  </a:cubicBezTo>
                  <a:lnTo>
                    <a:pt x="151" y="13"/>
                  </a:lnTo>
                  <a:cubicBezTo>
                    <a:pt x="136" y="4"/>
                    <a:pt x="122" y="0"/>
                    <a:pt x="109"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3"/>
            <p:cNvSpPr/>
            <p:nvPr/>
          </p:nvSpPr>
          <p:spPr>
            <a:xfrm>
              <a:off x="-3479150" y="-1804450"/>
              <a:ext cx="235450" cy="152825"/>
            </a:xfrm>
            <a:custGeom>
              <a:avLst/>
              <a:gdLst/>
              <a:ahLst/>
              <a:cxnLst/>
              <a:rect l="l" t="t" r="r" b="b"/>
              <a:pathLst>
                <a:path w="9418" h="6113" extrusionOk="0">
                  <a:moveTo>
                    <a:pt x="114" y="75"/>
                  </a:moveTo>
                  <a:cubicBezTo>
                    <a:pt x="121" y="75"/>
                    <a:pt x="129" y="77"/>
                    <a:pt x="136" y="80"/>
                  </a:cubicBezTo>
                  <a:lnTo>
                    <a:pt x="9307" y="5962"/>
                  </a:lnTo>
                  <a:cubicBezTo>
                    <a:pt x="9321" y="5967"/>
                    <a:pt x="9326" y="5982"/>
                    <a:pt x="9326" y="5991"/>
                  </a:cubicBezTo>
                  <a:cubicBezTo>
                    <a:pt x="9326" y="6011"/>
                    <a:pt x="9316" y="6025"/>
                    <a:pt x="9302" y="6030"/>
                  </a:cubicBezTo>
                  <a:cubicBezTo>
                    <a:pt x="9297" y="6032"/>
                    <a:pt x="9291" y="6034"/>
                    <a:pt x="9285" y="6034"/>
                  </a:cubicBezTo>
                  <a:cubicBezTo>
                    <a:pt x="9279" y="6034"/>
                    <a:pt x="9273" y="6032"/>
                    <a:pt x="9268" y="6030"/>
                  </a:cubicBezTo>
                  <a:lnTo>
                    <a:pt x="92" y="148"/>
                  </a:lnTo>
                  <a:lnTo>
                    <a:pt x="92" y="143"/>
                  </a:lnTo>
                  <a:cubicBezTo>
                    <a:pt x="73" y="134"/>
                    <a:pt x="68" y="109"/>
                    <a:pt x="82" y="90"/>
                  </a:cubicBezTo>
                  <a:cubicBezTo>
                    <a:pt x="89" y="81"/>
                    <a:pt x="101" y="75"/>
                    <a:pt x="114" y="75"/>
                  </a:cubicBezTo>
                  <a:close/>
                  <a:moveTo>
                    <a:pt x="114" y="0"/>
                  </a:moveTo>
                  <a:cubicBezTo>
                    <a:pt x="99" y="0"/>
                    <a:pt x="83" y="4"/>
                    <a:pt x="68" y="13"/>
                  </a:cubicBezTo>
                  <a:cubicBezTo>
                    <a:pt x="29" y="32"/>
                    <a:pt x="0" y="71"/>
                    <a:pt x="0" y="114"/>
                  </a:cubicBezTo>
                  <a:cubicBezTo>
                    <a:pt x="0" y="153"/>
                    <a:pt x="20" y="192"/>
                    <a:pt x="53" y="211"/>
                  </a:cubicBezTo>
                  <a:lnTo>
                    <a:pt x="9229" y="6093"/>
                  </a:lnTo>
                  <a:cubicBezTo>
                    <a:pt x="9244" y="6107"/>
                    <a:pt x="9268" y="6112"/>
                    <a:pt x="9287" y="6112"/>
                  </a:cubicBezTo>
                  <a:cubicBezTo>
                    <a:pt x="9326" y="6112"/>
                    <a:pt x="9360" y="6093"/>
                    <a:pt x="9384" y="6059"/>
                  </a:cubicBezTo>
                  <a:cubicBezTo>
                    <a:pt x="9418" y="6006"/>
                    <a:pt x="9403" y="5933"/>
                    <a:pt x="9350" y="5904"/>
                  </a:cubicBezTo>
                  <a:lnTo>
                    <a:pt x="174" y="17"/>
                  </a:lnTo>
                  <a:cubicBezTo>
                    <a:pt x="155" y="7"/>
                    <a:pt x="135" y="0"/>
                    <a:pt x="114"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3"/>
            <p:cNvSpPr/>
            <p:nvPr/>
          </p:nvSpPr>
          <p:spPr>
            <a:xfrm>
              <a:off x="-3458325" y="-1823975"/>
              <a:ext cx="193375" cy="191875"/>
            </a:xfrm>
            <a:custGeom>
              <a:avLst/>
              <a:gdLst/>
              <a:ahLst/>
              <a:cxnLst/>
              <a:rect l="l" t="t" r="r" b="b"/>
              <a:pathLst>
                <a:path w="7735" h="7675" extrusionOk="0">
                  <a:moveTo>
                    <a:pt x="7626" y="0"/>
                  </a:moveTo>
                  <a:cubicBezTo>
                    <a:pt x="7610" y="0"/>
                    <a:pt x="7594" y="6"/>
                    <a:pt x="7579" y="20"/>
                  </a:cubicBezTo>
                  <a:lnTo>
                    <a:pt x="52" y="7546"/>
                  </a:lnTo>
                  <a:cubicBezTo>
                    <a:pt x="0" y="7602"/>
                    <a:pt x="48" y="7675"/>
                    <a:pt x="106" y="7675"/>
                  </a:cubicBezTo>
                  <a:cubicBezTo>
                    <a:pt x="124" y="7675"/>
                    <a:pt x="142" y="7668"/>
                    <a:pt x="159" y="7653"/>
                  </a:cubicBezTo>
                  <a:lnTo>
                    <a:pt x="7685" y="131"/>
                  </a:lnTo>
                  <a:cubicBezTo>
                    <a:pt x="7734" y="74"/>
                    <a:pt x="7683" y="0"/>
                    <a:pt x="7626"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3"/>
            <p:cNvSpPr/>
            <p:nvPr/>
          </p:nvSpPr>
          <p:spPr>
            <a:xfrm>
              <a:off x="-3458850" y="-1824975"/>
              <a:ext cx="194250" cy="193900"/>
            </a:xfrm>
            <a:custGeom>
              <a:avLst/>
              <a:gdLst/>
              <a:ahLst/>
              <a:cxnLst/>
              <a:rect l="l" t="t" r="r" b="b"/>
              <a:pathLst>
                <a:path w="7770" h="7756" extrusionOk="0">
                  <a:moveTo>
                    <a:pt x="7648" y="74"/>
                  </a:moveTo>
                  <a:cubicBezTo>
                    <a:pt x="7658" y="79"/>
                    <a:pt x="7668" y="84"/>
                    <a:pt x="7677" y="89"/>
                  </a:cubicBezTo>
                  <a:cubicBezTo>
                    <a:pt x="7682" y="98"/>
                    <a:pt x="7687" y="103"/>
                    <a:pt x="7687" y="118"/>
                  </a:cubicBezTo>
                  <a:cubicBezTo>
                    <a:pt x="7687" y="127"/>
                    <a:pt x="7687" y="137"/>
                    <a:pt x="7677" y="142"/>
                  </a:cubicBezTo>
                  <a:lnTo>
                    <a:pt x="151" y="7668"/>
                  </a:lnTo>
                  <a:cubicBezTo>
                    <a:pt x="143" y="7676"/>
                    <a:pt x="135" y="7679"/>
                    <a:pt x="126" y="7679"/>
                  </a:cubicBezTo>
                  <a:cubicBezTo>
                    <a:pt x="97" y="7679"/>
                    <a:pt x="71" y="7641"/>
                    <a:pt x="98" y="7615"/>
                  </a:cubicBezTo>
                  <a:lnTo>
                    <a:pt x="7624" y="89"/>
                  </a:lnTo>
                  <a:cubicBezTo>
                    <a:pt x="7629" y="79"/>
                    <a:pt x="7639" y="79"/>
                    <a:pt x="7648" y="79"/>
                  </a:cubicBezTo>
                  <a:lnTo>
                    <a:pt x="7648" y="74"/>
                  </a:lnTo>
                  <a:close/>
                  <a:moveTo>
                    <a:pt x="7645" y="1"/>
                  </a:moveTo>
                  <a:cubicBezTo>
                    <a:pt x="7617" y="1"/>
                    <a:pt x="7592" y="14"/>
                    <a:pt x="7571" y="35"/>
                  </a:cubicBezTo>
                  <a:lnTo>
                    <a:pt x="44" y="7562"/>
                  </a:lnTo>
                  <a:cubicBezTo>
                    <a:pt x="1" y="7605"/>
                    <a:pt x="1" y="7678"/>
                    <a:pt x="44" y="7722"/>
                  </a:cubicBezTo>
                  <a:cubicBezTo>
                    <a:pt x="69" y="7741"/>
                    <a:pt x="98" y="7755"/>
                    <a:pt x="127" y="7755"/>
                  </a:cubicBezTo>
                  <a:cubicBezTo>
                    <a:pt x="160" y="7755"/>
                    <a:pt x="185" y="7741"/>
                    <a:pt x="209" y="7722"/>
                  </a:cubicBezTo>
                  <a:lnTo>
                    <a:pt x="7735" y="195"/>
                  </a:lnTo>
                  <a:cubicBezTo>
                    <a:pt x="7755" y="171"/>
                    <a:pt x="7769" y="142"/>
                    <a:pt x="7769" y="108"/>
                  </a:cubicBezTo>
                  <a:cubicBezTo>
                    <a:pt x="7759" y="50"/>
                    <a:pt x="7716" y="6"/>
                    <a:pt x="7658" y="2"/>
                  </a:cubicBezTo>
                  <a:cubicBezTo>
                    <a:pt x="7653" y="1"/>
                    <a:pt x="7649" y="1"/>
                    <a:pt x="7645"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3"/>
            <p:cNvSpPr/>
            <p:nvPr/>
          </p:nvSpPr>
          <p:spPr>
            <a:xfrm>
              <a:off x="-3297750" y="-1853000"/>
              <a:ext cx="61825" cy="60375"/>
            </a:xfrm>
            <a:custGeom>
              <a:avLst/>
              <a:gdLst/>
              <a:ahLst/>
              <a:cxnLst/>
              <a:rect l="l" t="t" r="r" b="b"/>
              <a:pathLst>
                <a:path w="2473" h="2415" extrusionOk="0">
                  <a:moveTo>
                    <a:pt x="110" y="0"/>
                  </a:moveTo>
                  <a:cubicBezTo>
                    <a:pt x="50" y="0"/>
                    <a:pt x="0" y="74"/>
                    <a:pt x="53" y="131"/>
                  </a:cubicBezTo>
                  <a:lnTo>
                    <a:pt x="2312" y="2395"/>
                  </a:lnTo>
                  <a:cubicBezTo>
                    <a:pt x="2328" y="2409"/>
                    <a:pt x="2345" y="2414"/>
                    <a:pt x="2362" y="2414"/>
                  </a:cubicBezTo>
                  <a:cubicBezTo>
                    <a:pt x="2421" y="2414"/>
                    <a:pt x="2472" y="2340"/>
                    <a:pt x="2423" y="2284"/>
                  </a:cubicBezTo>
                  <a:lnTo>
                    <a:pt x="159" y="20"/>
                  </a:lnTo>
                  <a:cubicBezTo>
                    <a:pt x="143" y="6"/>
                    <a:pt x="126" y="0"/>
                    <a:pt x="110"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3"/>
            <p:cNvSpPr/>
            <p:nvPr/>
          </p:nvSpPr>
          <p:spPr>
            <a:xfrm>
              <a:off x="-3299200" y="-1854000"/>
              <a:ext cx="63600" cy="62325"/>
            </a:xfrm>
            <a:custGeom>
              <a:avLst/>
              <a:gdLst/>
              <a:ahLst/>
              <a:cxnLst/>
              <a:rect l="l" t="t" r="r" b="b"/>
              <a:pathLst>
                <a:path w="2544" h="2493" extrusionOk="0">
                  <a:moveTo>
                    <a:pt x="164" y="79"/>
                  </a:moveTo>
                  <a:cubicBezTo>
                    <a:pt x="174" y="79"/>
                    <a:pt x="184" y="79"/>
                    <a:pt x="193" y="89"/>
                  </a:cubicBezTo>
                  <a:lnTo>
                    <a:pt x="2452" y="2353"/>
                  </a:lnTo>
                  <a:cubicBezTo>
                    <a:pt x="2462" y="2357"/>
                    <a:pt x="2467" y="2372"/>
                    <a:pt x="2462" y="2386"/>
                  </a:cubicBezTo>
                  <a:cubicBezTo>
                    <a:pt x="2462" y="2401"/>
                    <a:pt x="2447" y="2411"/>
                    <a:pt x="2433" y="2415"/>
                  </a:cubicBezTo>
                  <a:cubicBezTo>
                    <a:pt x="2430" y="2417"/>
                    <a:pt x="2427" y="2417"/>
                    <a:pt x="2424" y="2417"/>
                  </a:cubicBezTo>
                  <a:cubicBezTo>
                    <a:pt x="2416" y="2417"/>
                    <a:pt x="2406" y="2413"/>
                    <a:pt x="2399" y="2406"/>
                  </a:cubicBezTo>
                  <a:lnTo>
                    <a:pt x="135" y="142"/>
                  </a:lnTo>
                  <a:cubicBezTo>
                    <a:pt x="121" y="128"/>
                    <a:pt x="121" y="103"/>
                    <a:pt x="135" y="89"/>
                  </a:cubicBezTo>
                  <a:cubicBezTo>
                    <a:pt x="145" y="84"/>
                    <a:pt x="155" y="79"/>
                    <a:pt x="164" y="79"/>
                  </a:cubicBezTo>
                  <a:close/>
                  <a:moveTo>
                    <a:pt x="163" y="1"/>
                  </a:moveTo>
                  <a:cubicBezTo>
                    <a:pt x="75" y="1"/>
                    <a:pt x="0" y="114"/>
                    <a:pt x="82" y="195"/>
                  </a:cubicBezTo>
                  <a:lnTo>
                    <a:pt x="2346" y="2459"/>
                  </a:lnTo>
                  <a:cubicBezTo>
                    <a:pt x="2365" y="2478"/>
                    <a:pt x="2394" y="2493"/>
                    <a:pt x="2423" y="2493"/>
                  </a:cubicBezTo>
                  <a:cubicBezTo>
                    <a:pt x="2433" y="2493"/>
                    <a:pt x="2442" y="2493"/>
                    <a:pt x="2452" y="2488"/>
                  </a:cubicBezTo>
                  <a:cubicBezTo>
                    <a:pt x="2491" y="2478"/>
                    <a:pt x="2525" y="2444"/>
                    <a:pt x="2534" y="2406"/>
                  </a:cubicBezTo>
                  <a:cubicBezTo>
                    <a:pt x="2544" y="2367"/>
                    <a:pt x="2534" y="2324"/>
                    <a:pt x="2505" y="2299"/>
                  </a:cubicBezTo>
                  <a:lnTo>
                    <a:pt x="242" y="36"/>
                  </a:lnTo>
                  <a:cubicBezTo>
                    <a:pt x="217" y="11"/>
                    <a:pt x="189" y="1"/>
                    <a:pt x="163"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3"/>
            <p:cNvSpPr/>
            <p:nvPr/>
          </p:nvSpPr>
          <p:spPr>
            <a:xfrm>
              <a:off x="-3311900" y="-1833600"/>
              <a:ext cx="56650" cy="55125"/>
            </a:xfrm>
            <a:custGeom>
              <a:avLst/>
              <a:gdLst/>
              <a:ahLst/>
              <a:cxnLst/>
              <a:rect l="l" t="t" r="r" b="b"/>
              <a:pathLst>
                <a:path w="2266" h="2205" extrusionOk="0">
                  <a:moveTo>
                    <a:pt x="110" y="1"/>
                  </a:moveTo>
                  <a:cubicBezTo>
                    <a:pt x="53" y="1"/>
                    <a:pt x="1" y="78"/>
                    <a:pt x="53" y="134"/>
                  </a:cubicBezTo>
                  <a:lnTo>
                    <a:pt x="2104" y="2180"/>
                  </a:lnTo>
                  <a:cubicBezTo>
                    <a:pt x="2120" y="2197"/>
                    <a:pt x="2138" y="2204"/>
                    <a:pt x="2156" y="2204"/>
                  </a:cubicBezTo>
                  <a:cubicBezTo>
                    <a:pt x="2214" y="2204"/>
                    <a:pt x="2266" y="2129"/>
                    <a:pt x="2210" y="2073"/>
                  </a:cubicBezTo>
                  <a:lnTo>
                    <a:pt x="159" y="23"/>
                  </a:lnTo>
                  <a:cubicBezTo>
                    <a:pt x="144" y="7"/>
                    <a:pt x="127" y="1"/>
                    <a:pt x="110"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3"/>
            <p:cNvSpPr/>
            <p:nvPr/>
          </p:nvSpPr>
          <p:spPr>
            <a:xfrm>
              <a:off x="-3313175" y="-1834475"/>
              <a:ext cx="58350" cy="56950"/>
            </a:xfrm>
            <a:custGeom>
              <a:avLst/>
              <a:gdLst/>
              <a:ahLst/>
              <a:cxnLst/>
              <a:rect l="l" t="t" r="r" b="b"/>
              <a:pathLst>
                <a:path w="2334" h="2278" extrusionOk="0">
                  <a:moveTo>
                    <a:pt x="162" y="77"/>
                  </a:moveTo>
                  <a:cubicBezTo>
                    <a:pt x="172" y="77"/>
                    <a:pt x="177" y="82"/>
                    <a:pt x="186" y="91"/>
                  </a:cubicBezTo>
                  <a:lnTo>
                    <a:pt x="2237" y="2133"/>
                  </a:lnTo>
                  <a:cubicBezTo>
                    <a:pt x="2242" y="2142"/>
                    <a:pt x="2247" y="2157"/>
                    <a:pt x="2247" y="2167"/>
                  </a:cubicBezTo>
                  <a:cubicBezTo>
                    <a:pt x="2242" y="2181"/>
                    <a:pt x="2228" y="2196"/>
                    <a:pt x="2213" y="2200"/>
                  </a:cubicBezTo>
                  <a:cubicBezTo>
                    <a:pt x="2203" y="2200"/>
                    <a:pt x="2189" y="2200"/>
                    <a:pt x="2179" y="2191"/>
                  </a:cubicBezTo>
                  <a:lnTo>
                    <a:pt x="133" y="140"/>
                  </a:lnTo>
                  <a:cubicBezTo>
                    <a:pt x="119" y="125"/>
                    <a:pt x="119" y="101"/>
                    <a:pt x="133" y="87"/>
                  </a:cubicBezTo>
                  <a:cubicBezTo>
                    <a:pt x="138" y="82"/>
                    <a:pt x="148" y="77"/>
                    <a:pt x="162" y="77"/>
                  </a:cubicBezTo>
                  <a:close/>
                  <a:moveTo>
                    <a:pt x="162" y="0"/>
                  </a:moveTo>
                  <a:cubicBezTo>
                    <a:pt x="75" y="0"/>
                    <a:pt x="0" y="111"/>
                    <a:pt x="75" y="193"/>
                  </a:cubicBezTo>
                  <a:lnTo>
                    <a:pt x="2126" y="2244"/>
                  </a:lnTo>
                  <a:cubicBezTo>
                    <a:pt x="2145" y="2263"/>
                    <a:pt x="2174" y="2273"/>
                    <a:pt x="2203" y="2278"/>
                  </a:cubicBezTo>
                  <a:lnTo>
                    <a:pt x="2213" y="2278"/>
                  </a:lnTo>
                  <a:cubicBezTo>
                    <a:pt x="2242" y="2273"/>
                    <a:pt x="2266" y="2258"/>
                    <a:pt x="2286" y="2239"/>
                  </a:cubicBezTo>
                  <a:cubicBezTo>
                    <a:pt x="2334" y="2196"/>
                    <a:pt x="2334" y="2123"/>
                    <a:pt x="2286" y="2079"/>
                  </a:cubicBezTo>
                  <a:lnTo>
                    <a:pt x="239" y="33"/>
                  </a:lnTo>
                  <a:cubicBezTo>
                    <a:pt x="215" y="10"/>
                    <a:pt x="188" y="0"/>
                    <a:pt x="162"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3"/>
            <p:cNvSpPr/>
            <p:nvPr/>
          </p:nvSpPr>
          <p:spPr>
            <a:xfrm>
              <a:off x="-3325950" y="-1814075"/>
              <a:ext cx="51075" cy="49625"/>
            </a:xfrm>
            <a:custGeom>
              <a:avLst/>
              <a:gdLst/>
              <a:ahLst/>
              <a:cxnLst/>
              <a:rect l="l" t="t" r="r" b="b"/>
              <a:pathLst>
                <a:path w="2043" h="1985" extrusionOk="0">
                  <a:moveTo>
                    <a:pt x="110" y="1"/>
                  </a:moveTo>
                  <a:cubicBezTo>
                    <a:pt x="51" y="1"/>
                    <a:pt x="0" y="75"/>
                    <a:pt x="49" y="132"/>
                  </a:cubicBezTo>
                  <a:lnTo>
                    <a:pt x="1887" y="1965"/>
                  </a:lnTo>
                  <a:cubicBezTo>
                    <a:pt x="1902" y="1979"/>
                    <a:pt x="1919" y="1984"/>
                    <a:pt x="1935" y="1984"/>
                  </a:cubicBezTo>
                  <a:cubicBezTo>
                    <a:pt x="1992" y="1984"/>
                    <a:pt x="2043" y="1910"/>
                    <a:pt x="1994" y="1854"/>
                  </a:cubicBezTo>
                  <a:lnTo>
                    <a:pt x="160" y="20"/>
                  </a:lnTo>
                  <a:cubicBezTo>
                    <a:pt x="144" y="7"/>
                    <a:pt x="127" y="1"/>
                    <a:pt x="110"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3"/>
            <p:cNvSpPr/>
            <p:nvPr/>
          </p:nvSpPr>
          <p:spPr>
            <a:xfrm>
              <a:off x="-3326175" y="-1815050"/>
              <a:ext cx="51900" cy="51550"/>
            </a:xfrm>
            <a:custGeom>
              <a:avLst/>
              <a:gdLst/>
              <a:ahLst/>
              <a:cxnLst/>
              <a:rect l="l" t="t" r="r" b="b"/>
              <a:pathLst>
                <a:path w="2076" h="2062" extrusionOk="0">
                  <a:moveTo>
                    <a:pt x="124" y="77"/>
                  </a:moveTo>
                  <a:cubicBezTo>
                    <a:pt x="131" y="77"/>
                    <a:pt x="138" y="81"/>
                    <a:pt x="145" y="88"/>
                  </a:cubicBezTo>
                  <a:lnTo>
                    <a:pt x="1978" y="1922"/>
                  </a:lnTo>
                  <a:cubicBezTo>
                    <a:pt x="2001" y="1948"/>
                    <a:pt x="1976" y="1984"/>
                    <a:pt x="1948" y="1984"/>
                  </a:cubicBezTo>
                  <a:cubicBezTo>
                    <a:pt x="1940" y="1984"/>
                    <a:pt x="1932" y="1981"/>
                    <a:pt x="1925" y="1975"/>
                  </a:cubicBezTo>
                  <a:lnTo>
                    <a:pt x="92" y="142"/>
                  </a:lnTo>
                  <a:cubicBezTo>
                    <a:pt x="82" y="137"/>
                    <a:pt x="77" y="127"/>
                    <a:pt x="77" y="117"/>
                  </a:cubicBezTo>
                  <a:cubicBezTo>
                    <a:pt x="82" y="93"/>
                    <a:pt x="97" y="79"/>
                    <a:pt x="116" y="79"/>
                  </a:cubicBezTo>
                  <a:cubicBezTo>
                    <a:pt x="119" y="77"/>
                    <a:pt x="121" y="77"/>
                    <a:pt x="124" y="77"/>
                  </a:cubicBezTo>
                  <a:close/>
                  <a:moveTo>
                    <a:pt x="124" y="0"/>
                  </a:moveTo>
                  <a:cubicBezTo>
                    <a:pt x="120" y="0"/>
                    <a:pt x="116" y="1"/>
                    <a:pt x="111" y="1"/>
                  </a:cubicBezTo>
                  <a:cubicBezTo>
                    <a:pt x="82" y="1"/>
                    <a:pt x="58" y="16"/>
                    <a:pt x="39" y="35"/>
                  </a:cubicBezTo>
                  <a:cubicBezTo>
                    <a:pt x="19" y="54"/>
                    <a:pt x="5" y="84"/>
                    <a:pt x="5" y="108"/>
                  </a:cubicBezTo>
                  <a:cubicBezTo>
                    <a:pt x="0" y="142"/>
                    <a:pt x="15" y="171"/>
                    <a:pt x="34" y="195"/>
                  </a:cubicBezTo>
                  <a:lnTo>
                    <a:pt x="1872" y="2028"/>
                  </a:lnTo>
                  <a:cubicBezTo>
                    <a:pt x="1891" y="2052"/>
                    <a:pt x="1916" y="2062"/>
                    <a:pt x="1949" y="2062"/>
                  </a:cubicBezTo>
                  <a:cubicBezTo>
                    <a:pt x="1978" y="2062"/>
                    <a:pt x="2007" y="2047"/>
                    <a:pt x="2032" y="2028"/>
                  </a:cubicBezTo>
                  <a:cubicBezTo>
                    <a:pt x="2075" y="1984"/>
                    <a:pt x="2075" y="1912"/>
                    <a:pt x="2032" y="1868"/>
                  </a:cubicBezTo>
                  <a:lnTo>
                    <a:pt x="198" y="35"/>
                  </a:lnTo>
                  <a:cubicBezTo>
                    <a:pt x="177" y="14"/>
                    <a:pt x="153" y="0"/>
                    <a:pt x="124"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3"/>
            <p:cNvSpPr/>
            <p:nvPr/>
          </p:nvSpPr>
          <p:spPr>
            <a:xfrm>
              <a:off x="-3340075" y="-1794675"/>
              <a:ext cx="45725" cy="44250"/>
            </a:xfrm>
            <a:custGeom>
              <a:avLst/>
              <a:gdLst/>
              <a:ahLst/>
              <a:cxnLst/>
              <a:rect l="l" t="t" r="r" b="b"/>
              <a:pathLst>
                <a:path w="1829" h="1770" extrusionOk="0">
                  <a:moveTo>
                    <a:pt x="107" y="1"/>
                  </a:moveTo>
                  <a:cubicBezTo>
                    <a:pt x="49" y="1"/>
                    <a:pt x="1" y="74"/>
                    <a:pt x="53" y="129"/>
                  </a:cubicBezTo>
                  <a:lnTo>
                    <a:pt x="1673" y="1750"/>
                  </a:lnTo>
                  <a:lnTo>
                    <a:pt x="1669" y="1750"/>
                  </a:lnTo>
                  <a:cubicBezTo>
                    <a:pt x="1685" y="1764"/>
                    <a:pt x="1702" y="1770"/>
                    <a:pt x="1719" y="1770"/>
                  </a:cubicBezTo>
                  <a:cubicBezTo>
                    <a:pt x="1778" y="1770"/>
                    <a:pt x="1829" y="1696"/>
                    <a:pt x="1780" y="1643"/>
                  </a:cubicBezTo>
                  <a:lnTo>
                    <a:pt x="159" y="23"/>
                  </a:lnTo>
                  <a:cubicBezTo>
                    <a:pt x="143" y="7"/>
                    <a:pt x="124" y="1"/>
                    <a:pt x="107"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3"/>
            <p:cNvSpPr/>
            <p:nvPr/>
          </p:nvSpPr>
          <p:spPr>
            <a:xfrm>
              <a:off x="-3340325" y="-1795575"/>
              <a:ext cx="46325" cy="46225"/>
            </a:xfrm>
            <a:custGeom>
              <a:avLst/>
              <a:gdLst/>
              <a:ahLst/>
              <a:cxnLst/>
              <a:rect l="l" t="t" r="r" b="b"/>
              <a:pathLst>
                <a:path w="1853" h="1849" extrusionOk="0">
                  <a:moveTo>
                    <a:pt x="121" y="74"/>
                  </a:moveTo>
                  <a:cubicBezTo>
                    <a:pt x="131" y="74"/>
                    <a:pt x="140" y="78"/>
                    <a:pt x="145" y="88"/>
                  </a:cubicBezTo>
                  <a:lnTo>
                    <a:pt x="1766" y="1704"/>
                  </a:lnTo>
                  <a:cubicBezTo>
                    <a:pt x="1775" y="1713"/>
                    <a:pt x="1775" y="1728"/>
                    <a:pt x="1775" y="1738"/>
                  </a:cubicBezTo>
                  <a:cubicBezTo>
                    <a:pt x="1770" y="1752"/>
                    <a:pt x="1756" y="1767"/>
                    <a:pt x="1741" y="1771"/>
                  </a:cubicBezTo>
                  <a:cubicBezTo>
                    <a:pt x="1732" y="1771"/>
                    <a:pt x="1717" y="1771"/>
                    <a:pt x="1712" y="1762"/>
                  </a:cubicBezTo>
                  <a:lnTo>
                    <a:pt x="92" y="141"/>
                  </a:lnTo>
                  <a:cubicBezTo>
                    <a:pt x="78" y="127"/>
                    <a:pt x="78" y="103"/>
                    <a:pt x="92" y="88"/>
                  </a:cubicBezTo>
                  <a:cubicBezTo>
                    <a:pt x="97" y="83"/>
                    <a:pt x="107" y="78"/>
                    <a:pt x="121" y="74"/>
                  </a:cubicBezTo>
                  <a:close/>
                  <a:moveTo>
                    <a:pt x="123" y="0"/>
                  </a:moveTo>
                  <a:cubicBezTo>
                    <a:pt x="119" y="0"/>
                    <a:pt x="115" y="0"/>
                    <a:pt x="111" y="1"/>
                  </a:cubicBezTo>
                  <a:cubicBezTo>
                    <a:pt x="82" y="1"/>
                    <a:pt x="53" y="16"/>
                    <a:pt x="34" y="35"/>
                  </a:cubicBezTo>
                  <a:cubicBezTo>
                    <a:pt x="15" y="54"/>
                    <a:pt x="5" y="78"/>
                    <a:pt x="0" y="107"/>
                  </a:cubicBezTo>
                  <a:cubicBezTo>
                    <a:pt x="0" y="141"/>
                    <a:pt x="10" y="170"/>
                    <a:pt x="34" y="195"/>
                  </a:cubicBezTo>
                  <a:lnTo>
                    <a:pt x="1654" y="1815"/>
                  </a:lnTo>
                  <a:cubicBezTo>
                    <a:pt x="1674" y="1834"/>
                    <a:pt x="1703" y="1849"/>
                    <a:pt x="1732" y="1849"/>
                  </a:cubicBezTo>
                  <a:cubicBezTo>
                    <a:pt x="1741" y="1849"/>
                    <a:pt x="1751" y="1844"/>
                    <a:pt x="1761" y="1844"/>
                  </a:cubicBezTo>
                  <a:cubicBezTo>
                    <a:pt x="1800" y="1834"/>
                    <a:pt x="1833" y="1800"/>
                    <a:pt x="1843" y="1757"/>
                  </a:cubicBezTo>
                  <a:cubicBezTo>
                    <a:pt x="1853" y="1718"/>
                    <a:pt x="1843" y="1679"/>
                    <a:pt x="1814" y="1650"/>
                  </a:cubicBezTo>
                  <a:lnTo>
                    <a:pt x="194" y="35"/>
                  </a:lnTo>
                  <a:cubicBezTo>
                    <a:pt x="177" y="14"/>
                    <a:pt x="149" y="0"/>
                    <a:pt x="123"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3"/>
            <p:cNvSpPr/>
            <p:nvPr/>
          </p:nvSpPr>
          <p:spPr>
            <a:xfrm>
              <a:off x="-3354125" y="-1775125"/>
              <a:ext cx="40325" cy="38850"/>
            </a:xfrm>
            <a:custGeom>
              <a:avLst/>
              <a:gdLst/>
              <a:ahLst/>
              <a:cxnLst/>
              <a:rect l="l" t="t" r="r" b="b"/>
              <a:pathLst>
                <a:path w="1613" h="1554" extrusionOk="0">
                  <a:moveTo>
                    <a:pt x="110" y="0"/>
                  </a:moveTo>
                  <a:cubicBezTo>
                    <a:pt x="51" y="0"/>
                    <a:pt x="0" y="73"/>
                    <a:pt x="49" y="126"/>
                  </a:cubicBezTo>
                  <a:lnTo>
                    <a:pt x="1457" y="1534"/>
                  </a:lnTo>
                  <a:cubicBezTo>
                    <a:pt x="1472" y="1548"/>
                    <a:pt x="1488" y="1554"/>
                    <a:pt x="1504" y="1554"/>
                  </a:cubicBezTo>
                  <a:cubicBezTo>
                    <a:pt x="1561" y="1554"/>
                    <a:pt x="1612" y="1479"/>
                    <a:pt x="1563" y="1423"/>
                  </a:cubicBezTo>
                  <a:lnTo>
                    <a:pt x="160" y="20"/>
                  </a:lnTo>
                  <a:cubicBezTo>
                    <a:pt x="144" y="6"/>
                    <a:pt x="127" y="0"/>
                    <a:pt x="110"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3"/>
            <p:cNvSpPr/>
            <p:nvPr/>
          </p:nvSpPr>
          <p:spPr>
            <a:xfrm>
              <a:off x="-3354725" y="-1776125"/>
              <a:ext cx="41500" cy="40800"/>
            </a:xfrm>
            <a:custGeom>
              <a:avLst/>
              <a:gdLst/>
              <a:ahLst/>
              <a:cxnLst/>
              <a:rect l="l" t="t" r="r" b="b"/>
              <a:pathLst>
                <a:path w="1660" h="1632" extrusionOk="0">
                  <a:moveTo>
                    <a:pt x="131" y="74"/>
                  </a:moveTo>
                  <a:cubicBezTo>
                    <a:pt x="141" y="79"/>
                    <a:pt x="150" y="79"/>
                    <a:pt x="155" y="89"/>
                  </a:cubicBezTo>
                  <a:lnTo>
                    <a:pt x="1558" y="1492"/>
                  </a:lnTo>
                  <a:cubicBezTo>
                    <a:pt x="1577" y="1506"/>
                    <a:pt x="1577" y="1530"/>
                    <a:pt x="1558" y="1545"/>
                  </a:cubicBezTo>
                  <a:cubicBezTo>
                    <a:pt x="1553" y="1552"/>
                    <a:pt x="1545" y="1556"/>
                    <a:pt x="1536" y="1556"/>
                  </a:cubicBezTo>
                  <a:cubicBezTo>
                    <a:pt x="1527" y="1556"/>
                    <a:pt x="1517" y="1552"/>
                    <a:pt x="1510" y="1545"/>
                  </a:cubicBezTo>
                  <a:lnTo>
                    <a:pt x="102" y="142"/>
                  </a:lnTo>
                  <a:cubicBezTo>
                    <a:pt x="97" y="132"/>
                    <a:pt x="92" y="123"/>
                    <a:pt x="92" y="113"/>
                  </a:cubicBezTo>
                  <a:cubicBezTo>
                    <a:pt x="92" y="103"/>
                    <a:pt x="97" y="94"/>
                    <a:pt x="107" y="89"/>
                  </a:cubicBezTo>
                  <a:cubicBezTo>
                    <a:pt x="112" y="84"/>
                    <a:pt x="121" y="79"/>
                    <a:pt x="131" y="74"/>
                  </a:cubicBezTo>
                  <a:close/>
                  <a:moveTo>
                    <a:pt x="134" y="1"/>
                  </a:moveTo>
                  <a:cubicBezTo>
                    <a:pt x="130" y="1"/>
                    <a:pt x="126" y="1"/>
                    <a:pt x="121" y="2"/>
                  </a:cubicBezTo>
                  <a:cubicBezTo>
                    <a:pt x="92" y="2"/>
                    <a:pt x="68" y="16"/>
                    <a:pt x="49" y="36"/>
                  </a:cubicBezTo>
                  <a:cubicBezTo>
                    <a:pt x="1" y="79"/>
                    <a:pt x="1" y="152"/>
                    <a:pt x="49" y="195"/>
                  </a:cubicBezTo>
                  <a:lnTo>
                    <a:pt x="1452" y="1598"/>
                  </a:lnTo>
                  <a:cubicBezTo>
                    <a:pt x="1471" y="1622"/>
                    <a:pt x="1500" y="1632"/>
                    <a:pt x="1529" y="1632"/>
                  </a:cubicBezTo>
                  <a:cubicBezTo>
                    <a:pt x="1558" y="1632"/>
                    <a:pt x="1587" y="1617"/>
                    <a:pt x="1611" y="1598"/>
                  </a:cubicBezTo>
                  <a:cubicBezTo>
                    <a:pt x="1660" y="1554"/>
                    <a:pt x="1660" y="1482"/>
                    <a:pt x="1611" y="1438"/>
                  </a:cubicBezTo>
                  <a:lnTo>
                    <a:pt x="209" y="36"/>
                  </a:lnTo>
                  <a:cubicBezTo>
                    <a:pt x="187" y="15"/>
                    <a:pt x="163" y="1"/>
                    <a:pt x="134"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3"/>
            <p:cNvSpPr/>
            <p:nvPr/>
          </p:nvSpPr>
          <p:spPr>
            <a:xfrm>
              <a:off x="-3487375" y="-1663400"/>
              <a:ext cx="61800" cy="60325"/>
            </a:xfrm>
            <a:custGeom>
              <a:avLst/>
              <a:gdLst/>
              <a:ahLst/>
              <a:cxnLst/>
              <a:rect l="l" t="t" r="r" b="b"/>
              <a:pathLst>
                <a:path w="2472" h="2413" extrusionOk="0">
                  <a:moveTo>
                    <a:pt x="110" y="1"/>
                  </a:moveTo>
                  <a:cubicBezTo>
                    <a:pt x="51" y="1"/>
                    <a:pt x="1" y="74"/>
                    <a:pt x="54" y="127"/>
                  </a:cubicBezTo>
                  <a:lnTo>
                    <a:pt x="2317" y="2390"/>
                  </a:lnTo>
                  <a:cubicBezTo>
                    <a:pt x="2333" y="2406"/>
                    <a:pt x="2350" y="2413"/>
                    <a:pt x="2367" y="2413"/>
                  </a:cubicBezTo>
                  <a:cubicBezTo>
                    <a:pt x="2423" y="2413"/>
                    <a:pt x="2472" y="2340"/>
                    <a:pt x="2424" y="2284"/>
                  </a:cubicBezTo>
                  <a:lnTo>
                    <a:pt x="160" y="20"/>
                  </a:lnTo>
                  <a:cubicBezTo>
                    <a:pt x="144" y="6"/>
                    <a:pt x="127" y="1"/>
                    <a:pt x="110"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3"/>
            <p:cNvSpPr/>
            <p:nvPr/>
          </p:nvSpPr>
          <p:spPr>
            <a:xfrm>
              <a:off x="-3487625" y="-1664375"/>
              <a:ext cx="62675" cy="62325"/>
            </a:xfrm>
            <a:custGeom>
              <a:avLst/>
              <a:gdLst/>
              <a:ahLst/>
              <a:cxnLst/>
              <a:rect l="l" t="t" r="r" b="b"/>
              <a:pathLst>
                <a:path w="2507" h="2493" extrusionOk="0">
                  <a:moveTo>
                    <a:pt x="122" y="74"/>
                  </a:moveTo>
                  <a:cubicBezTo>
                    <a:pt x="131" y="79"/>
                    <a:pt x="136" y="79"/>
                    <a:pt x="146" y="83"/>
                  </a:cubicBezTo>
                  <a:lnTo>
                    <a:pt x="2405" y="2347"/>
                  </a:lnTo>
                  <a:cubicBezTo>
                    <a:pt x="2419" y="2362"/>
                    <a:pt x="2419" y="2386"/>
                    <a:pt x="2405" y="2400"/>
                  </a:cubicBezTo>
                  <a:cubicBezTo>
                    <a:pt x="2397" y="2408"/>
                    <a:pt x="2388" y="2411"/>
                    <a:pt x="2379" y="2411"/>
                  </a:cubicBezTo>
                  <a:cubicBezTo>
                    <a:pt x="2370" y="2411"/>
                    <a:pt x="2361" y="2408"/>
                    <a:pt x="2356" y="2400"/>
                  </a:cubicBezTo>
                  <a:lnTo>
                    <a:pt x="93" y="137"/>
                  </a:lnTo>
                  <a:cubicBezTo>
                    <a:pt x="78" y="122"/>
                    <a:pt x="78" y="98"/>
                    <a:pt x="93" y="83"/>
                  </a:cubicBezTo>
                  <a:cubicBezTo>
                    <a:pt x="97" y="79"/>
                    <a:pt x="107" y="74"/>
                    <a:pt x="117" y="74"/>
                  </a:cubicBezTo>
                  <a:close/>
                  <a:moveTo>
                    <a:pt x="123" y="0"/>
                  </a:moveTo>
                  <a:cubicBezTo>
                    <a:pt x="119" y="0"/>
                    <a:pt x="116" y="1"/>
                    <a:pt x="112" y="1"/>
                  </a:cubicBezTo>
                  <a:cubicBezTo>
                    <a:pt x="54" y="6"/>
                    <a:pt x="5" y="50"/>
                    <a:pt x="1" y="108"/>
                  </a:cubicBezTo>
                  <a:cubicBezTo>
                    <a:pt x="1" y="141"/>
                    <a:pt x="10" y="171"/>
                    <a:pt x="34" y="195"/>
                  </a:cubicBezTo>
                  <a:lnTo>
                    <a:pt x="2298" y="2458"/>
                  </a:lnTo>
                  <a:cubicBezTo>
                    <a:pt x="2318" y="2478"/>
                    <a:pt x="2347" y="2492"/>
                    <a:pt x="2376" y="2492"/>
                  </a:cubicBezTo>
                  <a:cubicBezTo>
                    <a:pt x="2409" y="2492"/>
                    <a:pt x="2439" y="2478"/>
                    <a:pt x="2458" y="2454"/>
                  </a:cubicBezTo>
                  <a:cubicBezTo>
                    <a:pt x="2506" y="2415"/>
                    <a:pt x="2506" y="2338"/>
                    <a:pt x="2458" y="2299"/>
                  </a:cubicBezTo>
                  <a:lnTo>
                    <a:pt x="199" y="35"/>
                  </a:lnTo>
                  <a:cubicBezTo>
                    <a:pt x="178" y="14"/>
                    <a:pt x="149" y="0"/>
                    <a:pt x="123"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3"/>
            <p:cNvSpPr/>
            <p:nvPr/>
          </p:nvSpPr>
          <p:spPr>
            <a:xfrm>
              <a:off x="-3467975" y="-1677600"/>
              <a:ext cx="56625" cy="55100"/>
            </a:xfrm>
            <a:custGeom>
              <a:avLst/>
              <a:gdLst/>
              <a:ahLst/>
              <a:cxnLst/>
              <a:rect l="l" t="t" r="r" b="b"/>
              <a:pathLst>
                <a:path w="2265" h="2204" extrusionOk="0">
                  <a:moveTo>
                    <a:pt x="111" y="1"/>
                  </a:moveTo>
                  <a:cubicBezTo>
                    <a:pt x="51" y="1"/>
                    <a:pt x="0" y="77"/>
                    <a:pt x="56" y="134"/>
                  </a:cubicBezTo>
                  <a:cubicBezTo>
                    <a:pt x="1357" y="1435"/>
                    <a:pt x="801" y="878"/>
                    <a:pt x="2102" y="2180"/>
                  </a:cubicBezTo>
                  <a:cubicBezTo>
                    <a:pt x="2119" y="2197"/>
                    <a:pt x="2138" y="2204"/>
                    <a:pt x="2157" y="2204"/>
                  </a:cubicBezTo>
                  <a:cubicBezTo>
                    <a:pt x="2215" y="2204"/>
                    <a:pt x="2264" y="2129"/>
                    <a:pt x="2209" y="2073"/>
                  </a:cubicBezTo>
                  <a:lnTo>
                    <a:pt x="163" y="22"/>
                  </a:lnTo>
                  <a:cubicBezTo>
                    <a:pt x="146" y="7"/>
                    <a:pt x="128" y="1"/>
                    <a:pt x="111"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3"/>
            <p:cNvSpPr/>
            <p:nvPr/>
          </p:nvSpPr>
          <p:spPr>
            <a:xfrm>
              <a:off x="-3469175" y="-1678375"/>
              <a:ext cx="58000" cy="56850"/>
            </a:xfrm>
            <a:custGeom>
              <a:avLst/>
              <a:gdLst/>
              <a:ahLst/>
              <a:cxnLst/>
              <a:rect l="l" t="t" r="r" b="b"/>
              <a:pathLst>
                <a:path w="2320" h="2274" extrusionOk="0">
                  <a:moveTo>
                    <a:pt x="157" y="73"/>
                  </a:moveTo>
                  <a:cubicBezTo>
                    <a:pt x="167" y="73"/>
                    <a:pt x="177" y="78"/>
                    <a:pt x="187" y="82"/>
                  </a:cubicBezTo>
                  <a:lnTo>
                    <a:pt x="2233" y="2133"/>
                  </a:lnTo>
                  <a:cubicBezTo>
                    <a:pt x="2242" y="2138"/>
                    <a:pt x="2247" y="2148"/>
                    <a:pt x="2247" y="2157"/>
                  </a:cubicBezTo>
                  <a:cubicBezTo>
                    <a:pt x="2242" y="2167"/>
                    <a:pt x="2237" y="2177"/>
                    <a:pt x="2233" y="2182"/>
                  </a:cubicBezTo>
                  <a:cubicBezTo>
                    <a:pt x="2223" y="2191"/>
                    <a:pt x="2218" y="2196"/>
                    <a:pt x="2208" y="2196"/>
                  </a:cubicBezTo>
                  <a:cubicBezTo>
                    <a:pt x="2194" y="2196"/>
                    <a:pt x="2184" y="2191"/>
                    <a:pt x="2179" y="2186"/>
                  </a:cubicBezTo>
                  <a:lnTo>
                    <a:pt x="133" y="136"/>
                  </a:lnTo>
                  <a:cubicBezTo>
                    <a:pt x="114" y="121"/>
                    <a:pt x="114" y="97"/>
                    <a:pt x="133" y="87"/>
                  </a:cubicBezTo>
                  <a:cubicBezTo>
                    <a:pt x="138" y="78"/>
                    <a:pt x="148" y="73"/>
                    <a:pt x="157" y="73"/>
                  </a:cubicBezTo>
                  <a:close/>
                  <a:moveTo>
                    <a:pt x="160" y="1"/>
                  </a:moveTo>
                  <a:cubicBezTo>
                    <a:pt x="73" y="1"/>
                    <a:pt x="1" y="112"/>
                    <a:pt x="75" y="194"/>
                  </a:cubicBezTo>
                  <a:lnTo>
                    <a:pt x="2126" y="2240"/>
                  </a:lnTo>
                  <a:cubicBezTo>
                    <a:pt x="2146" y="2259"/>
                    <a:pt x="2175" y="2274"/>
                    <a:pt x="2204" y="2274"/>
                  </a:cubicBezTo>
                  <a:lnTo>
                    <a:pt x="2208" y="2274"/>
                  </a:lnTo>
                  <a:cubicBezTo>
                    <a:pt x="2237" y="2274"/>
                    <a:pt x="2266" y="2259"/>
                    <a:pt x="2286" y="2240"/>
                  </a:cubicBezTo>
                  <a:cubicBezTo>
                    <a:pt x="2305" y="2220"/>
                    <a:pt x="2315" y="2196"/>
                    <a:pt x="2320" y="2167"/>
                  </a:cubicBezTo>
                  <a:cubicBezTo>
                    <a:pt x="2320" y="2133"/>
                    <a:pt x="2310" y="2104"/>
                    <a:pt x="2286" y="2080"/>
                  </a:cubicBezTo>
                  <a:lnTo>
                    <a:pt x="240" y="34"/>
                  </a:lnTo>
                  <a:cubicBezTo>
                    <a:pt x="214" y="11"/>
                    <a:pt x="187" y="1"/>
                    <a:pt x="160"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3"/>
            <p:cNvSpPr/>
            <p:nvPr/>
          </p:nvSpPr>
          <p:spPr>
            <a:xfrm>
              <a:off x="-3448425" y="-1691650"/>
              <a:ext cx="51125" cy="49650"/>
            </a:xfrm>
            <a:custGeom>
              <a:avLst/>
              <a:gdLst/>
              <a:ahLst/>
              <a:cxnLst/>
              <a:rect l="l" t="t" r="r" b="b"/>
              <a:pathLst>
                <a:path w="2045" h="1986" extrusionOk="0">
                  <a:moveTo>
                    <a:pt x="107" y="1"/>
                  </a:moveTo>
                  <a:cubicBezTo>
                    <a:pt x="49" y="1"/>
                    <a:pt x="1" y="74"/>
                    <a:pt x="53" y="130"/>
                  </a:cubicBezTo>
                  <a:lnTo>
                    <a:pt x="1886" y="1963"/>
                  </a:lnTo>
                  <a:cubicBezTo>
                    <a:pt x="1903" y="1979"/>
                    <a:pt x="1921" y="1985"/>
                    <a:pt x="1939" y="1985"/>
                  </a:cubicBezTo>
                  <a:cubicBezTo>
                    <a:pt x="1997" y="1985"/>
                    <a:pt x="2045" y="1912"/>
                    <a:pt x="1993" y="1856"/>
                  </a:cubicBezTo>
                  <a:lnTo>
                    <a:pt x="159" y="23"/>
                  </a:lnTo>
                  <a:cubicBezTo>
                    <a:pt x="143" y="8"/>
                    <a:pt x="124" y="1"/>
                    <a:pt x="107"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3"/>
            <p:cNvSpPr/>
            <p:nvPr/>
          </p:nvSpPr>
          <p:spPr>
            <a:xfrm>
              <a:off x="-3448675" y="-1692550"/>
              <a:ext cx="51650" cy="51550"/>
            </a:xfrm>
            <a:custGeom>
              <a:avLst/>
              <a:gdLst/>
              <a:ahLst/>
              <a:cxnLst/>
              <a:rect l="l" t="t" r="r" b="b"/>
              <a:pathLst>
                <a:path w="2066" h="2062" extrusionOk="0">
                  <a:moveTo>
                    <a:pt x="116" y="74"/>
                  </a:moveTo>
                  <a:cubicBezTo>
                    <a:pt x="126" y="74"/>
                    <a:pt x="136" y="79"/>
                    <a:pt x="145" y="88"/>
                  </a:cubicBezTo>
                  <a:lnTo>
                    <a:pt x="1979" y="1921"/>
                  </a:lnTo>
                  <a:cubicBezTo>
                    <a:pt x="1988" y="1926"/>
                    <a:pt x="1993" y="1941"/>
                    <a:pt x="1988" y="1951"/>
                  </a:cubicBezTo>
                  <a:cubicBezTo>
                    <a:pt x="1983" y="1970"/>
                    <a:pt x="1974" y="1980"/>
                    <a:pt x="1954" y="1984"/>
                  </a:cubicBezTo>
                  <a:cubicBezTo>
                    <a:pt x="1952" y="1986"/>
                    <a:pt x="1949" y="1986"/>
                    <a:pt x="1946" y="1986"/>
                  </a:cubicBezTo>
                  <a:cubicBezTo>
                    <a:pt x="1938" y="1986"/>
                    <a:pt x="1929" y="1982"/>
                    <a:pt x="1925" y="1975"/>
                  </a:cubicBezTo>
                  <a:lnTo>
                    <a:pt x="92" y="141"/>
                  </a:lnTo>
                  <a:cubicBezTo>
                    <a:pt x="82" y="132"/>
                    <a:pt x="78" y="122"/>
                    <a:pt x="78" y="112"/>
                  </a:cubicBezTo>
                  <a:cubicBezTo>
                    <a:pt x="82" y="103"/>
                    <a:pt x="87" y="93"/>
                    <a:pt x="92" y="88"/>
                  </a:cubicBezTo>
                  <a:cubicBezTo>
                    <a:pt x="97" y="79"/>
                    <a:pt x="107" y="74"/>
                    <a:pt x="116" y="74"/>
                  </a:cubicBezTo>
                  <a:close/>
                  <a:moveTo>
                    <a:pt x="123" y="0"/>
                  </a:moveTo>
                  <a:cubicBezTo>
                    <a:pt x="119" y="0"/>
                    <a:pt x="115" y="1"/>
                    <a:pt x="111" y="1"/>
                  </a:cubicBezTo>
                  <a:cubicBezTo>
                    <a:pt x="82" y="1"/>
                    <a:pt x="53" y="16"/>
                    <a:pt x="34" y="35"/>
                  </a:cubicBezTo>
                  <a:cubicBezTo>
                    <a:pt x="15" y="54"/>
                    <a:pt x="5" y="79"/>
                    <a:pt x="0" y="108"/>
                  </a:cubicBezTo>
                  <a:cubicBezTo>
                    <a:pt x="0" y="141"/>
                    <a:pt x="10" y="170"/>
                    <a:pt x="34" y="195"/>
                  </a:cubicBezTo>
                  <a:lnTo>
                    <a:pt x="1867" y="2028"/>
                  </a:lnTo>
                  <a:cubicBezTo>
                    <a:pt x="1887" y="2047"/>
                    <a:pt x="1916" y="2062"/>
                    <a:pt x="1945" y="2062"/>
                  </a:cubicBezTo>
                  <a:lnTo>
                    <a:pt x="1954" y="2062"/>
                  </a:lnTo>
                  <a:cubicBezTo>
                    <a:pt x="1983" y="2057"/>
                    <a:pt x="2008" y="2047"/>
                    <a:pt x="2027" y="2028"/>
                  </a:cubicBezTo>
                  <a:cubicBezTo>
                    <a:pt x="2046" y="2009"/>
                    <a:pt x="2061" y="1980"/>
                    <a:pt x="2061" y="1951"/>
                  </a:cubicBezTo>
                  <a:cubicBezTo>
                    <a:pt x="2066" y="1921"/>
                    <a:pt x="2051" y="1888"/>
                    <a:pt x="2032" y="1868"/>
                  </a:cubicBezTo>
                  <a:lnTo>
                    <a:pt x="194" y="35"/>
                  </a:lnTo>
                  <a:cubicBezTo>
                    <a:pt x="177" y="14"/>
                    <a:pt x="149" y="0"/>
                    <a:pt x="123"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3"/>
            <p:cNvSpPr/>
            <p:nvPr/>
          </p:nvSpPr>
          <p:spPr>
            <a:xfrm>
              <a:off x="-3428975" y="-1705675"/>
              <a:ext cx="45850" cy="44300"/>
            </a:xfrm>
            <a:custGeom>
              <a:avLst/>
              <a:gdLst/>
              <a:ahLst/>
              <a:cxnLst/>
              <a:rect l="l" t="t" r="r" b="b"/>
              <a:pathLst>
                <a:path w="1834" h="1772" extrusionOk="0">
                  <a:moveTo>
                    <a:pt x="108" y="1"/>
                  </a:moveTo>
                  <a:cubicBezTo>
                    <a:pt x="49" y="1"/>
                    <a:pt x="1" y="74"/>
                    <a:pt x="49" y="130"/>
                  </a:cubicBezTo>
                  <a:lnTo>
                    <a:pt x="1669" y="1750"/>
                  </a:lnTo>
                  <a:cubicBezTo>
                    <a:pt x="1686" y="1765"/>
                    <a:pt x="1704" y="1772"/>
                    <a:pt x="1721" y="1772"/>
                  </a:cubicBezTo>
                  <a:cubicBezTo>
                    <a:pt x="1781" y="1772"/>
                    <a:pt x="1833" y="1695"/>
                    <a:pt x="1781" y="1639"/>
                  </a:cubicBezTo>
                  <a:lnTo>
                    <a:pt x="160" y="23"/>
                  </a:lnTo>
                  <a:cubicBezTo>
                    <a:pt x="143" y="7"/>
                    <a:pt x="125" y="1"/>
                    <a:pt x="108"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3"/>
            <p:cNvSpPr/>
            <p:nvPr/>
          </p:nvSpPr>
          <p:spPr>
            <a:xfrm>
              <a:off x="-3429575" y="-1706675"/>
              <a:ext cx="46575" cy="46200"/>
            </a:xfrm>
            <a:custGeom>
              <a:avLst/>
              <a:gdLst/>
              <a:ahLst/>
              <a:cxnLst/>
              <a:rect l="l" t="t" r="r" b="b"/>
              <a:pathLst>
                <a:path w="1863" h="1848" extrusionOk="0">
                  <a:moveTo>
                    <a:pt x="131" y="78"/>
                  </a:moveTo>
                  <a:cubicBezTo>
                    <a:pt x="141" y="78"/>
                    <a:pt x="150" y="82"/>
                    <a:pt x="160" y="87"/>
                  </a:cubicBezTo>
                  <a:lnTo>
                    <a:pt x="1776" y="1708"/>
                  </a:lnTo>
                  <a:cubicBezTo>
                    <a:pt x="1806" y="1734"/>
                    <a:pt x="1780" y="1772"/>
                    <a:pt x="1750" y="1772"/>
                  </a:cubicBezTo>
                  <a:cubicBezTo>
                    <a:pt x="1741" y="1772"/>
                    <a:pt x="1731" y="1769"/>
                    <a:pt x="1722" y="1761"/>
                  </a:cubicBezTo>
                  <a:lnTo>
                    <a:pt x="102" y="141"/>
                  </a:lnTo>
                  <a:cubicBezTo>
                    <a:pt x="87" y="126"/>
                    <a:pt x="87" y="102"/>
                    <a:pt x="102" y="87"/>
                  </a:cubicBezTo>
                  <a:cubicBezTo>
                    <a:pt x="112" y="82"/>
                    <a:pt x="121" y="78"/>
                    <a:pt x="131" y="78"/>
                  </a:cubicBezTo>
                  <a:close/>
                  <a:moveTo>
                    <a:pt x="121" y="0"/>
                  </a:moveTo>
                  <a:cubicBezTo>
                    <a:pt x="92" y="5"/>
                    <a:pt x="68" y="15"/>
                    <a:pt x="49" y="34"/>
                  </a:cubicBezTo>
                  <a:cubicBezTo>
                    <a:pt x="0" y="78"/>
                    <a:pt x="0" y="150"/>
                    <a:pt x="49" y="194"/>
                  </a:cubicBezTo>
                  <a:lnTo>
                    <a:pt x="1669" y="1814"/>
                  </a:lnTo>
                  <a:cubicBezTo>
                    <a:pt x="1689" y="1833"/>
                    <a:pt x="1718" y="1848"/>
                    <a:pt x="1747" y="1848"/>
                  </a:cubicBezTo>
                  <a:lnTo>
                    <a:pt x="1751" y="1848"/>
                  </a:lnTo>
                  <a:cubicBezTo>
                    <a:pt x="1809" y="1843"/>
                    <a:pt x="1853" y="1795"/>
                    <a:pt x="1863" y="1737"/>
                  </a:cubicBezTo>
                  <a:cubicBezTo>
                    <a:pt x="1863" y="1708"/>
                    <a:pt x="1848" y="1674"/>
                    <a:pt x="1829" y="1655"/>
                  </a:cubicBezTo>
                  <a:lnTo>
                    <a:pt x="208" y="34"/>
                  </a:lnTo>
                  <a:cubicBezTo>
                    <a:pt x="184" y="10"/>
                    <a:pt x="155" y="0"/>
                    <a:pt x="121"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3"/>
            <p:cNvSpPr/>
            <p:nvPr/>
          </p:nvSpPr>
          <p:spPr>
            <a:xfrm>
              <a:off x="-3409575" y="-1719850"/>
              <a:ext cx="40475" cy="38950"/>
            </a:xfrm>
            <a:custGeom>
              <a:avLst/>
              <a:gdLst/>
              <a:ahLst/>
              <a:cxnLst/>
              <a:rect l="l" t="t" r="r" b="b"/>
              <a:pathLst>
                <a:path w="1619" h="1558" extrusionOk="0">
                  <a:moveTo>
                    <a:pt x="110" y="1"/>
                  </a:moveTo>
                  <a:cubicBezTo>
                    <a:pt x="51" y="1"/>
                    <a:pt x="1" y="80"/>
                    <a:pt x="57" y="135"/>
                  </a:cubicBezTo>
                  <a:lnTo>
                    <a:pt x="1459" y="1538"/>
                  </a:lnTo>
                  <a:cubicBezTo>
                    <a:pt x="1475" y="1552"/>
                    <a:pt x="1493" y="1558"/>
                    <a:pt x="1509" y="1558"/>
                  </a:cubicBezTo>
                  <a:cubicBezTo>
                    <a:pt x="1568" y="1558"/>
                    <a:pt x="1619" y="1485"/>
                    <a:pt x="1566" y="1432"/>
                  </a:cubicBezTo>
                  <a:lnTo>
                    <a:pt x="163" y="24"/>
                  </a:lnTo>
                  <a:cubicBezTo>
                    <a:pt x="146" y="8"/>
                    <a:pt x="128" y="1"/>
                    <a:pt x="110"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3"/>
            <p:cNvSpPr/>
            <p:nvPr/>
          </p:nvSpPr>
          <p:spPr>
            <a:xfrm>
              <a:off x="-3410775" y="-1720700"/>
              <a:ext cx="42175" cy="40775"/>
            </a:xfrm>
            <a:custGeom>
              <a:avLst/>
              <a:gdLst/>
              <a:ahLst/>
              <a:cxnLst/>
              <a:rect l="l" t="t" r="r" b="b"/>
              <a:pathLst>
                <a:path w="1687" h="1631" extrusionOk="0">
                  <a:moveTo>
                    <a:pt x="158" y="73"/>
                  </a:moveTo>
                  <a:cubicBezTo>
                    <a:pt x="167" y="73"/>
                    <a:pt x="177" y="78"/>
                    <a:pt x="187" y="82"/>
                  </a:cubicBezTo>
                  <a:lnTo>
                    <a:pt x="1590" y="1490"/>
                  </a:lnTo>
                  <a:cubicBezTo>
                    <a:pt x="1594" y="1495"/>
                    <a:pt x="1599" y="1504"/>
                    <a:pt x="1599" y="1514"/>
                  </a:cubicBezTo>
                  <a:cubicBezTo>
                    <a:pt x="1599" y="1534"/>
                    <a:pt x="1580" y="1553"/>
                    <a:pt x="1561" y="1553"/>
                  </a:cubicBezTo>
                  <a:cubicBezTo>
                    <a:pt x="1551" y="1553"/>
                    <a:pt x="1541" y="1548"/>
                    <a:pt x="1536" y="1543"/>
                  </a:cubicBezTo>
                  <a:lnTo>
                    <a:pt x="129" y="140"/>
                  </a:lnTo>
                  <a:cubicBezTo>
                    <a:pt x="114" y="126"/>
                    <a:pt x="114" y="102"/>
                    <a:pt x="129" y="87"/>
                  </a:cubicBezTo>
                  <a:cubicBezTo>
                    <a:pt x="138" y="78"/>
                    <a:pt x="148" y="73"/>
                    <a:pt x="158" y="73"/>
                  </a:cubicBezTo>
                  <a:close/>
                  <a:moveTo>
                    <a:pt x="159" y="1"/>
                  </a:moveTo>
                  <a:cubicBezTo>
                    <a:pt x="73" y="1"/>
                    <a:pt x="1" y="112"/>
                    <a:pt x="76" y="194"/>
                  </a:cubicBezTo>
                  <a:lnTo>
                    <a:pt x="1478" y="1596"/>
                  </a:lnTo>
                  <a:cubicBezTo>
                    <a:pt x="1498" y="1616"/>
                    <a:pt x="1527" y="1630"/>
                    <a:pt x="1556" y="1630"/>
                  </a:cubicBezTo>
                  <a:lnTo>
                    <a:pt x="1565" y="1630"/>
                  </a:lnTo>
                  <a:cubicBezTo>
                    <a:pt x="1594" y="1630"/>
                    <a:pt x="1623" y="1616"/>
                    <a:pt x="1643" y="1596"/>
                  </a:cubicBezTo>
                  <a:cubicBezTo>
                    <a:pt x="1686" y="1553"/>
                    <a:pt x="1686" y="1480"/>
                    <a:pt x="1643" y="1437"/>
                  </a:cubicBezTo>
                  <a:lnTo>
                    <a:pt x="235" y="34"/>
                  </a:lnTo>
                  <a:cubicBezTo>
                    <a:pt x="211" y="11"/>
                    <a:pt x="184" y="1"/>
                    <a:pt x="159"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3"/>
            <p:cNvSpPr/>
            <p:nvPr/>
          </p:nvSpPr>
          <p:spPr>
            <a:xfrm>
              <a:off x="-3479075" y="-1803500"/>
              <a:ext cx="234825" cy="150925"/>
            </a:xfrm>
            <a:custGeom>
              <a:avLst/>
              <a:gdLst/>
              <a:ahLst/>
              <a:cxnLst/>
              <a:rect l="l" t="t" r="r" b="b"/>
              <a:pathLst>
                <a:path w="9393" h="6037" extrusionOk="0">
                  <a:moveTo>
                    <a:pt x="9286" y="0"/>
                  </a:moveTo>
                  <a:cubicBezTo>
                    <a:pt x="9273" y="0"/>
                    <a:pt x="9259" y="4"/>
                    <a:pt x="9246" y="13"/>
                  </a:cubicBezTo>
                  <a:lnTo>
                    <a:pt x="70" y="5895"/>
                  </a:lnTo>
                  <a:cubicBezTo>
                    <a:pt x="1" y="5944"/>
                    <a:pt x="44" y="6037"/>
                    <a:pt x="111" y="6037"/>
                  </a:cubicBezTo>
                  <a:cubicBezTo>
                    <a:pt x="124" y="6037"/>
                    <a:pt x="138" y="6034"/>
                    <a:pt x="152" y="6026"/>
                  </a:cubicBezTo>
                  <a:lnTo>
                    <a:pt x="9328" y="139"/>
                  </a:lnTo>
                  <a:cubicBezTo>
                    <a:pt x="9392" y="95"/>
                    <a:pt x="9350" y="0"/>
                    <a:pt x="9286"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3"/>
            <p:cNvSpPr/>
            <p:nvPr/>
          </p:nvSpPr>
          <p:spPr>
            <a:xfrm>
              <a:off x="-3479650" y="-1804475"/>
              <a:ext cx="235600" cy="152850"/>
            </a:xfrm>
            <a:custGeom>
              <a:avLst/>
              <a:gdLst/>
              <a:ahLst/>
              <a:cxnLst/>
              <a:rect l="l" t="t" r="r" b="b"/>
              <a:pathLst>
                <a:path w="9424" h="6114" extrusionOk="0">
                  <a:moveTo>
                    <a:pt x="9307" y="76"/>
                  </a:moveTo>
                  <a:lnTo>
                    <a:pt x="9317" y="81"/>
                  </a:lnTo>
                  <a:cubicBezTo>
                    <a:pt x="9327" y="86"/>
                    <a:pt x="9332" y="91"/>
                    <a:pt x="9336" y="101"/>
                  </a:cubicBezTo>
                  <a:cubicBezTo>
                    <a:pt x="9341" y="106"/>
                    <a:pt x="9346" y="120"/>
                    <a:pt x="9346" y="130"/>
                  </a:cubicBezTo>
                  <a:cubicBezTo>
                    <a:pt x="9341" y="139"/>
                    <a:pt x="9336" y="144"/>
                    <a:pt x="9327" y="154"/>
                  </a:cubicBezTo>
                  <a:lnTo>
                    <a:pt x="156" y="6036"/>
                  </a:lnTo>
                  <a:cubicBezTo>
                    <a:pt x="148" y="6038"/>
                    <a:pt x="142" y="6039"/>
                    <a:pt x="137" y="6039"/>
                  </a:cubicBezTo>
                  <a:cubicBezTo>
                    <a:pt x="131" y="6039"/>
                    <a:pt x="127" y="6038"/>
                    <a:pt x="122" y="6036"/>
                  </a:cubicBezTo>
                  <a:cubicBezTo>
                    <a:pt x="107" y="6026"/>
                    <a:pt x="98" y="6012"/>
                    <a:pt x="93" y="5997"/>
                  </a:cubicBezTo>
                  <a:cubicBezTo>
                    <a:pt x="93" y="5983"/>
                    <a:pt x="102" y="5973"/>
                    <a:pt x="112" y="5968"/>
                  </a:cubicBezTo>
                  <a:lnTo>
                    <a:pt x="9288" y="86"/>
                  </a:lnTo>
                  <a:cubicBezTo>
                    <a:pt x="9293" y="81"/>
                    <a:pt x="9302" y="76"/>
                    <a:pt x="9307" y="76"/>
                  </a:cubicBezTo>
                  <a:close/>
                  <a:moveTo>
                    <a:pt x="9306" y="0"/>
                  </a:moveTo>
                  <a:cubicBezTo>
                    <a:pt x="9285" y="0"/>
                    <a:pt x="9263" y="6"/>
                    <a:pt x="9244" y="18"/>
                  </a:cubicBezTo>
                  <a:lnTo>
                    <a:pt x="73" y="5905"/>
                  </a:lnTo>
                  <a:cubicBezTo>
                    <a:pt x="15" y="5934"/>
                    <a:pt x="1" y="6007"/>
                    <a:pt x="40" y="6060"/>
                  </a:cubicBezTo>
                  <a:cubicBezTo>
                    <a:pt x="54" y="6084"/>
                    <a:pt x="78" y="6103"/>
                    <a:pt x="102" y="6108"/>
                  </a:cubicBezTo>
                  <a:cubicBezTo>
                    <a:pt x="112" y="6113"/>
                    <a:pt x="122" y="6113"/>
                    <a:pt x="131" y="6113"/>
                  </a:cubicBezTo>
                  <a:cubicBezTo>
                    <a:pt x="156" y="6113"/>
                    <a:pt x="175" y="6108"/>
                    <a:pt x="194" y="6094"/>
                  </a:cubicBezTo>
                  <a:lnTo>
                    <a:pt x="9370" y="212"/>
                  </a:lnTo>
                  <a:cubicBezTo>
                    <a:pt x="9394" y="193"/>
                    <a:pt x="9414" y="168"/>
                    <a:pt x="9419" y="135"/>
                  </a:cubicBezTo>
                  <a:cubicBezTo>
                    <a:pt x="9423" y="106"/>
                    <a:pt x="9419" y="81"/>
                    <a:pt x="9404" y="57"/>
                  </a:cubicBezTo>
                  <a:cubicBezTo>
                    <a:pt x="9382" y="20"/>
                    <a:pt x="9344" y="0"/>
                    <a:pt x="9306"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3"/>
            <p:cNvSpPr/>
            <p:nvPr/>
          </p:nvSpPr>
          <p:spPr>
            <a:xfrm>
              <a:off x="-3437675" y="-1844600"/>
              <a:ext cx="152125" cy="233150"/>
            </a:xfrm>
            <a:custGeom>
              <a:avLst/>
              <a:gdLst/>
              <a:ahLst/>
              <a:cxnLst/>
              <a:rect l="l" t="t" r="r" b="b"/>
              <a:pathLst>
                <a:path w="6085" h="9326" extrusionOk="0">
                  <a:moveTo>
                    <a:pt x="5980" y="0"/>
                  </a:moveTo>
                  <a:cubicBezTo>
                    <a:pt x="5958" y="0"/>
                    <a:pt x="5936" y="10"/>
                    <a:pt x="5921" y="32"/>
                  </a:cubicBezTo>
                  <a:cubicBezTo>
                    <a:pt x="4924" y="1585"/>
                    <a:pt x="1031" y="7660"/>
                    <a:pt x="34" y="9208"/>
                  </a:cubicBezTo>
                  <a:cubicBezTo>
                    <a:pt x="0" y="9269"/>
                    <a:pt x="49" y="9325"/>
                    <a:pt x="102" y="9325"/>
                  </a:cubicBezTo>
                  <a:cubicBezTo>
                    <a:pt x="124" y="9325"/>
                    <a:pt x="147" y="9315"/>
                    <a:pt x="165" y="9290"/>
                  </a:cubicBezTo>
                  <a:cubicBezTo>
                    <a:pt x="1156" y="7742"/>
                    <a:pt x="5055" y="1667"/>
                    <a:pt x="6047" y="114"/>
                  </a:cubicBezTo>
                  <a:cubicBezTo>
                    <a:pt x="6084" y="56"/>
                    <a:pt x="6032" y="0"/>
                    <a:pt x="5980"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3"/>
            <p:cNvSpPr/>
            <p:nvPr/>
          </p:nvSpPr>
          <p:spPr>
            <a:xfrm>
              <a:off x="-3438175" y="-1845550"/>
              <a:ext cx="153000" cy="235025"/>
            </a:xfrm>
            <a:custGeom>
              <a:avLst/>
              <a:gdLst/>
              <a:ahLst/>
              <a:cxnLst/>
              <a:rect l="l" t="t" r="r" b="b"/>
              <a:pathLst>
                <a:path w="6120" h="9401" extrusionOk="0">
                  <a:moveTo>
                    <a:pt x="6002" y="75"/>
                  </a:moveTo>
                  <a:cubicBezTo>
                    <a:pt x="6009" y="75"/>
                    <a:pt x="6016" y="76"/>
                    <a:pt x="6023" y="80"/>
                  </a:cubicBezTo>
                  <a:cubicBezTo>
                    <a:pt x="6042" y="89"/>
                    <a:pt x="6047" y="114"/>
                    <a:pt x="6038" y="133"/>
                  </a:cubicBezTo>
                  <a:lnTo>
                    <a:pt x="151" y="9309"/>
                  </a:lnTo>
                  <a:cubicBezTo>
                    <a:pt x="146" y="9318"/>
                    <a:pt x="136" y="9323"/>
                    <a:pt x="122" y="9323"/>
                  </a:cubicBezTo>
                  <a:cubicBezTo>
                    <a:pt x="107" y="9323"/>
                    <a:pt x="93" y="9314"/>
                    <a:pt x="83" y="9299"/>
                  </a:cubicBezTo>
                  <a:cubicBezTo>
                    <a:pt x="78" y="9289"/>
                    <a:pt x="78" y="9275"/>
                    <a:pt x="88" y="9265"/>
                  </a:cubicBezTo>
                  <a:lnTo>
                    <a:pt x="5970" y="89"/>
                  </a:lnTo>
                  <a:cubicBezTo>
                    <a:pt x="5976" y="80"/>
                    <a:pt x="5988" y="75"/>
                    <a:pt x="6002" y="75"/>
                  </a:cubicBezTo>
                  <a:close/>
                  <a:moveTo>
                    <a:pt x="6004" y="1"/>
                  </a:moveTo>
                  <a:cubicBezTo>
                    <a:pt x="5998" y="1"/>
                    <a:pt x="5991" y="1"/>
                    <a:pt x="5984" y="2"/>
                  </a:cubicBezTo>
                  <a:cubicBezTo>
                    <a:pt x="5951" y="7"/>
                    <a:pt x="5922" y="27"/>
                    <a:pt x="5907" y="51"/>
                  </a:cubicBezTo>
                  <a:lnTo>
                    <a:pt x="25" y="9227"/>
                  </a:lnTo>
                  <a:cubicBezTo>
                    <a:pt x="1" y="9260"/>
                    <a:pt x="1" y="9304"/>
                    <a:pt x="15" y="9338"/>
                  </a:cubicBezTo>
                  <a:cubicBezTo>
                    <a:pt x="35" y="9377"/>
                    <a:pt x="74" y="9401"/>
                    <a:pt x="117" y="9401"/>
                  </a:cubicBezTo>
                  <a:lnTo>
                    <a:pt x="127" y="9401"/>
                  </a:lnTo>
                  <a:cubicBezTo>
                    <a:pt x="161" y="9401"/>
                    <a:pt x="194" y="9381"/>
                    <a:pt x="214" y="9352"/>
                  </a:cubicBezTo>
                  <a:lnTo>
                    <a:pt x="6100" y="176"/>
                  </a:lnTo>
                  <a:cubicBezTo>
                    <a:pt x="6115" y="147"/>
                    <a:pt x="6120" y="114"/>
                    <a:pt x="6115" y="85"/>
                  </a:cubicBezTo>
                  <a:cubicBezTo>
                    <a:pt x="6105" y="56"/>
                    <a:pt x="6086" y="36"/>
                    <a:pt x="6062" y="22"/>
                  </a:cubicBezTo>
                  <a:cubicBezTo>
                    <a:pt x="6043" y="7"/>
                    <a:pt x="6025" y="1"/>
                    <a:pt x="6004"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3"/>
            <p:cNvSpPr/>
            <p:nvPr/>
          </p:nvSpPr>
          <p:spPr>
            <a:xfrm>
              <a:off x="-3381075" y="-1742625"/>
              <a:ext cx="38825" cy="29075"/>
            </a:xfrm>
            <a:custGeom>
              <a:avLst/>
              <a:gdLst/>
              <a:ahLst/>
              <a:cxnLst/>
              <a:rect l="l" t="t" r="r" b="b"/>
              <a:pathLst>
                <a:path w="1553" h="1163" extrusionOk="0">
                  <a:moveTo>
                    <a:pt x="779" y="0"/>
                  </a:moveTo>
                  <a:cubicBezTo>
                    <a:pt x="630" y="0"/>
                    <a:pt x="481" y="57"/>
                    <a:pt x="368" y="171"/>
                  </a:cubicBezTo>
                  <a:cubicBezTo>
                    <a:pt x="0" y="539"/>
                    <a:pt x="261" y="1163"/>
                    <a:pt x="779" y="1163"/>
                  </a:cubicBezTo>
                  <a:cubicBezTo>
                    <a:pt x="1296" y="1163"/>
                    <a:pt x="1553" y="539"/>
                    <a:pt x="1190" y="171"/>
                  </a:cubicBezTo>
                  <a:cubicBezTo>
                    <a:pt x="1076" y="57"/>
                    <a:pt x="928" y="0"/>
                    <a:pt x="779" y="0"/>
                  </a:cubicBezTo>
                  <a:close/>
                </a:path>
              </a:pathLst>
            </a:custGeom>
            <a:solidFill>
              <a:srgbClr val="883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6" name="Google Shape;746;p13"/>
          <p:cNvGrpSpPr/>
          <p:nvPr/>
        </p:nvGrpSpPr>
        <p:grpSpPr>
          <a:xfrm>
            <a:off x="5044626" y="3276754"/>
            <a:ext cx="1108348" cy="1316374"/>
            <a:chOff x="-2819875" y="-1836800"/>
            <a:chExt cx="314425" cy="373450"/>
          </a:xfrm>
        </p:grpSpPr>
        <p:sp>
          <p:nvSpPr>
            <p:cNvPr id="747" name="Google Shape;747;p13"/>
            <p:cNvSpPr/>
            <p:nvPr/>
          </p:nvSpPr>
          <p:spPr>
            <a:xfrm>
              <a:off x="-2741500" y="-1778875"/>
              <a:ext cx="160475" cy="138850"/>
            </a:xfrm>
            <a:custGeom>
              <a:avLst/>
              <a:gdLst/>
              <a:ahLst/>
              <a:cxnLst/>
              <a:rect l="l" t="t" r="r" b="b"/>
              <a:pathLst>
                <a:path w="6419" h="5554" extrusionOk="0">
                  <a:moveTo>
                    <a:pt x="0" y="1"/>
                  </a:moveTo>
                  <a:lnTo>
                    <a:pt x="0" y="5553"/>
                  </a:lnTo>
                  <a:cubicBezTo>
                    <a:pt x="0" y="5553"/>
                    <a:pt x="590" y="2879"/>
                    <a:pt x="3212" y="2879"/>
                  </a:cubicBezTo>
                  <a:cubicBezTo>
                    <a:pt x="5834" y="2879"/>
                    <a:pt x="6419" y="5553"/>
                    <a:pt x="6419" y="5553"/>
                  </a:cubicBezTo>
                  <a:lnTo>
                    <a:pt x="6419" y="1"/>
                  </a:ln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3"/>
            <p:cNvSpPr/>
            <p:nvPr/>
          </p:nvSpPr>
          <p:spPr>
            <a:xfrm>
              <a:off x="-2610900" y="-1767150"/>
              <a:ext cx="105350" cy="303800"/>
            </a:xfrm>
            <a:custGeom>
              <a:avLst/>
              <a:gdLst/>
              <a:ahLst/>
              <a:cxnLst/>
              <a:rect l="l" t="t" r="r" b="b"/>
              <a:pathLst>
                <a:path w="4214" h="12152" extrusionOk="0">
                  <a:moveTo>
                    <a:pt x="1232" y="0"/>
                  </a:moveTo>
                  <a:cubicBezTo>
                    <a:pt x="552" y="0"/>
                    <a:pt x="0" y="556"/>
                    <a:pt x="10" y="1239"/>
                  </a:cubicBezTo>
                  <a:lnTo>
                    <a:pt x="10" y="11760"/>
                  </a:lnTo>
                  <a:cubicBezTo>
                    <a:pt x="10" y="11968"/>
                    <a:pt x="155" y="12151"/>
                    <a:pt x="363" y="12151"/>
                  </a:cubicBezTo>
                  <a:lnTo>
                    <a:pt x="387" y="12151"/>
                  </a:lnTo>
                  <a:cubicBezTo>
                    <a:pt x="595" y="12142"/>
                    <a:pt x="760" y="11968"/>
                    <a:pt x="750" y="11760"/>
                  </a:cubicBezTo>
                  <a:lnTo>
                    <a:pt x="750" y="2027"/>
                  </a:lnTo>
                  <a:cubicBezTo>
                    <a:pt x="750" y="1399"/>
                    <a:pt x="1122" y="905"/>
                    <a:pt x="1567" y="905"/>
                  </a:cubicBezTo>
                  <a:lnTo>
                    <a:pt x="2641" y="905"/>
                  </a:lnTo>
                  <a:cubicBezTo>
                    <a:pt x="3081" y="905"/>
                    <a:pt x="3463" y="1399"/>
                    <a:pt x="3463" y="2027"/>
                  </a:cubicBezTo>
                  <a:lnTo>
                    <a:pt x="3463" y="11760"/>
                  </a:lnTo>
                  <a:cubicBezTo>
                    <a:pt x="3463" y="11968"/>
                    <a:pt x="3613" y="12151"/>
                    <a:pt x="3817" y="12151"/>
                  </a:cubicBezTo>
                  <a:lnTo>
                    <a:pt x="3841" y="12151"/>
                  </a:lnTo>
                  <a:cubicBezTo>
                    <a:pt x="4049" y="12142"/>
                    <a:pt x="4213" y="11968"/>
                    <a:pt x="4203" y="11760"/>
                  </a:cubicBezTo>
                  <a:lnTo>
                    <a:pt x="4203" y="1239"/>
                  </a:lnTo>
                  <a:cubicBezTo>
                    <a:pt x="4208" y="556"/>
                    <a:pt x="3657" y="0"/>
                    <a:pt x="2977" y="0"/>
                  </a:cubicBezTo>
                  <a:cubicBezTo>
                    <a:pt x="2968" y="0"/>
                    <a:pt x="2959" y="1"/>
                    <a:pt x="2951" y="1"/>
                  </a:cubicBezTo>
                  <a:lnTo>
                    <a:pt x="1258" y="1"/>
                  </a:lnTo>
                  <a:cubicBezTo>
                    <a:pt x="1249" y="1"/>
                    <a:pt x="1240" y="0"/>
                    <a:pt x="1232"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3"/>
            <p:cNvSpPr/>
            <p:nvPr/>
          </p:nvSpPr>
          <p:spPr>
            <a:xfrm>
              <a:off x="-2611275" y="-1767875"/>
              <a:ext cx="105825" cy="61700"/>
            </a:xfrm>
            <a:custGeom>
              <a:avLst/>
              <a:gdLst/>
              <a:ahLst/>
              <a:cxnLst/>
              <a:rect l="l" t="t" r="r" b="b"/>
              <a:pathLst>
                <a:path w="4233" h="2468" extrusionOk="0">
                  <a:moveTo>
                    <a:pt x="1268" y="1"/>
                  </a:moveTo>
                  <a:cubicBezTo>
                    <a:pt x="567" y="1"/>
                    <a:pt x="1" y="567"/>
                    <a:pt x="1" y="1268"/>
                  </a:cubicBezTo>
                  <a:lnTo>
                    <a:pt x="1" y="2468"/>
                  </a:lnTo>
                  <a:lnTo>
                    <a:pt x="779" y="2468"/>
                  </a:lnTo>
                  <a:lnTo>
                    <a:pt x="779" y="2056"/>
                  </a:lnTo>
                  <a:cubicBezTo>
                    <a:pt x="779" y="1428"/>
                    <a:pt x="1137" y="915"/>
                    <a:pt x="1582" y="915"/>
                  </a:cubicBezTo>
                  <a:lnTo>
                    <a:pt x="2656" y="915"/>
                  </a:lnTo>
                  <a:cubicBezTo>
                    <a:pt x="3096" y="915"/>
                    <a:pt x="3459" y="1428"/>
                    <a:pt x="3459" y="2056"/>
                  </a:cubicBezTo>
                  <a:lnTo>
                    <a:pt x="3459" y="2468"/>
                  </a:lnTo>
                  <a:lnTo>
                    <a:pt x="4233" y="2468"/>
                  </a:lnTo>
                  <a:lnTo>
                    <a:pt x="4233" y="1268"/>
                  </a:lnTo>
                  <a:cubicBezTo>
                    <a:pt x="4233" y="567"/>
                    <a:pt x="3662" y="1"/>
                    <a:pt x="2961" y="1"/>
                  </a:cubicBez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3"/>
            <p:cNvSpPr/>
            <p:nvPr/>
          </p:nvSpPr>
          <p:spPr>
            <a:xfrm>
              <a:off x="-2819500" y="-1767150"/>
              <a:ext cx="105350" cy="303800"/>
            </a:xfrm>
            <a:custGeom>
              <a:avLst/>
              <a:gdLst/>
              <a:ahLst/>
              <a:cxnLst/>
              <a:rect l="l" t="t" r="r" b="b"/>
              <a:pathLst>
                <a:path w="4214" h="12152" extrusionOk="0">
                  <a:moveTo>
                    <a:pt x="1232" y="0"/>
                  </a:moveTo>
                  <a:cubicBezTo>
                    <a:pt x="552" y="0"/>
                    <a:pt x="0" y="556"/>
                    <a:pt x="10" y="1239"/>
                  </a:cubicBezTo>
                  <a:lnTo>
                    <a:pt x="10" y="11760"/>
                  </a:lnTo>
                  <a:cubicBezTo>
                    <a:pt x="10" y="11968"/>
                    <a:pt x="155" y="12151"/>
                    <a:pt x="363" y="12151"/>
                  </a:cubicBezTo>
                  <a:lnTo>
                    <a:pt x="387" y="12151"/>
                  </a:lnTo>
                  <a:cubicBezTo>
                    <a:pt x="595" y="12142"/>
                    <a:pt x="760" y="11968"/>
                    <a:pt x="750" y="11760"/>
                  </a:cubicBezTo>
                  <a:lnTo>
                    <a:pt x="750" y="2027"/>
                  </a:lnTo>
                  <a:cubicBezTo>
                    <a:pt x="750" y="1399"/>
                    <a:pt x="1122" y="905"/>
                    <a:pt x="1567" y="905"/>
                  </a:cubicBezTo>
                  <a:lnTo>
                    <a:pt x="2641" y="905"/>
                  </a:lnTo>
                  <a:cubicBezTo>
                    <a:pt x="3081" y="905"/>
                    <a:pt x="3464" y="1399"/>
                    <a:pt x="3464" y="2027"/>
                  </a:cubicBezTo>
                  <a:lnTo>
                    <a:pt x="3464" y="11760"/>
                  </a:lnTo>
                  <a:cubicBezTo>
                    <a:pt x="3464" y="11968"/>
                    <a:pt x="3613" y="12151"/>
                    <a:pt x="3817" y="12151"/>
                  </a:cubicBezTo>
                  <a:lnTo>
                    <a:pt x="3841" y="12151"/>
                  </a:lnTo>
                  <a:cubicBezTo>
                    <a:pt x="4049" y="12142"/>
                    <a:pt x="4213" y="11968"/>
                    <a:pt x="4204" y="11760"/>
                  </a:cubicBezTo>
                  <a:lnTo>
                    <a:pt x="4204" y="1239"/>
                  </a:lnTo>
                  <a:cubicBezTo>
                    <a:pt x="4208" y="556"/>
                    <a:pt x="3657" y="0"/>
                    <a:pt x="2977" y="0"/>
                  </a:cubicBezTo>
                  <a:cubicBezTo>
                    <a:pt x="2968" y="0"/>
                    <a:pt x="2960" y="1"/>
                    <a:pt x="2951" y="1"/>
                  </a:cubicBezTo>
                  <a:lnTo>
                    <a:pt x="1258" y="1"/>
                  </a:lnTo>
                  <a:cubicBezTo>
                    <a:pt x="1249" y="1"/>
                    <a:pt x="1240" y="0"/>
                    <a:pt x="1232"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3"/>
            <p:cNvSpPr/>
            <p:nvPr/>
          </p:nvSpPr>
          <p:spPr>
            <a:xfrm>
              <a:off x="-2819875" y="-1767875"/>
              <a:ext cx="105850" cy="61700"/>
            </a:xfrm>
            <a:custGeom>
              <a:avLst/>
              <a:gdLst/>
              <a:ahLst/>
              <a:cxnLst/>
              <a:rect l="l" t="t" r="r" b="b"/>
              <a:pathLst>
                <a:path w="4234" h="2468" extrusionOk="0">
                  <a:moveTo>
                    <a:pt x="1268" y="1"/>
                  </a:moveTo>
                  <a:cubicBezTo>
                    <a:pt x="567" y="1"/>
                    <a:pt x="1" y="567"/>
                    <a:pt x="1" y="1268"/>
                  </a:cubicBezTo>
                  <a:lnTo>
                    <a:pt x="1" y="2468"/>
                  </a:lnTo>
                  <a:lnTo>
                    <a:pt x="779" y="2468"/>
                  </a:lnTo>
                  <a:lnTo>
                    <a:pt x="779" y="2056"/>
                  </a:lnTo>
                  <a:cubicBezTo>
                    <a:pt x="779" y="1428"/>
                    <a:pt x="1137" y="915"/>
                    <a:pt x="1582" y="915"/>
                  </a:cubicBezTo>
                  <a:lnTo>
                    <a:pt x="2656" y="915"/>
                  </a:lnTo>
                  <a:cubicBezTo>
                    <a:pt x="3096" y="915"/>
                    <a:pt x="3459" y="1428"/>
                    <a:pt x="3459" y="2056"/>
                  </a:cubicBezTo>
                  <a:lnTo>
                    <a:pt x="3459" y="2468"/>
                  </a:lnTo>
                  <a:lnTo>
                    <a:pt x="4233" y="2468"/>
                  </a:lnTo>
                  <a:lnTo>
                    <a:pt x="4233" y="1268"/>
                  </a:lnTo>
                  <a:cubicBezTo>
                    <a:pt x="4233" y="567"/>
                    <a:pt x="3662" y="1"/>
                    <a:pt x="2961" y="1"/>
                  </a:cubicBez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3"/>
            <p:cNvSpPr/>
            <p:nvPr/>
          </p:nvSpPr>
          <p:spPr>
            <a:xfrm>
              <a:off x="-2800775" y="-1745125"/>
              <a:ext cx="67875" cy="265200"/>
            </a:xfrm>
            <a:custGeom>
              <a:avLst/>
              <a:gdLst/>
              <a:ahLst/>
              <a:cxnLst/>
              <a:rect l="l" t="t" r="r" b="b"/>
              <a:pathLst>
                <a:path w="2715" h="10608" extrusionOk="0">
                  <a:moveTo>
                    <a:pt x="818" y="0"/>
                  </a:moveTo>
                  <a:cubicBezTo>
                    <a:pt x="373" y="0"/>
                    <a:pt x="1" y="518"/>
                    <a:pt x="1" y="1146"/>
                  </a:cubicBezTo>
                  <a:lnTo>
                    <a:pt x="1" y="10608"/>
                  </a:lnTo>
                  <a:lnTo>
                    <a:pt x="2715" y="10608"/>
                  </a:lnTo>
                  <a:lnTo>
                    <a:pt x="2715" y="2428"/>
                  </a:lnTo>
                  <a:lnTo>
                    <a:pt x="2715" y="1146"/>
                  </a:lnTo>
                  <a:cubicBezTo>
                    <a:pt x="2715" y="518"/>
                    <a:pt x="2332" y="0"/>
                    <a:pt x="18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3"/>
            <p:cNvSpPr/>
            <p:nvPr/>
          </p:nvSpPr>
          <p:spPr>
            <a:xfrm>
              <a:off x="-2592175" y="-1745125"/>
              <a:ext cx="67875" cy="265200"/>
            </a:xfrm>
            <a:custGeom>
              <a:avLst/>
              <a:gdLst/>
              <a:ahLst/>
              <a:cxnLst/>
              <a:rect l="l" t="t" r="r" b="b"/>
              <a:pathLst>
                <a:path w="2715" h="10608" extrusionOk="0">
                  <a:moveTo>
                    <a:pt x="818" y="0"/>
                  </a:moveTo>
                  <a:cubicBezTo>
                    <a:pt x="373" y="0"/>
                    <a:pt x="1" y="518"/>
                    <a:pt x="1" y="1146"/>
                  </a:cubicBezTo>
                  <a:lnTo>
                    <a:pt x="1" y="10608"/>
                  </a:lnTo>
                  <a:lnTo>
                    <a:pt x="2714" y="10608"/>
                  </a:lnTo>
                  <a:lnTo>
                    <a:pt x="2714" y="2428"/>
                  </a:lnTo>
                  <a:lnTo>
                    <a:pt x="2714" y="1146"/>
                  </a:lnTo>
                  <a:cubicBezTo>
                    <a:pt x="2714" y="518"/>
                    <a:pt x="2332" y="0"/>
                    <a:pt x="18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3"/>
            <p:cNvSpPr/>
            <p:nvPr/>
          </p:nvSpPr>
          <p:spPr>
            <a:xfrm>
              <a:off x="-2819875" y="-1836800"/>
              <a:ext cx="314425" cy="70400"/>
            </a:xfrm>
            <a:custGeom>
              <a:avLst/>
              <a:gdLst/>
              <a:ahLst/>
              <a:cxnLst/>
              <a:rect l="l" t="t" r="r" b="b"/>
              <a:pathLst>
                <a:path w="12577" h="2816" extrusionOk="0">
                  <a:moveTo>
                    <a:pt x="1" y="1"/>
                  </a:moveTo>
                  <a:lnTo>
                    <a:pt x="1" y="2816"/>
                  </a:lnTo>
                  <a:lnTo>
                    <a:pt x="12030" y="2816"/>
                  </a:lnTo>
                  <a:cubicBezTo>
                    <a:pt x="12335" y="2816"/>
                    <a:pt x="12577" y="2574"/>
                    <a:pt x="12577" y="2269"/>
                  </a:cubicBezTo>
                  <a:lnTo>
                    <a:pt x="12577" y="547"/>
                  </a:lnTo>
                  <a:cubicBezTo>
                    <a:pt x="12577" y="242"/>
                    <a:pt x="12335" y="1"/>
                    <a:pt x="12030"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3"/>
            <p:cNvSpPr/>
            <p:nvPr/>
          </p:nvSpPr>
          <p:spPr>
            <a:xfrm>
              <a:off x="-2587825" y="-1836800"/>
              <a:ext cx="20225" cy="75125"/>
            </a:xfrm>
            <a:custGeom>
              <a:avLst/>
              <a:gdLst/>
              <a:ahLst/>
              <a:cxnLst/>
              <a:rect l="l" t="t" r="r" b="b"/>
              <a:pathLst>
                <a:path w="809" h="3005" extrusionOk="0">
                  <a:moveTo>
                    <a:pt x="1" y="1"/>
                  </a:moveTo>
                  <a:lnTo>
                    <a:pt x="1" y="3004"/>
                  </a:lnTo>
                  <a:lnTo>
                    <a:pt x="809" y="3004"/>
                  </a:lnTo>
                  <a:lnTo>
                    <a:pt x="809" y="1"/>
                  </a:ln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3"/>
            <p:cNvSpPr/>
            <p:nvPr/>
          </p:nvSpPr>
          <p:spPr>
            <a:xfrm>
              <a:off x="-2758325" y="-1836800"/>
              <a:ext cx="20100" cy="70650"/>
            </a:xfrm>
            <a:custGeom>
              <a:avLst/>
              <a:gdLst/>
              <a:ahLst/>
              <a:cxnLst/>
              <a:rect l="l" t="t" r="r" b="b"/>
              <a:pathLst>
                <a:path w="804" h="2826" extrusionOk="0">
                  <a:moveTo>
                    <a:pt x="1" y="1"/>
                  </a:moveTo>
                  <a:lnTo>
                    <a:pt x="1" y="2825"/>
                  </a:lnTo>
                  <a:lnTo>
                    <a:pt x="804" y="2825"/>
                  </a:lnTo>
                  <a:lnTo>
                    <a:pt x="804" y="1"/>
                  </a:ln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3"/>
            <p:cNvSpPr/>
            <p:nvPr/>
          </p:nvSpPr>
          <p:spPr>
            <a:xfrm>
              <a:off x="-2544875" y="-1836800"/>
              <a:ext cx="20200" cy="71000"/>
            </a:xfrm>
            <a:custGeom>
              <a:avLst/>
              <a:gdLst/>
              <a:ahLst/>
              <a:cxnLst/>
              <a:rect l="l" t="t" r="r" b="b"/>
              <a:pathLst>
                <a:path w="808" h="2840" extrusionOk="0">
                  <a:moveTo>
                    <a:pt x="0" y="1"/>
                  </a:moveTo>
                  <a:lnTo>
                    <a:pt x="0" y="2840"/>
                  </a:lnTo>
                  <a:lnTo>
                    <a:pt x="808" y="2840"/>
                  </a:lnTo>
                  <a:lnTo>
                    <a:pt x="808" y="1"/>
                  </a:ln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3"/>
            <p:cNvSpPr/>
            <p:nvPr/>
          </p:nvSpPr>
          <p:spPr>
            <a:xfrm>
              <a:off x="-2801250" y="-1836800"/>
              <a:ext cx="20100" cy="70650"/>
            </a:xfrm>
            <a:custGeom>
              <a:avLst/>
              <a:gdLst/>
              <a:ahLst/>
              <a:cxnLst/>
              <a:rect l="l" t="t" r="r" b="b"/>
              <a:pathLst>
                <a:path w="804" h="2826" extrusionOk="0">
                  <a:moveTo>
                    <a:pt x="1" y="1"/>
                  </a:moveTo>
                  <a:lnTo>
                    <a:pt x="1" y="2825"/>
                  </a:lnTo>
                  <a:lnTo>
                    <a:pt x="804" y="2825"/>
                  </a:lnTo>
                  <a:lnTo>
                    <a:pt x="804" y="1"/>
                  </a:ln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3"/>
            <p:cNvSpPr/>
            <p:nvPr/>
          </p:nvSpPr>
          <p:spPr>
            <a:xfrm>
              <a:off x="-2715400" y="-1813575"/>
              <a:ext cx="104750" cy="26625"/>
            </a:xfrm>
            <a:custGeom>
              <a:avLst/>
              <a:gdLst/>
              <a:ahLst/>
              <a:cxnLst/>
              <a:rect l="l" t="t" r="r" b="b"/>
              <a:pathLst>
                <a:path w="4190" h="1065" extrusionOk="0">
                  <a:moveTo>
                    <a:pt x="528" y="0"/>
                  </a:moveTo>
                  <a:cubicBezTo>
                    <a:pt x="238" y="0"/>
                    <a:pt x="1" y="232"/>
                    <a:pt x="1" y="528"/>
                  </a:cubicBezTo>
                  <a:lnTo>
                    <a:pt x="1" y="537"/>
                  </a:lnTo>
                  <a:cubicBezTo>
                    <a:pt x="1" y="827"/>
                    <a:pt x="238" y="1064"/>
                    <a:pt x="528" y="1064"/>
                  </a:cubicBezTo>
                  <a:lnTo>
                    <a:pt x="3663" y="1064"/>
                  </a:lnTo>
                  <a:cubicBezTo>
                    <a:pt x="3958" y="1064"/>
                    <a:pt x="4190" y="827"/>
                    <a:pt x="4190" y="537"/>
                  </a:cubicBezTo>
                  <a:lnTo>
                    <a:pt x="4190" y="528"/>
                  </a:lnTo>
                  <a:cubicBezTo>
                    <a:pt x="4190" y="232"/>
                    <a:pt x="3958" y="0"/>
                    <a:pt x="3663" y="0"/>
                  </a:cubicBez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0" name="Google Shape;760;p13"/>
          <p:cNvGrpSpPr/>
          <p:nvPr/>
        </p:nvGrpSpPr>
        <p:grpSpPr>
          <a:xfrm>
            <a:off x="5695988" y="4110000"/>
            <a:ext cx="523049" cy="528249"/>
            <a:chOff x="1664401" y="4110000"/>
            <a:chExt cx="523049" cy="528249"/>
          </a:xfrm>
        </p:grpSpPr>
        <p:sp>
          <p:nvSpPr>
            <p:cNvPr id="761" name="Google Shape;761;p13"/>
            <p:cNvSpPr/>
            <p:nvPr/>
          </p:nvSpPr>
          <p:spPr>
            <a:xfrm>
              <a:off x="1935243" y="4110000"/>
              <a:ext cx="252207" cy="397811"/>
            </a:xfrm>
            <a:custGeom>
              <a:avLst/>
              <a:gdLst/>
              <a:ahLst/>
              <a:cxnLst/>
              <a:rect l="l" t="t" r="r" b="b"/>
              <a:pathLst>
                <a:path w="1164" h="1836" extrusionOk="0">
                  <a:moveTo>
                    <a:pt x="591" y="1"/>
                  </a:moveTo>
                  <a:cubicBezTo>
                    <a:pt x="237" y="1"/>
                    <a:pt x="28" y="365"/>
                    <a:pt x="95" y="683"/>
                  </a:cubicBezTo>
                  <a:cubicBezTo>
                    <a:pt x="138" y="900"/>
                    <a:pt x="124" y="1123"/>
                    <a:pt x="56" y="1331"/>
                  </a:cubicBezTo>
                  <a:cubicBezTo>
                    <a:pt x="33" y="1401"/>
                    <a:pt x="0" y="1835"/>
                    <a:pt x="545" y="1835"/>
                  </a:cubicBezTo>
                  <a:cubicBezTo>
                    <a:pt x="562" y="1835"/>
                    <a:pt x="580" y="1835"/>
                    <a:pt x="598" y="1834"/>
                  </a:cubicBezTo>
                  <a:cubicBezTo>
                    <a:pt x="598" y="1834"/>
                    <a:pt x="614" y="1835"/>
                    <a:pt x="641" y="1835"/>
                  </a:cubicBezTo>
                  <a:cubicBezTo>
                    <a:pt x="771" y="1835"/>
                    <a:pt x="1148" y="1796"/>
                    <a:pt x="1140" y="1331"/>
                  </a:cubicBezTo>
                  <a:cubicBezTo>
                    <a:pt x="1130" y="774"/>
                    <a:pt x="1116" y="687"/>
                    <a:pt x="1140" y="494"/>
                  </a:cubicBezTo>
                  <a:cubicBezTo>
                    <a:pt x="1164" y="300"/>
                    <a:pt x="961" y="5"/>
                    <a:pt x="598" y="1"/>
                  </a:cubicBezTo>
                  <a:cubicBezTo>
                    <a:pt x="596" y="1"/>
                    <a:pt x="593" y="1"/>
                    <a:pt x="591" y="1"/>
                  </a:cubicBezTo>
                  <a:close/>
                </a:path>
              </a:pathLst>
            </a:custGeom>
            <a:solidFill>
              <a:srgbClr val="AFC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3"/>
            <p:cNvSpPr/>
            <p:nvPr/>
          </p:nvSpPr>
          <p:spPr>
            <a:xfrm>
              <a:off x="2007612" y="4217253"/>
              <a:ext cx="119387" cy="419911"/>
            </a:xfrm>
            <a:custGeom>
              <a:avLst/>
              <a:gdLst/>
              <a:ahLst/>
              <a:cxnLst/>
              <a:rect l="l" t="t" r="r" b="b"/>
              <a:pathLst>
                <a:path w="551" h="1938" extrusionOk="0">
                  <a:moveTo>
                    <a:pt x="265" y="0"/>
                  </a:moveTo>
                  <a:cubicBezTo>
                    <a:pt x="255" y="0"/>
                    <a:pt x="247" y="6"/>
                    <a:pt x="249" y="18"/>
                  </a:cubicBezTo>
                  <a:lnTo>
                    <a:pt x="249" y="584"/>
                  </a:lnTo>
                  <a:lnTo>
                    <a:pt x="37" y="376"/>
                  </a:lnTo>
                  <a:cubicBezTo>
                    <a:pt x="32" y="373"/>
                    <a:pt x="27" y="371"/>
                    <a:pt x="23" y="371"/>
                  </a:cubicBezTo>
                  <a:cubicBezTo>
                    <a:pt x="10" y="371"/>
                    <a:pt x="0" y="386"/>
                    <a:pt x="8" y="400"/>
                  </a:cubicBezTo>
                  <a:lnTo>
                    <a:pt x="245" y="637"/>
                  </a:lnTo>
                  <a:lnTo>
                    <a:pt x="245" y="1919"/>
                  </a:lnTo>
                  <a:cubicBezTo>
                    <a:pt x="247" y="1931"/>
                    <a:pt x="257" y="1937"/>
                    <a:pt x="266" y="1937"/>
                  </a:cubicBezTo>
                  <a:cubicBezTo>
                    <a:pt x="275" y="1937"/>
                    <a:pt x="283" y="1931"/>
                    <a:pt x="283" y="1919"/>
                  </a:cubicBezTo>
                  <a:lnTo>
                    <a:pt x="283" y="937"/>
                  </a:lnTo>
                  <a:lnTo>
                    <a:pt x="540" y="681"/>
                  </a:lnTo>
                  <a:cubicBezTo>
                    <a:pt x="551" y="666"/>
                    <a:pt x="539" y="652"/>
                    <a:pt x="527" y="652"/>
                  </a:cubicBezTo>
                  <a:cubicBezTo>
                    <a:pt x="523" y="652"/>
                    <a:pt x="519" y="653"/>
                    <a:pt x="515" y="657"/>
                  </a:cubicBezTo>
                  <a:cubicBezTo>
                    <a:pt x="438" y="734"/>
                    <a:pt x="361" y="807"/>
                    <a:pt x="283" y="884"/>
                  </a:cubicBezTo>
                  <a:lnTo>
                    <a:pt x="283" y="633"/>
                  </a:lnTo>
                  <a:lnTo>
                    <a:pt x="283" y="18"/>
                  </a:lnTo>
                  <a:cubicBezTo>
                    <a:pt x="283" y="6"/>
                    <a:pt x="274" y="0"/>
                    <a:pt x="265" y="0"/>
                  </a:cubicBezTo>
                  <a:close/>
                </a:path>
              </a:pathLst>
            </a:custGeom>
            <a:solidFill>
              <a:srgbClr val="233D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3"/>
            <p:cNvSpPr/>
            <p:nvPr/>
          </p:nvSpPr>
          <p:spPr>
            <a:xfrm>
              <a:off x="1664401" y="4276622"/>
              <a:ext cx="302041" cy="259140"/>
            </a:xfrm>
            <a:custGeom>
              <a:avLst/>
              <a:gdLst/>
              <a:ahLst/>
              <a:cxnLst/>
              <a:rect l="l" t="t" r="r" b="b"/>
              <a:pathLst>
                <a:path w="1394" h="1196" extrusionOk="0">
                  <a:moveTo>
                    <a:pt x="600" y="1"/>
                  </a:moveTo>
                  <a:cubicBezTo>
                    <a:pt x="271" y="1"/>
                    <a:pt x="0" y="267"/>
                    <a:pt x="0" y="600"/>
                  </a:cubicBezTo>
                  <a:cubicBezTo>
                    <a:pt x="0" y="958"/>
                    <a:pt x="296" y="1195"/>
                    <a:pt x="603" y="1195"/>
                  </a:cubicBezTo>
                  <a:cubicBezTo>
                    <a:pt x="750" y="1195"/>
                    <a:pt x="899" y="1141"/>
                    <a:pt x="1021" y="1021"/>
                  </a:cubicBezTo>
                  <a:cubicBezTo>
                    <a:pt x="1393" y="644"/>
                    <a:pt x="1127" y="1"/>
                    <a:pt x="600" y="1"/>
                  </a:cubicBezTo>
                  <a:close/>
                </a:path>
              </a:pathLst>
            </a:custGeom>
            <a:solidFill>
              <a:srgbClr val="D074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3"/>
            <p:cNvSpPr/>
            <p:nvPr/>
          </p:nvSpPr>
          <p:spPr>
            <a:xfrm>
              <a:off x="1751937" y="4346174"/>
              <a:ext cx="86019" cy="292075"/>
            </a:xfrm>
            <a:custGeom>
              <a:avLst/>
              <a:gdLst/>
              <a:ahLst/>
              <a:cxnLst/>
              <a:rect l="l" t="t" r="r" b="b"/>
              <a:pathLst>
                <a:path w="397" h="1348" extrusionOk="0">
                  <a:moveTo>
                    <a:pt x="194" y="0"/>
                  </a:moveTo>
                  <a:cubicBezTo>
                    <a:pt x="185" y="0"/>
                    <a:pt x="177" y="6"/>
                    <a:pt x="177" y="18"/>
                  </a:cubicBezTo>
                  <a:lnTo>
                    <a:pt x="177" y="400"/>
                  </a:lnTo>
                  <a:lnTo>
                    <a:pt x="41" y="260"/>
                  </a:lnTo>
                  <a:cubicBezTo>
                    <a:pt x="37" y="257"/>
                    <a:pt x="33" y="256"/>
                    <a:pt x="29" y="256"/>
                  </a:cubicBezTo>
                  <a:cubicBezTo>
                    <a:pt x="13" y="256"/>
                    <a:pt x="1" y="274"/>
                    <a:pt x="12" y="289"/>
                  </a:cubicBezTo>
                  <a:cubicBezTo>
                    <a:pt x="70" y="342"/>
                    <a:pt x="123" y="396"/>
                    <a:pt x="177" y="449"/>
                  </a:cubicBezTo>
                  <a:lnTo>
                    <a:pt x="177" y="1329"/>
                  </a:lnTo>
                  <a:cubicBezTo>
                    <a:pt x="177" y="1341"/>
                    <a:pt x="185" y="1347"/>
                    <a:pt x="194" y="1347"/>
                  </a:cubicBezTo>
                  <a:cubicBezTo>
                    <a:pt x="202" y="1347"/>
                    <a:pt x="211" y="1341"/>
                    <a:pt x="211" y="1329"/>
                  </a:cubicBezTo>
                  <a:lnTo>
                    <a:pt x="211" y="652"/>
                  </a:lnTo>
                  <a:lnTo>
                    <a:pt x="389" y="478"/>
                  </a:lnTo>
                  <a:cubicBezTo>
                    <a:pt x="397" y="463"/>
                    <a:pt x="388" y="448"/>
                    <a:pt x="374" y="448"/>
                  </a:cubicBezTo>
                  <a:cubicBezTo>
                    <a:pt x="370" y="448"/>
                    <a:pt x="365" y="450"/>
                    <a:pt x="360" y="454"/>
                  </a:cubicBezTo>
                  <a:lnTo>
                    <a:pt x="211" y="599"/>
                  </a:lnTo>
                  <a:lnTo>
                    <a:pt x="211" y="18"/>
                  </a:lnTo>
                  <a:cubicBezTo>
                    <a:pt x="211" y="6"/>
                    <a:pt x="202" y="0"/>
                    <a:pt x="194" y="0"/>
                  </a:cubicBezTo>
                  <a:close/>
                </a:path>
              </a:pathLst>
            </a:custGeom>
            <a:solidFill>
              <a:srgbClr val="233D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3"/>
            <p:cNvSpPr/>
            <p:nvPr/>
          </p:nvSpPr>
          <p:spPr>
            <a:xfrm>
              <a:off x="1831239" y="4268822"/>
              <a:ext cx="218839" cy="265857"/>
            </a:xfrm>
            <a:custGeom>
              <a:avLst/>
              <a:gdLst/>
              <a:ahLst/>
              <a:cxnLst/>
              <a:rect l="l" t="t" r="r" b="b"/>
              <a:pathLst>
                <a:path w="1010" h="1227" extrusionOk="0">
                  <a:moveTo>
                    <a:pt x="500" y="0"/>
                  </a:moveTo>
                  <a:cubicBezTo>
                    <a:pt x="453" y="0"/>
                    <a:pt x="406" y="27"/>
                    <a:pt x="386" y="80"/>
                  </a:cubicBezTo>
                  <a:lnTo>
                    <a:pt x="9" y="1052"/>
                  </a:lnTo>
                  <a:cubicBezTo>
                    <a:pt x="3" y="1067"/>
                    <a:pt x="1" y="1082"/>
                    <a:pt x="1" y="1097"/>
                  </a:cubicBezTo>
                  <a:lnTo>
                    <a:pt x="1" y="1097"/>
                  </a:lnTo>
                  <a:cubicBezTo>
                    <a:pt x="1" y="1162"/>
                    <a:pt x="49" y="1217"/>
                    <a:pt x="120" y="1217"/>
                  </a:cubicBezTo>
                  <a:lnTo>
                    <a:pt x="860" y="1227"/>
                  </a:lnTo>
                  <a:cubicBezTo>
                    <a:pt x="863" y="1227"/>
                    <a:pt x="865" y="1227"/>
                    <a:pt x="867" y="1227"/>
                  </a:cubicBezTo>
                  <a:cubicBezTo>
                    <a:pt x="951" y="1227"/>
                    <a:pt x="1009" y="1142"/>
                    <a:pt x="976" y="1062"/>
                  </a:cubicBezTo>
                  <a:lnTo>
                    <a:pt x="614" y="80"/>
                  </a:lnTo>
                  <a:cubicBezTo>
                    <a:pt x="594" y="27"/>
                    <a:pt x="547" y="0"/>
                    <a:pt x="500" y="0"/>
                  </a:cubicBezTo>
                  <a:close/>
                </a:path>
              </a:pathLst>
            </a:custGeom>
            <a:solidFill>
              <a:srgbClr val="425A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3"/>
            <p:cNvSpPr/>
            <p:nvPr/>
          </p:nvSpPr>
          <p:spPr>
            <a:xfrm>
              <a:off x="1881291" y="4318873"/>
              <a:ext cx="101836" cy="318509"/>
            </a:xfrm>
            <a:custGeom>
              <a:avLst/>
              <a:gdLst/>
              <a:ahLst/>
              <a:cxnLst/>
              <a:rect l="l" t="t" r="r" b="b"/>
              <a:pathLst>
                <a:path w="470" h="1470" extrusionOk="0">
                  <a:moveTo>
                    <a:pt x="259" y="0"/>
                  </a:moveTo>
                  <a:cubicBezTo>
                    <a:pt x="251" y="0"/>
                    <a:pt x="242" y="6"/>
                    <a:pt x="242" y="18"/>
                  </a:cubicBezTo>
                  <a:lnTo>
                    <a:pt x="242" y="792"/>
                  </a:lnTo>
                  <a:lnTo>
                    <a:pt x="29" y="575"/>
                  </a:lnTo>
                  <a:cubicBezTo>
                    <a:pt x="25" y="572"/>
                    <a:pt x="20" y="571"/>
                    <a:pt x="16" y="571"/>
                  </a:cubicBezTo>
                  <a:cubicBezTo>
                    <a:pt x="11" y="571"/>
                    <a:pt x="8" y="572"/>
                    <a:pt x="5" y="575"/>
                  </a:cubicBezTo>
                  <a:cubicBezTo>
                    <a:pt x="0" y="575"/>
                    <a:pt x="0" y="580"/>
                    <a:pt x="0" y="584"/>
                  </a:cubicBezTo>
                  <a:cubicBezTo>
                    <a:pt x="0" y="589"/>
                    <a:pt x="0" y="594"/>
                    <a:pt x="5" y="594"/>
                  </a:cubicBezTo>
                  <a:lnTo>
                    <a:pt x="242" y="831"/>
                  </a:lnTo>
                  <a:lnTo>
                    <a:pt x="242" y="1455"/>
                  </a:lnTo>
                  <a:cubicBezTo>
                    <a:pt x="242" y="1465"/>
                    <a:pt x="251" y="1470"/>
                    <a:pt x="259" y="1470"/>
                  </a:cubicBezTo>
                  <a:cubicBezTo>
                    <a:pt x="268" y="1470"/>
                    <a:pt x="276" y="1465"/>
                    <a:pt x="276" y="1455"/>
                  </a:cubicBezTo>
                  <a:lnTo>
                    <a:pt x="276" y="551"/>
                  </a:lnTo>
                  <a:lnTo>
                    <a:pt x="465" y="362"/>
                  </a:lnTo>
                  <a:cubicBezTo>
                    <a:pt x="470" y="357"/>
                    <a:pt x="470" y="347"/>
                    <a:pt x="465" y="343"/>
                  </a:cubicBezTo>
                  <a:cubicBezTo>
                    <a:pt x="460" y="340"/>
                    <a:pt x="455" y="339"/>
                    <a:pt x="451" y="339"/>
                  </a:cubicBezTo>
                  <a:cubicBezTo>
                    <a:pt x="447" y="339"/>
                    <a:pt x="443" y="340"/>
                    <a:pt x="441" y="343"/>
                  </a:cubicBezTo>
                  <a:lnTo>
                    <a:pt x="276" y="507"/>
                  </a:lnTo>
                  <a:lnTo>
                    <a:pt x="276" y="18"/>
                  </a:lnTo>
                  <a:cubicBezTo>
                    <a:pt x="276" y="6"/>
                    <a:pt x="268" y="0"/>
                    <a:pt x="259" y="0"/>
                  </a:cubicBezTo>
                  <a:close/>
                </a:path>
              </a:pathLst>
            </a:custGeom>
            <a:solidFill>
              <a:srgbClr val="233D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7" name="Google Shape;767;p13"/>
          <p:cNvGrpSpPr/>
          <p:nvPr/>
        </p:nvGrpSpPr>
        <p:grpSpPr>
          <a:xfrm>
            <a:off x="3378022" y="4109999"/>
            <a:ext cx="252306" cy="528250"/>
            <a:chOff x="2975347" y="4014549"/>
            <a:chExt cx="252306" cy="528250"/>
          </a:xfrm>
        </p:grpSpPr>
        <p:sp>
          <p:nvSpPr>
            <p:cNvPr id="768" name="Google Shape;768;p13"/>
            <p:cNvSpPr/>
            <p:nvPr/>
          </p:nvSpPr>
          <p:spPr>
            <a:xfrm>
              <a:off x="2975347" y="4014549"/>
              <a:ext cx="252306" cy="397976"/>
            </a:xfrm>
            <a:custGeom>
              <a:avLst/>
              <a:gdLst/>
              <a:ahLst/>
              <a:cxnLst/>
              <a:rect l="l" t="t" r="r" b="b"/>
              <a:pathLst>
                <a:path w="1164" h="1836" extrusionOk="0">
                  <a:moveTo>
                    <a:pt x="598" y="0"/>
                  </a:moveTo>
                  <a:cubicBezTo>
                    <a:pt x="240" y="0"/>
                    <a:pt x="22" y="363"/>
                    <a:pt x="95" y="682"/>
                  </a:cubicBezTo>
                  <a:cubicBezTo>
                    <a:pt x="138" y="900"/>
                    <a:pt x="124" y="1122"/>
                    <a:pt x="56" y="1330"/>
                  </a:cubicBezTo>
                  <a:cubicBezTo>
                    <a:pt x="33" y="1401"/>
                    <a:pt x="0" y="1835"/>
                    <a:pt x="545" y="1835"/>
                  </a:cubicBezTo>
                  <a:cubicBezTo>
                    <a:pt x="562" y="1835"/>
                    <a:pt x="580" y="1834"/>
                    <a:pt x="598" y="1833"/>
                  </a:cubicBezTo>
                  <a:cubicBezTo>
                    <a:pt x="598" y="1833"/>
                    <a:pt x="614" y="1835"/>
                    <a:pt x="641" y="1835"/>
                  </a:cubicBezTo>
                  <a:cubicBezTo>
                    <a:pt x="770" y="1835"/>
                    <a:pt x="1148" y="1795"/>
                    <a:pt x="1140" y="1330"/>
                  </a:cubicBezTo>
                  <a:cubicBezTo>
                    <a:pt x="1130" y="774"/>
                    <a:pt x="1111" y="687"/>
                    <a:pt x="1140" y="493"/>
                  </a:cubicBezTo>
                  <a:cubicBezTo>
                    <a:pt x="1164" y="300"/>
                    <a:pt x="956" y="5"/>
                    <a:pt x="598" y="0"/>
                  </a:cubicBezTo>
                  <a:close/>
                </a:path>
              </a:pathLst>
            </a:custGeom>
            <a:solidFill>
              <a:srgbClr val="AFC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3"/>
            <p:cNvSpPr/>
            <p:nvPr/>
          </p:nvSpPr>
          <p:spPr>
            <a:xfrm>
              <a:off x="3100634" y="4121630"/>
              <a:ext cx="8670" cy="421170"/>
            </a:xfrm>
            <a:custGeom>
              <a:avLst/>
              <a:gdLst/>
              <a:ahLst/>
              <a:cxnLst/>
              <a:rect l="l" t="t" r="r" b="b"/>
              <a:pathLst>
                <a:path w="40" h="1943" extrusionOk="0">
                  <a:moveTo>
                    <a:pt x="20" y="1"/>
                  </a:moveTo>
                  <a:cubicBezTo>
                    <a:pt x="10" y="1"/>
                    <a:pt x="1" y="7"/>
                    <a:pt x="1" y="19"/>
                  </a:cubicBezTo>
                  <a:lnTo>
                    <a:pt x="1" y="1925"/>
                  </a:lnTo>
                  <a:cubicBezTo>
                    <a:pt x="1" y="1937"/>
                    <a:pt x="10" y="1943"/>
                    <a:pt x="20" y="1943"/>
                  </a:cubicBezTo>
                  <a:cubicBezTo>
                    <a:pt x="30" y="1943"/>
                    <a:pt x="39" y="1937"/>
                    <a:pt x="39" y="1925"/>
                  </a:cubicBezTo>
                  <a:lnTo>
                    <a:pt x="39" y="19"/>
                  </a:lnTo>
                  <a:cubicBezTo>
                    <a:pt x="39" y="7"/>
                    <a:pt x="30" y="1"/>
                    <a:pt x="20" y="1"/>
                  </a:cubicBezTo>
                  <a:close/>
                </a:path>
              </a:pathLst>
            </a:custGeom>
            <a:solidFill>
              <a:srgbClr val="233D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3"/>
            <p:cNvSpPr/>
            <p:nvPr/>
          </p:nvSpPr>
          <p:spPr>
            <a:xfrm>
              <a:off x="3047528" y="4202266"/>
              <a:ext cx="62209" cy="59826"/>
            </a:xfrm>
            <a:custGeom>
              <a:avLst/>
              <a:gdLst/>
              <a:ahLst/>
              <a:cxnLst/>
              <a:rect l="l" t="t" r="r" b="b"/>
              <a:pathLst>
                <a:path w="287" h="276" extrusionOk="0">
                  <a:moveTo>
                    <a:pt x="25" y="0"/>
                  </a:moveTo>
                  <a:cubicBezTo>
                    <a:pt x="11" y="0"/>
                    <a:pt x="1" y="18"/>
                    <a:pt x="9" y="29"/>
                  </a:cubicBezTo>
                  <a:lnTo>
                    <a:pt x="250" y="271"/>
                  </a:lnTo>
                  <a:cubicBezTo>
                    <a:pt x="255" y="274"/>
                    <a:pt x="259" y="275"/>
                    <a:pt x="263" y="275"/>
                  </a:cubicBezTo>
                  <a:cubicBezTo>
                    <a:pt x="277" y="275"/>
                    <a:pt x="287" y="258"/>
                    <a:pt x="279" y="247"/>
                  </a:cubicBezTo>
                  <a:lnTo>
                    <a:pt x="38" y="5"/>
                  </a:lnTo>
                  <a:cubicBezTo>
                    <a:pt x="33" y="2"/>
                    <a:pt x="29" y="0"/>
                    <a:pt x="25" y="0"/>
                  </a:cubicBezTo>
                  <a:close/>
                </a:path>
              </a:pathLst>
            </a:custGeom>
            <a:solidFill>
              <a:srgbClr val="233D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3"/>
            <p:cNvSpPr/>
            <p:nvPr/>
          </p:nvSpPr>
          <p:spPr>
            <a:xfrm>
              <a:off x="3100200" y="4262960"/>
              <a:ext cx="66978" cy="64162"/>
            </a:xfrm>
            <a:custGeom>
              <a:avLst/>
              <a:gdLst/>
              <a:ahLst/>
              <a:cxnLst/>
              <a:rect l="l" t="t" r="r" b="b"/>
              <a:pathLst>
                <a:path w="309" h="296" extrusionOk="0">
                  <a:moveTo>
                    <a:pt x="284" y="1"/>
                  </a:moveTo>
                  <a:cubicBezTo>
                    <a:pt x="280" y="1"/>
                    <a:pt x="277" y="2"/>
                    <a:pt x="273" y="5"/>
                  </a:cubicBezTo>
                  <a:lnTo>
                    <a:pt x="12" y="267"/>
                  </a:lnTo>
                  <a:cubicBezTo>
                    <a:pt x="1" y="278"/>
                    <a:pt x="10" y="295"/>
                    <a:pt x="24" y="295"/>
                  </a:cubicBezTo>
                  <a:cubicBezTo>
                    <a:pt x="28" y="295"/>
                    <a:pt x="32" y="294"/>
                    <a:pt x="36" y="291"/>
                  </a:cubicBezTo>
                  <a:cubicBezTo>
                    <a:pt x="123" y="204"/>
                    <a:pt x="211" y="117"/>
                    <a:pt x="298" y="30"/>
                  </a:cubicBezTo>
                  <a:cubicBezTo>
                    <a:pt x="309" y="18"/>
                    <a:pt x="297" y="1"/>
                    <a:pt x="284" y="1"/>
                  </a:cubicBezTo>
                  <a:close/>
                </a:path>
              </a:pathLst>
            </a:custGeom>
            <a:solidFill>
              <a:srgbClr val="233D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2" name="Google Shape;772;p13"/>
          <p:cNvGrpSpPr/>
          <p:nvPr/>
        </p:nvGrpSpPr>
        <p:grpSpPr>
          <a:xfrm>
            <a:off x="6472547" y="4096071"/>
            <a:ext cx="850800" cy="490289"/>
            <a:chOff x="6625736" y="4095721"/>
            <a:chExt cx="850800" cy="490240"/>
          </a:xfrm>
        </p:grpSpPr>
        <p:sp>
          <p:nvSpPr>
            <p:cNvPr id="773" name="Google Shape;773;p13"/>
            <p:cNvSpPr/>
            <p:nvPr/>
          </p:nvSpPr>
          <p:spPr>
            <a:xfrm>
              <a:off x="7028650" y="4095721"/>
              <a:ext cx="10969" cy="21569"/>
            </a:xfrm>
            <a:custGeom>
              <a:avLst/>
              <a:gdLst/>
              <a:ahLst/>
              <a:cxnLst/>
              <a:rect l="l" t="t" r="r" b="b"/>
              <a:pathLst>
                <a:path w="30" h="59" extrusionOk="0">
                  <a:moveTo>
                    <a:pt x="1" y="0"/>
                  </a:moveTo>
                  <a:lnTo>
                    <a:pt x="1" y="58"/>
                  </a:lnTo>
                  <a:lnTo>
                    <a:pt x="30" y="58"/>
                  </a:lnTo>
                  <a:lnTo>
                    <a:pt x="30" y="0"/>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3"/>
            <p:cNvSpPr/>
            <p:nvPr/>
          </p:nvSpPr>
          <p:spPr>
            <a:xfrm>
              <a:off x="7046566" y="4143246"/>
              <a:ext cx="81533" cy="76406"/>
            </a:xfrm>
            <a:custGeom>
              <a:avLst/>
              <a:gdLst/>
              <a:ahLst/>
              <a:cxnLst/>
              <a:rect l="l" t="t" r="r" b="b"/>
              <a:pathLst>
                <a:path w="223" h="209" extrusionOk="0">
                  <a:moveTo>
                    <a:pt x="0" y="1"/>
                  </a:moveTo>
                  <a:lnTo>
                    <a:pt x="0" y="209"/>
                  </a:lnTo>
                  <a:lnTo>
                    <a:pt x="223" y="209"/>
                  </a:lnTo>
                  <a:lnTo>
                    <a:pt x="223" y="1"/>
                  </a:lnTo>
                  <a:close/>
                </a:path>
              </a:pathLst>
            </a:custGeom>
            <a:solidFill>
              <a:srgbClr val="5D8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3"/>
            <p:cNvSpPr/>
            <p:nvPr/>
          </p:nvSpPr>
          <p:spPr>
            <a:xfrm>
              <a:off x="6977463" y="4143246"/>
              <a:ext cx="69468" cy="76406"/>
            </a:xfrm>
            <a:custGeom>
              <a:avLst/>
              <a:gdLst/>
              <a:ahLst/>
              <a:cxnLst/>
              <a:rect l="l" t="t" r="r" b="b"/>
              <a:pathLst>
                <a:path w="190" h="209" extrusionOk="0">
                  <a:moveTo>
                    <a:pt x="1" y="1"/>
                  </a:moveTo>
                  <a:lnTo>
                    <a:pt x="1" y="209"/>
                  </a:lnTo>
                  <a:lnTo>
                    <a:pt x="189" y="209"/>
                  </a:lnTo>
                  <a:lnTo>
                    <a:pt x="189" y="1"/>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3"/>
            <p:cNvSpPr/>
            <p:nvPr/>
          </p:nvSpPr>
          <p:spPr>
            <a:xfrm>
              <a:off x="6977463" y="4106323"/>
              <a:ext cx="69468" cy="37289"/>
            </a:xfrm>
            <a:custGeom>
              <a:avLst/>
              <a:gdLst/>
              <a:ahLst/>
              <a:cxnLst/>
              <a:rect l="l" t="t" r="r" b="b"/>
              <a:pathLst>
                <a:path w="190" h="102" extrusionOk="0">
                  <a:moveTo>
                    <a:pt x="97" y="0"/>
                  </a:moveTo>
                  <a:lnTo>
                    <a:pt x="1" y="102"/>
                  </a:lnTo>
                  <a:lnTo>
                    <a:pt x="189" y="102"/>
                  </a:lnTo>
                  <a:lnTo>
                    <a:pt x="97" y="0"/>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3"/>
            <p:cNvSpPr/>
            <p:nvPr/>
          </p:nvSpPr>
          <p:spPr>
            <a:xfrm>
              <a:off x="7012929" y="4106323"/>
              <a:ext cx="116998" cy="37289"/>
            </a:xfrm>
            <a:custGeom>
              <a:avLst/>
              <a:gdLst/>
              <a:ahLst/>
              <a:cxnLst/>
              <a:rect l="l" t="t" r="r" b="b"/>
              <a:pathLst>
                <a:path w="320" h="102" extrusionOk="0">
                  <a:moveTo>
                    <a:pt x="0" y="0"/>
                  </a:moveTo>
                  <a:lnTo>
                    <a:pt x="92" y="102"/>
                  </a:lnTo>
                  <a:lnTo>
                    <a:pt x="320" y="102"/>
                  </a:lnTo>
                  <a:lnTo>
                    <a:pt x="228" y="0"/>
                  </a:lnTo>
                  <a:close/>
                </a:path>
              </a:pathLst>
            </a:custGeom>
            <a:solidFill>
              <a:srgbClr val="AFC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3"/>
            <p:cNvSpPr/>
            <p:nvPr/>
          </p:nvSpPr>
          <p:spPr>
            <a:xfrm>
              <a:off x="6795384" y="4166278"/>
              <a:ext cx="85189" cy="141844"/>
            </a:xfrm>
            <a:custGeom>
              <a:avLst/>
              <a:gdLst/>
              <a:ahLst/>
              <a:cxnLst/>
              <a:rect l="l" t="t" r="r" b="b"/>
              <a:pathLst>
                <a:path w="233" h="388" extrusionOk="0">
                  <a:moveTo>
                    <a:pt x="117" y="1"/>
                  </a:moveTo>
                  <a:lnTo>
                    <a:pt x="0" y="122"/>
                  </a:lnTo>
                  <a:lnTo>
                    <a:pt x="0" y="388"/>
                  </a:lnTo>
                  <a:lnTo>
                    <a:pt x="233" y="388"/>
                  </a:lnTo>
                  <a:lnTo>
                    <a:pt x="233" y="122"/>
                  </a:lnTo>
                  <a:lnTo>
                    <a:pt x="117" y="1"/>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3"/>
            <p:cNvSpPr/>
            <p:nvPr/>
          </p:nvSpPr>
          <p:spPr>
            <a:xfrm>
              <a:off x="6837796" y="4166278"/>
              <a:ext cx="187929" cy="44600"/>
            </a:xfrm>
            <a:custGeom>
              <a:avLst/>
              <a:gdLst/>
              <a:ahLst/>
              <a:cxnLst/>
              <a:rect l="l" t="t" r="r" b="b"/>
              <a:pathLst>
                <a:path w="514" h="122" extrusionOk="0">
                  <a:moveTo>
                    <a:pt x="1" y="1"/>
                  </a:moveTo>
                  <a:lnTo>
                    <a:pt x="117" y="122"/>
                  </a:lnTo>
                  <a:lnTo>
                    <a:pt x="513" y="122"/>
                  </a:lnTo>
                  <a:lnTo>
                    <a:pt x="402" y="1"/>
                  </a:ln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3"/>
            <p:cNvSpPr/>
            <p:nvPr/>
          </p:nvSpPr>
          <p:spPr>
            <a:xfrm>
              <a:off x="6880208" y="4210513"/>
              <a:ext cx="145517" cy="97609"/>
            </a:xfrm>
            <a:custGeom>
              <a:avLst/>
              <a:gdLst/>
              <a:ahLst/>
              <a:cxnLst/>
              <a:rect l="l" t="t" r="r" b="b"/>
              <a:pathLst>
                <a:path w="398" h="267" extrusionOk="0">
                  <a:moveTo>
                    <a:pt x="1" y="1"/>
                  </a:moveTo>
                  <a:lnTo>
                    <a:pt x="1" y="267"/>
                  </a:lnTo>
                  <a:lnTo>
                    <a:pt x="397" y="267"/>
                  </a:lnTo>
                  <a:lnTo>
                    <a:pt x="397" y="1"/>
                  </a:lnTo>
                  <a:close/>
                </a:path>
              </a:pathLst>
            </a:custGeom>
            <a:solidFill>
              <a:srgbClr val="5D8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3"/>
            <p:cNvSpPr/>
            <p:nvPr/>
          </p:nvSpPr>
          <p:spPr>
            <a:xfrm>
              <a:off x="7025360" y="4166278"/>
              <a:ext cx="85189" cy="141844"/>
            </a:xfrm>
            <a:custGeom>
              <a:avLst/>
              <a:gdLst/>
              <a:ahLst/>
              <a:cxnLst/>
              <a:rect l="l" t="t" r="r" b="b"/>
              <a:pathLst>
                <a:path w="233" h="388" extrusionOk="0">
                  <a:moveTo>
                    <a:pt x="116" y="1"/>
                  </a:moveTo>
                  <a:lnTo>
                    <a:pt x="0" y="122"/>
                  </a:lnTo>
                  <a:lnTo>
                    <a:pt x="0" y="388"/>
                  </a:lnTo>
                  <a:lnTo>
                    <a:pt x="232" y="388"/>
                  </a:lnTo>
                  <a:lnTo>
                    <a:pt x="232" y="122"/>
                  </a:lnTo>
                  <a:lnTo>
                    <a:pt x="116" y="1"/>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3"/>
            <p:cNvSpPr/>
            <p:nvPr/>
          </p:nvSpPr>
          <p:spPr>
            <a:xfrm>
              <a:off x="7067772" y="4166278"/>
              <a:ext cx="187929" cy="44600"/>
            </a:xfrm>
            <a:custGeom>
              <a:avLst/>
              <a:gdLst/>
              <a:ahLst/>
              <a:cxnLst/>
              <a:rect l="l" t="t" r="r" b="b"/>
              <a:pathLst>
                <a:path w="514" h="122" extrusionOk="0">
                  <a:moveTo>
                    <a:pt x="0" y="1"/>
                  </a:moveTo>
                  <a:lnTo>
                    <a:pt x="116" y="122"/>
                  </a:lnTo>
                  <a:lnTo>
                    <a:pt x="513" y="122"/>
                  </a:lnTo>
                  <a:lnTo>
                    <a:pt x="402" y="1"/>
                  </a:ln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3"/>
            <p:cNvSpPr/>
            <p:nvPr/>
          </p:nvSpPr>
          <p:spPr>
            <a:xfrm>
              <a:off x="7110184" y="4210513"/>
              <a:ext cx="145517" cy="97609"/>
            </a:xfrm>
            <a:custGeom>
              <a:avLst/>
              <a:gdLst/>
              <a:ahLst/>
              <a:cxnLst/>
              <a:rect l="l" t="t" r="r" b="b"/>
              <a:pathLst>
                <a:path w="398" h="267" extrusionOk="0">
                  <a:moveTo>
                    <a:pt x="0" y="1"/>
                  </a:moveTo>
                  <a:lnTo>
                    <a:pt x="0" y="267"/>
                  </a:lnTo>
                  <a:lnTo>
                    <a:pt x="397" y="267"/>
                  </a:lnTo>
                  <a:lnTo>
                    <a:pt x="397" y="1"/>
                  </a:lnTo>
                  <a:close/>
                </a:path>
              </a:pathLst>
            </a:custGeom>
            <a:solidFill>
              <a:srgbClr val="5D8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3"/>
            <p:cNvSpPr/>
            <p:nvPr/>
          </p:nvSpPr>
          <p:spPr>
            <a:xfrm>
              <a:off x="6625736" y="4244146"/>
              <a:ext cx="113342" cy="341815"/>
            </a:xfrm>
            <a:custGeom>
              <a:avLst/>
              <a:gdLst/>
              <a:ahLst/>
              <a:cxnLst/>
              <a:rect l="l" t="t" r="r" b="b"/>
              <a:pathLst>
                <a:path w="310" h="935" extrusionOk="0">
                  <a:moveTo>
                    <a:pt x="155" y="1"/>
                  </a:moveTo>
                  <a:lnTo>
                    <a:pt x="0" y="165"/>
                  </a:lnTo>
                  <a:lnTo>
                    <a:pt x="0" y="934"/>
                  </a:lnTo>
                  <a:lnTo>
                    <a:pt x="310" y="934"/>
                  </a:lnTo>
                  <a:lnTo>
                    <a:pt x="310" y="165"/>
                  </a:lnTo>
                  <a:lnTo>
                    <a:pt x="155" y="1"/>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3"/>
            <p:cNvSpPr/>
            <p:nvPr/>
          </p:nvSpPr>
          <p:spPr>
            <a:xfrm>
              <a:off x="6682042" y="4244146"/>
              <a:ext cx="249718" cy="60320"/>
            </a:xfrm>
            <a:custGeom>
              <a:avLst/>
              <a:gdLst/>
              <a:ahLst/>
              <a:cxnLst/>
              <a:rect l="l" t="t" r="r" b="b"/>
              <a:pathLst>
                <a:path w="683" h="165" extrusionOk="0">
                  <a:moveTo>
                    <a:pt x="1" y="1"/>
                  </a:moveTo>
                  <a:lnTo>
                    <a:pt x="156" y="165"/>
                  </a:lnTo>
                  <a:lnTo>
                    <a:pt x="683" y="165"/>
                  </a:lnTo>
                  <a:lnTo>
                    <a:pt x="533" y="1"/>
                  </a:ln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3"/>
            <p:cNvSpPr/>
            <p:nvPr/>
          </p:nvSpPr>
          <p:spPr>
            <a:xfrm>
              <a:off x="6738713" y="4304101"/>
              <a:ext cx="193047" cy="281860"/>
            </a:xfrm>
            <a:custGeom>
              <a:avLst/>
              <a:gdLst/>
              <a:ahLst/>
              <a:cxnLst/>
              <a:rect l="l" t="t" r="r" b="b"/>
              <a:pathLst>
                <a:path w="528" h="771" extrusionOk="0">
                  <a:moveTo>
                    <a:pt x="1" y="1"/>
                  </a:moveTo>
                  <a:lnTo>
                    <a:pt x="1" y="770"/>
                  </a:lnTo>
                  <a:lnTo>
                    <a:pt x="528" y="770"/>
                  </a:lnTo>
                  <a:lnTo>
                    <a:pt x="528" y="1"/>
                  </a:lnTo>
                  <a:close/>
                </a:path>
              </a:pathLst>
            </a:custGeom>
            <a:solidFill>
              <a:srgbClr val="5D8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3"/>
            <p:cNvSpPr/>
            <p:nvPr/>
          </p:nvSpPr>
          <p:spPr>
            <a:xfrm>
              <a:off x="7014757" y="4228426"/>
              <a:ext cx="16087" cy="35461"/>
            </a:xfrm>
            <a:custGeom>
              <a:avLst/>
              <a:gdLst/>
              <a:ahLst/>
              <a:cxnLst/>
              <a:rect l="l" t="t" r="r" b="b"/>
              <a:pathLst>
                <a:path w="44" h="97" extrusionOk="0">
                  <a:moveTo>
                    <a:pt x="0" y="0"/>
                  </a:moveTo>
                  <a:lnTo>
                    <a:pt x="0" y="97"/>
                  </a:lnTo>
                  <a:lnTo>
                    <a:pt x="44" y="97"/>
                  </a:lnTo>
                  <a:lnTo>
                    <a:pt x="44" y="0"/>
                  </a:ln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3"/>
            <p:cNvSpPr/>
            <p:nvPr/>
          </p:nvSpPr>
          <p:spPr>
            <a:xfrm>
              <a:off x="7042910" y="4305929"/>
              <a:ext cx="133086" cy="126124"/>
            </a:xfrm>
            <a:custGeom>
              <a:avLst/>
              <a:gdLst/>
              <a:ahLst/>
              <a:cxnLst/>
              <a:rect l="l" t="t" r="r" b="b"/>
              <a:pathLst>
                <a:path w="364" h="345" extrusionOk="0">
                  <a:moveTo>
                    <a:pt x="1" y="1"/>
                  </a:moveTo>
                  <a:lnTo>
                    <a:pt x="1" y="344"/>
                  </a:lnTo>
                  <a:lnTo>
                    <a:pt x="363" y="344"/>
                  </a:lnTo>
                  <a:lnTo>
                    <a:pt x="363" y="1"/>
                  </a:lnTo>
                  <a:close/>
                </a:path>
              </a:pathLst>
            </a:custGeom>
            <a:solidFill>
              <a:srgbClr val="5D8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3"/>
            <p:cNvSpPr/>
            <p:nvPr/>
          </p:nvSpPr>
          <p:spPr>
            <a:xfrm>
              <a:off x="6929933" y="4305929"/>
              <a:ext cx="113342" cy="126124"/>
            </a:xfrm>
            <a:custGeom>
              <a:avLst/>
              <a:gdLst/>
              <a:ahLst/>
              <a:cxnLst/>
              <a:rect l="l" t="t" r="r" b="b"/>
              <a:pathLst>
                <a:path w="310" h="345" extrusionOk="0">
                  <a:moveTo>
                    <a:pt x="0" y="1"/>
                  </a:moveTo>
                  <a:lnTo>
                    <a:pt x="0" y="344"/>
                  </a:lnTo>
                  <a:lnTo>
                    <a:pt x="310" y="344"/>
                  </a:lnTo>
                  <a:lnTo>
                    <a:pt x="310" y="1"/>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3"/>
            <p:cNvSpPr/>
            <p:nvPr/>
          </p:nvSpPr>
          <p:spPr>
            <a:xfrm>
              <a:off x="6929933" y="4245974"/>
              <a:ext cx="113342" cy="60320"/>
            </a:xfrm>
            <a:custGeom>
              <a:avLst/>
              <a:gdLst/>
              <a:ahLst/>
              <a:cxnLst/>
              <a:rect l="l" t="t" r="r" b="b"/>
              <a:pathLst>
                <a:path w="310" h="165" extrusionOk="0">
                  <a:moveTo>
                    <a:pt x="155" y="0"/>
                  </a:moveTo>
                  <a:lnTo>
                    <a:pt x="0" y="165"/>
                  </a:lnTo>
                  <a:lnTo>
                    <a:pt x="310" y="165"/>
                  </a:lnTo>
                  <a:lnTo>
                    <a:pt x="155" y="0"/>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3"/>
            <p:cNvSpPr/>
            <p:nvPr/>
          </p:nvSpPr>
          <p:spPr>
            <a:xfrm>
              <a:off x="6986238" y="4245974"/>
              <a:ext cx="189757" cy="60320"/>
            </a:xfrm>
            <a:custGeom>
              <a:avLst/>
              <a:gdLst/>
              <a:ahLst/>
              <a:cxnLst/>
              <a:rect l="l" t="t" r="r" b="b"/>
              <a:pathLst>
                <a:path w="519" h="165" extrusionOk="0">
                  <a:moveTo>
                    <a:pt x="1" y="0"/>
                  </a:moveTo>
                  <a:lnTo>
                    <a:pt x="156" y="165"/>
                  </a:lnTo>
                  <a:lnTo>
                    <a:pt x="518" y="165"/>
                  </a:lnTo>
                  <a:lnTo>
                    <a:pt x="373" y="0"/>
                  </a:lnTo>
                  <a:close/>
                </a:path>
              </a:pathLst>
            </a:custGeom>
            <a:solidFill>
              <a:srgbClr val="AFC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3"/>
            <p:cNvSpPr/>
            <p:nvPr/>
          </p:nvSpPr>
          <p:spPr>
            <a:xfrm>
              <a:off x="7258626" y="4229888"/>
              <a:ext cx="14625" cy="33999"/>
            </a:xfrm>
            <a:custGeom>
              <a:avLst/>
              <a:gdLst/>
              <a:ahLst/>
              <a:cxnLst/>
              <a:rect l="l" t="t" r="r" b="b"/>
              <a:pathLst>
                <a:path w="40" h="93" extrusionOk="0">
                  <a:moveTo>
                    <a:pt x="1" y="1"/>
                  </a:moveTo>
                  <a:lnTo>
                    <a:pt x="1" y="93"/>
                  </a:lnTo>
                  <a:lnTo>
                    <a:pt x="39" y="93"/>
                  </a:lnTo>
                  <a:lnTo>
                    <a:pt x="39" y="1"/>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3"/>
            <p:cNvSpPr/>
            <p:nvPr/>
          </p:nvSpPr>
          <p:spPr>
            <a:xfrm>
              <a:off x="7287144" y="4305929"/>
              <a:ext cx="132720" cy="126124"/>
            </a:xfrm>
            <a:custGeom>
              <a:avLst/>
              <a:gdLst/>
              <a:ahLst/>
              <a:cxnLst/>
              <a:rect l="l" t="t" r="r" b="b"/>
              <a:pathLst>
                <a:path w="363" h="345" extrusionOk="0">
                  <a:moveTo>
                    <a:pt x="0" y="1"/>
                  </a:moveTo>
                  <a:lnTo>
                    <a:pt x="0" y="344"/>
                  </a:lnTo>
                  <a:lnTo>
                    <a:pt x="363" y="344"/>
                  </a:lnTo>
                  <a:lnTo>
                    <a:pt x="363" y="1"/>
                  </a:lnTo>
                  <a:close/>
                </a:path>
              </a:pathLst>
            </a:custGeom>
            <a:solidFill>
              <a:srgbClr val="5D8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3"/>
            <p:cNvSpPr/>
            <p:nvPr/>
          </p:nvSpPr>
          <p:spPr>
            <a:xfrm>
              <a:off x="7173802" y="4305929"/>
              <a:ext cx="113708" cy="126124"/>
            </a:xfrm>
            <a:custGeom>
              <a:avLst/>
              <a:gdLst/>
              <a:ahLst/>
              <a:cxnLst/>
              <a:rect l="l" t="t" r="r" b="b"/>
              <a:pathLst>
                <a:path w="311" h="345" extrusionOk="0">
                  <a:moveTo>
                    <a:pt x="1" y="1"/>
                  </a:moveTo>
                  <a:lnTo>
                    <a:pt x="1" y="344"/>
                  </a:lnTo>
                  <a:lnTo>
                    <a:pt x="310" y="344"/>
                  </a:lnTo>
                  <a:lnTo>
                    <a:pt x="310" y="1"/>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3"/>
            <p:cNvSpPr/>
            <p:nvPr/>
          </p:nvSpPr>
          <p:spPr>
            <a:xfrm>
              <a:off x="7173802" y="4245974"/>
              <a:ext cx="113708" cy="60320"/>
            </a:xfrm>
            <a:custGeom>
              <a:avLst/>
              <a:gdLst/>
              <a:ahLst/>
              <a:cxnLst/>
              <a:rect l="l" t="t" r="r" b="b"/>
              <a:pathLst>
                <a:path w="311" h="165" extrusionOk="0">
                  <a:moveTo>
                    <a:pt x="155" y="0"/>
                  </a:moveTo>
                  <a:lnTo>
                    <a:pt x="1" y="165"/>
                  </a:lnTo>
                  <a:lnTo>
                    <a:pt x="310" y="165"/>
                  </a:lnTo>
                  <a:lnTo>
                    <a:pt x="155" y="0"/>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3"/>
            <p:cNvSpPr/>
            <p:nvPr/>
          </p:nvSpPr>
          <p:spPr>
            <a:xfrm>
              <a:off x="7230473" y="4245974"/>
              <a:ext cx="189391" cy="60320"/>
            </a:xfrm>
            <a:custGeom>
              <a:avLst/>
              <a:gdLst/>
              <a:ahLst/>
              <a:cxnLst/>
              <a:rect l="l" t="t" r="r" b="b"/>
              <a:pathLst>
                <a:path w="518" h="165" extrusionOk="0">
                  <a:moveTo>
                    <a:pt x="0" y="0"/>
                  </a:moveTo>
                  <a:lnTo>
                    <a:pt x="155" y="165"/>
                  </a:lnTo>
                  <a:lnTo>
                    <a:pt x="518" y="165"/>
                  </a:lnTo>
                  <a:lnTo>
                    <a:pt x="368" y="0"/>
                  </a:ln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3"/>
            <p:cNvSpPr/>
            <p:nvPr/>
          </p:nvSpPr>
          <p:spPr>
            <a:xfrm>
              <a:off x="6788437" y="4348336"/>
              <a:ext cx="141861" cy="235797"/>
            </a:xfrm>
            <a:custGeom>
              <a:avLst/>
              <a:gdLst/>
              <a:ahLst/>
              <a:cxnLst/>
              <a:rect l="l" t="t" r="r" b="b"/>
              <a:pathLst>
                <a:path w="388" h="645" extrusionOk="0">
                  <a:moveTo>
                    <a:pt x="194" y="1"/>
                  </a:moveTo>
                  <a:lnTo>
                    <a:pt x="0" y="209"/>
                  </a:lnTo>
                  <a:lnTo>
                    <a:pt x="0" y="644"/>
                  </a:lnTo>
                  <a:lnTo>
                    <a:pt x="387" y="644"/>
                  </a:lnTo>
                  <a:lnTo>
                    <a:pt x="387" y="209"/>
                  </a:lnTo>
                  <a:lnTo>
                    <a:pt x="194" y="1"/>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3"/>
            <p:cNvSpPr/>
            <p:nvPr/>
          </p:nvSpPr>
          <p:spPr>
            <a:xfrm>
              <a:off x="6859002" y="4348336"/>
              <a:ext cx="313336" cy="76406"/>
            </a:xfrm>
            <a:custGeom>
              <a:avLst/>
              <a:gdLst/>
              <a:ahLst/>
              <a:cxnLst/>
              <a:rect l="l" t="t" r="r" b="b"/>
              <a:pathLst>
                <a:path w="857" h="209" extrusionOk="0">
                  <a:moveTo>
                    <a:pt x="1" y="1"/>
                  </a:moveTo>
                  <a:lnTo>
                    <a:pt x="194" y="209"/>
                  </a:lnTo>
                  <a:lnTo>
                    <a:pt x="857" y="209"/>
                  </a:lnTo>
                  <a:lnTo>
                    <a:pt x="668" y="1"/>
                  </a:ln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3"/>
            <p:cNvSpPr/>
            <p:nvPr/>
          </p:nvSpPr>
          <p:spPr>
            <a:xfrm>
              <a:off x="6929933" y="4424376"/>
              <a:ext cx="242406" cy="159757"/>
            </a:xfrm>
            <a:custGeom>
              <a:avLst/>
              <a:gdLst/>
              <a:ahLst/>
              <a:cxnLst/>
              <a:rect l="l" t="t" r="r" b="b"/>
              <a:pathLst>
                <a:path w="663" h="437" extrusionOk="0">
                  <a:moveTo>
                    <a:pt x="0" y="1"/>
                  </a:moveTo>
                  <a:lnTo>
                    <a:pt x="0" y="436"/>
                  </a:lnTo>
                  <a:lnTo>
                    <a:pt x="663" y="436"/>
                  </a:lnTo>
                  <a:lnTo>
                    <a:pt x="663" y="1"/>
                  </a:lnTo>
                  <a:close/>
                </a:path>
              </a:pathLst>
            </a:custGeom>
            <a:solidFill>
              <a:srgbClr val="5D8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3"/>
            <p:cNvSpPr/>
            <p:nvPr/>
          </p:nvSpPr>
          <p:spPr>
            <a:xfrm>
              <a:off x="6832678" y="4497126"/>
              <a:ext cx="40949" cy="87007"/>
            </a:xfrm>
            <a:custGeom>
              <a:avLst/>
              <a:gdLst/>
              <a:ahLst/>
              <a:cxnLst/>
              <a:rect l="l" t="t" r="r" b="b"/>
              <a:pathLst>
                <a:path w="112" h="238" extrusionOk="0">
                  <a:moveTo>
                    <a:pt x="56" y="0"/>
                  </a:moveTo>
                  <a:cubicBezTo>
                    <a:pt x="28" y="0"/>
                    <a:pt x="0" y="20"/>
                    <a:pt x="5" y="58"/>
                  </a:cubicBezTo>
                  <a:lnTo>
                    <a:pt x="5" y="237"/>
                  </a:lnTo>
                  <a:lnTo>
                    <a:pt x="106" y="237"/>
                  </a:lnTo>
                  <a:lnTo>
                    <a:pt x="106" y="58"/>
                  </a:lnTo>
                  <a:cubicBezTo>
                    <a:pt x="111" y="20"/>
                    <a:pt x="83" y="0"/>
                    <a:pt x="56" y="0"/>
                  </a:cubicBez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3"/>
            <p:cNvSpPr/>
            <p:nvPr/>
          </p:nvSpPr>
          <p:spPr>
            <a:xfrm>
              <a:off x="7099581" y="4507728"/>
              <a:ext cx="37293" cy="65804"/>
            </a:xfrm>
            <a:custGeom>
              <a:avLst/>
              <a:gdLst/>
              <a:ahLst/>
              <a:cxnLst/>
              <a:rect l="l" t="t" r="r" b="b"/>
              <a:pathLst>
                <a:path w="102" h="180" extrusionOk="0">
                  <a:moveTo>
                    <a:pt x="15" y="0"/>
                  </a:moveTo>
                  <a:cubicBezTo>
                    <a:pt x="5" y="0"/>
                    <a:pt x="0" y="10"/>
                    <a:pt x="0" y="20"/>
                  </a:cubicBezTo>
                  <a:lnTo>
                    <a:pt x="0" y="165"/>
                  </a:lnTo>
                  <a:cubicBezTo>
                    <a:pt x="0" y="170"/>
                    <a:pt x="5" y="179"/>
                    <a:pt x="15" y="179"/>
                  </a:cubicBezTo>
                  <a:lnTo>
                    <a:pt x="87" y="179"/>
                  </a:lnTo>
                  <a:cubicBezTo>
                    <a:pt x="97" y="179"/>
                    <a:pt x="102" y="170"/>
                    <a:pt x="102" y="165"/>
                  </a:cubicBezTo>
                  <a:lnTo>
                    <a:pt x="102" y="20"/>
                  </a:lnTo>
                  <a:cubicBezTo>
                    <a:pt x="102" y="10"/>
                    <a:pt x="97" y="0"/>
                    <a:pt x="87" y="0"/>
                  </a:cubicBez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3"/>
            <p:cNvSpPr/>
            <p:nvPr/>
          </p:nvSpPr>
          <p:spPr>
            <a:xfrm>
              <a:off x="7037791" y="4507728"/>
              <a:ext cx="39121" cy="65804"/>
            </a:xfrm>
            <a:custGeom>
              <a:avLst/>
              <a:gdLst/>
              <a:ahLst/>
              <a:cxnLst/>
              <a:rect l="l" t="t" r="r" b="b"/>
              <a:pathLst>
                <a:path w="107" h="180" extrusionOk="0">
                  <a:moveTo>
                    <a:pt x="19" y="0"/>
                  </a:moveTo>
                  <a:cubicBezTo>
                    <a:pt x="10" y="0"/>
                    <a:pt x="0" y="10"/>
                    <a:pt x="0" y="20"/>
                  </a:cubicBezTo>
                  <a:lnTo>
                    <a:pt x="0" y="165"/>
                  </a:lnTo>
                  <a:cubicBezTo>
                    <a:pt x="0" y="170"/>
                    <a:pt x="10" y="179"/>
                    <a:pt x="19" y="179"/>
                  </a:cubicBezTo>
                  <a:lnTo>
                    <a:pt x="92" y="179"/>
                  </a:lnTo>
                  <a:cubicBezTo>
                    <a:pt x="102" y="179"/>
                    <a:pt x="107" y="170"/>
                    <a:pt x="107" y="165"/>
                  </a:cubicBezTo>
                  <a:lnTo>
                    <a:pt x="107" y="20"/>
                  </a:lnTo>
                  <a:cubicBezTo>
                    <a:pt x="107" y="10"/>
                    <a:pt x="102" y="0"/>
                    <a:pt x="92" y="0"/>
                  </a:cubicBez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3"/>
            <p:cNvSpPr/>
            <p:nvPr/>
          </p:nvSpPr>
          <p:spPr>
            <a:xfrm>
              <a:off x="6977463" y="4507728"/>
              <a:ext cx="39487" cy="65804"/>
            </a:xfrm>
            <a:custGeom>
              <a:avLst/>
              <a:gdLst/>
              <a:ahLst/>
              <a:cxnLst/>
              <a:rect l="l" t="t" r="r" b="b"/>
              <a:pathLst>
                <a:path w="108" h="180" extrusionOk="0">
                  <a:moveTo>
                    <a:pt x="15" y="0"/>
                  </a:moveTo>
                  <a:cubicBezTo>
                    <a:pt x="5" y="0"/>
                    <a:pt x="1" y="10"/>
                    <a:pt x="1" y="20"/>
                  </a:cubicBezTo>
                  <a:lnTo>
                    <a:pt x="1" y="165"/>
                  </a:lnTo>
                  <a:cubicBezTo>
                    <a:pt x="1" y="170"/>
                    <a:pt x="5" y="179"/>
                    <a:pt x="15" y="179"/>
                  </a:cubicBezTo>
                  <a:lnTo>
                    <a:pt x="88" y="179"/>
                  </a:lnTo>
                  <a:cubicBezTo>
                    <a:pt x="97" y="179"/>
                    <a:pt x="107" y="170"/>
                    <a:pt x="107" y="165"/>
                  </a:cubicBezTo>
                  <a:lnTo>
                    <a:pt x="107" y="20"/>
                  </a:lnTo>
                  <a:cubicBezTo>
                    <a:pt x="107" y="10"/>
                    <a:pt x="97" y="0"/>
                    <a:pt x="88" y="0"/>
                  </a:cubicBez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3"/>
            <p:cNvSpPr/>
            <p:nvPr/>
          </p:nvSpPr>
          <p:spPr>
            <a:xfrm>
              <a:off x="7099581" y="4434978"/>
              <a:ext cx="37293" cy="64342"/>
            </a:xfrm>
            <a:custGeom>
              <a:avLst/>
              <a:gdLst/>
              <a:ahLst/>
              <a:cxnLst/>
              <a:rect l="l" t="t" r="r" b="b"/>
              <a:pathLst>
                <a:path w="102" h="176" extrusionOk="0">
                  <a:moveTo>
                    <a:pt x="15" y="1"/>
                  </a:moveTo>
                  <a:cubicBezTo>
                    <a:pt x="5" y="1"/>
                    <a:pt x="0" y="6"/>
                    <a:pt x="0" y="15"/>
                  </a:cubicBezTo>
                  <a:lnTo>
                    <a:pt x="0" y="161"/>
                  </a:lnTo>
                  <a:cubicBezTo>
                    <a:pt x="0" y="170"/>
                    <a:pt x="5" y="175"/>
                    <a:pt x="15" y="175"/>
                  </a:cubicBezTo>
                  <a:lnTo>
                    <a:pt x="87" y="175"/>
                  </a:lnTo>
                  <a:cubicBezTo>
                    <a:pt x="97" y="175"/>
                    <a:pt x="102" y="170"/>
                    <a:pt x="102" y="161"/>
                  </a:cubicBezTo>
                  <a:lnTo>
                    <a:pt x="102" y="15"/>
                  </a:lnTo>
                  <a:cubicBezTo>
                    <a:pt x="102" y="6"/>
                    <a:pt x="97" y="1"/>
                    <a:pt x="87" y="1"/>
                  </a:cubicBez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3"/>
            <p:cNvSpPr/>
            <p:nvPr/>
          </p:nvSpPr>
          <p:spPr>
            <a:xfrm>
              <a:off x="7037791" y="4434978"/>
              <a:ext cx="39121" cy="64342"/>
            </a:xfrm>
            <a:custGeom>
              <a:avLst/>
              <a:gdLst/>
              <a:ahLst/>
              <a:cxnLst/>
              <a:rect l="l" t="t" r="r" b="b"/>
              <a:pathLst>
                <a:path w="107" h="176" extrusionOk="0">
                  <a:moveTo>
                    <a:pt x="19" y="1"/>
                  </a:moveTo>
                  <a:cubicBezTo>
                    <a:pt x="10" y="1"/>
                    <a:pt x="0" y="6"/>
                    <a:pt x="0" y="15"/>
                  </a:cubicBezTo>
                  <a:lnTo>
                    <a:pt x="0" y="161"/>
                  </a:lnTo>
                  <a:cubicBezTo>
                    <a:pt x="0" y="170"/>
                    <a:pt x="10" y="175"/>
                    <a:pt x="19" y="175"/>
                  </a:cubicBezTo>
                  <a:lnTo>
                    <a:pt x="92" y="175"/>
                  </a:lnTo>
                  <a:cubicBezTo>
                    <a:pt x="102" y="175"/>
                    <a:pt x="107" y="170"/>
                    <a:pt x="107" y="161"/>
                  </a:cubicBezTo>
                  <a:lnTo>
                    <a:pt x="107" y="15"/>
                  </a:lnTo>
                  <a:cubicBezTo>
                    <a:pt x="107" y="6"/>
                    <a:pt x="102" y="1"/>
                    <a:pt x="92" y="1"/>
                  </a:cubicBez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3"/>
            <p:cNvSpPr/>
            <p:nvPr/>
          </p:nvSpPr>
          <p:spPr>
            <a:xfrm>
              <a:off x="6977463" y="4434978"/>
              <a:ext cx="39487" cy="64342"/>
            </a:xfrm>
            <a:custGeom>
              <a:avLst/>
              <a:gdLst/>
              <a:ahLst/>
              <a:cxnLst/>
              <a:rect l="l" t="t" r="r" b="b"/>
              <a:pathLst>
                <a:path w="108" h="176" extrusionOk="0">
                  <a:moveTo>
                    <a:pt x="15" y="1"/>
                  </a:moveTo>
                  <a:cubicBezTo>
                    <a:pt x="5" y="1"/>
                    <a:pt x="1" y="6"/>
                    <a:pt x="1" y="15"/>
                  </a:cubicBezTo>
                  <a:lnTo>
                    <a:pt x="1" y="161"/>
                  </a:lnTo>
                  <a:cubicBezTo>
                    <a:pt x="1" y="170"/>
                    <a:pt x="5" y="175"/>
                    <a:pt x="15" y="175"/>
                  </a:cubicBezTo>
                  <a:lnTo>
                    <a:pt x="88" y="175"/>
                  </a:lnTo>
                  <a:cubicBezTo>
                    <a:pt x="97" y="175"/>
                    <a:pt x="107" y="170"/>
                    <a:pt x="107" y="161"/>
                  </a:cubicBezTo>
                  <a:lnTo>
                    <a:pt x="107" y="15"/>
                  </a:lnTo>
                  <a:cubicBezTo>
                    <a:pt x="107" y="6"/>
                    <a:pt x="97" y="1"/>
                    <a:pt x="88" y="1"/>
                  </a:cubicBez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3"/>
            <p:cNvSpPr/>
            <p:nvPr/>
          </p:nvSpPr>
          <p:spPr>
            <a:xfrm>
              <a:off x="7274713" y="4327132"/>
              <a:ext cx="21572" cy="48256"/>
            </a:xfrm>
            <a:custGeom>
              <a:avLst/>
              <a:gdLst/>
              <a:ahLst/>
              <a:cxnLst/>
              <a:rect l="l" t="t" r="r" b="b"/>
              <a:pathLst>
                <a:path w="59" h="132" extrusionOk="0">
                  <a:moveTo>
                    <a:pt x="0" y="1"/>
                  </a:moveTo>
                  <a:lnTo>
                    <a:pt x="0" y="131"/>
                  </a:lnTo>
                  <a:lnTo>
                    <a:pt x="58" y="131"/>
                  </a:lnTo>
                  <a:lnTo>
                    <a:pt x="58" y="1"/>
                  </a:ln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3"/>
            <p:cNvSpPr/>
            <p:nvPr/>
          </p:nvSpPr>
          <p:spPr>
            <a:xfrm>
              <a:off x="7311641" y="4426204"/>
              <a:ext cx="164895" cy="157929"/>
            </a:xfrm>
            <a:custGeom>
              <a:avLst/>
              <a:gdLst/>
              <a:ahLst/>
              <a:cxnLst/>
              <a:rect l="l" t="t" r="r" b="b"/>
              <a:pathLst>
                <a:path w="451" h="432" extrusionOk="0">
                  <a:moveTo>
                    <a:pt x="1" y="1"/>
                  </a:moveTo>
                  <a:lnTo>
                    <a:pt x="1" y="431"/>
                  </a:lnTo>
                  <a:lnTo>
                    <a:pt x="451" y="431"/>
                  </a:lnTo>
                  <a:lnTo>
                    <a:pt x="451" y="1"/>
                  </a:lnTo>
                  <a:close/>
                </a:path>
              </a:pathLst>
            </a:custGeom>
            <a:solidFill>
              <a:srgbClr val="5D8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3"/>
            <p:cNvSpPr/>
            <p:nvPr/>
          </p:nvSpPr>
          <p:spPr>
            <a:xfrm>
              <a:off x="7170146" y="4426204"/>
              <a:ext cx="141861" cy="157929"/>
            </a:xfrm>
            <a:custGeom>
              <a:avLst/>
              <a:gdLst/>
              <a:ahLst/>
              <a:cxnLst/>
              <a:rect l="l" t="t" r="r" b="b"/>
              <a:pathLst>
                <a:path w="388" h="432" extrusionOk="0">
                  <a:moveTo>
                    <a:pt x="1" y="1"/>
                  </a:moveTo>
                  <a:lnTo>
                    <a:pt x="1" y="431"/>
                  </a:lnTo>
                  <a:lnTo>
                    <a:pt x="388" y="431"/>
                  </a:lnTo>
                  <a:lnTo>
                    <a:pt x="388" y="1"/>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3"/>
            <p:cNvSpPr/>
            <p:nvPr/>
          </p:nvSpPr>
          <p:spPr>
            <a:xfrm>
              <a:off x="7170146" y="4351992"/>
              <a:ext cx="141861" cy="74578"/>
            </a:xfrm>
            <a:custGeom>
              <a:avLst/>
              <a:gdLst/>
              <a:ahLst/>
              <a:cxnLst/>
              <a:rect l="l" t="t" r="r" b="b"/>
              <a:pathLst>
                <a:path w="388" h="204" extrusionOk="0">
                  <a:moveTo>
                    <a:pt x="194" y="1"/>
                  </a:moveTo>
                  <a:lnTo>
                    <a:pt x="1" y="204"/>
                  </a:lnTo>
                  <a:lnTo>
                    <a:pt x="388" y="204"/>
                  </a:lnTo>
                  <a:lnTo>
                    <a:pt x="194" y="1"/>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3"/>
            <p:cNvSpPr/>
            <p:nvPr/>
          </p:nvSpPr>
          <p:spPr>
            <a:xfrm>
              <a:off x="7241076" y="4351992"/>
              <a:ext cx="235459" cy="74578"/>
            </a:xfrm>
            <a:custGeom>
              <a:avLst/>
              <a:gdLst/>
              <a:ahLst/>
              <a:cxnLst/>
              <a:rect l="l" t="t" r="r" b="b"/>
              <a:pathLst>
                <a:path w="644" h="204" extrusionOk="0">
                  <a:moveTo>
                    <a:pt x="0" y="1"/>
                  </a:moveTo>
                  <a:lnTo>
                    <a:pt x="194" y="204"/>
                  </a:lnTo>
                  <a:lnTo>
                    <a:pt x="644" y="204"/>
                  </a:lnTo>
                  <a:lnTo>
                    <a:pt x="460" y="1"/>
                  </a:lnTo>
                  <a:close/>
                </a:path>
              </a:pathLst>
            </a:custGeom>
            <a:solidFill>
              <a:srgbClr val="AFC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3"/>
            <p:cNvSpPr/>
            <p:nvPr/>
          </p:nvSpPr>
          <p:spPr>
            <a:xfrm>
              <a:off x="7212558" y="4497126"/>
              <a:ext cx="51918" cy="87007"/>
            </a:xfrm>
            <a:custGeom>
              <a:avLst/>
              <a:gdLst/>
              <a:ahLst/>
              <a:cxnLst/>
              <a:rect l="l" t="t" r="r" b="b"/>
              <a:pathLst>
                <a:path w="142" h="238" extrusionOk="0">
                  <a:moveTo>
                    <a:pt x="71" y="0"/>
                  </a:moveTo>
                  <a:cubicBezTo>
                    <a:pt x="36" y="0"/>
                    <a:pt x="1" y="24"/>
                    <a:pt x="6" y="73"/>
                  </a:cubicBezTo>
                  <a:lnTo>
                    <a:pt x="6" y="237"/>
                  </a:lnTo>
                  <a:lnTo>
                    <a:pt x="136" y="237"/>
                  </a:lnTo>
                  <a:lnTo>
                    <a:pt x="136" y="73"/>
                  </a:lnTo>
                  <a:cubicBezTo>
                    <a:pt x="141" y="24"/>
                    <a:pt x="106" y="0"/>
                    <a:pt x="71" y="0"/>
                  </a:cubicBez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3"/>
            <p:cNvSpPr/>
            <p:nvPr/>
          </p:nvSpPr>
          <p:spPr>
            <a:xfrm>
              <a:off x="7403777" y="4507728"/>
              <a:ext cx="39121" cy="65804"/>
            </a:xfrm>
            <a:custGeom>
              <a:avLst/>
              <a:gdLst/>
              <a:ahLst/>
              <a:cxnLst/>
              <a:rect l="l" t="t" r="r" b="b"/>
              <a:pathLst>
                <a:path w="107" h="180" extrusionOk="0">
                  <a:moveTo>
                    <a:pt x="15" y="0"/>
                  </a:moveTo>
                  <a:cubicBezTo>
                    <a:pt x="5" y="0"/>
                    <a:pt x="0" y="10"/>
                    <a:pt x="0" y="20"/>
                  </a:cubicBezTo>
                  <a:lnTo>
                    <a:pt x="0" y="165"/>
                  </a:lnTo>
                  <a:cubicBezTo>
                    <a:pt x="0" y="170"/>
                    <a:pt x="5" y="179"/>
                    <a:pt x="15" y="179"/>
                  </a:cubicBezTo>
                  <a:lnTo>
                    <a:pt x="92" y="179"/>
                  </a:lnTo>
                  <a:cubicBezTo>
                    <a:pt x="97" y="179"/>
                    <a:pt x="107" y="170"/>
                    <a:pt x="107" y="165"/>
                  </a:cubicBezTo>
                  <a:lnTo>
                    <a:pt x="107" y="20"/>
                  </a:lnTo>
                  <a:cubicBezTo>
                    <a:pt x="107" y="10"/>
                    <a:pt x="97" y="0"/>
                    <a:pt x="92" y="0"/>
                  </a:cubicBez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3"/>
            <p:cNvSpPr/>
            <p:nvPr/>
          </p:nvSpPr>
          <p:spPr>
            <a:xfrm>
              <a:off x="7343450" y="4507728"/>
              <a:ext cx="37659" cy="65804"/>
            </a:xfrm>
            <a:custGeom>
              <a:avLst/>
              <a:gdLst/>
              <a:ahLst/>
              <a:cxnLst/>
              <a:rect l="l" t="t" r="r" b="b"/>
              <a:pathLst>
                <a:path w="103" h="180" extrusionOk="0">
                  <a:moveTo>
                    <a:pt x="15" y="0"/>
                  </a:moveTo>
                  <a:cubicBezTo>
                    <a:pt x="6" y="0"/>
                    <a:pt x="1" y="10"/>
                    <a:pt x="1" y="20"/>
                  </a:cubicBezTo>
                  <a:lnTo>
                    <a:pt x="1" y="165"/>
                  </a:lnTo>
                  <a:cubicBezTo>
                    <a:pt x="1" y="170"/>
                    <a:pt x="6" y="179"/>
                    <a:pt x="15" y="179"/>
                  </a:cubicBezTo>
                  <a:lnTo>
                    <a:pt x="88" y="179"/>
                  </a:lnTo>
                  <a:cubicBezTo>
                    <a:pt x="98" y="179"/>
                    <a:pt x="102" y="170"/>
                    <a:pt x="102" y="165"/>
                  </a:cubicBezTo>
                  <a:lnTo>
                    <a:pt x="102" y="20"/>
                  </a:lnTo>
                  <a:cubicBezTo>
                    <a:pt x="102" y="10"/>
                    <a:pt x="98" y="0"/>
                    <a:pt x="88" y="0"/>
                  </a:cubicBez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3"/>
            <p:cNvSpPr/>
            <p:nvPr/>
          </p:nvSpPr>
          <p:spPr>
            <a:xfrm>
              <a:off x="7403777" y="4434978"/>
              <a:ext cx="39121" cy="64342"/>
            </a:xfrm>
            <a:custGeom>
              <a:avLst/>
              <a:gdLst/>
              <a:ahLst/>
              <a:cxnLst/>
              <a:rect l="l" t="t" r="r" b="b"/>
              <a:pathLst>
                <a:path w="107" h="176" extrusionOk="0">
                  <a:moveTo>
                    <a:pt x="15" y="1"/>
                  </a:moveTo>
                  <a:cubicBezTo>
                    <a:pt x="5" y="1"/>
                    <a:pt x="0" y="6"/>
                    <a:pt x="0" y="15"/>
                  </a:cubicBezTo>
                  <a:lnTo>
                    <a:pt x="0" y="161"/>
                  </a:lnTo>
                  <a:cubicBezTo>
                    <a:pt x="0" y="170"/>
                    <a:pt x="5" y="175"/>
                    <a:pt x="15" y="175"/>
                  </a:cubicBezTo>
                  <a:lnTo>
                    <a:pt x="92" y="175"/>
                  </a:lnTo>
                  <a:cubicBezTo>
                    <a:pt x="97" y="175"/>
                    <a:pt x="107" y="170"/>
                    <a:pt x="107" y="161"/>
                  </a:cubicBezTo>
                  <a:lnTo>
                    <a:pt x="107" y="15"/>
                  </a:lnTo>
                  <a:cubicBezTo>
                    <a:pt x="107" y="6"/>
                    <a:pt x="97" y="1"/>
                    <a:pt x="92" y="1"/>
                  </a:cubicBez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3"/>
            <p:cNvSpPr/>
            <p:nvPr/>
          </p:nvSpPr>
          <p:spPr>
            <a:xfrm>
              <a:off x="7343450" y="4434978"/>
              <a:ext cx="37659" cy="64342"/>
            </a:xfrm>
            <a:custGeom>
              <a:avLst/>
              <a:gdLst/>
              <a:ahLst/>
              <a:cxnLst/>
              <a:rect l="l" t="t" r="r" b="b"/>
              <a:pathLst>
                <a:path w="103" h="176" extrusionOk="0">
                  <a:moveTo>
                    <a:pt x="15" y="1"/>
                  </a:moveTo>
                  <a:cubicBezTo>
                    <a:pt x="6" y="1"/>
                    <a:pt x="1" y="6"/>
                    <a:pt x="1" y="15"/>
                  </a:cubicBezTo>
                  <a:lnTo>
                    <a:pt x="1" y="161"/>
                  </a:lnTo>
                  <a:cubicBezTo>
                    <a:pt x="1" y="170"/>
                    <a:pt x="6" y="175"/>
                    <a:pt x="15" y="175"/>
                  </a:cubicBezTo>
                  <a:lnTo>
                    <a:pt x="88" y="175"/>
                  </a:lnTo>
                  <a:cubicBezTo>
                    <a:pt x="98" y="175"/>
                    <a:pt x="102" y="170"/>
                    <a:pt x="102" y="161"/>
                  </a:cubicBezTo>
                  <a:lnTo>
                    <a:pt x="102" y="15"/>
                  </a:lnTo>
                  <a:cubicBezTo>
                    <a:pt x="102" y="6"/>
                    <a:pt x="98" y="1"/>
                    <a:pt x="88" y="1"/>
                  </a:cubicBez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7" name="Google Shape;817;p13"/>
          <p:cNvGrpSpPr/>
          <p:nvPr/>
        </p:nvGrpSpPr>
        <p:grpSpPr>
          <a:xfrm>
            <a:off x="8167272" y="4109999"/>
            <a:ext cx="252306" cy="528250"/>
            <a:chOff x="2975347" y="4014549"/>
            <a:chExt cx="252306" cy="528250"/>
          </a:xfrm>
        </p:grpSpPr>
        <p:sp>
          <p:nvSpPr>
            <p:cNvPr id="818" name="Google Shape;818;p13"/>
            <p:cNvSpPr/>
            <p:nvPr/>
          </p:nvSpPr>
          <p:spPr>
            <a:xfrm>
              <a:off x="2975347" y="4014549"/>
              <a:ext cx="252306" cy="397976"/>
            </a:xfrm>
            <a:custGeom>
              <a:avLst/>
              <a:gdLst/>
              <a:ahLst/>
              <a:cxnLst/>
              <a:rect l="l" t="t" r="r" b="b"/>
              <a:pathLst>
                <a:path w="1164" h="1836" extrusionOk="0">
                  <a:moveTo>
                    <a:pt x="598" y="0"/>
                  </a:moveTo>
                  <a:cubicBezTo>
                    <a:pt x="240" y="0"/>
                    <a:pt x="22" y="363"/>
                    <a:pt x="95" y="682"/>
                  </a:cubicBezTo>
                  <a:cubicBezTo>
                    <a:pt x="138" y="900"/>
                    <a:pt x="124" y="1122"/>
                    <a:pt x="56" y="1330"/>
                  </a:cubicBezTo>
                  <a:cubicBezTo>
                    <a:pt x="33" y="1401"/>
                    <a:pt x="0" y="1835"/>
                    <a:pt x="545" y="1835"/>
                  </a:cubicBezTo>
                  <a:cubicBezTo>
                    <a:pt x="562" y="1835"/>
                    <a:pt x="580" y="1834"/>
                    <a:pt x="598" y="1833"/>
                  </a:cubicBezTo>
                  <a:cubicBezTo>
                    <a:pt x="598" y="1833"/>
                    <a:pt x="614" y="1835"/>
                    <a:pt x="641" y="1835"/>
                  </a:cubicBezTo>
                  <a:cubicBezTo>
                    <a:pt x="770" y="1835"/>
                    <a:pt x="1148" y="1795"/>
                    <a:pt x="1140" y="1330"/>
                  </a:cubicBezTo>
                  <a:cubicBezTo>
                    <a:pt x="1130" y="774"/>
                    <a:pt x="1111" y="687"/>
                    <a:pt x="1140" y="493"/>
                  </a:cubicBezTo>
                  <a:cubicBezTo>
                    <a:pt x="1164" y="300"/>
                    <a:pt x="956" y="5"/>
                    <a:pt x="598" y="0"/>
                  </a:cubicBezTo>
                  <a:close/>
                </a:path>
              </a:pathLst>
            </a:custGeom>
            <a:solidFill>
              <a:srgbClr val="AFC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3"/>
            <p:cNvSpPr/>
            <p:nvPr/>
          </p:nvSpPr>
          <p:spPr>
            <a:xfrm>
              <a:off x="3100634" y="4121630"/>
              <a:ext cx="8670" cy="421170"/>
            </a:xfrm>
            <a:custGeom>
              <a:avLst/>
              <a:gdLst/>
              <a:ahLst/>
              <a:cxnLst/>
              <a:rect l="l" t="t" r="r" b="b"/>
              <a:pathLst>
                <a:path w="40" h="1943" extrusionOk="0">
                  <a:moveTo>
                    <a:pt x="20" y="1"/>
                  </a:moveTo>
                  <a:cubicBezTo>
                    <a:pt x="10" y="1"/>
                    <a:pt x="1" y="7"/>
                    <a:pt x="1" y="19"/>
                  </a:cubicBezTo>
                  <a:lnTo>
                    <a:pt x="1" y="1925"/>
                  </a:lnTo>
                  <a:cubicBezTo>
                    <a:pt x="1" y="1937"/>
                    <a:pt x="10" y="1943"/>
                    <a:pt x="20" y="1943"/>
                  </a:cubicBezTo>
                  <a:cubicBezTo>
                    <a:pt x="30" y="1943"/>
                    <a:pt x="39" y="1937"/>
                    <a:pt x="39" y="1925"/>
                  </a:cubicBezTo>
                  <a:lnTo>
                    <a:pt x="39" y="19"/>
                  </a:lnTo>
                  <a:cubicBezTo>
                    <a:pt x="39" y="7"/>
                    <a:pt x="30" y="1"/>
                    <a:pt x="20" y="1"/>
                  </a:cubicBezTo>
                  <a:close/>
                </a:path>
              </a:pathLst>
            </a:custGeom>
            <a:solidFill>
              <a:srgbClr val="233D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3"/>
            <p:cNvSpPr/>
            <p:nvPr/>
          </p:nvSpPr>
          <p:spPr>
            <a:xfrm>
              <a:off x="3047528" y="4202266"/>
              <a:ext cx="62209" cy="59826"/>
            </a:xfrm>
            <a:custGeom>
              <a:avLst/>
              <a:gdLst/>
              <a:ahLst/>
              <a:cxnLst/>
              <a:rect l="l" t="t" r="r" b="b"/>
              <a:pathLst>
                <a:path w="287" h="276" extrusionOk="0">
                  <a:moveTo>
                    <a:pt x="25" y="0"/>
                  </a:moveTo>
                  <a:cubicBezTo>
                    <a:pt x="11" y="0"/>
                    <a:pt x="1" y="18"/>
                    <a:pt x="9" y="29"/>
                  </a:cubicBezTo>
                  <a:lnTo>
                    <a:pt x="250" y="271"/>
                  </a:lnTo>
                  <a:cubicBezTo>
                    <a:pt x="255" y="274"/>
                    <a:pt x="259" y="275"/>
                    <a:pt x="263" y="275"/>
                  </a:cubicBezTo>
                  <a:cubicBezTo>
                    <a:pt x="277" y="275"/>
                    <a:pt x="287" y="258"/>
                    <a:pt x="279" y="247"/>
                  </a:cubicBezTo>
                  <a:lnTo>
                    <a:pt x="38" y="5"/>
                  </a:lnTo>
                  <a:cubicBezTo>
                    <a:pt x="33" y="2"/>
                    <a:pt x="29" y="0"/>
                    <a:pt x="25" y="0"/>
                  </a:cubicBezTo>
                  <a:close/>
                </a:path>
              </a:pathLst>
            </a:custGeom>
            <a:solidFill>
              <a:srgbClr val="233D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3"/>
            <p:cNvSpPr/>
            <p:nvPr/>
          </p:nvSpPr>
          <p:spPr>
            <a:xfrm>
              <a:off x="3100200" y="4262960"/>
              <a:ext cx="66978" cy="64162"/>
            </a:xfrm>
            <a:custGeom>
              <a:avLst/>
              <a:gdLst/>
              <a:ahLst/>
              <a:cxnLst/>
              <a:rect l="l" t="t" r="r" b="b"/>
              <a:pathLst>
                <a:path w="309" h="296" extrusionOk="0">
                  <a:moveTo>
                    <a:pt x="284" y="1"/>
                  </a:moveTo>
                  <a:cubicBezTo>
                    <a:pt x="280" y="1"/>
                    <a:pt x="277" y="2"/>
                    <a:pt x="273" y="5"/>
                  </a:cubicBezTo>
                  <a:lnTo>
                    <a:pt x="12" y="267"/>
                  </a:lnTo>
                  <a:cubicBezTo>
                    <a:pt x="1" y="278"/>
                    <a:pt x="10" y="295"/>
                    <a:pt x="24" y="295"/>
                  </a:cubicBezTo>
                  <a:cubicBezTo>
                    <a:pt x="28" y="295"/>
                    <a:pt x="32" y="294"/>
                    <a:pt x="36" y="291"/>
                  </a:cubicBezTo>
                  <a:cubicBezTo>
                    <a:pt x="123" y="204"/>
                    <a:pt x="211" y="117"/>
                    <a:pt x="298" y="30"/>
                  </a:cubicBezTo>
                  <a:cubicBezTo>
                    <a:pt x="309" y="18"/>
                    <a:pt x="297" y="1"/>
                    <a:pt x="284" y="1"/>
                  </a:cubicBezTo>
                  <a:close/>
                </a:path>
              </a:pathLst>
            </a:custGeom>
            <a:solidFill>
              <a:srgbClr val="233D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2" name="Google Shape;822;p13"/>
          <p:cNvGrpSpPr/>
          <p:nvPr/>
        </p:nvGrpSpPr>
        <p:grpSpPr>
          <a:xfrm>
            <a:off x="1996759" y="4096071"/>
            <a:ext cx="850800" cy="490289"/>
            <a:chOff x="6625736" y="4095721"/>
            <a:chExt cx="850800" cy="490240"/>
          </a:xfrm>
        </p:grpSpPr>
        <p:sp>
          <p:nvSpPr>
            <p:cNvPr id="823" name="Google Shape;823;p13"/>
            <p:cNvSpPr/>
            <p:nvPr/>
          </p:nvSpPr>
          <p:spPr>
            <a:xfrm>
              <a:off x="7028650" y="4095721"/>
              <a:ext cx="10969" cy="21569"/>
            </a:xfrm>
            <a:custGeom>
              <a:avLst/>
              <a:gdLst/>
              <a:ahLst/>
              <a:cxnLst/>
              <a:rect l="l" t="t" r="r" b="b"/>
              <a:pathLst>
                <a:path w="30" h="59" extrusionOk="0">
                  <a:moveTo>
                    <a:pt x="1" y="0"/>
                  </a:moveTo>
                  <a:lnTo>
                    <a:pt x="1" y="58"/>
                  </a:lnTo>
                  <a:lnTo>
                    <a:pt x="30" y="58"/>
                  </a:lnTo>
                  <a:lnTo>
                    <a:pt x="30" y="0"/>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3"/>
            <p:cNvSpPr/>
            <p:nvPr/>
          </p:nvSpPr>
          <p:spPr>
            <a:xfrm>
              <a:off x="7046566" y="4143246"/>
              <a:ext cx="81533" cy="76406"/>
            </a:xfrm>
            <a:custGeom>
              <a:avLst/>
              <a:gdLst/>
              <a:ahLst/>
              <a:cxnLst/>
              <a:rect l="l" t="t" r="r" b="b"/>
              <a:pathLst>
                <a:path w="223" h="209" extrusionOk="0">
                  <a:moveTo>
                    <a:pt x="0" y="1"/>
                  </a:moveTo>
                  <a:lnTo>
                    <a:pt x="0" y="209"/>
                  </a:lnTo>
                  <a:lnTo>
                    <a:pt x="223" y="209"/>
                  </a:lnTo>
                  <a:lnTo>
                    <a:pt x="223" y="1"/>
                  </a:lnTo>
                  <a:close/>
                </a:path>
              </a:pathLst>
            </a:custGeom>
            <a:solidFill>
              <a:srgbClr val="5D8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3"/>
            <p:cNvSpPr/>
            <p:nvPr/>
          </p:nvSpPr>
          <p:spPr>
            <a:xfrm>
              <a:off x="6977463" y="4143246"/>
              <a:ext cx="69468" cy="76406"/>
            </a:xfrm>
            <a:custGeom>
              <a:avLst/>
              <a:gdLst/>
              <a:ahLst/>
              <a:cxnLst/>
              <a:rect l="l" t="t" r="r" b="b"/>
              <a:pathLst>
                <a:path w="190" h="209" extrusionOk="0">
                  <a:moveTo>
                    <a:pt x="1" y="1"/>
                  </a:moveTo>
                  <a:lnTo>
                    <a:pt x="1" y="209"/>
                  </a:lnTo>
                  <a:lnTo>
                    <a:pt x="189" y="209"/>
                  </a:lnTo>
                  <a:lnTo>
                    <a:pt x="189" y="1"/>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3"/>
            <p:cNvSpPr/>
            <p:nvPr/>
          </p:nvSpPr>
          <p:spPr>
            <a:xfrm>
              <a:off x="6977463" y="4106323"/>
              <a:ext cx="69468" cy="37289"/>
            </a:xfrm>
            <a:custGeom>
              <a:avLst/>
              <a:gdLst/>
              <a:ahLst/>
              <a:cxnLst/>
              <a:rect l="l" t="t" r="r" b="b"/>
              <a:pathLst>
                <a:path w="190" h="102" extrusionOk="0">
                  <a:moveTo>
                    <a:pt x="97" y="0"/>
                  </a:moveTo>
                  <a:lnTo>
                    <a:pt x="1" y="102"/>
                  </a:lnTo>
                  <a:lnTo>
                    <a:pt x="189" y="102"/>
                  </a:lnTo>
                  <a:lnTo>
                    <a:pt x="97" y="0"/>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3"/>
            <p:cNvSpPr/>
            <p:nvPr/>
          </p:nvSpPr>
          <p:spPr>
            <a:xfrm>
              <a:off x="7012929" y="4106323"/>
              <a:ext cx="116998" cy="37289"/>
            </a:xfrm>
            <a:custGeom>
              <a:avLst/>
              <a:gdLst/>
              <a:ahLst/>
              <a:cxnLst/>
              <a:rect l="l" t="t" r="r" b="b"/>
              <a:pathLst>
                <a:path w="320" h="102" extrusionOk="0">
                  <a:moveTo>
                    <a:pt x="0" y="0"/>
                  </a:moveTo>
                  <a:lnTo>
                    <a:pt x="92" y="102"/>
                  </a:lnTo>
                  <a:lnTo>
                    <a:pt x="320" y="102"/>
                  </a:lnTo>
                  <a:lnTo>
                    <a:pt x="228" y="0"/>
                  </a:lnTo>
                  <a:close/>
                </a:path>
              </a:pathLst>
            </a:custGeom>
            <a:solidFill>
              <a:srgbClr val="AFC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3"/>
            <p:cNvSpPr/>
            <p:nvPr/>
          </p:nvSpPr>
          <p:spPr>
            <a:xfrm>
              <a:off x="6795384" y="4166278"/>
              <a:ext cx="85189" cy="141844"/>
            </a:xfrm>
            <a:custGeom>
              <a:avLst/>
              <a:gdLst/>
              <a:ahLst/>
              <a:cxnLst/>
              <a:rect l="l" t="t" r="r" b="b"/>
              <a:pathLst>
                <a:path w="233" h="388" extrusionOk="0">
                  <a:moveTo>
                    <a:pt x="117" y="1"/>
                  </a:moveTo>
                  <a:lnTo>
                    <a:pt x="0" y="122"/>
                  </a:lnTo>
                  <a:lnTo>
                    <a:pt x="0" y="388"/>
                  </a:lnTo>
                  <a:lnTo>
                    <a:pt x="233" y="388"/>
                  </a:lnTo>
                  <a:lnTo>
                    <a:pt x="233" y="122"/>
                  </a:lnTo>
                  <a:lnTo>
                    <a:pt x="117" y="1"/>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3"/>
            <p:cNvSpPr/>
            <p:nvPr/>
          </p:nvSpPr>
          <p:spPr>
            <a:xfrm>
              <a:off x="6837796" y="4166278"/>
              <a:ext cx="187929" cy="44600"/>
            </a:xfrm>
            <a:custGeom>
              <a:avLst/>
              <a:gdLst/>
              <a:ahLst/>
              <a:cxnLst/>
              <a:rect l="l" t="t" r="r" b="b"/>
              <a:pathLst>
                <a:path w="514" h="122" extrusionOk="0">
                  <a:moveTo>
                    <a:pt x="1" y="1"/>
                  </a:moveTo>
                  <a:lnTo>
                    <a:pt x="117" y="122"/>
                  </a:lnTo>
                  <a:lnTo>
                    <a:pt x="513" y="122"/>
                  </a:lnTo>
                  <a:lnTo>
                    <a:pt x="402" y="1"/>
                  </a:ln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3"/>
            <p:cNvSpPr/>
            <p:nvPr/>
          </p:nvSpPr>
          <p:spPr>
            <a:xfrm>
              <a:off x="6880208" y="4210513"/>
              <a:ext cx="145517" cy="97609"/>
            </a:xfrm>
            <a:custGeom>
              <a:avLst/>
              <a:gdLst/>
              <a:ahLst/>
              <a:cxnLst/>
              <a:rect l="l" t="t" r="r" b="b"/>
              <a:pathLst>
                <a:path w="398" h="267" extrusionOk="0">
                  <a:moveTo>
                    <a:pt x="1" y="1"/>
                  </a:moveTo>
                  <a:lnTo>
                    <a:pt x="1" y="267"/>
                  </a:lnTo>
                  <a:lnTo>
                    <a:pt x="397" y="267"/>
                  </a:lnTo>
                  <a:lnTo>
                    <a:pt x="397" y="1"/>
                  </a:lnTo>
                  <a:close/>
                </a:path>
              </a:pathLst>
            </a:custGeom>
            <a:solidFill>
              <a:srgbClr val="5D8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3"/>
            <p:cNvSpPr/>
            <p:nvPr/>
          </p:nvSpPr>
          <p:spPr>
            <a:xfrm>
              <a:off x="7025360" y="4166278"/>
              <a:ext cx="85189" cy="141844"/>
            </a:xfrm>
            <a:custGeom>
              <a:avLst/>
              <a:gdLst/>
              <a:ahLst/>
              <a:cxnLst/>
              <a:rect l="l" t="t" r="r" b="b"/>
              <a:pathLst>
                <a:path w="233" h="388" extrusionOk="0">
                  <a:moveTo>
                    <a:pt x="116" y="1"/>
                  </a:moveTo>
                  <a:lnTo>
                    <a:pt x="0" y="122"/>
                  </a:lnTo>
                  <a:lnTo>
                    <a:pt x="0" y="388"/>
                  </a:lnTo>
                  <a:lnTo>
                    <a:pt x="232" y="388"/>
                  </a:lnTo>
                  <a:lnTo>
                    <a:pt x="232" y="122"/>
                  </a:lnTo>
                  <a:lnTo>
                    <a:pt x="116" y="1"/>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3"/>
            <p:cNvSpPr/>
            <p:nvPr/>
          </p:nvSpPr>
          <p:spPr>
            <a:xfrm>
              <a:off x="7067772" y="4166278"/>
              <a:ext cx="187929" cy="44600"/>
            </a:xfrm>
            <a:custGeom>
              <a:avLst/>
              <a:gdLst/>
              <a:ahLst/>
              <a:cxnLst/>
              <a:rect l="l" t="t" r="r" b="b"/>
              <a:pathLst>
                <a:path w="514" h="122" extrusionOk="0">
                  <a:moveTo>
                    <a:pt x="0" y="1"/>
                  </a:moveTo>
                  <a:lnTo>
                    <a:pt x="116" y="122"/>
                  </a:lnTo>
                  <a:lnTo>
                    <a:pt x="513" y="122"/>
                  </a:lnTo>
                  <a:lnTo>
                    <a:pt x="402" y="1"/>
                  </a:ln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3"/>
            <p:cNvSpPr/>
            <p:nvPr/>
          </p:nvSpPr>
          <p:spPr>
            <a:xfrm>
              <a:off x="7110184" y="4210513"/>
              <a:ext cx="145517" cy="97609"/>
            </a:xfrm>
            <a:custGeom>
              <a:avLst/>
              <a:gdLst/>
              <a:ahLst/>
              <a:cxnLst/>
              <a:rect l="l" t="t" r="r" b="b"/>
              <a:pathLst>
                <a:path w="398" h="267" extrusionOk="0">
                  <a:moveTo>
                    <a:pt x="0" y="1"/>
                  </a:moveTo>
                  <a:lnTo>
                    <a:pt x="0" y="267"/>
                  </a:lnTo>
                  <a:lnTo>
                    <a:pt x="397" y="267"/>
                  </a:lnTo>
                  <a:lnTo>
                    <a:pt x="397" y="1"/>
                  </a:lnTo>
                  <a:close/>
                </a:path>
              </a:pathLst>
            </a:custGeom>
            <a:solidFill>
              <a:srgbClr val="5D8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3"/>
            <p:cNvSpPr/>
            <p:nvPr/>
          </p:nvSpPr>
          <p:spPr>
            <a:xfrm>
              <a:off x="6625736" y="4244146"/>
              <a:ext cx="113342" cy="341815"/>
            </a:xfrm>
            <a:custGeom>
              <a:avLst/>
              <a:gdLst/>
              <a:ahLst/>
              <a:cxnLst/>
              <a:rect l="l" t="t" r="r" b="b"/>
              <a:pathLst>
                <a:path w="310" h="935" extrusionOk="0">
                  <a:moveTo>
                    <a:pt x="155" y="1"/>
                  </a:moveTo>
                  <a:lnTo>
                    <a:pt x="0" y="165"/>
                  </a:lnTo>
                  <a:lnTo>
                    <a:pt x="0" y="934"/>
                  </a:lnTo>
                  <a:lnTo>
                    <a:pt x="310" y="934"/>
                  </a:lnTo>
                  <a:lnTo>
                    <a:pt x="310" y="165"/>
                  </a:lnTo>
                  <a:lnTo>
                    <a:pt x="155" y="1"/>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3"/>
            <p:cNvSpPr/>
            <p:nvPr/>
          </p:nvSpPr>
          <p:spPr>
            <a:xfrm>
              <a:off x="6682042" y="4244146"/>
              <a:ext cx="249718" cy="60320"/>
            </a:xfrm>
            <a:custGeom>
              <a:avLst/>
              <a:gdLst/>
              <a:ahLst/>
              <a:cxnLst/>
              <a:rect l="l" t="t" r="r" b="b"/>
              <a:pathLst>
                <a:path w="683" h="165" extrusionOk="0">
                  <a:moveTo>
                    <a:pt x="1" y="1"/>
                  </a:moveTo>
                  <a:lnTo>
                    <a:pt x="156" y="165"/>
                  </a:lnTo>
                  <a:lnTo>
                    <a:pt x="683" y="165"/>
                  </a:lnTo>
                  <a:lnTo>
                    <a:pt x="533" y="1"/>
                  </a:ln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3"/>
            <p:cNvSpPr/>
            <p:nvPr/>
          </p:nvSpPr>
          <p:spPr>
            <a:xfrm>
              <a:off x="6738713" y="4304101"/>
              <a:ext cx="193047" cy="281860"/>
            </a:xfrm>
            <a:custGeom>
              <a:avLst/>
              <a:gdLst/>
              <a:ahLst/>
              <a:cxnLst/>
              <a:rect l="l" t="t" r="r" b="b"/>
              <a:pathLst>
                <a:path w="528" h="771" extrusionOk="0">
                  <a:moveTo>
                    <a:pt x="1" y="1"/>
                  </a:moveTo>
                  <a:lnTo>
                    <a:pt x="1" y="770"/>
                  </a:lnTo>
                  <a:lnTo>
                    <a:pt x="528" y="770"/>
                  </a:lnTo>
                  <a:lnTo>
                    <a:pt x="528" y="1"/>
                  </a:lnTo>
                  <a:close/>
                </a:path>
              </a:pathLst>
            </a:custGeom>
            <a:solidFill>
              <a:srgbClr val="5D8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3"/>
            <p:cNvSpPr/>
            <p:nvPr/>
          </p:nvSpPr>
          <p:spPr>
            <a:xfrm>
              <a:off x="7014757" y="4228426"/>
              <a:ext cx="16087" cy="35461"/>
            </a:xfrm>
            <a:custGeom>
              <a:avLst/>
              <a:gdLst/>
              <a:ahLst/>
              <a:cxnLst/>
              <a:rect l="l" t="t" r="r" b="b"/>
              <a:pathLst>
                <a:path w="44" h="97" extrusionOk="0">
                  <a:moveTo>
                    <a:pt x="0" y="0"/>
                  </a:moveTo>
                  <a:lnTo>
                    <a:pt x="0" y="97"/>
                  </a:lnTo>
                  <a:lnTo>
                    <a:pt x="44" y="97"/>
                  </a:lnTo>
                  <a:lnTo>
                    <a:pt x="44" y="0"/>
                  </a:ln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3"/>
            <p:cNvSpPr/>
            <p:nvPr/>
          </p:nvSpPr>
          <p:spPr>
            <a:xfrm>
              <a:off x="7042910" y="4305929"/>
              <a:ext cx="133086" cy="126124"/>
            </a:xfrm>
            <a:custGeom>
              <a:avLst/>
              <a:gdLst/>
              <a:ahLst/>
              <a:cxnLst/>
              <a:rect l="l" t="t" r="r" b="b"/>
              <a:pathLst>
                <a:path w="364" h="345" extrusionOk="0">
                  <a:moveTo>
                    <a:pt x="1" y="1"/>
                  </a:moveTo>
                  <a:lnTo>
                    <a:pt x="1" y="344"/>
                  </a:lnTo>
                  <a:lnTo>
                    <a:pt x="363" y="344"/>
                  </a:lnTo>
                  <a:lnTo>
                    <a:pt x="363" y="1"/>
                  </a:lnTo>
                  <a:close/>
                </a:path>
              </a:pathLst>
            </a:custGeom>
            <a:solidFill>
              <a:srgbClr val="5D8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3"/>
            <p:cNvSpPr/>
            <p:nvPr/>
          </p:nvSpPr>
          <p:spPr>
            <a:xfrm>
              <a:off x="6929933" y="4305929"/>
              <a:ext cx="113342" cy="126124"/>
            </a:xfrm>
            <a:custGeom>
              <a:avLst/>
              <a:gdLst/>
              <a:ahLst/>
              <a:cxnLst/>
              <a:rect l="l" t="t" r="r" b="b"/>
              <a:pathLst>
                <a:path w="310" h="345" extrusionOk="0">
                  <a:moveTo>
                    <a:pt x="0" y="1"/>
                  </a:moveTo>
                  <a:lnTo>
                    <a:pt x="0" y="344"/>
                  </a:lnTo>
                  <a:lnTo>
                    <a:pt x="310" y="344"/>
                  </a:lnTo>
                  <a:lnTo>
                    <a:pt x="310" y="1"/>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3"/>
            <p:cNvSpPr/>
            <p:nvPr/>
          </p:nvSpPr>
          <p:spPr>
            <a:xfrm>
              <a:off x="6929933" y="4245974"/>
              <a:ext cx="113342" cy="60320"/>
            </a:xfrm>
            <a:custGeom>
              <a:avLst/>
              <a:gdLst/>
              <a:ahLst/>
              <a:cxnLst/>
              <a:rect l="l" t="t" r="r" b="b"/>
              <a:pathLst>
                <a:path w="310" h="165" extrusionOk="0">
                  <a:moveTo>
                    <a:pt x="155" y="0"/>
                  </a:moveTo>
                  <a:lnTo>
                    <a:pt x="0" y="165"/>
                  </a:lnTo>
                  <a:lnTo>
                    <a:pt x="310" y="165"/>
                  </a:lnTo>
                  <a:lnTo>
                    <a:pt x="155" y="0"/>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3"/>
            <p:cNvSpPr/>
            <p:nvPr/>
          </p:nvSpPr>
          <p:spPr>
            <a:xfrm>
              <a:off x="6986238" y="4245974"/>
              <a:ext cx="189757" cy="60320"/>
            </a:xfrm>
            <a:custGeom>
              <a:avLst/>
              <a:gdLst/>
              <a:ahLst/>
              <a:cxnLst/>
              <a:rect l="l" t="t" r="r" b="b"/>
              <a:pathLst>
                <a:path w="519" h="165" extrusionOk="0">
                  <a:moveTo>
                    <a:pt x="1" y="0"/>
                  </a:moveTo>
                  <a:lnTo>
                    <a:pt x="156" y="165"/>
                  </a:lnTo>
                  <a:lnTo>
                    <a:pt x="518" y="165"/>
                  </a:lnTo>
                  <a:lnTo>
                    <a:pt x="373" y="0"/>
                  </a:lnTo>
                  <a:close/>
                </a:path>
              </a:pathLst>
            </a:custGeom>
            <a:solidFill>
              <a:srgbClr val="AFC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3"/>
            <p:cNvSpPr/>
            <p:nvPr/>
          </p:nvSpPr>
          <p:spPr>
            <a:xfrm>
              <a:off x="7258626" y="4229888"/>
              <a:ext cx="14625" cy="33999"/>
            </a:xfrm>
            <a:custGeom>
              <a:avLst/>
              <a:gdLst/>
              <a:ahLst/>
              <a:cxnLst/>
              <a:rect l="l" t="t" r="r" b="b"/>
              <a:pathLst>
                <a:path w="40" h="93" extrusionOk="0">
                  <a:moveTo>
                    <a:pt x="1" y="1"/>
                  </a:moveTo>
                  <a:lnTo>
                    <a:pt x="1" y="93"/>
                  </a:lnTo>
                  <a:lnTo>
                    <a:pt x="39" y="93"/>
                  </a:lnTo>
                  <a:lnTo>
                    <a:pt x="39" y="1"/>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3"/>
            <p:cNvSpPr/>
            <p:nvPr/>
          </p:nvSpPr>
          <p:spPr>
            <a:xfrm>
              <a:off x="7287144" y="4305929"/>
              <a:ext cx="132720" cy="126124"/>
            </a:xfrm>
            <a:custGeom>
              <a:avLst/>
              <a:gdLst/>
              <a:ahLst/>
              <a:cxnLst/>
              <a:rect l="l" t="t" r="r" b="b"/>
              <a:pathLst>
                <a:path w="363" h="345" extrusionOk="0">
                  <a:moveTo>
                    <a:pt x="0" y="1"/>
                  </a:moveTo>
                  <a:lnTo>
                    <a:pt x="0" y="344"/>
                  </a:lnTo>
                  <a:lnTo>
                    <a:pt x="363" y="344"/>
                  </a:lnTo>
                  <a:lnTo>
                    <a:pt x="363" y="1"/>
                  </a:lnTo>
                  <a:close/>
                </a:path>
              </a:pathLst>
            </a:custGeom>
            <a:solidFill>
              <a:srgbClr val="5D8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3"/>
            <p:cNvSpPr/>
            <p:nvPr/>
          </p:nvSpPr>
          <p:spPr>
            <a:xfrm>
              <a:off x="7173802" y="4305929"/>
              <a:ext cx="113708" cy="126124"/>
            </a:xfrm>
            <a:custGeom>
              <a:avLst/>
              <a:gdLst/>
              <a:ahLst/>
              <a:cxnLst/>
              <a:rect l="l" t="t" r="r" b="b"/>
              <a:pathLst>
                <a:path w="311" h="345" extrusionOk="0">
                  <a:moveTo>
                    <a:pt x="1" y="1"/>
                  </a:moveTo>
                  <a:lnTo>
                    <a:pt x="1" y="344"/>
                  </a:lnTo>
                  <a:lnTo>
                    <a:pt x="310" y="344"/>
                  </a:lnTo>
                  <a:lnTo>
                    <a:pt x="310" y="1"/>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3"/>
            <p:cNvSpPr/>
            <p:nvPr/>
          </p:nvSpPr>
          <p:spPr>
            <a:xfrm>
              <a:off x="7173802" y="4245974"/>
              <a:ext cx="113708" cy="60320"/>
            </a:xfrm>
            <a:custGeom>
              <a:avLst/>
              <a:gdLst/>
              <a:ahLst/>
              <a:cxnLst/>
              <a:rect l="l" t="t" r="r" b="b"/>
              <a:pathLst>
                <a:path w="311" h="165" extrusionOk="0">
                  <a:moveTo>
                    <a:pt x="155" y="0"/>
                  </a:moveTo>
                  <a:lnTo>
                    <a:pt x="1" y="165"/>
                  </a:lnTo>
                  <a:lnTo>
                    <a:pt x="310" y="165"/>
                  </a:lnTo>
                  <a:lnTo>
                    <a:pt x="155" y="0"/>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3"/>
            <p:cNvSpPr/>
            <p:nvPr/>
          </p:nvSpPr>
          <p:spPr>
            <a:xfrm>
              <a:off x="7230473" y="4245974"/>
              <a:ext cx="189391" cy="60320"/>
            </a:xfrm>
            <a:custGeom>
              <a:avLst/>
              <a:gdLst/>
              <a:ahLst/>
              <a:cxnLst/>
              <a:rect l="l" t="t" r="r" b="b"/>
              <a:pathLst>
                <a:path w="518" h="165" extrusionOk="0">
                  <a:moveTo>
                    <a:pt x="0" y="0"/>
                  </a:moveTo>
                  <a:lnTo>
                    <a:pt x="155" y="165"/>
                  </a:lnTo>
                  <a:lnTo>
                    <a:pt x="518" y="165"/>
                  </a:lnTo>
                  <a:lnTo>
                    <a:pt x="368" y="0"/>
                  </a:ln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3"/>
            <p:cNvSpPr/>
            <p:nvPr/>
          </p:nvSpPr>
          <p:spPr>
            <a:xfrm>
              <a:off x="6788437" y="4348336"/>
              <a:ext cx="141861" cy="235797"/>
            </a:xfrm>
            <a:custGeom>
              <a:avLst/>
              <a:gdLst/>
              <a:ahLst/>
              <a:cxnLst/>
              <a:rect l="l" t="t" r="r" b="b"/>
              <a:pathLst>
                <a:path w="388" h="645" extrusionOk="0">
                  <a:moveTo>
                    <a:pt x="194" y="1"/>
                  </a:moveTo>
                  <a:lnTo>
                    <a:pt x="0" y="209"/>
                  </a:lnTo>
                  <a:lnTo>
                    <a:pt x="0" y="644"/>
                  </a:lnTo>
                  <a:lnTo>
                    <a:pt x="387" y="644"/>
                  </a:lnTo>
                  <a:lnTo>
                    <a:pt x="387" y="209"/>
                  </a:lnTo>
                  <a:lnTo>
                    <a:pt x="194" y="1"/>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3"/>
            <p:cNvSpPr/>
            <p:nvPr/>
          </p:nvSpPr>
          <p:spPr>
            <a:xfrm>
              <a:off x="6859002" y="4348336"/>
              <a:ext cx="313336" cy="76406"/>
            </a:xfrm>
            <a:custGeom>
              <a:avLst/>
              <a:gdLst/>
              <a:ahLst/>
              <a:cxnLst/>
              <a:rect l="l" t="t" r="r" b="b"/>
              <a:pathLst>
                <a:path w="857" h="209" extrusionOk="0">
                  <a:moveTo>
                    <a:pt x="1" y="1"/>
                  </a:moveTo>
                  <a:lnTo>
                    <a:pt x="194" y="209"/>
                  </a:lnTo>
                  <a:lnTo>
                    <a:pt x="857" y="209"/>
                  </a:lnTo>
                  <a:lnTo>
                    <a:pt x="668" y="1"/>
                  </a:ln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3"/>
            <p:cNvSpPr/>
            <p:nvPr/>
          </p:nvSpPr>
          <p:spPr>
            <a:xfrm>
              <a:off x="6929933" y="4424376"/>
              <a:ext cx="242406" cy="159757"/>
            </a:xfrm>
            <a:custGeom>
              <a:avLst/>
              <a:gdLst/>
              <a:ahLst/>
              <a:cxnLst/>
              <a:rect l="l" t="t" r="r" b="b"/>
              <a:pathLst>
                <a:path w="663" h="437" extrusionOk="0">
                  <a:moveTo>
                    <a:pt x="0" y="1"/>
                  </a:moveTo>
                  <a:lnTo>
                    <a:pt x="0" y="436"/>
                  </a:lnTo>
                  <a:lnTo>
                    <a:pt x="663" y="436"/>
                  </a:lnTo>
                  <a:lnTo>
                    <a:pt x="663" y="1"/>
                  </a:lnTo>
                  <a:close/>
                </a:path>
              </a:pathLst>
            </a:custGeom>
            <a:solidFill>
              <a:srgbClr val="5D8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3"/>
            <p:cNvSpPr/>
            <p:nvPr/>
          </p:nvSpPr>
          <p:spPr>
            <a:xfrm>
              <a:off x="6832678" y="4497126"/>
              <a:ext cx="40949" cy="87007"/>
            </a:xfrm>
            <a:custGeom>
              <a:avLst/>
              <a:gdLst/>
              <a:ahLst/>
              <a:cxnLst/>
              <a:rect l="l" t="t" r="r" b="b"/>
              <a:pathLst>
                <a:path w="112" h="238" extrusionOk="0">
                  <a:moveTo>
                    <a:pt x="56" y="0"/>
                  </a:moveTo>
                  <a:cubicBezTo>
                    <a:pt x="28" y="0"/>
                    <a:pt x="0" y="20"/>
                    <a:pt x="5" y="58"/>
                  </a:cubicBezTo>
                  <a:lnTo>
                    <a:pt x="5" y="237"/>
                  </a:lnTo>
                  <a:lnTo>
                    <a:pt x="106" y="237"/>
                  </a:lnTo>
                  <a:lnTo>
                    <a:pt x="106" y="58"/>
                  </a:lnTo>
                  <a:cubicBezTo>
                    <a:pt x="111" y="20"/>
                    <a:pt x="83" y="0"/>
                    <a:pt x="56" y="0"/>
                  </a:cubicBez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13"/>
            <p:cNvSpPr/>
            <p:nvPr/>
          </p:nvSpPr>
          <p:spPr>
            <a:xfrm>
              <a:off x="7099581" y="4507728"/>
              <a:ext cx="37293" cy="65804"/>
            </a:xfrm>
            <a:custGeom>
              <a:avLst/>
              <a:gdLst/>
              <a:ahLst/>
              <a:cxnLst/>
              <a:rect l="l" t="t" r="r" b="b"/>
              <a:pathLst>
                <a:path w="102" h="180" extrusionOk="0">
                  <a:moveTo>
                    <a:pt x="15" y="0"/>
                  </a:moveTo>
                  <a:cubicBezTo>
                    <a:pt x="5" y="0"/>
                    <a:pt x="0" y="10"/>
                    <a:pt x="0" y="20"/>
                  </a:cubicBezTo>
                  <a:lnTo>
                    <a:pt x="0" y="165"/>
                  </a:lnTo>
                  <a:cubicBezTo>
                    <a:pt x="0" y="170"/>
                    <a:pt x="5" y="179"/>
                    <a:pt x="15" y="179"/>
                  </a:cubicBezTo>
                  <a:lnTo>
                    <a:pt x="87" y="179"/>
                  </a:lnTo>
                  <a:cubicBezTo>
                    <a:pt x="97" y="179"/>
                    <a:pt x="102" y="170"/>
                    <a:pt x="102" y="165"/>
                  </a:cubicBezTo>
                  <a:lnTo>
                    <a:pt x="102" y="20"/>
                  </a:lnTo>
                  <a:cubicBezTo>
                    <a:pt x="102" y="10"/>
                    <a:pt x="97" y="0"/>
                    <a:pt x="87" y="0"/>
                  </a:cubicBez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3"/>
            <p:cNvSpPr/>
            <p:nvPr/>
          </p:nvSpPr>
          <p:spPr>
            <a:xfrm>
              <a:off x="7037791" y="4507728"/>
              <a:ext cx="39121" cy="65804"/>
            </a:xfrm>
            <a:custGeom>
              <a:avLst/>
              <a:gdLst/>
              <a:ahLst/>
              <a:cxnLst/>
              <a:rect l="l" t="t" r="r" b="b"/>
              <a:pathLst>
                <a:path w="107" h="180" extrusionOk="0">
                  <a:moveTo>
                    <a:pt x="19" y="0"/>
                  </a:moveTo>
                  <a:cubicBezTo>
                    <a:pt x="10" y="0"/>
                    <a:pt x="0" y="10"/>
                    <a:pt x="0" y="20"/>
                  </a:cubicBezTo>
                  <a:lnTo>
                    <a:pt x="0" y="165"/>
                  </a:lnTo>
                  <a:cubicBezTo>
                    <a:pt x="0" y="170"/>
                    <a:pt x="10" y="179"/>
                    <a:pt x="19" y="179"/>
                  </a:cubicBezTo>
                  <a:lnTo>
                    <a:pt x="92" y="179"/>
                  </a:lnTo>
                  <a:cubicBezTo>
                    <a:pt x="102" y="179"/>
                    <a:pt x="107" y="170"/>
                    <a:pt x="107" y="165"/>
                  </a:cubicBezTo>
                  <a:lnTo>
                    <a:pt x="107" y="20"/>
                  </a:lnTo>
                  <a:cubicBezTo>
                    <a:pt x="107" y="10"/>
                    <a:pt x="102" y="0"/>
                    <a:pt x="92" y="0"/>
                  </a:cubicBez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3"/>
            <p:cNvSpPr/>
            <p:nvPr/>
          </p:nvSpPr>
          <p:spPr>
            <a:xfrm>
              <a:off x="6977463" y="4507728"/>
              <a:ext cx="39487" cy="65804"/>
            </a:xfrm>
            <a:custGeom>
              <a:avLst/>
              <a:gdLst/>
              <a:ahLst/>
              <a:cxnLst/>
              <a:rect l="l" t="t" r="r" b="b"/>
              <a:pathLst>
                <a:path w="108" h="180" extrusionOk="0">
                  <a:moveTo>
                    <a:pt x="15" y="0"/>
                  </a:moveTo>
                  <a:cubicBezTo>
                    <a:pt x="5" y="0"/>
                    <a:pt x="1" y="10"/>
                    <a:pt x="1" y="20"/>
                  </a:cubicBezTo>
                  <a:lnTo>
                    <a:pt x="1" y="165"/>
                  </a:lnTo>
                  <a:cubicBezTo>
                    <a:pt x="1" y="170"/>
                    <a:pt x="5" y="179"/>
                    <a:pt x="15" y="179"/>
                  </a:cubicBezTo>
                  <a:lnTo>
                    <a:pt x="88" y="179"/>
                  </a:lnTo>
                  <a:cubicBezTo>
                    <a:pt x="97" y="179"/>
                    <a:pt x="107" y="170"/>
                    <a:pt x="107" y="165"/>
                  </a:cubicBezTo>
                  <a:lnTo>
                    <a:pt x="107" y="20"/>
                  </a:lnTo>
                  <a:cubicBezTo>
                    <a:pt x="107" y="10"/>
                    <a:pt x="97" y="0"/>
                    <a:pt x="88" y="0"/>
                  </a:cubicBez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3"/>
            <p:cNvSpPr/>
            <p:nvPr/>
          </p:nvSpPr>
          <p:spPr>
            <a:xfrm>
              <a:off x="7099581" y="4434978"/>
              <a:ext cx="37293" cy="64342"/>
            </a:xfrm>
            <a:custGeom>
              <a:avLst/>
              <a:gdLst/>
              <a:ahLst/>
              <a:cxnLst/>
              <a:rect l="l" t="t" r="r" b="b"/>
              <a:pathLst>
                <a:path w="102" h="176" extrusionOk="0">
                  <a:moveTo>
                    <a:pt x="15" y="1"/>
                  </a:moveTo>
                  <a:cubicBezTo>
                    <a:pt x="5" y="1"/>
                    <a:pt x="0" y="6"/>
                    <a:pt x="0" y="15"/>
                  </a:cubicBezTo>
                  <a:lnTo>
                    <a:pt x="0" y="161"/>
                  </a:lnTo>
                  <a:cubicBezTo>
                    <a:pt x="0" y="170"/>
                    <a:pt x="5" y="175"/>
                    <a:pt x="15" y="175"/>
                  </a:cubicBezTo>
                  <a:lnTo>
                    <a:pt x="87" y="175"/>
                  </a:lnTo>
                  <a:cubicBezTo>
                    <a:pt x="97" y="175"/>
                    <a:pt x="102" y="170"/>
                    <a:pt x="102" y="161"/>
                  </a:cubicBezTo>
                  <a:lnTo>
                    <a:pt x="102" y="15"/>
                  </a:lnTo>
                  <a:cubicBezTo>
                    <a:pt x="102" y="6"/>
                    <a:pt x="97" y="1"/>
                    <a:pt x="87" y="1"/>
                  </a:cubicBez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3"/>
            <p:cNvSpPr/>
            <p:nvPr/>
          </p:nvSpPr>
          <p:spPr>
            <a:xfrm>
              <a:off x="7037791" y="4434978"/>
              <a:ext cx="39121" cy="64342"/>
            </a:xfrm>
            <a:custGeom>
              <a:avLst/>
              <a:gdLst/>
              <a:ahLst/>
              <a:cxnLst/>
              <a:rect l="l" t="t" r="r" b="b"/>
              <a:pathLst>
                <a:path w="107" h="176" extrusionOk="0">
                  <a:moveTo>
                    <a:pt x="19" y="1"/>
                  </a:moveTo>
                  <a:cubicBezTo>
                    <a:pt x="10" y="1"/>
                    <a:pt x="0" y="6"/>
                    <a:pt x="0" y="15"/>
                  </a:cubicBezTo>
                  <a:lnTo>
                    <a:pt x="0" y="161"/>
                  </a:lnTo>
                  <a:cubicBezTo>
                    <a:pt x="0" y="170"/>
                    <a:pt x="10" y="175"/>
                    <a:pt x="19" y="175"/>
                  </a:cubicBezTo>
                  <a:lnTo>
                    <a:pt x="92" y="175"/>
                  </a:lnTo>
                  <a:cubicBezTo>
                    <a:pt x="102" y="175"/>
                    <a:pt x="107" y="170"/>
                    <a:pt x="107" y="161"/>
                  </a:cubicBezTo>
                  <a:lnTo>
                    <a:pt x="107" y="15"/>
                  </a:lnTo>
                  <a:cubicBezTo>
                    <a:pt x="107" y="6"/>
                    <a:pt x="102" y="1"/>
                    <a:pt x="92" y="1"/>
                  </a:cubicBez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3"/>
            <p:cNvSpPr/>
            <p:nvPr/>
          </p:nvSpPr>
          <p:spPr>
            <a:xfrm>
              <a:off x="6977463" y="4434978"/>
              <a:ext cx="39487" cy="64342"/>
            </a:xfrm>
            <a:custGeom>
              <a:avLst/>
              <a:gdLst/>
              <a:ahLst/>
              <a:cxnLst/>
              <a:rect l="l" t="t" r="r" b="b"/>
              <a:pathLst>
                <a:path w="108" h="176" extrusionOk="0">
                  <a:moveTo>
                    <a:pt x="15" y="1"/>
                  </a:moveTo>
                  <a:cubicBezTo>
                    <a:pt x="5" y="1"/>
                    <a:pt x="1" y="6"/>
                    <a:pt x="1" y="15"/>
                  </a:cubicBezTo>
                  <a:lnTo>
                    <a:pt x="1" y="161"/>
                  </a:lnTo>
                  <a:cubicBezTo>
                    <a:pt x="1" y="170"/>
                    <a:pt x="5" y="175"/>
                    <a:pt x="15" y="175"/>
                  </a:cubicBezTo>
                  <a:lnTo>
                    <a:pt x="88" y="175"/>
                  </a:lnTo>
                  <a:cubicBezTo>
                    <a:pt x="97" y="175"/>
                    <a:pt x="107" y="170"/>
                    <a:pt x="107" y="161"/>
                  </a:cubicBezTo>
                  <a:lnTo>
                    <a:pt x="107" y="15"/>
                  </a:lnTo>
                  <a:cubicBezTo>
                    <a:pt x="107" y="6"/>
                    <a:pt x="97" y="1"/>
                    <a:pt x="88" y="1"/>
                  </a:cubicBez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3"/>
            <p:cNvSpPr/>
            <p:nvPr/>
          </p:nvSpPr>
          <p:spPr>
            <a:xfrm>
              <a:off x="7274713" y="4327132"/>
              <a:ext cx="21572" cy="48256"/>
            </a:xfrm>
            <a:custGeom>
              <a:avLst/>
              <a:gdLst/>
              <a:ahLst/>
              <a:cxnLst/>
              <a:rect l="l" t="t" r="r" b="b"/>
              <a:pathLst>
                <a:path w="59" h="132" extrusionOk="0">
                  <a:moveTo>
                    <a:pt x="0" y="1"/>
                  </a:moveTo>
                  <a:lnTo>
                    <a:pt x="0" y="131"/>
                  </a:lnTo>
                  <a:lnTo>
                    <a:pt x="58" y="131"/>
                  </a:lnTo>
                  <a:lnTo>
                    <a:pt x="58" y="1"/>
                  </a:ln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3"/>
            <p:cNvSpPr/>
            <p:nvPr/>
          </p:nvSpPr>
          <p:spPr>
            <a:xfrm>
              <a:off x="7311641" y="4426204"/>
              <a:ext cx="164895" cy="157929"/>
            </a:xfrm>
            <a:custGeom>
              <a:avLst/>
              <a:gdLst/>
              <a:ahLst/>
              <a:cxnLst/>
              <a:rect l="l" t="t" r="r" b="b"/>
              <a:pathLst>
                <a:path w="451" h="432" extrusionOk="0">
                  <a:moveTo>
                    <a:pt x="1" y="1"/>
                  </a:moveTo>
                  <a:lnTo>
                    <a:pt x="1" y="431"/>
                  </a:lnTo>
                  <a:lnTo>
                    <a:pt x="451" y="431"/>
                  </a:lnTo>
                  <a:lnTo>
                    <a:pt x="451" y="1"/>
                  </a:lnTo>
                  <a:close/>
                </a:path>
              </a:pathLst>
            </a:custGeom>
            <a:solidFill>
              <a:srgbClr val="5D8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3"/>
            <p:cNvSpPr/>
            <p:nvPr/>
          </p:nvSpPr>
          <p:spPr>
            <a:xfrm>
              <a:off x="7170146" y="4426204"/>
              <a:ext cx="141861" cy="157929"/>
            </a:xfrm>
            <a:custGeom>
              <a:avLst/>
              <a:gdLst/>
              <a:ahLst/>
              <a:cxnLst/>
              <a:rect l="l" t="t" r="r" b="b"/>
              <a:pathLst>
                <a:path w="388" h="432" extrusionOk="0">
                  <a:moveTo>
                    <a:pt x="1" y="1"/>
                  </a:moveTo>
                  <a:lnTo>
                    <a:pt x="1" y="431"/>
                  </a:lnTo>
                  <a:lnTo>
                    <a:pt x="388" y="431"/>
                  </a:lnTo>
                  <a:lnTo>
                    <a:pt x="388" y="1"/>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3"/>
            <p:cNvSpPr/>
            <p:nvPr/>
          </p:nvSpPr>
          <p:spPr>
            <a:xfrm>
              <a:off x="7170146" y="4351992"/>
              <a:ext cx="141861" cy="74578"/>
            </a:xfrm>
            <a:custGeom>
              <a:avLst/>
              <a:gdLst/>
              <a:ahLst/>
              <a:cxnLst/>
              <a:rect l="l" t="t" r="r" b="b"/>
              <a:pathLst>
                <a:path w="388" h="204" extrusionOk="0">
                  <a:moveTo>
                    <a:pt x="194" y="1"/>
                  </a:moveTo>
                  <a:lnTo>
                    <a:pt x="1" y="204"/>
                  </a:lnTo>
                  <a:lnTo>
                    <a:pt x="388" y="204"/>
                  </a:lnTo>
                  <a:lnTo>
                    <a:pt x="194" y="1"/>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3"/>
            <p:cNvSpPr/>
            <p:nvPr/>
          </p:nvSpPr>
          <p:spPr>
            <a:xfrm>
              <a:off x="7241076" y="4351992"/>
              <a:ext cx="235459" cy="74578"/>
            </a:xfrm>
            <a:custGeom>
              <a:avLst/>
              <a:gdLst/>
              <a:ahLst/>
              <a:cxnLst/>
              <a:rect l="l" t="t" r="r" b="b"/>
              <a:pathLst>
                <a:path w="644" h="204" extrusionOk="0">
                  <a:moveTo>
                    <a:pt x="0" y="1"/>
                  </a:moveTo>
                  <a:lnTo>
                    <a:pt x="194" y="204"/>
                  </a:lnTo>
                  <a:lnTo>
                    <a:pt x="644" y="204"/>
                  </a:lnTo>
                  <a:lnTo>
                    <a:pt x="460" y="1"/>
                  </a:lnTo>
                  <a:close/>
                </a:path>
              </a:pathLst>
            </a:custGeom>
            <a:solidFill>
              <a:srgbClr val="AFC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3"/>
            <p:cNvSpPr/>
            <p:nvPr/>
          </p:nvSpPr>
          <p:spPr>
            <a:xfrm>
              <a:off x="7212558" y="4497126"/>
              <a:ext cx="51918" cy="87007"/>
            </a:xfrm>
            <a:custGeom>
              <a:avLst/>
              <a:gdLst/>
              <a:ahLst/>
              <a:cxnLst/>
              <a:rect l="l" t="t" r="r" b="b"/>
              <a:pathLst>
                <a:path w="142" h="238" extrusionOk="0">
                  <a:moveTo>
                    <a:pt x="71" y="0"/>
                  </a:moveTo>
                  <a:cubicBezTo>
                    <a:pt x="36" y="0"/>
                    <a:pt x="1" y="24"/>
                    <a:pt x="6" y="73"/>
                  </a:cubicBezTo>
                  <a:lnTo>
                    <a:pt x="6" y="237"/>
                  </a:lnTo>
                  <a:lnTo>
                    <a:pt x="136" y="237"/>
                  </a:lnTo>
                  <a:lnTo>
                    <a:pt x="136" y="73"/>
                  </a:lnTo>
                  <a:cubicBezTo>
                    <a:pt x="141" y="24"/>
                    <a:pt x="106" y="0"/>
                    <a:pt x="71" y="0"/>
                  </a:cubicBez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3"/>
            <p:cNvSpPr/>
            <p:nvPr/>
          </p:nvSpPr>
          <p:spPr>
            <a:xfrm>
              <a:off x="7403777" y="4507728"/>
              <a:ext cx="39121" cy="65804"/>
            </a:xfrm>
            <a:custGeom>
              <a:avLst/>
              <a:gdLst/>
              <a:ahLst/>
              <a:cxnLst/>
              <a:rect l="l" t="t" r="r" b="b"/>
              <a:pathLst>
                <a:path w="107" h="180" extrusionOk="0">
                  <a:moveTo>
                    <a:pt x="15" y="0"/>
                  </a:moveTo>
                  <a:cubicBezTo>
                    <a:pt x="5" y="0"/>
                    <a:pt x="0" y="10"/>
                    <a:pt x="0" y="20"/>
                  </a:cubicBezTo>
                  <a:lnTo>
                    <a:pt x="0" y="165"/>
                  </a:lnTo>
                  <a:cubicBezTo>
                    <a:pt x="0" y="170"/>
                    <a:pt x="5" y="179"/>
                    <a:pt x="15" y="179"/>
                  </a:cubicBezTo>
                  <a:lnTo>
                    <a:pt x="92" y="179"/>
                  </a:lnTo>
                  <a:cubicBezTo>
                    <a:pt x="97" y="179"/>
                    <a:pt x="107" y="170"/>
                    <a:pt x="107" y="165"/>
                  </a:cubicBezTo>
                  <a:lnTo>
                    <a:pt x="107" y="20"/>
                  </a:lnTo>
                  <a:cubicBezTo>
                    <a:pt x="107" y="10"/>
                    <a:pt x="97" y="0"/>
                    <a:pt x="92" y="0"/>
                  </a:cubicBez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3"/>
            <p:cNvSpPr/>
            <p:nvPr/>
          </p:nvSpPr>
          <p:spPr>
            <a:xfrm>
              <a:off x="7343450" y="4507728"/>
              <a:ext cx="37659" cy="65804"/>
            </a:xfrm>
            <a:custGeom>
              <a:avLst/>
              <a:gdLst/>
              <a:ahLst/>
              <a:cxnLst/>
              <a:rect l="l" t="t" r="r" b="b"/>
              <a:pathLst>
                <a:path w="103" h="180" extrusionOk="0">
                  <a:moveTo>
                    <a:pt x="15" y="0"/>
                  </a:moveTo>
                  <a:cubicBezTo>
                    <a:pt x="6" y="0"/>
                    <a:pt x="1" y="10"/>
                    <a:pt x="1" y="20"/>
                  </a:cubicBezTo>
                  <a:lnTo>
                    <a:pt x="1" y="165"/>
                  </a:lnTo>
                  <a:cubicBezTo>
                    <a:pt x="1" y="170"/>
                    <a:pt x="6" y="179"/>
                    <a:pt x="15" y="179"/>
                  </a:cubicBezTo>
                  <a:lnTo>
                    <a:pt x="88" y="179"/>
                  </a:lnTo>
                  <a:cubicBezTo>
                    <a:pt x="98" y="179"/>
                    <a:pt x="102" y="170"/>
                    <a:pt x="102" y="165"/>
                  </a:cubicBezTo>
                  <a:lnTo>
                    <a:pt x="102" y="20"/>
                  </a:lnTo>
                  <a:cubicBezTo>
                    <a:pt x="102" y="10"/>
                    <a:pt x="98" y="0"/>
                    <a:pt x="88" y="0"/>
                  </a:cubicBez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3"/>
            <p:cNvSpPr/>
            <p:nvPr/>
          </p:nvSpPr>
          <p:spPr>
            <a:xfrm>
              <a:off x="7403777" y="4434978"/>
              <a:ext cx="39121" cy="64342"/>
            </a:xfrm>
            <a:custGeom>
              <a:avLst/>
              <a:gdLst/>
              <a:ahLst/>
              <a:cxnLst/>
              <a:rect l="l" t="t" r="r" b="b"/>
              <a:pathLst>
                <a:path w="107" h="176" extrusionOk="0">
                  <a:moveTo>
                    <a:pt x="15" y="1"/>
                  </a:moveTo>
                  <a:cubicBezTo>
                    <a:pt x="5" y="1"/>
                    <a:pt x="0" y="6"/>
                    <a:pt x="0" y="15"/>
                  </a:cubicBezTo>
                  <a:lnTo>
                    <a:pt x="0" y="161"/>
                  </a:lnTo>
                  <a:cubicBezTo>
                    <a:pt x="0" y="170"/>
                    <a:pt x="5" y="175"/>
                    <a:pt x="15" y="175"/>
                  </a:cubicBezTo>
                  <a:lnTo>
                    <a:pt x="92" y="175"/>
                  </a:lnTo>
                  <a:cubicBezTo>
                    <a:pt x="97" y="175"/>
                    <a:pt x="107" y="170"/>
                    <a:pt x="107" y="161"/>
                  </a:cubicBezTo>
                  <a:lnTo>
                    <a:pt x="107" y="15"/>
                  </a:lnTo>
                  <a:cubicBezTo>
                    <a:pt x="107" y="6"/>
                    <a:pt x="97" y="1"/>
                    <a:pt x="92" y="1"/>
                  </a:cubicBez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3"/>
            <p:cNvSpPr/>
            <p:nvPr/>
          </p:nvSpPr>
          <p:spPr>
            <a:xfrm>
              <a:off x="7343450" y="4434978"/>
              <a:ext cx="37659" cy="64342"/>
            </a:xfrm>
            <a:custGeom>
              <a:avLst/>
              <a:gdLst/>
              <a:ahLst/>
              <a:cxnLst/>
              <a:rect l="l" t="t" r="r" b="b"/>
              <a:pathLst>
                <a:path w="103" h="176" extrusionOk="0">
                  <a:moveTo>
                    <a:pt x="15" y="1"/>
                  </a:moveTo>
                  <a:cubicBezTo>
                    <a:pt x="6" y="1"/>
                    <a:pt x="1" y="6"/>
                    <a:pt x="1" y="15"/>
                  </a:cubicBezTo>
                  <a:lnTo>
                    <a:pt x="1" y="161"/>
                  </a:lnTo>
                  <a:cubicBezTo>
                    <a:pt x="1" y="170"/>
                    <a:pt x="6" y="175"/>
                    <a:pt x="15" y="175"/>
                  </a:cubicBezTo>
                  <a:lnTo>
                    <a:pt x="88" y="175"/>
                  </a:lnTo>
                  <a:cubicBezTo>
                    <a:pt x="98" y="175"/>
                    <a:pt x="102" y="170"/>
                    <a:pt x="102" y="161"/>
                  </a:cubicBezTo>
                  <a:lnTo>
                    <a:pt x="102" y="15"/>
                  </a:lnTo>
                  <a:cubicBezTo>
                    <a:pt x="102" y="6"/>
                    <a:pt x="98" y="1"/>
                    <a:pt x="88" y="1"/>
                  </a:cubicBez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7" name="Google Shape;867;p13"/>
          <p:cNvSpPr/>
          <p:nvPr/>
        </p:nvSpPr>
        <p:spPr>
          <a:xfrm>
            <a:off x="2448865" y="3179961"/>
            <a:ext cx="100698" cy="86882"/>
          </a:xfrm>
          <a:custGeom>
            <a:avLst/>
            <a:gdLst/>
            <a:ahLst/>
            <a:cxnLst/>
            <a:rect l="l" t="t" r="r" b="b"/>
            <a:pathLst>
              <a:path w="707" h="610" extrusionOk="0">
                <a:moveTo>
                  <a:pt x="306" y="1"/>
                </a:moveTo>
                <a:cubicBezTo>
                  <a:pt x="150" y="1"/>
                  <a:pt x="1" y="122"/>
                  <a:pt x="1" y="305"/>
                </a:cubicBezTo>
                <a:cubicBezTo>
                  <a:pt x="5" y="469"/>
                  <a:pt x="141" y="605"/>
                  <a:pt x="305" y="609"/>
                </a:cubicBezTo>
                <a:cubicBezTo>
                  <a:pt x="576" y="609"/>
                  <a:pt x="707" y="281"/>
                  <a:pt x="518" y="92"/>
                </a:cubicBezTo>
                <a:cubicBezTo>
                  <a:pt x="457" y="29"/>
                  <a:pt x="381" y="1"/>
                  <a:pt x="306" y="1"/>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3"/>
          <p:cNvSpPr/>
          <p:nvPr/>
        </p:nvSpPr>
        <p:spPr>
          <a:xfrm>
            <a:off x="1841032" y="2810971"/>
            <a:ext cx="115938" cy="99416"/>
          </a:xfrm>
          <a:custGeom>
            <a:avLst/>
            <a:gdLst/>
            <a:ahLst/>
            <a:cxnLst/>
            <a:rect l="l" t="t" r="r" b="b"/>
            <a:pathLst>
              <a:path w="814" h="698" extrusionOk="0">
                <a:moveTo>
                  <a:pt x="465" y="93"/>
                </a:moveTo>
                <a:cubicBezTo>
                  <a:pt x="605" y="93"/>
                  <a:pt x="721" y="209"/>
                  <a:pt x="721" y="349"/>
                </a:cubicBezTo>
                <a:cubicBezTo>
                  <a:pt x="721" y="502"/>
                  <a:pt x="596" y="605"/>
                  <a:pt x="465" y="605"/>
                </a:cubicBezTo>
                <a:cubicBezTo>
                  <a:pt x="402" y="605"/>
                  <a:pt x="338" y="581"/>
                  <a:pt x="286" y="528"/>
                </a:cubicBezTo>
                <a:cubicBezTo>
                  <a:pt x="121" y="368"/>
                  <a:pt x="238" y="93"/>
                  <a:pt x="465" y="93"/>
                </a:cubicBezTo>
                <a:close/>
                <a:moveTo>
                  <a:pt x="463" y="1"/>
                </a:moveTo>
                <a:cubicBezTo>
                  <a:pt x="377" y="1"/>
                  <a:pt x="290" y="32"/>
                  <a:pt x="218" y="102"/>
                </a:cubicBezTo>
                <a:cubicBezTo>
                  <a:pt x="1" y="320"/>
                  <a:pt x="155" y="697"/>
                  <a:pt x="465" y="697"/>
                </a:cubicBezTo>
                <a:cubicBezTo>
                  <a:pt x="658" y="697"/>
                  <a:pt x="813" y="542"/>
                  <a:pt x="813" y="349"/>
                </a:cubicBezTo>
                <a:cubicBezTo>
                  <a:pt x="813" y="139"/>
                  <a:pt x="642" y="1"/>
                  <a:pt x="463" y="1"/>
                </a:cubicBezTo>
                <a:close/>
              </a:path>
            </a:pathLst>
          </a:custGeom>
          <a:solidFill>
            <a:srgbClr val="C78A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3"/>
          <p:cNvSpPr/>
          <p:nvPr/>
        </p:nvSpPr>
        <p:spPr>
          <a:xfrm>
            <a:off x="6472551" y="2914293"/>
            <a:ext cx="95143" cy="82467"/>
          </a:xfrm>
          <a:custGeom>
            <a:avLst/>
            <a:gdLst/>
            <a:ahLst/>
            <a:cxnLst/>
            <a:rect l="l" t="t" r="r" b="b"/>
            <a:pathLst>
              <a:path w="668" h="579" extrusionOk="0">
                <a:moveTo>
                  <a:pt x="382" y="94"/>
                </a:moveTo>
                <a:cubicBezTo>
                  <a:pt x="489" y="94"/>
                  <a:pt x="580" y="182"/>
                  <a:pt x="580" y="288"/>
                </a:cubicBezTo>
                <a:cubicBezTo>
                  <a:pt x="580" y="406"/>
                  <a:pt x="482" y="484"/>
                  <a:pt x="380" y="484"/>
                </a:cubicBezTo>
                <a:cubicBezTo>
                  <a:pt x="331" y="484"/>
                  <a:pt x="282" y="467"/>
                  <a:pt x="242" y="428"/>
                </a:cubicBezTo>
                <a:cubicBezTo>
                  <a:pt x="121" y="302"/>
                  <a:pt x="208" y="94"/>
                  <a:pt x="382" y="94"/>
                </a:cubicBezTo>
                <a:close/>
                <a:moveTo>
                  <a:pt x="379" y="1"/>
                </a:moveTo>
                <a:cubicBezTo>
                  <a:pt x="308" y="1"/>
                  <a:pt x="237" y="27"/>
                  <a:pt x="179" y="85"/>
                </a:cubicBezTo>
                <a:cubicBezTo>
                  <a:pt x="0" y="269"/>
                  <a:pt x="126" y="578"/>
                  <a:pt x="382" y="578"/>
                </a:cubicBezTo>
                <a:cubicBezTo>
                  <a:pt x="542" y="578"/>
                  <a:pt x="668" y="448"/>
                  <a:pt x="668" y="288"/>
                </a:cubicBezTo>
                <a:cubicBezTo>
                  <a:pt x="668" y="115"/>
                  <a:pt x="526" y="1"/>
                  <a:pt x="379" y="1"/>
                </a:cubicBezTo>
                <a:close/>
              </a:path>
            </a:pathLst>
          </a:custGeom>
          <a:solidFill>
            <a:srgbClr val="C78A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0" name="Google Shape;870;p13"/>
          <p:cNvGrpSpPr/>
          <p:nvPr/>
        </p:nvGrpSpPr>
        <p:grpSpPr>
          <a:xfrm>
            <a:off x="7475595" y="2543939"/>
            <a:ext cx="678012" cy="2024956"/>
            <a:chOff x="7462859" y="635000"/>
            <a:chExt cx="1326314" cy="3958085"/>
          </a:xfrm>
        </p:grpSpPr>
        <p:grpSp>
          <p:nvGrpSpPr>
            <p:cNvPr id="871" name="Google Shape;871;p13"/>
            <p:cNvGrpSpPr/>
            <p:nvPr/>
          </p:nvGrpSpPr>
          <p:grpSpPr>
            <a:xfrm>
              <a:off x="7462859" y="635000"/>
              <a:ext cx="1326314" cy="3958085"/>
              <a:chOff x="-2405225" y="-1911776"/>
              <a:chExt cx="160150" cy="477926"/>
            </a:xfrm>
          </p:grpSpPr>
          <p:sp>
            <p:nvSpPr>
              <p:cNvPr id="872" name="Google Shape;872;p13"/>
              <p:cNvSpPr/>
              <p:nvPr/>
            </p:nvSpPr>
            <p:spPr>
              <a:xfrm>
                <a:off x="-2362775" y="-1826525"/>
                <a:ext cx="75250" cy="305250"/>
              </a:xfrm>
              <a:custGeom>
                <a:avLst/>
                <a:gdLst/>
                <a:ahLst/>
                <a:cxnLst/>
                <a:rect l="l" t="t" r="r" b="b"/>
                <a:pathLst>
                  <a:path w="3010" h="12210" extrusionOk="0">
                    <a:moveTo>
                      <a:pt x="915" y="1"/>
                    </a:moveTo>
                    <a:cubicBezTo>
                      <a:pt x="625" y="1"/>
                      <a:pt x="392" y="238"/>
                      <a:pt x="392" y="528"/>
                    </a:cubicBezTo>
                    <a:lnTo>
                      <a:pt x="1" y="12209"/>
                    </a:lnTo>
                    <a:lnTo>
                      <a:pt x="3009" y="12200"/>
                    </a:lnTo>
                    <a:lnTo>
                      <a:pt x="2584" y="528"/>
                    </a:lnTo>
                    <a:cubicBezTo>
                      <a:pt x="2584" y="238"/>
                      <a:pt x="2424" y="1"/>
                      <a:pt x="2134" y="1"/>
                    </a:cubicBezTo>
                    <a:close/>
                  </a:path>
                </a:pathLst>
              </a:custGeom>
              <a:solidFill>
                <a:srgbClr val="AFC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3"/>
              <p:cNvSpPr/>
              <p:nvPr/>
            </p:nvSpPr>
            <p:spPr>
              <a:xfrm>
                <a:off x="-2355875" y="-1748650"/>
                <a:ext cx="60725" cy="19500"/>
              </a:xfrm>
              <a:custGeom>
                <a:avLst/>
                <a:gdLst/>
                <a:ahLst/>
                <a:cxnLst/>
                <a:rect l="l" t="t" r="r" b="b"/>
                <a:pathLst>
                  <a:path w="2429" h="780" extrusionOk="0">
                    <a:moveTo>
                      <a:pt x="29" y="1"/>
                    </a:moveTo>
                    <a:lnTo>
                      <a:pt x="0" y="780"/>
                    </a:lnTo>
                    <a:lnTo>
                      <a:pt x="2429" y="780"/>
                    </a:lnTo>
                    <a:lnTo>
                      <a:pt x="2400" y="1"/>
                    </a:ln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3"/>
              <p:cNvSpPr/>
              <p:nvPr/>
            </p:nvSpPr>
            <p:spPr>
              <a:xfrm>
                <a:off x="-2354075" y="-1792550"/>
                <a:ext cx="57000" cy="9825"/>
              </a:xfrm>
              <a:custGeom>
                <a:avLst/>
                <a:gdLst/>
                <a:ahLst/>
                <a:cxnLst/>
                <a:rect l="l" t="t" r="r" b="b"/>
                <a:pathLst>
                  <a:path w="2280" h="393" extrusionOk="0">
                    <a:moveTo>
                      <a:pt x="15" y="1"/>
                    </a:moveTo>
                    <a:lnTo>
                      <a:pt x="1" y="393"/>
                    </a:lnTo>
                    <a:lnTo>
                      <a:pt x="2279" y="393"/>
                    </a:lnTo>
                    <a:lnTo>
                      <a:pt x="2265" y="1"/>
                    </a:ln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3"/>
              <p:cNvSpPr/>
              <p:nvPr/>
            </p:nvSpPr>
            <p:spPr>
              <a:xfrm>
                <a:off x="-2362175" y="-1559525"/>
                <a:ext cx="73675" cy="19500"/>
              </a:xfrm>
              <a:custGeom>
                <a:avLst/>
                <a:gdLst/>
                <a:ahLst/>
                <a:cxnLst/>
                <a:rect l="l" t="t" r="r" b="b"/>
                <a:pathLst>
                  <a:path w="2947" h="780" extrusionOk="0">
                    <a:moveTo>
                      <a:pt x="25" y="1"/>
                    </a:moveTo>
                    <a:lnTo>
                      <a:pt x="1" y="780"/>
                    </a:lnTo>
                    <a:lnTo>
                      <a:pt x="2947" y="780"/>
                    </a:lnTo>
                    <a:lnTo>
                      <a:pt x="2918" y="1"/>
                    </a:ln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3"/>
              <p:cNvSpPr/>
              <p:nvPr/>
            </p:nvSpPr>
            <p:spPr>
              <a:xfrm>
                <a:off x="-2339200" y="-1695075"/>
                <a:ext cx="25800" cy="101475"/>
              </a:xfrm>
              <a:custGeom>
                <a:avLst/>
                <a:gdLst/>
                <a:ahLst/>
                <a:cxnLst/>
                <a:rect l="l" t="t" r="r" b="b"/>
                <a:pathLst>
                  <a:path w="1032" h="4059" extrusionOk="0">
                    <a:moveTo>
                      <a:pt x="514" y="1"/>
                    </a:moveTo>
                    <a:cubicBezTo>
                      <a:pt x="228" y="1"/>
                      <a:pt x="1" y="228"/>
                      <a:pt x="1" y="513"/>
                    </a:cubicBezTo>
                    <a:lnTo>
                      <a:pt x="1" y="3551"/>
                    </a:lnTo>
                    <a:cubicBezTo>
                      <a:pt x="1" y="3832"/>
                      <a:pt x="228" y="4059"/>
                      <a:pt x="514" y="4059"/>
                    </a:cubicBezTo>
                    <a:lnTo>
                      <a:pt x="523" y="4059"/>
                    </a:lnTo>
                    <a:cubicBezTo>
                      <a:pt x="804" y="4059"/>
                      <a:pt x="1031" y="3832"/>
                      <a:pt x="1031" y="3551"/>
                    </a:cubicBezTo>
                    <a:lnTo>
                      <a:pt x="1031" y="513"/>
                    </a:lnTo>
                    <a:cubicBezTo>
                      <a:pt x="1031" y="228"/>
                      <a:pt x="804" y="1"/>
                      <a:pt x="523" y="1"/>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3"/>
              <p:cNvSpPr/>
              <p:nvPr/>
            </p:nvSpPr>
            <p:spPr>
              <a:xfrm>
                <a:off x="-2405225" y="-1521550"/>
                <a:ext cx="160150" cy="87700"/>
              </a:xfrm>
              <a:custGeom>
                <a:avLst/>
                <a:gdLst/>
                <a:ahLst/>
                <a:cxnLst/>
                <a:rect l="l" t="t" r="r" b="b"/>
                <a:pathLst>
                  <a:path w="6406" h="3508" extrusionOk="0">
                    <a:moveTo>
                      <a:pt x="4698" y="1"/>
                    </a:moveTo>
                    <a:lnTo>
                      <a:pt x="1689" y="10"/>
                    </a:lnTo>
                    <a:cubicBezTo>
                      <a:pt x="1350" y="707"/>
                      <a:pt x="736" y="2710"/>
                      <a:pt x="1" y="3508"/>
                    </a:cubicBezTo>
                    <a:lnTo>
                      <a:pt x="369" y="3508"/>
                    </a:lnTo>
                    <a:lnTo>
                      <a:pt x="1660" y="3503"/>
                    </a:lnTo>
                    <a:cubicBezTo>
                      <a:pt x="1660" y="3503"/>
                      <a:pt x="1723" y="2637"/>
                      <a:pt x="2115" y="1994"/>
                    </a:cubicBezTo>
                    <a:cubicBezTo>
                      <a:pt x="2312" y="1673"/>
                      <a:pt x="2746" y="1511"/>
                      <a:pt x="3180" y="1511"/>
                    </a:cubicBezTo>
                    <a:cubicBezTo>
                      <a:pt x="3609" y="1511"/>
                      <a:pt x="4039" y="1669"/>
                      <a:pt x="4238" y="1989"/>
                    </a:cubicBezTo>
                    <a:cubicBezTo>
                      <a:pt x="4635" y="2632"/>
                      <a:pt x="4746" y="3488"/>
                      <a:pt x="4746" y="3488"/>
                    </a:cubicBezTo>
                    <a:lnTo>
                      <a:pt x="6038" y="3483"/>
                    </a:lnTo>
                    <a:lnTo>
                      <a:pt x="6405" y="3483"/>
                    </a:lnTo>
                    <a:cubicBezTo>
                      <a:pt x="5660" y="2690"/>
                      <a:pt x="5046" y="692"/>
                      <a:pt x="4698" y="1"/>
                    </a:cubicBezTo>
                    <a:close/>
                  </a:path>
                </a:pathLst>
              </a:custGeom>
              <a:solidFill>
                <a:srgbClr val="AFC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3"/>
              <p:cNvSpPr/>
              <p:nvPr/>
            </p:nvSpPr>
            <p:spPr>
              <a:xfrm>
                <a:off x="-2331200" y="-1831600"/>
                <a:ext cx="12350" cy="4250"/>
              </a:xfrm>
              <a:custGeom>
                <a:avLst/>
                <a:gdLst/>
                <a:ahLst/>
                <a:cxnLst/>
                <a:rect l="l" t="t" r="r" b="b"/>
                <a:pathLst>
                  <a:path w="494" h="170" extrusionOk="0">
                    <a:moveTo>
                      <a:pt x="489" y="1"/>
                    </a:moveTo>
                    <a:cubicBezTo>
                      <a:pt x="469" y="5"/>
                      <a:pt x="450" y="10"/>
                      <a:pt x="431" y="10"/>
                    </a:cubicBezTo>
                    <a:lnTo>
                      <a:pt x="58" y="10"/>
                    </a:lnTo>
                    <a:cubicBezTo>
                      <a:pt x="39" y="10"/>
                      <a:pt x="20" y="10"/>
                      <a:pt x="0" y="5"/>
                    </a:cubicBezTo>
                    <a:lnTo>
                      <a:pt x="0" y="170"/>
                    </a:lnTo>
                    <a:lnTo>
                      <a:pt x="494" y="170"/>
                    </a:lnTo>
                    <a:cubicBezTo>
                      <a:pt x="489" y="102"/>
                      <a:pt x="489" y="44"/>
                      <a:pt x="489" y="1"/>
                    </a:cubicBezTo>
                    <a:close/>
                  </a:path>
                </a:pathLst>
              </a:custGeom>
              <a:solidFill>
                <a:srgbClr val="AFC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3"/>
              <p:cNvSpPr/>
              <p:nvPr/>
            </p:nvSpPr>
            <p:spPr>
              <a:xfrm>
                <a:off x="-2331575" y="-1856375"/>
                <a:ext cx="12975" cy="13075"/>
              </a:xfrm>
              <a:custGeom>
                <a:avLst/>
                <a:gdLst/>
                <a:ahLst/>
                <a:cxnLst/>
                <a:rect l="l" t="t" r="r" b="b"/>
                <a:pathLst>
                  <a:path w="519" h="523" extrusionOk="0">
                    <a:moveTo>
                      <a:pt x="1" y="0"/>
                    </a:moveTo>
                    <a:lnTo>
                      <a:pt x="5" y="522"/>
                    </a:lnTo>
                    <a:cubicBezTo>
                      <a:pt x="25" y="518"/>
                      <a:pt x="49" y="513"/>
                      <a:pt x="68" y="513"/>
                    </a:cubicBezTo>
                    <a:lnTo>
                      <a:pt x="441" y="513"/>
                    </a:lnTo>
                    <a:cubicBezTo>
                      <a:pt x="465" y="513"/>
                      <a:pt x="489" y="518"/>
                      <a:pt x="513" y="522"/>
                    </a:cubicBezTo>
                    <a:lnTo>
                      <a:pt x="518" y="0"/>
                    </a:lnTo>
                    <a:close/>
                  </a:path>
                </a:pathLst>
              </a:custGeom>
              <a:solidFill>
                <a:srgbClr val="AFC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3"/>
              <p:cNvSpPr/>
              <p:nvPr/>
            </p:nvSpPr>
            <p:spPr>
              <a:xfrm>
                <a:off x="-2334000" y="-1870775"/>
                <a:ext cx="17700" cy="7525"/>
              </a:xfrm>
              <a:custGeom>
                <a:avLst/>
                <a:gdLst/>
                <a:ahLst/>
                <a:cxnLst/>
                <a:rect l="l" t="t" r="r" b="b"/>
                <a:pathLst>
                  <a:path w="708" h="301" extrusionOk="0">
                    <a:moveTo>
                      <a:pt x="165" y="0"/>
                    </a:moveTo>
                    <a:lnTo>
                      <a:pt x="1" y="300"/>
                    </a:lnTo>
                    <a:lnTo>
                      <a:pt x="707" y="300"/>
                    </a:lnTo>
                    <a:lnTo>
                      <a:pt x="547" y="5"/>
                    </a:lnTo>
                    <a:cubicBezTo>
                      <a:pt x="538" y="10"/>
                      <a:pt x="523" y="15"/>
                      <a:pt x="514" y="15"/>
                    </a:cubicBezTo>
                    <a:lnTo>
                      <a:pt x="214" y="15"/>
                    </a:lnTo>
                    <a:cubicBezTo>
                      <a:pt x="194" y="15"/>
                      <a:pt x="180" y="10"/>
                      <a:pt x="165" y="0"/>
                    </a:cubicBezTo>
                    <a:close/>
                  </a:path>
                </a:pathLst>
              </a:custGeom>
              <a:solidFill>
                <a:srgbClr val="AFC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3"/>
              <p:cNvSpPr/>
              <p:nvPr/>
            </p:nvSpPr>
            <p:spPr>
              <a:xfrm>
                <a:off x="-2334100" y="-1863050"/>
                <a:ext cx="25" cy="150"/>
              </a:xfrm>
              <a:custGeom>
                <a:avLst/>
                <a:gdLst/>
                <a:ahLst/>
                <a:cxnLst/>
                <a:rect l="l" t="t" r="r" b="b"/>
                <a:pathLst>
                  <a:path w="1" h="6" extrusionOk="0">
                    <a:moveTo>
                      <a:pt x="0" y="6"/>
                    </a:moveTo>
                    <a:lnTo>
                      <a:pt x="0" y="6"/>
                    </a:lnTo>
                    <a:lnTo>
                      <a:pt x="0" y="1"/>
                    </a:lnTo>
                    <a:close/>
                  </a:path>
                </a:pathLst>
              </a:custGeom>
              <a:solidFill>
                <a:srgbClr val="AFC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3"/>
              <p:cNvSpPr/>
              <p:nvPr/>
            </p:nvSpPr>
            <p:spPr>
              <a:xfrm>
                <a:off x="-2335325" y="-1827375"/>
                <a:ext cx="4150" cy="2575"/>
              </a:xfrm>
              <a:custGeom>
                <a:avLst/>
                <a:gdLst/>
                <a:ahLst/>
                <a:cxnLst/>
                <a:rect l="l" t="t" r="r" b="b"/>
                <a:pathLst>
                  <a:path w="166" h="103" extrusionOk="0">
                    <a:moveTo>
                      <a:pt x="68" y="1"/>
                    </a:moveTo>
                    <a:cubicBezTo>
                      <a:pt x="1" y="1"/>
                      <a:pt x="1" y="102"/>
                      <a:pt x="68" y="102"/>
                    </a:cubicBezTo>
                    <a:lnTo>
                      <a:pt x="165" y="102"/>
                    </a:lnTo>
                    <a:lnTo>
                      <a:pt x="165" y="1"/>
                    </a:lnTo>
                    <a:close/>
                  </a:path>
                </a:pathLst>
              </a:custGeom>
              <a:solidFill>
                <a:srgbClr val="243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3"/>
              <p:cNvSpPr/>
              <p:nvPr/>
            </p:nvSpPr>
            <p:spPr>
              <a:xfrm>
                <a:off x="-2318875" y="-1827375"/>
                <a:ext cx="4500" cy="2575"/>
              </a:xfrm>
              <a:custGeom>
                <a:avLst/>
                <a:gdLst/>
                <a:ahLst/>
                <a:cxnLst/>
                <a:rect l="l" t="t" r="r" b="b"/>
                <a:pathLst>
                  <a:path w="180" h="103" extrusionOk="0">
                    <a:moveTo>
                      <a:pt x="116" y="1"/>
                    </a:moveTo>
                    <a:cubicBezTo>
                      <a:pt x="115" y="1"/>
                      <a:pt x="113" y="1"/>
                      <a:pt x="112" y="1"/>
                    </a:cubicBezTo>
                    <a:lnTo>
                      <a:pt x="1" y="1"/>
                    </a:lnTo>
                    <a:lnTo>
                      <a:pt x="1" y="102"/>
                    </a:lnTo>
                    <a:lnTo>
                      <a:pt x="112" y="102"/>
                    </a:lnTo>
                    <a:cubicBezTo>
                      <a:pt x="178" y="102"/>
                      <a:pt x="179" y="1"/>
                      <a:pt x="116" y="1"/>
                    </a:cubicBezTo>
                    <a:close/>
                  </a:path>
                </a:pathLst>
              </a:custGeom>
              <a:solidFill>
                <a:srgbClr val="243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3"/>
              <p:cNvSpPr/>
              <p:nvPr/>
            </p:nvSpPr>
            <p:spPr>
              <a:xfrm>
                <a:off x="-2331200" y="-1827375"/>
                <a:ext cx="12225" cy="2575"/>
              </a:xfrm>
              <a:custGeom>
                <a:avLst/>
                <a:gdLst/>
                <a:ahLst/>
                <a:cxnLst/>
                <a:rect l="l" t="t" r="r" b="b"/>
                <a:pathLst>
                  <a:path w="489" h="103" extrusionOk="0">
                    <a:moveTo>
                      <a:pt x="0" y="1"/>
                    </a:moveTo>
                    <a:lnTo>
                      <a:pt x="0" y="102"/>
                    </a:lnTo>
                    <a:lnTo>
                      <a:pt x="489" y="102"/>
                    </a:lnTo>
                    <a:cubicBezTo>
                      <a:pt x="489" y="64"/>
                      <a:pt x="489" y="30"/>
                      <a:pt x="489" y="1"/>
                    </a:cubicBezTo>
                    <a:close/>
                  </a:path>
                </a:pathLst>
              </a:custGeom>
              <a:solidFill>
                <a:srgbClr val="243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3"/>
              <p:cNvSpPr/>
              <p:nvPr/>
            </p:nvSpPr>
            <p:spPr>
              <a:xfrm>
                <a:off x="-2334100" y="-1862925"/>
                <a:ext cx="2550" cy="6450"/>
              </a:xfrm>
              <a:custGeom>
                <a:avLst/>
                <a:gdLst/>
                <a:ahLst/>
                <a:cxnLst/>
                <a:rect l="l" t="t" r="r" b="b"/>
                <a:pathLst>
                  <a:path w="102" h="258" extrusionOk="0">
                    <a:moveTo>
                      <a:pt x="0" y="1"/>
                    </a:moveTo>
                    <a:lnTo>
                      <a:pt x="0" y="170"/>
                    </a:lnTo>
                    <a:cubicBezTo>
                      <a:pt x="0" y="218"/>
                      <a:pt x="39" y="257"/>
                      <a:pt x="92" y="257"/>
                    </a:cubicBezTo>
                    <a:lnTo>
                      <a:pt x="102" y="257"/>
                    </a:lnTo>
                    <a:lnTo>
                      <a:pt x="102" y="243"/>
                    </a:lnTo>
                    <a:lnTo>
                      <a:pt x="73" y="175"/>
                    </a:lnTo>
                    <a:lnTo>
                      <a:pt x="15" y="40"/>
                    </a:lnTo>
                    <a:lnTo>
                      <a:pt x="0" y="1"/>
                    </a:ln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3"/>
              <p:cNvSpPr/>
              <p:nvPr/>
            </p:nvSpPr>
            <p:spPr>
              <a:xfrm>
                <a:off x="-2334100" y="-1863275"/>
                <a:ext cx="250" cy="250"/>
              </a:xfrm>
              <a:custGeom>
                <a:avLst/>
                <a:gdLst/>
                <a:ahLst/>
                <a:cxnLst/>
                <a:rect l="l" t="t" r="r" b="b"/>
                <a:pathLst>
                  <a:path w="10" h="10" extrusionOk="0">
                    <a:moveTo>
                      <a:pt x="0" y="0"/>
                    </a:moveTo>
                    <a:lnTo>
                      <a:pt x="0" y="10"/>
                    </a:lnTo>
                    <a:lnTo>
                      <a:pt x="10" y="0"/>
                    </a:ln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3"/>
              <p:cNvSpPr/>
              <p:nvPr/>
            </p:nvSpPr>
            <p:spPr>
              <a:xfrm>
                <a:off x="-2318625" y="-1863275"/>
                <a:ext cx="2675" cy="6925"/>
              </a:xfrm>
              <a:custGeom>
                <a:avLst/>
                <a:gdLst/>
                <a:ahLst/>
                <a:cxnLst/>
                <a:rect l="l" t="t" r="r" b="b"/>
                <a:pathLst>
                  <a:path w="107" h="277" extrusionOk="0">
                    <a:moveTo>
                      <a:pt x="97" y="0"/>
                    </a:moveTo>
                    <a:lnTo>
                      <a:pt x="102" y="15"/>
                    </a:lnTo>
                    <a:lnTo>
                      <a:pt x="58" y="121"/>
                    </a:lnTo>
                    <a:lnTo>
                      <a:pt x="29" y="189"/>
                    </a:lnTo>
                    <a:lnTo>
                      <a:pt x="0" y="261"/>
                    </a:lnTo>
                    <a:lnTo>
                      <a:pt x="0" y="276"/>
                    </a:lnTo>
                    <a:lnTo>
                      <a:pt x="20" y="276"/>
                    </a:lnTo>
                    <a:cubicBezTo>
                      <a:pt x="68" y="276"/>
                      <a:pt x="107" y="232"/>
                      <a:pt x="107" y="184"/>
                    </a:cubicBezTo>
                    <a:lnTo>
                      <a:pt x="107" y="0"/>
                    </a:ln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3"/>
              <p:cNvSpPr/>
              <p:nvPr/>
            </p:nvSpPr>
            <p:spPr>
              <a:xfrm>
                <a:off x="-2334100" y="-1863275"/>
                <a:ext cx="18025" cy="3050"/>
              </a:xfrm>
              <a:custGeom>
                <a:avLst/>
                <a:gdLst/>
                <a:ahLst/>
                <a:cxnLst/>
                <a:rect l="l" t="t" r="r" b="b"/>
                <a:pathLst>
                  <a:path w="721" h="122" extrusionOk="0">
                    <a:moveTo>
                      <a:pt x="10" y="0"/>
                    </a:moveTo>
                    <a:lnTo>
                      <a:pt x="0" y="10"/>
                    </a:lnTo>
                    <a:lnTo>
                      <a:pt x="0" y="15"/>
                    </a:lnTo>
                    <a:lnTo>
                      <a:pt x="15" y="54"/>
                    </a:lnTo>
                    <a:lnTo>
                      <a:pt x="705" y="54"/>
                    </a:lnTo>
                    <a:lnTo>
                      <a:pt x="721" y="15"/>
                    </a:lnTo>
                    <a:lnTo>
                      <a:pt x="716" y="0"/>
                    </a:lnTo>
                    <a:close/>
                    <a:moveTo>
                      <a:pt x="705" y="54"/>
                    </a:moveTo>
                    <a:lnTo>
                      <a:pt x="677" y="121"/>
                    </a:lnTo>
                    <a:lnTo>
                      <a:pt x="706" y="54"/>
                    </a:ln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3"/>
              <p:cNvSpPr/>
              <p:nvPr/>
            </p:nvSpPr>
            <p:spPr>
              <a:xfrm>
                <a:off x="-2332300" y="-1858575"/>
                <a:ext cx="14425" cy="2225"/>
              </a:xfrm>
              <a:custGeom>
                <a:avLst/>
                <a:gdLst/>
                <a:ahLst/>
                <a:cxnLst/>
                <a:rect l="l" t="t" r="r" b="b"/>
                <a:pathLst>
                  <a:path w="577" h="89" extrusionOk="0">
                    <a:moveTo>
                      <a:pt x="1" y="1"/>
                    </a:moveTo>
                    <a:lnTo>
                      <a:pt x="30" y="73"/>
                    </a:lnTo>
                    <a:lnTo>
                      <a:pt x="30" y="88"/>
                    </a:lnTo>
                    <a:lnTo>
                      <a:pt x="547" y="88"/>
                    </a:lnTo>
                    <a:lnTo>
                      <a:pt x="547" y="73"/>
                    </a:lnTo>
                    <a:lnTo>
                      <a:pt x="576" y="1"/>
                    </a:ln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3"/>
              <p:cNvSpPr/>
              <p:nvPr/>
            </p:nvSpPr>
            <p:spPr>
              <a:xfrm>
                <a:off x="-2317900" y="-1860250"/>
                <a:ext cx="750" cy="1700"/>
              </a:xfrm>
              <a:custGeom>
                <a:avLst/>
                <a:gdLst/>
                <a:ahLst/>
                <a:cxnLst/>
                <a:rect l="l" t="t" r="r" b="b"/>
                <a:pathLst>
                  <a:path w="30" h="68" extrusionOk="0">
                    <a:moveTo>
                      <a:pt x="29" y="0"/>
                    </a:moveTo>
                    <a:lnTo>
                      <a:pt x="0" y="68"/>
                    </a:lnTo>
                    <a:lnTo>
                      <a:pt x="0" y="68"/>
                    </a:ln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3"/>
              <p:cNvSpPr/>
              <p:nvPr/>
            </p:nvSpPr>
            <p:spPr>
              <a:xfrm>
                <a:off x="-2333750" y="-1861950"/>
                <a:ext cx="1475" cy="3400"/>
              </a:xfrm>
              <a:custGeom>
                <a:avLst/>
                <a:gdLst/>
                <a:ahLst/>
                <a:cxnLst/>
                <a:rect l="l" t="t" r="r" b="b"/>
                <a:pathLst>
                  <a:path w="59" h="136" extrusionOk="0">
                    <a:moveTo>
                      <a:pt x="59" y="136"/>
                    </a:moveTo>
                    <a:lnTo>
                      <a:pt x="59" y="136"/>
                    </a:lnTo>
                    <a:lnTo>
                      <a:pt x="1" y="1"/>
                    </a:ln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3"/>
              <p:cNvSpPr/>
              <p:nvPr/>
            </p:nvSpPr>
            <p:spPr>
              <a:xfrm>
                <a:off x="-2333750" y="-1861950"/>
                <a:ext cx="17325" cy="3400"/>
              </a:xfrm>
              <a:custGeom>
                <a:avLst/>
                <a:gdLst/>
                <a:ahLst/>
                <a:cxnLst/>
                <a:rect l="l" t="t" r="r" b="b"/>
                <a:pathLst>
                  <a:path w="693" h="136" extrusionOk="0">
                    <a:moveTo>
                      <a:pt x="1" y="1"/>
                    </a:moveTo>
                    <a:lnTo>
                      <a:pt x="59" y="136"/>
                    </a:lnTo>
                    <a:lnTo>
                      <a:pt x="634" y="136"/>
                    </a:lnTo>
                    <a:lnTo>
                      <a:pt x="663" y="68"/>
                    </a:lnTo>
                    <a:lnTo>
                      <a:pt x="692" y="1"/>
                    </a:ln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3"/>
              <p:cNvSpPr/>
              <p:nvPr/>
            </p:nvSpPr>
            <p:spPr>
              <a:xfrm>
                <a:off x="-2330600" y="-1874275"/>
                <a:ext cx="12125" cy="3650"/>
              </a:xfrm>
              <a:custGeom>
                <a:avLst/>
                <a:gdLst/>
                <a:ahLst/>
                <a:cxnLst/>
                <a:rect l="l" t="t" r="r" b="b"/>
                <a:pathLst>
                  <a:path w="485" h="146" extrusionOk="0">
                    <a:moveTo>
                      <a:pt x="78" y="0"/>
                    </a:moveTo>
                    <a:cubicBezTo>
                      <a:pt x="34" y="0"/>
                      <a:pt x="0" y="34"/>
                      <a:pt x="0" y="78"/>
                    </a:cubicBezTo>
                    <a:cubicBezTo>
                      <a:pt x="0" y="102"/>
                      <a:pt x="15" y="126"/>
                      <a:pt x="34" y="140"/>
                    </a:cubicBezTo>
                    <a:lnTo>
                      <a:pt x="34" y="136"/>
                    </a:lnTo>
                    <a:lnTo>
                      <a:pt x="407" y="136"/>
                    </a:lnTo>
                    <a:lnTo>
                      <a:pt x="411" y="145"/>
                    </a:lnTo>
                    <a:cubicBezTo>
                      <a:pt x="484" y="107"/>
                      <a:pt x="455" y="0"/>
                      <a:pt x="378" y="0"/>
                    </a:cubicBezTo>
                    <a:lnTo>
                      <a:pt x="271" y="0"/>
                    </a:lnTo>
                    <a:lnTo>
                      <a:pt x="271" y="39"/>
                    </a:lnTo>
                    <a:lnTo>
                      <a:pt x="199" y="39"/>
                    </a:lnTo>
                    <a:lnTo>
                      <a:pt x="199" y="0"/>
                    </a:lnTo>
                    <a:close/>
                  </a:path>
                </a:pathLst>
              </a:custGeom>
              <a:solidFill>
                <a:srgbClr val="243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3"/>
              <p:cNvSpPr/>
              <p:nvPr/>
            </p:nvSpPr>
            <p:spPr>
              <a:xfrm>
                <a:off x="-2329750" y="-1870900"/>
                <a:ext cx="9450" cy="500"/>
              </a:xfrm>
              <a:custGeom>
                <a:avLst/>
                <a:gdLst/>
                <a:ahLst/>
                <a:cxnLst/>
                <a:rect l="l" t="t" r="r" b="b"/>
                <a:pathLst>
                  <a:path w="378" h="20" extrusionOk="0">
                    <a:moveTo>
                      <a:pt x="0" y="1"/>
                    </a:moveTo>
                    <a:lnTo>
                      <a:pt x="0" y="5"/>
                    </a:lnTo>
                    <a:cubicBezTo>
                      <a:pt x="15" y="15"/>
                      <a:pt x="29" y="20"/>
                      <a:pt x="49" y="20"/>
                    </a:cubicBezTo>
                    <a:lnTo>
                      <a:pt x="344" y="20"/>
                    </a:lnTo>
                    <a:cubicBezTo>
                      <a:pt x="353" y="20"/>
                      <a:pt x="368" y="15"/>
                      <a:pt x="377" y="10"/>
                    </a:cubicBezTo>
                    <a:lnTo>
                      <a:pt x="373" y="1"/>
                    </a:lnTo>
                    <a:close/>
                  </a:path>
                </a:pathLst>
              </a:custGeom>
              <a:solidFill>
                <a:srgbClr val="243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3"/>
              <p:cNvSpPr/>
              <p:nvPr/>
            </p:nvSpPr>
            <p:spPr>
              <a:xfrm>
                <a:off x="-2325650" y="-1911776"/>
                <a:ext cx="1851" cy="39698"/>
              </a:xfrm>
              <a:custGeom>
                <a:avLst/>
                <a:gdLst/>
                <a:ahLst/>
                <a:cxnLst/>
                <a:rect l="l" t="t" r="r" b="b"/>
                <a:pathLst>
                  <a:path w="74" h="1501" extrusionOk="0">
                    <a:moveTo>
                      <a:pt x="1" y="1"/>
                    </a:moveTo>
                    <a:lnTo>
                      <a:pt x="1" y="1500"/>
                    </a:lnTo>
                    <a:lnTo>
                      <a:pt x="73" y="1500"/>
                    </a:lnTo>
                    <a:lnTo>
                      <a:pt x="73" y="1"/>
                    </a:lnTo>
                    <a:close/>
                  </a:path>
                </a:pathLst>
              </a:custGeom>
              <a:solidFill>
                <a:srgbClr val="243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3"/>
              <p:cNvSpPr/>
              <p:nvPr/>
            </p:nvSpPr>
            <p:spPr>
              <a:xfrm>
                <a:off x="-2325650" y="-1874275"/>
                <a:ext cx="1850" cy="850"/>
              </a:xfrm>
              <a:custGeom>
                <a:avLst/>
                <a:gdLst/>
                <a:ahLst/>
                <a:cxnLst/>
                <a:rect l="l" t="t" r="r" b="b"/>
                <a:pathLst>
                  <a:path w="74" h="34" extrusionOk="0">
                    <a:moveTo>
                      <a:pt x="1" y="0"/>
                    </a:moveTo>
                    <a:lnTo>
                      <a:pt x="1" y="34"/>
                    </a:lnTo>
                    <a:lnTo>
                      <a:pt x="73" y="34"/>
                    </a:lnTo>
                    <a:lnTo>
                      <a:pt x="73" y="0"/>
                    </a:lnTo>
                    <a:close/>
                  </a:path>
                </a:pathLst>
              </a:custGeom>
              <a:solidFill>
                <a:srgbClr val="243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3"/>
              <p:cNvSpPr/>
              <p:nvPr/>
            </p:nvSpPr>
            <p:spPr>
              <a:xfrm>
                <a:off x="-2319000" y="-1843325"/>
                <a:ext cx="6325" cy="11750"/>
              </a:xfrm>
              <a:custGeom>
                <a:avLst/>
                <a:gdLst/>
                <a:ahLst/>
                <a:cxnLst/>
                <a:rect l="l" t="t" r="r" b="b"/>
                <a:pathLst>
                  <a:path w="253" h="470" extrusionOk="0">
                    <a:moveTo>
                      <a:pt x="10" y="0"/>
                    </a:moveTo>
                    <a:lnTo>
                      <a:pt x="6" y="373"/>
                    </a:lnTo>
                    <a:cubicBezTo>
                      <a:pt x="6" y="373"/>
                      <a:pt x="1" y="407"/>
                      <a:pt x="1" y="470"/>
                    </a:cubicBezTo>
                    <a:cubicBezTo>
                      <a:pt x="247" y="416"/>
                      <a:pt x="252" y="63"/>
                      <a:pt x="10" y="0"/>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3"/>
              <p:cNvSpPr/>
              <p:nvPr/>
            </p:nvSpPr>
            <p:spPr>
              <a:xfrm>
                <a:off x="-2337750" y="-1843325"/>
                <a:ext cx="6575" cy="11875"/>
              </a:xfrm>
              <a:custGeom>
                <a:avLst/>
                <a:gdLst/>
                <a:ahLst/>
                <a:cxnLst/>
                <a:rect l="l" t="t" r="r" b="b"/>
                <a:pathLst>
                  <a:path w="263" h="475" extrusionOk="0">
                    <a:moveTo>
                      <a:pt x="252" y="0"/>
                    </a:moveTo>
                    <a:cubicBezTo>
                      <a:pt x="1" y="58"/>
                      <a:pt x="6" y="421"/>
                      <a:pt x="262" y="474"/>
                    </a:cubicBezTo>
                    <a:lnTo>
                      <a:pt x="262" y="373"/>
                    </a:lnTo>
                    <a:lnTo>
                      <a:pt x="252" y="0"/>
                    </a:ln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3"/>
              <p:cNvSpPr/>
              <p:nvPr/>
            </p:nvSpPr>
            <p:spPr>
              <a:xfrm>
                <a:off x="-2331200" y="-1843575"/>
                <a:ext cx="12350" cy="12250"/>
              </a:xfrm>
              <a:custGeom>
                <a:avLst/>
                <a:gdLst/>
                <a:ahLst/>
                <a:cxnLst/>
                <a:rect l="l" t="t" r="r" b="b"/>
                <a:pathLst>
                  <a:path w="494" h="490" extrusionOk="0">
                    <a:moveTo>
                      <a:pt x="58" y="1"/>
                    </a:moveTo>
                    <a:cubicBezTo>
                      <a:pt x="39" y="1"/>
                      <a:pt x="20" y="6"/>
                      <a:pt x="0" y="10"/>
                    </a:cubicBezTo>
                    <a:lnTo>
                      <a:pt x="5" y="383"/>
                    </a:lnTo>
                    <a:lnTo>
                      <a:pt x="5" y="484"/>
                    </a:lnTo>
                    <a:cubicBezTo>
                      <a:pt x="20" y="489"/>
                      <a:pt x="39" y="489"/>
                      <a:pt x="58" y="489"/>
                    </a:cubicBezTo>
                    <a:lnTo>
                      <a:pt x="426" y="489"/>
                    </a:lnTo>
                    <a:cubicBezTo>
                      <a:pt x="445" y="489"/>
                      <a:pt x="469" y="484"/>
                      <a:pt x="489" y="480"/>
                    </a:cubicBezTo>
                    <a:lnTo>
                      <a:pt x="489" y="383"/>
                    </a:lnTo>
                    <a:lnTo>
                      <a:pt x="494" y="10"/>
                    </a:lnTo>
                    <a:cubicBezTo>
                      <a:pt x="469" y="6"/>
                      <a:pt x="445" y="1"/>
                      <a:pt x="426" y="1"/>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0" name="Google Shape;900;p13"/>
            <p:cNvSpPr/>
            <p:nvPr/>
          </p:nvSpPr>
          <p:spPr>
            <a:xfrm>
              <a:off x="8034813" y="1197800"/>
              <a:ext cx="182400" cy="103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3"/>
            <p:cNvSpPr/>
            <p:nvPr/>
          </p:nvSpPr>
          <p:spPr>
            <a:xfrm>
              <a:off x="8053925" y="1036850"/>
              <a:ext cx="148200" cy="57000"/>
            </a:xfrm>
            <a:prstGeom prst="roundRect">
              <a:avLst>
                <a:gd name="adj" fmla="val 2671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3"/>
            <p:cNvSpPr/>
            <p:nvPr/>
          </p:nvSpPr>
          <p:spPr>
            <a:xfrm>
              <a:off x="8039463" y="1333125"/>
              <a:ext cx="173100" cy="216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3"/>
            <p:cNvSpPr/>
            <p:nvPr/>
          </p:nvSpPr>
          <p:spPr>
            <a:xfrm>
              <a:off x="8080925" y="944000"/>
              <a:ext cx="94200" cy="321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3"/>
            <p:cNvSpPr/>
            <p:nvPr/>
          </p:nvSpPr>
          <p:spPr>
            <a:xfrm>
              <a:off x="7819345" y="3792175"/>
              <a:ext cx="600200" cy="108275"/>
            </a:xfrm>
            <a:custGeom>
              <a:avLst/>
              <a:gdLst/>
              <a:ahLst/>
              <a:cxnLst/>
              <a:rect l="l" t="t" r="r" b="b"/>
              <a:pathLst>
                <a:path w="519" h="523" extrusionOk="0">
                  <a:moveTo>
                    <a:pt x="1" y="0"/>
                  </a:moveTo>
                  <a:lnTo>
                    <a:pt x="5" y="522"/>
                  </a:lnTo>
                  <a:cubicBezTo>
                    <a:pt x="25" y="518"/>
                    <a:pt x="49" y="513"/>
                    <a:pt x="68" y="513"/>
                  </a:cubicBezTo>
                  <a:lnTo>
                    <a:pt x="441" y="513"/>
                  </a:lnTo>
                  <a:cubicBezTo>
                    <a:pt x="465" y="513"/>
                    <a:pt x="489" y="518"/>
                    <a:pt x="513" y="522"/>
                  </a:cubicBezTo>
                  <a:lnTo>
                    <a:pt x="518" y="0"/>
                  </a:lnTo>
                  <a:close/>
                </a:path>
              </a:pathLst>
            </a:custGeom>
            <a:solidFill>
              <a:srgbClr val="AFC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4425" y="445025"/>
            <a:ext cx="76950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Playfair Display SemiBold"/>
              <a:buNone/>
              <a:defRPr sz="3000">
                <a:solidFill>
                  <a:schemeClr val="dk1"/>
                </a:solidFill>
                <a:latin typeface="Playfair Display SemiBold"/>
                <a:ea typeface="Playfair Display SemiBold"/>
                <a:cs typeface="Playfair Display SemiBold"/>
                <a:sym typeface="Playfair Display SemiBold"/>
              </a:defRPr>
            </a:lvl1pPr>
            <a:lvl2pPr lvl="1">
              <a:spcBef>
                <a:spcPts val="0"/>
              </a:spcBef>
              <a:spcAft>
                <a:spcPts val="0"/>
              </a:spcAft>
              <a:buClr>
                <a:schemeClr val="dk1"/>
              </a:buClr>
              <a:buSzPts val="3000"/>
              <a:buFont typeface="Playfair Display SemiBold"/>
              <a:buNone/>
              <a:defRPr sz="3000">
                <a:solidFill>
                  <a:schemeClr val="dk1"/>
                </a:solidFill>
                <a:latin typeface="Playfair Display SemiBold"/>
                <a:ea typeface="Playfair Display SemiBold"/>
                <a:cs typeface="Playfair Display SemiBold"/>
                <a:sym typeface="Playfair Display SemiBold"/>
              </a:defRPr>
            </a:lvl2pPr>
            <a:lvl3pPr lvl="2">
              <a:spcBef>
                <a:spcPts val="0"/>
              </a:spcBef>
              <a:spcAft>
                <a:spcPts val="0"/>
              </a:spcAft>
              <a:buClr>
                <a:schemeClr val="dk1"/>
              </a:buClr>
              <a:buSzPts val="3000"/>
              <a:buFont typeface="Playfair Display SemiBold"/>
              <a:buNone/>
              <a:defRPr sz="3000">
                <a:solidFill>
                  <a:schemeClr val="dk1"/>
                </a:solidFill>
                <a:latin typeface="Playfair Display SemiBold"/>
                <a:ea typeface="Playfair Display SemiBold"/>
                <a:cs typeface="Playfair Display SemiBold"/>
                <a:sym typeface="Playfair Display SemiBold"/>
              </a:defRPr>
            </a:lvl3pPr>
            <a:lvl4pPr lvl="3">
              <a:spcBef>
                <a:spcPts val="0"/>
              </a:spcBef>
              <a:spcAft>
                <a:spcPts val="0"/>
              </a:spcAft>
              <a:buClr>
                <a:schemeClr val="dk1"/>
              </a:buClr>
              <a:buSzPts val="3000"/>
              <a:buFont typeface="Playfair Display SemiBold"/>
              <a:buNone/>
              <a:defRPr sz="3000">
                <a:solidFill>
                  <a:schemeClr val="dk1"/>
                </a:solidFill>
                <a:latin typeface="Playfair Display SemiBold"/>
                <a:ea typeface="Playfair Display SemiBold"/>
                <a:cs typeface="Playfair Display SemiBold"/>
                <a:sym typeface="Playfair Display SemiBold"/>
              </a:defRPr>
            </a:lvl4pPr>
            <a:lvl5pPr lvl="4">
              <a:spcBef>
                <a:spcPts val="0"/>
              </a:spcBef>
              <a:spcAft>
                <a:spcPts val="0"/>
              </a:spcAft>
              <a:buClr>
                <a:schemeClr val="dk1"/>
              </a:buClr>
              <a:buSzPts val="3000"/>
              <a:buFont typeface="Playfair Display SemiBold"/>
              <a:buNone/>
              <a:defRPr sz="3000">
                <a:solidFill>
                  <a:schemeClr val="dk1"/>
                </a:solidFill>
                <a:latin typeface="Playfair Display SemiBold"/>
                <a:ea typeface="Playfair Display SemiBold"/>
                <a:cs typeface="Playfair Display SemiBold"/>
                <a:sym typeface="Playfair Display SemiBold"/>
              </a:defRPr>
            </a:lvl5pPr>
            <a:lvl6pPr lvl="5">
              <a:spcBef>
                <a:spcPts val="0"/>
              </a:spcBef>
              <a:spcAft>
                <a:spcPts val="0"/>
              </a:spcAft>
              <a:buClr>
                <a:schemeClr val="dk1"/>
              </a:buClr>
              <a:buSzPts val="3000"/>
              <a:buFont typeface="Playfair Display SemiBold"/>
              <a:buNone/>
              <a:defRPr sz="3000">
                <a:solidFill>
                  <a:schemeClr val="dk1"/>
                </a:solidFill>
                <a:latin typeface="Playfair Display SemiBold"/>
                <a:ea typeface="Playfair Display SemiBold"/>
                <a:cs typeface="Playfair Display SemiBold"/>
                <a:sym typeface="Playfair Display SemiBold"/>
              </a:defRPr>
            </a:lvl6pPr>
            <a:lvl7pPr lvl="6">
              <a:spcBef>
                <a:spcPts val="0"/>
              </a:spcBef>
              <a:spcAft>
                <a:spcPts val="0"/>
              </a:spcAft>
              <a:buClr>
                <a:schemeClr val="dk1"/>
              </a:buClr>
              <a:buSzPts val="3000"/>
              <a:buFont typeface="Playfair Display SemiBold"/>
              <a:buNone/>
              <a:defRPr sz="3000">
                <a:solidFill>
                  <a:schemeClr val="dk1"/>
                </a:solidFill>
                <a:latin typeface="Playfair Display SemiBold"/>
                <a:ea typeface="Playfair Display SemiBold"/>
                <a:cs typeface="Playfair Display SemiBold"/>
                <a:sym typeface="Playfair Display SemiBold"/>
              </a:defRPr>
            </a:lvl7pPr>
            <a:lvl8pPr lvl="7">
              <a:spcBef>
                <a:spcPts val="0"/>
              </a:spcBef>
              <a:spcAft>
                <a:spcPts val="0"/>
              </a:spcAft>
              <a:buClr>
                <a:schemeClr val="dk1"/>
              </a:buClr>
              <a:buSzPts val="3000"/>
              <a:buFont typeface="Playfair Display SemiBold"/>
              <a:buNone/>
              <a:defRPr sz="3000">
                <a:solidFill>
                  <a:schemeClr val="dk1"/>
                </a:solidFill>
                <a:latin typeface="Playfair Display SemiBold"/>
                <a:ea typeface="Playfair Display SemiBold"/>
                <a:cs typeface="Playfair Display SemiBold"/>
                <a:sym typeface="Playfair Display SemiBold"/>
              </a:defRPr>
            </a:lvl8pPr>
            <a:lvl9pPr lvl="8">
              <a:spcBef>
                <a:spcPts val="0"/>
              </a:spcBef>
              <a:spcAft>
                <a:spcPts val="0"/>
              </a:spcAft>
              <a:buClr>
                <a:schemeClr val="dk1"/>
              </a:buClr>
              <a:buSzPts val="3000"/>
              <a:buFont typeface="Playfair Display SemiBold"/>
              <a:buNone/>
              <a:defRPr sz="3000">
                <a:solidFill>
                  <a:schemeClr val="dk1"/>
                </a:solidFill>
                <a:latin typeface="Playfair Display SemiBold"/>
                <a:ea typeface="Playfair Display SemiBold"/>
                <a:cs typeface="Playfair Display SemiBold"/>
                <a:sym typeface="Playfair Display SemiBold"/>
              </a:defRPr>
            </a:lvl9pPr>
          </a:lstStyle>
          <a:p>
            <a:endParaRPr/>
          </a:p>
        </p:txBody>
      </p:sp>
      <p:sp>
        <p:nvSpPr>
          <p:cNvPr id="7" name="Google Shape;7;p1"/>
          <p:cNvSpPr txBox="1">
            <a:spLocks noGrp="1"/>
          </p:cNvSpPr>
          <p:nvPr>
            <p:ph type="body" idx="1"/>
          </p:nvPr>
        </p:nvSpPr>
        <p:spPr>
          <a:xfrm>
            <a:off x="724425" y="1152475"/>
            <a:ext cx="76950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1pPr>
            <a:lvl2pPr marL="914400" lvl="1"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1600"/>
              </a:spcBef>
              <a:spcAft>
                <a:spcPts val="1600"/>
              </a:spcAft>
              <a:buClr>
                <a:schemeClr val="dk1"/>
              </a:buClr>
              <a:buSzPts val="1400"/>
              <a:buFont typeface="Lato"/>
              <a:buChar char="■"/>
              <a:defRPr>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3" r:id="rId12"/>
    <p:sldLayoutId id="2147483666" r:id="rId13"/>
    <p:sldLayoutId id="2147483671" r:id="rId14"/>
    <p:sldLayoutId id="2147483672" r:id="rId15"/>
    <p:sldLayoutId id="2147483673" r:id="rId16"/>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2.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21"/>
        <p:cNvGrpSpPr/>
        <p:nvPr/>
      </p:nvGrpSpPr>
      <p:grpSpPr>
        <a:xfrm>
          <a:off x="0" y="0"/>
          <a:ext cx="0" cy="0"/>
          <a:chOff x="0" y="0"/>
          <a:chExt cx="0" cy="0"/>
        </a:xfrm>
      </p:grpSpPr>
      <p:sp>
        <p:nvSpPr>
          <p:cNvPr id="6" name="Rectangle 5"/>
          <p:cNvSpPr/>
          <p:nvPr/>
        </p:nvSpPr>
        <p:spPr>
          <a:xfrm>
            <a:off x="310468" y="631261"/>
            <a:ext cx="8668530" cy="3934347"/>
          </a:xfrm>
          <a:prstGeom prst="rect">
            <a:avLst/>
          </a:prstGeom>
        </p:spPr>
        <p:txBody>
          <a:bodyPr wrap="square">
            <a:spAutoFit/>
          </a:bodyPr>
          <a:lstStyle/>
          <a:p>
            <a:pPr lvl="0" algn="ctr">
              <a:lnSpc>
                <a:spcPct val="150000"/>
              </a:lnSpc>
              <a:spcAft>
                <a:spcPts val="1000"/>
              </a:spcAft>
            </a:pPr>
            <a:r>
              <a:rPr lang="en-US" sz="5400" b="1" smtClean="0">
                <a:solidFill>
                  <a:schemeClr val="accent4">
                    <a:lumMod val="50000"/>
                  </a:schemeClr>
                </a:solidFill>
                <a:latin typeface="+mj-lt"/>
                <a:ea typeface="Calibri" panose="020F0502020204030204" pitchFamily="34" charset="0"/>
                <a:cs typeface="Times New Roman" panose="02020603050405020304" pitchFamily="18" charset="0"/>
              </a:rPr>
              <a:t>CHÀO CẢ LỚP!</a:t>
            </a:r>
          </a:p>
          <a:p>
            <a:pPr lvl="0" algn="ctr">
              <a:lnSpc>
                <a:spcPct val="150000"/>
              </a:lnSpc>
              <a:spcAft>
                <a:spcPts val="1000"/>
              </a:spcAft>
            </a:pPr>
            <a:r>
              <a:rPr lang="en-US" sz="5400" b="1" smtClean="0">
                <a:solidFill>
                  <a:schemeClr val="tx2">
                    <a:lumMod val="25000"/>
                  </a:schemeClr>
                </a:solidFill>
                <a:latin typeface="+mj-lt"/>
                <a:ea typeface="Calibri" panose="020F0502020204030204" pitchFamily="34" charset="0"/>
                <a:cs typeface="Times New Roman" panose="02020603050405020304" pitchFamily="18" charset="0"/>
              </a:rPr>
              <a:t>CHÀO MỪNG CÁC EM </a:t>
            </a:r>
          </a:p>
          <a:p>
            <a:pPr lvl="0" algn="ctr">
              <a:lnSpc>
                <a:spcPct val="150000"/>
              </a:lnSpc>
              <a:spcAft>
                <a:spcPts val="1000"/>
              </a:spcAft>
            </a:pPr>
            <a:r>
              <a:rPr lang="en-US" sz="5400" b="1" smtClean="0">
                <a:solidFill>
                  <a:schemeClr val="tx2">
                    <a:lumMod val="25000"/>
                  </a:schemeClr>
                </a:solidFill>
                <a:latin typeface="+mj-lt"/>
                <a:ea typeface="Calibri" panose="020F0502020204030204" pitchFamily="34" charset="0"/>
                <a:cs typeface="Times New Roman" panose="02020603050405020304" pitchFamily="18" charset="0"/>
              </a:rPr>
              <a:t>TỚI BUỔI HỌC NÀY</a:t>
            </a:r>
            <a:endParaRPr lang="en-US" sz="5400" b="1">
              <a:solidFill>
                <a:schemeClr val="tx2">
                  <a:lumMod val="25000"/>
                </a:schemeClr>
              </a:solidFill>
              <a:effectLst/>
              <a:latin typeface="+mj-lt"/>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3"/>
        <p:cNvGrpSpPr/>
        <p:nvPr/>
      </p:nvGrpSpPr>
      <p:grpSpPr>
        <a:xfrm>
          <a:off x="0" y="0"/>
          <a:ext cx="0" cy="0"/>
          <a:chOff x="0" y="0"/>
          <a:chExt cx="0" cy="0"/>
        </a:xfrm>
      </p:grpSpPr>
      <p:sp>
        <p:nvSpPr>
          <p:cNvPr id="26" name="Google Shape;1993;p50"/>
          <p:cNvSpPr/>
          <p:nvPr/>
        </p:nvSpPr>
        <p:spPr>
          <a:xfrm>
            <a:off x="4506588" y="4440784"/>
            <a:ext cx="130800" cy="130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Rectangle 26"/>
          <p:cNvSpPr/>
          <p:nvPr/>
        </p:nvSpPr>
        <p:spPr>
          <a:xfrm>
            <a:off x="3267785" y="229488"/>
            <a:ext cx="2608406" cy="646331"/>
          </a:xfrm>
          <a:prstGeom prst="rect">
            <a:avLst/>
          </a:prstGeom>
        </p:spPr>
        <p:txBody>
          <a:bodyPr wrap="none">
            <a:spAutoFit/>
          </a:bodyPr>
          <a:lstStyle/>
          <a:p>
            <a:r>
              <a:rPr lang="vi-VN" sz="3600" b="1">
                <a:solidFill>
                  <a:schemeClr val="accent1">
                    <a:lumMod val="50000"/>
                  </a:schemeClr>
                </a:solidFill>
                <a:latin typeface="+mn-lt"/>
                <a:sym typeface="Playfair Display ExtraBold"/>
              </a:rPr>
              <a:t>NHẬN XÉT</a:t>
            </a:r>
            <a:endParaRPr lang="en-US" sz="3600" b="1">
              <a:solidFill>
                <a:schemeClr val="accent1">
                  <a:lumMod val="50000"/>
                </a:schemeClr>
              </a:solidFill>
              <a:latin typeface="+mn-lt"/>
              <a:sym typeface="Playfair Display ExtraBold"/>
            </a:endParaRPr>
          </a:p>
        </p:txBody>
      </p:sp>
      <p:sp>
        <p:nvSpPr>
          <p:cNvPr id="28" name="Google Shape;708;p42"/>
          <p:cNvSpPr txBox="1">
            <a:spLocks/>
          </p:cNvSpPr>
          <p:nvPr/>
        </p:nvSpPr>
        <p:spPr>
          <a:xfrm>
            <a:off x="616534" y="1440351"/>
            <a:ext cx="7910908" cy="1077997"/>
          </a:xfrm>
          <a:prstGeom prst="rect">
            <a:avLst/>
          </a:prstGeom>
          <a:solidFill>
            <a:srgbClr val="FFFFFF"/>
          </a:solidFill>
          <a:ln w="28575">
            <a:solidFill>
              <a:schemeClr val="accent1">
                <a:lumMod val="50000"/>
              </a:schemeClr>
            </a:solidFill>
          </a:ln>
        </p:spPr>
        <p:txBody>
          <a:bodyPr spcFirstLastPara="1" wrap="square" lIns="457200" tIns="91425" rIns="36576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spcAft>
                <a:spcPts val="600"/>
              </a:spcAft>
            </a:pPr>
            <a:endParaRPr lang="en-US" sz="2000" smtClean="0">
              <a:solidFill>
                <a:schemeClr val="accent1">
                  <a:lumMod val="50000"/>
                </a:schemeClr>
              </a:solidFill>
              <a:latin typeface="+mn-lt"/>
            </a:endParaRPr>
          </a:p>
          <a:p>
            <a:pPr algn="just">
              <a:lnSpc>
                <a:spcPct val="50000"/>
              </a:lnSpc>
              <a:spcAft>
                <a:spcPts val="600"/>
              </a:spcAft>
            </a:pPr>
            <a:r>
              <a:rPr lang="vi-VN" sz="2000" smtClean="0">
                <a:solidFill>
                  <a:schemeClr val="accent1">
                    <a:lumMod val="50000"/>
                  </a:schemeClr>
                </a:solidFill>
                <a:latin typeface="+mn-lt"/>
              </a:rPr>
              <a:t>Bức </a:t>
            </a:r>
            <a:r>
              <a:rPr lang="vi-VN" sz="2000">
                <a:solidFill>
                  <a:schemeClr val="accent1">
                    <a:lumMod val="50000"/>
                  </a:schemeClr>
                </a:solidFill>
                <a:latin typeface="+mn-lt"/>
              </a:rPr>
              <a:t>thư thể hiện niềm tự hào và sự quan tâm đến di.</a:t>
            </a:r>
          </a:p>
        </p:txBody>
      </p:sp>
      <p:sp>
        <p:nvSpPr>
          <p:cNvPr id="29" name="Rectangle 28"/>
          <p:cNvSpPr/>
          <p:nvPr/>
        </p:nvSpPr>
        <p:spPr>
          <a:xfrm>
            <a:off x="996834" y="1110568"/>
            <a:ext cx="7150308" cy="659567"/>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lnSpc>
                <a:spcPct val="150000"/>
              </a:lnSpc>
              <a:spcAft>
                <a:spcPts val="600"/>
              </a:spcAft>
            </a:pPr>
            <a:r>
              <a:rPr lang="vi-VN" sz="1800" b="1">
                <a:solidFill>
                  <a:srgbClr val="FFFFFF"/>
                </a:solidFill>
              </a:rPr>
              <a:t>c) Bức thư thể hiện tình cảm của bạn Hiền Trang như thế nào?</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anim calcmode="lin" valueType="num">
                                      <p:cBhvr>
                                        <p:cTn id="8" dur="500" fill="hold"/>
                                        <p:tgtEl>
                                          <p:spTgt spid="29"/>
                                        </p:tgtEl>
                                        <p:attrNameLst>
                                          <p:attrName>ppt_x</p:attrName>
                                        </p:attrNameLst>
                                      </p:cBhvr>
                                      <p:tavLst>
                                        <p:tav tm="0">
                                          <p:val>
                                            <p:strVal val="#ppt_x"/>
                                          </p:val>
                                        </p:tav>
                                        <p:tav tm="100000">
                                          <p:val>
                                            <p:strVal val="#ppt_x"/>
                                          </p:val>
                                        </p:tav>
                                      </p:tavLst>
                                    </p:anim>
                                    <p:anim calcmode="lin" valueType="num">
                                      <p:cBhvr>
                                        <p:cTn id="9" dur="500" fill="hold"/>
                                        <p:tgtEl>
                                          <p:spTgt spid="2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anim calcmode="lin" valueType="num">
                                      <p:cBhvr>
                                        <p:cTn id="14" dur="500" fill="hold"/>
                                        <p:tgtEl>
                                          <p:spTgt spid="28"/>
                                        </p:tgtEl>
                                        <p:attrNameLst>
                                          <p:attrName>ppt_x</p:attrName>
                                        </p:attrNameLst>
                                      </p:cBhvr>
                                      <p:tavLst>
                                        <p:tav tm="0">
                                          <p:val>
                                            <p:strVal val="#ppt_x"/>
                                          </p:val>
                                        </p:tav>
                                        <p:tav tm="100000">
                                          <p:val>
                                            <p:strVal val="#ppt_x"/>
                                          </p:val>
                                        </p:tav>
                                      </p:tavLst>
                                    </p:anim>
                                    <p:anim calcmode="lin" valueType="num">
                                      <p:cBhvr>
                                        <p:cTn id="15"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87"/>
        <p:cNvGrpSpPr/>
        <p:nvPr/>
      </p:nvGrpSpPr>
      <p:grpSpPr>
        <a:xfrm>
          <a:off x="0" y="0"/>
          <a:ext cx="0" cy="0"/>
          <a:chOff x="0" y="0"/>
          <a:chExt cx="0" cy="0"/>
        </a:xfrm>
      </p:grpSpPr>
      <p:pic>
        <p:nvPicPr>
          <p:cNvPr id="4" name="Google Shape;155;p28"/>
          <p:cNvPicPr preferRelativeResize="0"/>
          <p:nvPr/>
        </p:nvPicPr>
        <p:blipFill rotWithShape="1">
          <a:blip r:embed="rId3">
            <a:alphaModFix/>
            <a:duotone>
              <a:prstClr val="black"/>
              <a:schemeClr val="accent6">
                <a:tint val="45000"/>
                <a:satMod val="400000"/>
              </a:schemeClr>
            </a:duotone>
          </a:blip>
          <a:srcRect l="6709" t="6709" r="6709" b="6709"/>
          <a:stretch/>
        </p:blipFill>
        <p:spPr>
          <a:xfrm>
            <a:off x="4107262" y="803175"/>
            <a:ext cx="924975" cy="868165"/>
          </a:xfrm>
          <a:prstGeom prst="rect">
            <a:avLst/>
          </a:prstGeom>
          <a:noFill/>
          <a:ln>
            <a:noFill/>
          </a:ln>
        </p:spPr>
      </p:pic>
      <p:sp>
        <p:nvSpPr>
          <p:cNvPr id="5" name="Google Shape;161;p28"/>
          <p:cNvSpPr txBox="1">
            <a:spLocks noGrp="1"/>
          </p:cNvSpPr>
          <p:nvPr>
            <p:ph type="title" idx="4294967295"/>
          </p:nvPr>
        </p:nvSpPr>
        <p:spPr>
          <a:xfrm>
            <a:off x="4217536" y="1111807"/>
            <a:ext cx="704425" cy="25089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b="1">
                <a:latin typeface="+mj-lt"/>
              </a:rPr>
              <a:t>02</a:t>
            </a:r>
            <a:endParaRPr sz="3600" b="1">
              <a:latin typeface="+mj-lt"/>
            </a:endParaRPr>
          </a:p>
        </p:txBody>
      </p:sp>
      <p:sp>
        <p:nvSpPr>
          <p:cNvPr id="6" name="Rectangle 5"/>
          <p:cNvSpPr/>
          <p:nvPr/>
        </p:nvSpPr>
        <p:spPr>
          <a:xfrm>
            <a:off x="2158584" y="1671338"/>
            <a:ext cx="4654446" cy="1015663"/>
          </a:xfrm>
          <a:prstGeom prst="rect">
            <a:avLst/>
          </a:prstGeom>
        </p:spPr>
        <p:txBody>
          <a:bodyPr wrap="square">
            <a:spAutoFit/>
          </a:bodyPr>
          <a:lstStyle/>
          <a:p>
            <a:pPr algn="ctr">
              <a:lnSpc>
                <a:spcPct val="150000"/>
              </a:lnSpc>
            </a:pPr>
            <a:r>
              <a:rPr lang="vi-VN" sz="4000" b="1">
                <a:solidFill>
                  <a:schemeClr val="tx1"/>
                </a:solidFill>
                <a:latin typeface="+mn-lt"/>
                <a:ea typeface="Playfair Display ExtraBold"/>
                <a:cs typeface="Playfair Display ExtraBold"/>
              </a:rPr>
              <a:t>RÚT RA </a:t>
            </a:r>
            <a:r>
              <a:rPr lang="vi-VN" sz="4000" b="1" smtClean="0">
                <a:solidFill>
                  <a:schemeClr val="tx1"/>
                </a:solidFill>
                <a:latin typeface="+mn-lt"/>
                <a:ea typeface="Playfair Display ExtraBold"/>
                <a:cs typeface="Playfair Display ExtraBold"/>
              </a:rPr>
              <a:t>BÀI </a:t>
            </a:r>
            <a:r>
              <a:rPr lang="vi-VN" sz="4000" b="1">
                <a:solidFill>
                  <a:schemeClr val="tx1"/>
                </a:solidFill>
                <a:latin typeface="+mn-lt"/>
                <a:ea typeface="Playfair Display ExtraBold"/>
                <a:cs typeface="Playfair Display ExtraBold"/>
              </a:rPr>
              <a:t>HỌC</a:t>
            </a:r>
            <a:endParaRPr lang="en-US" sz="4000" b="1">
              <a:solidFill>
                <a:schemeClr val="tx1"/>
              </a:solidFill>
              <a:latin typeface="+mn-lt"/>
              <a:ea typeface="Playfair Display ExtraBold"/>
              <a:cs typeface="Playfair Display ExtraBold"/>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7"/>
        <p:cNvGrpSpPr/>
        <p:nvPr/>
      </p:nvGrpSpPr>
      <p:grpSpPr>
        <a:xfrm>
          <a:off x="0" y="0"/>
          <a:ext cx="0" cy="0"/>
          <a:chOff x="0" y="0"/>
          <a:chExt cx="0" cy="0"/>
        </a:xfrm>
      </p:grpSpPr>
      <p:sp>
        <p:nvSpPr>
          <p:cNvPr id="16" name="Rectangle 15"/>
          <p:cNvSpPr/>
          <p:nvPr/>
        </p:nvSpPr>
        <p:spPr>
          <a:xfrm>
            <a:off x="1169232" y="1109272"/>
            <a:ext cx="6962931" cy="3773196"/>
          </a:xfrm>
          <a:prstGeom prst="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558977" y="1394067"/>
            <a:ext cx="6228414" cy="3416320"/>
          </a:xfrm>
          <a:prstGeom prst="rect">
            <a:avLst/>
          </a:prstGeom>
        </p:spPr>
        <p:txBody>
          <a:bodyPr wrap="square">
            <a:spAutoFit/>
          </a:bodyPr>
          <a:lstStyle/>
          <a:p>
            <a:pPr algn="r">
              <a:lnSpc>
                <a:spcPct val="150000"/>
              </a:lnSpc>
            </a:pPr>
            <a:r>
              <a:rPr lang="vi-VN" sz="1800">
                <a:solidFill>
                  <a:schemeClr val="accent1">
                    <a:lumMod val="50000"/>
                  </a:schemeClr>
                </a:solidFill>
                <a:latin typeface="+mn-lt"/>
              </a:rPr>
              <a:t>Địa điểm, thời gian viết thư</a:t>
            </a:r>
            <a:endParaRPr lang="en-US" sz="1800">
              <a:solidFill>
                <a:schemeClr val="accent1">
                  <a:lumMod val="50000"/>
                </a:schemeClr>
              </a:solidFill>
              <a:latin typeface="+mn-lt"/>
            </a:endParaRPr>
          </a:p>
          <a:p>
            <a:pPr algn="just">
              <a:lnSpc>
                <a:spcPct val="150000"/>
              </a:lnSpc>
            </a:pPr>
            <a:r>
              <a:rPr lang="vi-VN" sz="1800" b="1">
                <a:solidFill>
                  <a:schemeClr val="accent1">
                    <a:lumMod val="50000"/>
                  </a:schemeClr>
                </a:solidFill>
                <a:latin typeface="+mn-lt"/>
              </a:rPr>
              <a:t>1. </a:t>
            </a:r>
            <a:r>
              <a:rPr lang="vi-VN" sz="1800">
                <a:solidFill>
                  <a:schemeClr val="accent1">
                    <a:lumMod val="50000"/>
                  </a:schemeClr>
                </a:solidFill>
                <a:latin typeface="+mn-lt"/>
              </a:rPr>
              <a:t>Lời chào</a:t>
            </a:r>
            <a:endParaRPr lang="en-US" sz="1800">
              <a:solidFill>
                <a:schemeClr val="accent1">
                  <a:lumMod val="50000"/>
                </a:schemeClr>
              </a:solidFill>
              <a:latin typeface="+mn-lt"/>
            </a:endParaRPr>
          </a:p>
          <a:p>
            <a:pPr algn="just">
              <a:lnSpc>
                <a:spcPct val="150000"/>
              </a:lnSpc>
            </a:pPr>
            <a:r>
              <a:rPr lang="vi-VN" sz="1800" b="1">
                <a:solidFill>
                  <a:schemeClr val="accent1">
                    <a:lumMod val="50000"/>
                  </a:schemeClr>
                </a:solidFill>
                <a:latin typeface="+mn-lt"/>
              </a:rPr>
              <a:t>2. </a:t>
            </a:r>
            <a:r>
              <a:rPr lang="vi-VN" sz="1800">
                <a:solidFill>
                  <a:schemeClr val="accent1">
                    <a:lumMod val="50000"/>
                  </a:schemeClr>
                </a:solidFill>
                <a:latin typeface="+mn-lt"/>
              </a:rPr>
              <a:t>+ Lời tự giới thiệu (nếu cần)</a:t>
            </a:r>
            <a:endParaRPr lang="en-US" sz="1800">
              <a:solidFill>
                <a:schemeClr val="accent1">
                  <a:lumMod val="50000"/>
                </a:schemeClr>
              </a:solidFill>
              <a:latin typeface="+mn-lt"/>
            </a:endParaRPr>
          </a:p>
          <a:p>
            <a:pPr algn="just">
              <a:lnSpc>
                <a:spcPct val="150000"/>
              </a:lnSpc>
            </a:pPr>
            <a:r>
              <a:rPr lang="vi-VN" sz="1800">
                <a:solidFill>
                  <a:schemeClr val="accent1">
                    <a:lumMod val="50000"/>
                  </a:schemeClr>
                </a:solidFill>
                <a:latin typeface="+mn-lt"/>
              </a:rPr>
              <a:t>+ Lí do viết thư</a:t>
            </a:r>
            <a:endParaRPr lang="en-US" sz="1800">
              <a:solidFill>
                <a:schemeClr val="accent1">
                  <a:lumMod val="50000"/>
                </a:schemeClr>
              </a:solidFill>
              <a:latin typeface="+mn-lt"/>
            </a:endParaRPr>
          </a:p>
          <a:p>
            <a:pPr algn="just">
              <a:lnSpc>
                <a:spcPct val="150000"/>
              </a:lnSpc>
            </a:pPr>
            <a:r>
              <a:rPr lang="vi-VN" sz="1800" b="1">
                <a:solidFill>
                  <a:schemeClr val="accent1">
                    <a:lumMod val="50000"/>
                  </a:schemeClr>
                </a:solidFill>
                <a:latin typeface="+mn-lt"/>
              </a:rPr>
              <a:t>3. </a:t>
            </a:r>
            <a:r>
              <a:rPr lang="vi-VN" sz="1800">
                <a:solidFill>
                  <a:schemeClr val="accent1">
                    <a:lumMod val="50000"/>
                  </a:schemeClr>
                </a:solidFill>
                <a:latin typeface="+mn-lt"/>
              </a:rPr>
              <a:t>Lời thăm hỏi</a:t>
            </a:r>
            <a:endParaRPr lang="en-US" sz="1800">
              <a:solidFill>
                <a:schemeClr val="accent1">
                  <a:lumMod val="50000"/>
                </a:schemeClr>
              </a:solidFill>
              <a:latin typeface="+mn-lt"/>
            </a:endParaRPr>
          </a:p>
          <a:p>
            <a:pPr algn="just">
              <a:lnSpc>
                <a:spcPct val="150000"/>
              </a:lnSpc>
            </a:pPr>
            <a:r>
              <a:rPr lang="vi-VN" sz="1800" b="1">
                <a:solidFill>
                  <a:schemeClr val="accent1">
                    <a:lumMod val="50000"/>
                  </a:schemeClr>
                </a:solidFill>
                <a:latin typeface="+mn-lt"/>
              </a:rPr>
              <a:t>4. </a:t>
            </a:r>
            <a:r>
              <a:rPr lang="vi-VN" sz="1800">
                <a:solidFill>
                  <a:schemeClr val="accent1">
                    <a:lumMod val="50000"/>
                  </a:schemeClr>
                </a:solidFill>
                <a:latin typeface="+mn-lt"/>
              </a:rPr>
              <a:t>Thông tin về tình hình bản thân</a:t>
            </a:r>
            <a:endParaRPr lang="en-US" sz="1800">
              <a:solidFill>
                <a:schemeClr val="accent1">
                  <a:lumMod val="50000"/>
                </a:schemeClr>
              </a:solidFill>
              <a:latin typeface="+mn-lt"/>
            </a:endParaRPr>
          </a:p>
          <a:p>
            <a:pPr algn="just">
              <a:lnSpc>
                <a:spcPct val="150000"/>
              </a:lnSpc>
            </a:pPr>
            <a:r>
              <a:rPr lang="vi-VN" sz="1800" b="1">
                <a:solidFill>
                  <a:schemeClr val="accent1">
                    <a:lumMod val="50000"/>
                  </a:schemeClr>
                </a:solidFill>
                <a:latin typeface="+mn-lt"/>
              </a:rPr>
              <a:t>5. </a:t>
            </a:r>
            <a:r>
              <a:rPr lang="vi-VN" sz="1800">
                <a:solidFill>
                  <a:schemeClr val="accent1">
                    <a:lumMod val="50000"/>
                  </a:schemeClr>
                </a:solidFill>
                <a:latin typeface="+mn-lt"/>
              </a:rPr>
              <a:t>Lời chúc</a:t>
            </a:r>
            <a:endParaRPr lang="en-US" sz="1800">
              <a:solidFill>
                <a:schemeClr val="accent1">
                  <a:lumMod val="50000"/>
                </a:schemeClr>
              </a:solidFill>
              <a:latin typeface="+mn-lt"/>
            </a:endParaRPr>
          </a:p>
          <a:p>
            <a:pPr algn="r">
              <a:lnSpc>
                <a:spcPct val="150000"/>
              </a:lnSpc>
            </a:pPr>
            <a:r>
              <a:rPr lang="vi-VN" sz="1800">
                <a:solidFill>
                  <a:schemeClr val="accent1">
                    <a:lumMod val="50000"/>
                  </a:schemeClr>
                </a:solidFill>
                <a:latin typeface="+mn-lt"/>
              </a:rPr>
              <a:t>Chữ kí và tên của người gửi thư</a:t>
            </a:r>
            <a:endParaRPr lang="en-US" sz="1800">
              <a:solidFill>
                <a:schemeClr val="accent1">
                  <a:lumMod val="50000"/>
                </a:schemeClr>
              </a:solidFill>
              <a:latin typeface="+mn-lt"/>
            </a:endParaRPr>
          </a:p>
        </p:txBody>
      </p:sp>
      <p:sp>
        <p:nvSpPr>
          <p:cNvPr id="30" name="Rectangle 29"/>
          <p:cNvSpPr/>
          <p:nvPr/>
        </p:nvSpPr>
        <p:spPr>
          <a:xfrm>
            <a:off x="2276629" y="810974"/>
            <a:ext cx="4748136" cy="581606"/>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lnSpc>
                <a:spcPct val="150000"/>
              </a:lnSpc>
              <a:spcAft>
                <a:spcPts val="600"/>
              </a:spcAft>
            </a:pPr>
            <a:r>
              <a:rPr lang="vi-VN" sz="2400" b="1" smtClean="0">
                <a:solidFill>
                  <a:srgbClr val="FFFFFF"/>
                </a:solidFill>
              </a:rPr>
              <a:t>CẤU TẠO CỦA BỨC THƯ</a:t>
            </a:r>
            <a:endParaRPr lang="vi-VN" sz="2400" b="1">
              <a:solidFill>
                <a:srgbClr val="FFFFFF"/>
              </a:solidFill>
            </a:endParaRPr>
          </a:p>
        </p:txBody>
      </p:sp>
      <p:sp>
        <p:nvSpPr>
          <p:cNvPr id="31" name="Rectangle 30"/>
          <p:cNvSpPr/>
          <p:nvPr/>
        </p:nvSpPr>
        <p:spPr>
          <a:xfrm>
            <a:off x="2276629" y="91514"/>
            <a:ext cx="4748135" cy="646331"/>
          </a:xfrm>
          <a:prstGeom prst="rect">
            <a:avLst/>
          </a:prstGeom>
        </p:spPr>
        <p:txBody>
          <a:bodyPr wrap="square">
            <a:spAutoFit/>
          </a:bodyPr>
          <a:lstStyle/>
          <a:p>
            <a:pPr algn="ctr"/>
            <a:r>
              <a:rPr lang="vi-VN" sz="3600" b="1">
                <a:solidFill>
                  <a:schemeClr val="accent1">
                    <a:lumMod val="50000"/>
                  </a:schemeClr>
                </a:solidFill>
                <a:latin typeface="+mn-lt"/>
                <a:sym typeface="Playfair Display ExtraBold"/>
              </a:rPr>
              <a:t>RÚT </a:t>
            </a:r>
            <a:r>
              <a:rPr lang="vi-VN" sz="3600" b="1" smtClean="0">
                <a:solidFill>
                  <a:schemeClr val="accent1">
                    <a:lumMod val="50000"/>
                  </a:schemeClr>
                </a:solidFill>
                <a:latin typeface="+mn-lt"/>
                <a:sym typeface="Playfair Display ExtraBold"/>
              </a:rPr>
              <a:t>RA</a:t>
            </a:r>
            <a:r>
              <a:rPr lang="en-US" sz="3600" b="1" smtClean="0">
                <a:solidFill>
                  <a:schemeClr val="accent1">
                    <a:lumMod val="50000"/>
                  </a:schemeClr>
                </a:solidFill>
                <a:latin typeface="+mn-lt"/>
                <a:sym typeface="Playfair Display ExtraBold"/>
              </a:rPr>
              <a:t> </a:t>
            </a:r>
            <a:r>
              <a:rPr lang="vi-VN" sz="3600" b="1" smtClean="0">
                <a:solidFill>
                  <a:schemeClr val="accent1">
                    <a:lumMod val="50000"/>
                  </a:schemeClr>
                </a:solidFill>
                <a:latin typeface="+mn-lt"/>
                <a:sym typeface="Playfair Display ExtraBold"/>
              </a:rPr>
              <a:t>BÀI </a:t>
            </a:r>
            <a:r>
              <a:rPr lang="vi-VN" sz="3600" b="1">
                <a:solidFill>
                  <a:schemeClr val="accent1">
                    <a:lumMod val="50000"/>
                  </a:schemeClr>
                </a:solidFill>
                <a:latin typeface="+mn-lt"/>
                <a:sym typeface="Playfair Display ExtraBold"/>
              </a:rPr>
              <a:t>HỌC</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barn(inVertical)">
                                      <p:cBhvr>
                                        <p:cTn id="14" dur="500"/>
                                        <p:tgtEl>
                                          <p:spTgt spid="3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p:bldP spid="30" grpId="0" animBg="1"/>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65"/>
        <p:cNvGrpSpPr/>
        <p:nvPr/>
      </p:nvGrpSpPr>
      <p:grpSpPr>
        <a:xfrm>
          <a:off x="0" y="0"/>
          <a:ext cx="0" cy="0"/>
          <a:chOff x="0" y="0"/>
          <a:chExt cx="0" cy="0"/>
        </a:xfrm>
      </p:grpSpPr>
      <p:pic>
        <p:nvPicPr>
          <p:cNvPr id="6" name="Google Shape;155;p28"/>
          <p:cNvPicPr preferRelativeResize="0"/>
          <p:nvPr/>
        </p:nvPicPr>
        <p:blipFill rotWithShape="1">
          <a:blip r:embed="rId3">
            <a:alphaModFix/>
            <a:duotone>
              <a:prstClr val="black"/>
              <a:schemeClr val="accent5">
                <a:tint val="45000"/>
                <a:satMod val="400000"/>
              </a:schemeClr>
            </a:duotone>
          </a:blip>
          <a:srcRect l="6709" t="6709" r="6709" b="6709"/>
          <a:stretch/>
        </p:blipFill>
        <p:spPr>
          <a:xfrm>
            <a:off x="6180664" y="786437"/>
            <a:ext cx="924975" cy="937432"/>
          </a:xfrm>
          <a:prstGeom prst="rect">
            <a:avLst/>
          </a:prstGeom>
          <a:noFill/>
          <a:ln>
            <a:noFill/>
          </a:ln>
        </p:spPr>
      </p:pic>
      <p:sp>
        <p:nvSpPr>
          <p:cNvPr id="7" name="Google Shape;161;p28"/>
          <p:cNvSpPr txBox="1">
            <a:spLocks/>
          </p:cNvSpPr>
          <p:nvPr/>
        </p:nvSpPr>
        <p:spPr>
          <a:xfrm>
            <a:off x="6290938" y="1095069"/>
            <a:ext cx="704425" cy="27091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1pPr>
            <a:lvl2pPr marL="914400" marR="0" lvl="1" indent="-317500" algn="l" rtl="0">
              <a:lnSpc>
                <a:spcPct val="115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l" rtl="0">
              <a:lnSpc>
                <a:spcPct val="115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l" rtl="0">
              <a:lnSpc>
                <a:spcPct val="115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l" rtl="0">
              <a:lnSpc>
                <a:spcPct val="115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l" rtl="0">
              <a:lnSpc>
                <a:spcPct val="115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l" rtl="0">
              <a:lnSpc>
                <a:spcPct val="115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l" rtl="0">
              <a:lnSpc>
                <a:spcPct val="115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l" rtl="0">
              <a:lnSpc>
                <a:spcPct val="115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pPr marL="0" indent="0" algn="ctr"/>
            <a:r>
              <a:rPr lang="en" sz="3600" b="1" smtClean="0">
                <a:solidFill>
                  <a:srgbClr val="FFFFFF"/>
                </a:solidFill>
                <a:latin typeface="+mj-lt"/>
              </a:rPr>
              <a:t>03</a:t>
            </a:r>
            <a:endParaRPr lang="en" sz="3600" b="1">
              <a:solidFill>
                <a:srgbClr val="FFFFFF"/>
              </a:solidFill>
              <a:latin typeface="+mj-lt"/>
            </a:endParaRPr>
          </a:p>
        </p:txBody>
      </p:sp>
      <p:sp>
        <p:nvSpPr>
          <p:cNvPr id="8" name="Rectangle 7"/>
          <p:cNvSpPr/>
          <p:nvPr/>
        </p:nvSpPr>
        <p:spPr>
          <a:xfrm>
            <a:off x="5065435" y="1654600"/>
            <a:ext cx="3155430" cy="1015663"/>
          </a:xfrm>
          <a:prstGeom prst="rect">
            <a:avLst/>
          </a:prstGeom>
        </p:spPr>
        <p:txBody>
          <a:bodyPr wrap="square">
            <a:spAutoFit/>
          </a:bodyPr>
          <a:lstStyle/>
          <a:p>
            <a:pPr>
              <a:lnSpc>
                <a:spcPct val="150000"/>
              </a:lnSpc>
            </a:pPr>
            <a:r>
              <a:rPr lang="vi-VN" sz="4000" b="1" smtClean="0">
                <a:solidFill>
                  <a:schemeClr val="tx1"/>
                </a:solidFill>
                <a:latin typeface="+mn-lt"/>
                <a:ea typeface="Playfair Display ExtraBold"/>
                <a:cs typeface="Playfair Display ExtraBold"/>
              </a:rPr>
              <a:t>LUYỆN TẬP</a:t>
            </a:r>
            <a:endParaRPr lang="en-US" sz="4000" b="1">
              <a:solidFill>
                <a:schemeClr val="tx1"/>
              </a:solidFill>
              <a:latin typeface="+mn-lt"/>
              <a:ea typeface="Playfair Display ExtraBold"/>
              <a:cs typeface="Playfair Display ExtraBold"/>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29095" y="157396"/>
            <a:ext cx="4748135" cy="646331"/>
          </a:xfrm>
          <a:prstGeom prst="rect">
            <a:avLst/>
          </a:prstGeom>
        </p:spPr>
        <p:txBody>
          <a:bodyPr wrap="square">
            <a:spAutoFit/>
          </a:bodyPr>
          <a:lstStyle/>
          <a:p>
            <a:pPr algn="ctr"/>
            <a:r>
              <a:rPr lang="vi-VN" sz="3600" b="1">
                <a:solidFill>
                  <a:schemeClr val="accent1">
                    <a:lumMod val="50000"/>
                  </a:schemeClr>
                </a:solidFill>
                <a:latin typeface="+mn-lt"/>
                <a:sym typeface="Playfair Display ExtraBold"/>
              </a:rPr>
              <a:t>LUYỆN TẬP</a:t>
            </a:r>
          </a:p>
        </p:txBody>
      </p:sp>
      <p:graphicFrame>
        <p:nvGraphicFramePr>
          <p:cNvPr id="6" name="Diagram 5"/>
          <p:cNvGraphicFramePr/>
          <p:nvPr>
            <p:extLst>
              <p:ext uri="{D42A27DB-BD31-4B8C-83A1-F6EECF244321}">
                <p14:modId xmlns:p14="http://schemas.microsoft.com/office/powerpoint/2010/main" val="3900655455"/>
              </p:ext>
            </p:extLst>
          </p:nvPr>
        </p:nvGraphicFramePr>
        <p:xfrm>
          <a:off x="425345" y="783219"/>
          <a:ext cx="8555633" cy="43695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27881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BA6AC69C-E1BB-4957-9C46-7891D56D6BA5}"/>
                                            </p:graphicEl>
                                          </p:spTgt>
                                        </p:tgtEl>
                                        <p:attrNameLst>
                                          <p:attrName>style.visibility</p:attrName>
                                        </p:attrNameLst>
                                      </p:cBhvr>
                                      <p:to>
                                        <p:strVal val="visible"/>
                                      </p:to>
                                    </p:set>
                                    <p:animEffect transition="in" filter="fade">
                                      <p:cBhvr>
                                        <p:cTn id="14" dur="500"/>
                                        <p:tgtEl>
                                          <p:spTgt spid="6">
                                            <p:graphicEl>
                                              <a:dgm id="{BA6AC69C-E1BB-4957-9C46-7891D56D6BA5}"/>
                                            </p:graphicEl>
                                          </p:spTgt>
                                        </p:tgtEl>
                                      </p:cBhvr>
                                    </p:animEffect>
                                    <p:anim calcmode="lin" valueType="num">
                                      <p:cBhvr>
                                        <p:cTn id="15" dur="500" fill="hold"/>
                                        <p:tgtEl>
                                          <p:spTgt spid="6">
                                            <p:graphicEl>
                                              <a:dgm id="{BA6AC69C-E1BB-4957-9C46-7891D56D6BA5}"/>
                                            </p:graphicEl>
                                          </p:spTgt>
                                        </p:tgtEl>
                                        <p:attrNameLst>
                                          <p:attrName>ppt_x</p:attrName>
                                        </p:attrNameLst>
                                      </p:cBhvr>
                                      <p:tavLst>
                                        <p:tav tm="0">
                                          <p:val>
                                            <p:strVal val="#ppt_x"/>
                                          </p:val>
                                        </p:tav>
                                        <p:tav tm="100000">
                                          <p:val>
                                            <p:strVal val="#ppt_x"/>
                                          </p:val>
                                        </p:tav>
                                      </p:tavLst>
                                    </p:anim>
                                    <p:anim calcmode="lin" valueType="num">
                                      <p:cBhvr>
                                        <p:cTn id="16" dur="500" fill="hold"/>
                                        <p:tgtEl>
                                          <p:spTgt spid="6">
                                            <p:graphicEl>
                                              <a:dgm id="{BA6AC69C-E1BB-4957-9C46-7891D56D6BA5}"/>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graphicEl>
                                              <a:dgm id="{D62BB205-EA32-4333-8317-47E8D5794B78}"/>
                                            </p:graphicEl>
                                          </p:spTgt>
                                        </p:tgtEl>
                                        <p:attrNameLst>
                                          <p:attrName>style.visibility</p:attrName>
                                        </p:attrNameLst>
                                      </p:cBhvr>
                                      <p:to>
                                        <p:strVal val="visible"/>
                                      </p:to>
                                    </p:set>
                                    <p:animEffect transition="in" filter="fade">
                                      <p:cBhvr>
                                        <p:cTn id="21" dur="500"/>
                                        <p:tgtEl>
                                          <p:spTgt spid="6">
                                            <p:graphicEl>
                                              <a:dgm id="{D62BB205-EA32-4333-8317-47E8D5794B78}"/>
                                            </p:graphicEl>
                                          </p:spTgt>
                                        </p:tgtEl>
                                      </p:cBhvr>
                                    </p:animEffect>
                                    <p:anim calcmode="lin" valueType="num">
                                      <p:cBhvr>
                                        <p:cTn id="22" dur="500" fill="hold"/>
                                        <p:tgtEl>
                                          <p:spTgt spid="6">
                                            <p:graphicEl>
                                              <a:dgm id="{D62BB205-EA32-4333-8317-47E8D5794B78}"/>
                                            </p:graphicEl>
                                          </p:spTgt>
                                        </p:tgtEl>
                                        <p:attrNameLst>
                                          <p:attrName>ppt_x</p:attrName>
                                        </p:attrNameLst>
                                      </p:cBhvr>
                                      <p:tavLst>
                                        <p:tav tm="0">
                                          <p:val>
                                            <p:strVal val="#ppt_x"/>
                                          </p:val>
                                        </p:tav>
                                        <p:tav tm="100000">
                                          <p:val>
                                            <p:strVal val="#ppt_x"/>
                                          </p:val>
                                        </p:tav>
                                      </p:tavLst>
                                    </p:anim>
                                    <p:anim calcmode="lin" valueType="num">
                                      <p:cBhvr>
                                        <p:cTn id="23" dur="500" fill="hold"/>
                                        <p:tgtEl>
                                          <p:spTgt spid="6">
                                            <p:graphicEl>
                                              <a:dgm id="{D62BB205-EA32-4333-8317-47E8D5794B78}"/>
                                            </p:graphic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graphicEl>
                                              <a:dgm id="{0F99ADAF-D57D-43A5-BDDF-B215CAA3DA17}"/>
                                            </p:graphicEl>
                                          </p:spTgt>
                                        </p:tgtEl>
                                        <p:attrNameLst>
                                          <p:attrName>style.visibility</p:attrName>
                                        </p:attrNameLst>
                                      </p:cBhvr>
                                      <p:to>
                                        <p:strVal val="visible"/>
                                      </p:to>
                                    </p:set>
                                    <p:animEffect transition="in" filter="fade">
                                      <p:cBhvr>
                                        <p:cTn id="26" dur="500"/>
                                        <p:tgtEl>
                                          <p:spTgt spid="6">
                                            <p:graphicEl>
                                              <a:dgm id="{0F99ADAF-D57D-43A5-BDDF-B215CAA3DA17}"/>
                                            </p:graphicEl>
                                          </p:spTgt>
                                        </p:tgtEl>
                                      </p:cBhvr>
                                    </p:animEffect>
                                    <p:anim calcmode="lin" valueType="num">
                                      <p:cBhvr>
                                        <p:cTn id="27" dur="500" fill="hold"/>
                                        <p:tgtEl>
                                          <p:spTgt spid="6">
                                            <p:graphicEl>
                                              <a:dgm id="{0F99ADAF-D57D-43A5-BDDF-B215CAA3DA17}"/>
                                            </p:graphicEl>
                                          </p:spTgt>
                                        </p:tgtEl>
                                        <p:attrNameLst>
                                          <p:attrName>ppt_x</p:attrName>
                                        </p:attrNameLst>
                                      </p:cBhvr>
                                      <p:tavLst>
                                        <p:tav tm="0">
                                          <p:val>
                                            <p:strVal val="#ppt_x"/>
                                          </p:val>
                                        </p:tav>
                                        <p:tav tm="100000">
                                          <p:val>
                                            <p:strVal val="#ppt_x"/>
                                          </p:val>
                                        </p:tav>
                                      </p:tavLst>
                                    </p:anim>
                                    <p:anim calcmode="lin" valueType="num">
                                      <p:cBhvr>
                                        <p:cTn id="28" dur="500" fill="hold"/>
                                        <p:tgtEl>
                                          <p:spTgt spid="6">
                                            <p:graphicEl>
                                              <a:dgm id="{0F99ADAF-D57D-43A5-BDDF-B215CAA3DA17}"/>
                                            </p:graphic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
                                            <p:graphicEl>
                                              <a:dgm id="{A9FDD4B1-4249-480B-AABE-1640E374743F}"/>
                                            </p:graphicEl>
                                          </p:spTgt>
                                        </p:tgtEl>
                                        <p:attrNameLst>
                                          <p:attrName>style.visibility</p:attrName>
                                        </p:attrNameLst>
                                      </p:cBhvr>
                                      <p:to>
                                        <p:strVal val="visible"/>
                                      </p:to>
                                    </p:set>
                                    <p:animEffect transition="in" filter="fade">
                                      <p:cBhvr>
                                        <p:cTn id="33" dur="500"/>
                                        <p:tgtEl>
                                          <p:spTgt spid="6">
                                            <p:graphicEl>
                                              <a:dgm id="{A9FDD4B1-4249-480B-AABE-1640E374743F}"/>
                                            </p:graphicEl>
                                          </p:spTgt>
                                        </p:tgtEl>
                                      </p:cBhvr>
                                    </p:animEffect>
                                    <p:anim calcmode="lin" valueType="num">
                                      <p:cBhvr>
                                        <p:cTn id="34" dur="500" fill="hold"/>
                                        <p:tgtEl>
                                          <p:spTgt spid="6">
                                            <p:graphicEl>
                                              <a:dgm id="{A9FDD4B1-4249-480B-AABE-1640E374743F}"/>
                                            </p:graphicEl>
                                          </p:spTgt>
                                        </p:tgtEl>
                                        <p:attrNameLst>
                                          <p:attrName>ppt_x</p:attrName>
                                        </p:attrNameLst>
                                      </p:cBhvr>
                                      <p:tavLst>
                                        <p:tav tm="0">
                                          <p:val>
                                            <p:strVal val="#ppt_x"/>
                                          </p:val>
                                        </p:tav>
                                        <p:tav tm="100000">
                                          <p:val>
                                            <p:strVal val="#ppt_x"/>
                                          </p:val>
                                        </p:tav>
                                      </p:tavLst>
                                    </p:anim>
                                    <p:anim calcmode="lin" valueType="num">
                                      <p:cBhvr>
                                        <p:cTn id="35" dur="500" fill="hold"/>
                                        <p:tgtEl>
                                          <p:spTgt spid="6">
                                            <p:graphicEl>
                                              <a:dgm id="{A9FDD4B1-4249-480B-AABE-1640E374743F}"/>
                                            </p:graphic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6">
                                            <p:graphicEl>
                                              <a:dgm id="{C39773BE-4E4D-4786-BCF6-B2C374E29321}"/>
                                            </p:graphicEl>
                                          </p:spTgt>
                                        </p:tgtEl>
                                        <p:attrNameLst>
                                          <p:attrName>style.visibility</p:attrName>
                                        </p:attrNameLst>
                                      </p:cBhvr>
                                      <p:to>
                                        <p:strVal val="visible"/>
                                      </p:to>
                                    </p:set>
                                    <p:animEffect transition="in" filter="fade">
                                      <p:cBhvr>
                                        <p:cTn id="38" dur="500"/>
                                        <p:tgtEl>
                                          <p:spTgt spid="6">
                                            <p:graphicEl>
                                              <a:dgm id="{C39773BE-4E4D-4786-BCF6-B2C374E29321}"/>
                                            </p:graphicEl>
                                          </p:spTgt>
                                        </p:tgtEl>
                                      </p:cBhvr>
                                    </p:animEffect>
                                    <p:anim calcmode="lin" valueType="num">
                                      <p:cBhvr>
                                        <p:cTn id="39" dur="500" fill="hold"/>
                                        <p:tgtEl>
                                          <p:spTgt spid="6">
                                            <p:graphicEl>
                                              <a:dgm id="{C39773BE-4E4D-4786-BCF6-B2C374E29321}"/>
                                            </p:graphicEl>
                                          </p:spTgt>
                                        </p:tgtEl>
                                        <p:attrNameLst>
                                          <p:attrName>ppt_x</p:attrName>
                                        </p:attrNameLst>
                                      </p:cBhvr>
                                      <p:tavLst>
                                        <p:tav tm="0">
                                          <p:val>
                                            <p:strVal val="#ppt_x"/>
                                          </p:val>
                                        </p:tav>
                                        <p:tav tm="100000">
                                          <p:val>
                                            <p:strVal val="#ppt_x"/>
                                          </p:val>
                                        </p:tav>
                                      </p:tavLst>
                                    </p:anim>
                                    <p:anim calcmode="lin" valueType="num">
                                      <p:cBhvr>
                                        <p:cTn id="40" dur="500" fill="hold"/>
                                        <p:tgtEl>
                                          <p:spTgt spid="6">
                                            <p:graphicEl>
                                              <a:dgm id="{C39773BE-4E4D-4786-BCF6-B2C374E29321}"/>
                                            </p:graphic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6">
                                            <p:graphicEl>
                                              <a:dgm id="{8C913417-9B54-4BBC-A19E-3B358AA2418C}"/>
                                            </p:graphicEl>
                                          </p:spTgt>
                                        </p:tgtEl>
                                        <p:attrNameLst>
                                          <p:attrName>style.visibility</p:attrName>
                                        </p:attrNameLst>
                                      </p:cBhvr>
                                      <p:to>
                                        <p:strVal val="visible"/>
                                      </p:to>
                                    </p:set>
                                    <p:animEffect transition="in" filter="fade">
                                      <p:cBhvr>
                                        <p:cTn id="45" dur="500"/>
                                        <p:tgtEl>
                                          <p:spTgt spid="6">
                                            <p:graphicEl>
                                              <a:dgm id="{8C913417-9B54-4BBC-A19E-3B358AA2418C}"/>
                                            </p:graphicEl>
                                          </p:spTgt>
                                        </p:tgtEl>
                                      </p:cBhvr>
                                    </p:animEffect>
                                    <p:anim calcmode="lin" valueType="num">
                                      <p:cBhvr>
                                        <p:cTn id="46" dur="500" fill="hold"/>
                                        <p:tgtEl>
                                          <p:spTgt spid="6">
                                            <p:graphicEl>
                                              <a:dgm id="{8C913417-9B54-4BBC-A19E-3B358AA2418C}"/>
                                            </p:graphicEl>
                                          </p:spTgt>
                                        </p:tgtEl>
                                        <p:attrNameLst>
                                          <p:attrName>ppt_x</p:attrName>
                                        </p:attrNameLst>
                                      </p:cBhvr>
                                      <p:tavLst>
                                        <p:tav tm="0">
                                          <p:val>
                                            <p:strVal val="#ppt_x"/>
                                          </p:val>
                                        </p:tav>
                                        <p:tav tm="100000">
                                          <p:val>
                                            <p:strVal val="#ppt_x"/>
                                          </p:val>
                                        </p:tav>
                                      </p:tavLst>
                                    </p:anim>
                                    <p:anim calcmode="lin" valueType="num">
                                      <p:cBhvr>
                                        <p:cTn id="47" dur="500" fill="hold"/>
                                        <p:tgtEl>
                                          <p:spTgt spid="6">
                                            <p:graphicEl>
                                              <a:dgm id="{8C913417-9B54-4BBC-A19E-3B358AA2418C}"/>
                                            </p:graphic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6">
                                            <p:graphicEl>
                                              <a:dgm id="{8AEB072E-321C-41B8-A887-A3FCAAF58EC7}"/>
                                            </p:graphicEl>
                                          </p:spTgt>
                                        </p:tgtEl>
                                        <p:attrNameLst>
                                          <p:attrName>style.visibility</p:attrName>
                                        </p:attrNameLst>
                                      </p:cBhvr>
                                      <p:to>
                                        <p:strVal val="visible"/>
                                      </p:to>
                                    </p:set>
                                    <p:animEffect transition="in" filter="fade">
                                      <p:cBhvr>
                                        <p:cTn id="52" dur="500"/>
                                        <p:tgtEl>
                                          <p:spTgt spid="6">
                                            <p:graphicEl>
                                              <a:dgm id="{8AEB072E-321C-41B8-A887-A3FCAAF58EC7}"/>
                                            </p:graphicEl>
                                          </p:spTgt>
                                        </p:tgtEl>
                                      </p:cBhvr>
                                    </p:animEffect>
                                    <p:anim calcmode="lin" valueType="num">
                                      <p:cBhvr>
                                        <p:cTn id="53" dur="500" fill="hold"/>
                                        <p:tgtEl>
                                          <p:spTgt spid="6">
                                            <p:graphicEl>
                                              <a:dgm id="{8AEB072E-321C-41B8-A887-A3FCAAF58EC7}"/>
                                            </p:graphicEl>
                                          </p:spTgt>
                                        </p:tgtEl>
                                        <p:attrNameLst>
                                          <p:attrName>ppt_x</p:attrName>
                                        </p:attrNameLst>
                                      </p:cBhvr>
                                      <p:tavLst>
                                        <p:tav tm="0">
                                          <p:val>
                                            <p:strVal val="#ppt_x"/>
                                          </p:val>
                                        </p:tav>
                                        <p:tav tm="100000">
                                          <p:val>
                                            <p:strVal val="#ppt_x"/>
                                          </p:val>
                                        </p:tav>
                                      </p:tavLst>
                                    </p:anim>
                                    <p:anim calcmode="lin" valueType="num">
                                      <p:cBhvr>
                                        <p:cTn id="54" dur="500" fill="hold"/>
                                        <p:tgtEl>
                                          <p:spTgt spid="6">
                                            <p:graphicEl>
                                              <a:dgm id="{8AEB072E-321C-41B8-A887-A3FCAAF58EC7}"/>
                                            </p:graphicEl>
                                          </p:spTgt>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6">
                                            <p:graphicEl>
                                              <a:dgm id="{84810F79-32FD-4755-8B5C-DE715D828624}"/>
                                            </p:graphicEl>
                                          </p:spTgt>
                                        </p:tgtEl>
                                        <p:attrNameLst>
                                          <p:attrName>style.visibility</p:attrName>
                                        </p:attrNameLst>
                                      </p:cBhvr>
                                      <p:to>
                                        <p:strVal val="visible"/>
                                      </p:to>
                                    </p:set>
                                    <p:animEffect transition="in" filter="fade">
                                      <p:cBhvr>
                                        <p:cTn id="57" dur="500"/>
                                        <p:tgtEl>
                                          <p:spTgt spid="6">
                                            <p:graphicEl>
                                              <a:dgm id="{84810F79-32FD-4755-8B5C-DE715D828624}"/>
                                            </p:graphicEl>
                                          </p:spTgt>
                                        </p:tgtEl>
                                      </p:cBhvr>
                                    </p:animEffect>
                                    <p:anim calcmode="lin" valueType="num">
                                      <p:cBhvr>
                                        <p:cTn id="58" dur="500" fill="hold"/>
                                        <p:tgtEl>
                                          <p:spTgt spid="6">
                                            <p:graphicEl>
                                              <a:dgm id="{84810F79-32FD-4755-8B5C-DE715D828624}"/>
                                            </p:graphicEl>
                                          </p:spTgt>
                                        </p:tgtEl>
                                        <p:attrNameLst>
                                          <p:attrName>ppt_x</p:attrName>
                                        </p:attrNameLst>
                                      </p:cBhvr>
                                      <p:tavLst>
                                        <p:tav tm="0">
                                          <p:val>
                                            <p:strVal val="#ppt_x"/>
                                          </p:val>
                                        </p:tav>
                                        <p:tav tm="100000">
                                          <p:val>
                                            <p:strVal val="#ppt_x"/>
                                          </p:val>
                                        </p:tav>
                                      </p:tavLst>
                                    </p:anim>
                                    <p:anim calcmode="lin" valueType="num">
                                      <p:cBhvr>
                                        <p:cTn id="59" dur="500" fill="hold"/>
                                        <p:tgtEl>
                                          <p:spTgt spid="6">
                                            <p:graphicEl>
                                              <a:dgm id="{84810F79-32FD-4755-8B5C-DE715D828624}"/>
                                            </p:graphic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6">
                                            <p:graphicEl>
                                              <a:dgm id="{85EDEEEC-2023-4E99-B69E-1537E293C706}"/>
                                            </p:graphicEl>
                                          </p:spTgt>
                                        </p:tgtEl>
                                        <p:attrNameLst>
                                          <p:attrName>style.visibility</p:attrName>
                                        </p:attrNameLst>
                                      </p:cBhvr>
                                      <p:to>
                                        <p:strVal val="visible"/>
                                      </p:to>
                                    </p:set>
                                    <p:animEffect transition="in" filter="fade">
                                      <p:cBhvr>
                                        <p:cTn id="64" dur="500"/>
                                        <p:tgtEl>
                                          <p:spTgt spid="6">
                                            <p:graphicEl>
                                              <a:dgm id="{85EDEEEC-2023-4E99-B69E-1537E293C706}"/>
                                            </p:graphicEl>
                                          </p:spTgt>
                                        </p:tgtEl>
                                      </p:cBhvr>
                                    </p:animEffect>
                                    <p:anim calcmode="lin" valueType="num">
                                      <p:cBhvr>
                                        <p:cTn id="65" dur="500" fill="hold"/>
                                        <p:tgtEl>
                                          <p:spTgt spid="6">
                                            <p:graphicEl>
                                              <a:dgm id="{85EDEEEC-2023-4E99-B69E-1537E293C706}"/>
                                            </p:graphicEl>
                                          </p:spTgt>
                                        </p:tgtEl>
                                        <p:attrNameLst>
                                          <p:attrName>ppt_x</p:attrName>
                                        </p:attrNameLst>
                                      </p:cBhvr>
                                      <p:tavLst>
                                        <p:tav tm="0">
                                          <p:val>
                                            <p:strVal val="#ppt_x"/>
                                          </p:val>
                                        </p:tav>
                                        <p:tav tm="100000">
                                          <p:val>
                                            <p:strVal val="#ppt_x"/>
                                          </p:val>
                                        </p:tav>
                                      </p:tavLst>
                                    </p:anim>
                                    <p:anim calcmode="lin" valueType="num">
                                      <p:cBhvr>
                                        <p:cTn id="66" dur="500" fill="hold"/>
                                        <p:tgtEl>
                                          <p:spTgt spid="6">
                                            <p:graphicEl>
                                              <a:dgm id="{85EDEEEC-2023-4E99-B69E-1537E293C706}"/>
                                            </p:graphicEl>
                                          </p:spTgt>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6">
                                            <p:graphicEl>
                                              <a:dgm id="{3D346F9F-9FDC-485B-B277-05F5179C5FA1}"/>
                                            </p:graphicEl>
                                          </p:spTgt>
                                        </p:tgtEl>
                                        <p:attrNameLst>
                                          <p:attrName>style.visibility</p:attrName>
                                        </p:attrNameLst>
                                      </p:cBhvr>
                                      <p:to>
                                        <p:strVal val="visible"/>
                                      </p:to>
                                    </p:set>
                                    <p:animEffect transition="in" filter="fade">
                                      <p:cBhvr>
                                        <p:cTn id="69" dur="500"/>
                                        <p:tgtEl>
                                          <p:spTgt spid="6">
                                            <p:graphicEl>
                                              <a:dgm id="{3D346F9F-9FDC-485B-B277-05F5179C5FA1}"/>
                                            </p:graphicEl>
                                          </p:spTgt>
                                        </p:tgtEl>
                                      </p:cBhvr>
                                    </p:animEffect>
                                    <p:anim calcmode="lin" valueType="num">
                                      <p:cBhvr>
                                        <p:cTn id="70" dur="500" fill="hold"/>
                                        <p:tgtEl>
                                          <p:spTgt spid="6">
                                            <p:graphicEl>
                                              <a:dgm id="{3D346F9F-9FDC-485B-B277-05F5179C5FA1}"/>
                                            </p:graphicEl>
                                          </p:spTgt>
                                        </p:tgtEl>
                                        <p:attrNameLst>
                                          <p:attrName>ppt_x</p:attrName>
                                        </p:attrNameLst>
                                      </p:cBhvr>
                                      <p:tavLst>
                                        <p:tav tm="0">
                                          <p:val>
                                            <p:strVal val="#ppt_x"/>
                                          </p:val>
                                        </p:tav>
                                        <p:tav tm="100000">
                                          <p:val>
                                            <p:strVal val="#ppt_x"/>
                                          </p:val>
                                        </p:tav>
                                      </p:tavLst>
                                    </p:anim>
                                    <p:anim calcmode="lin" valueType="num">
                                      <p:cBhvr>
                                        <p:cTn id="71" dur="500" fill="hold"/>
                                        <p:tgtEl>
                                          <p:spTgt spid="6">
                                            <p:graphicEl>
                                              <a:dgm id="{3D346F9F-9FDC-485B-B277-05F5179C5FA1}"/>
                                            </p:graphic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6">
                                            <p:graphicEl>
                                              <a:dgm id="{C0FD1DD4-046E-4ED8-B1E7-3D372E797091}"/>
                                            </p:graphicEl>
                                          </p:spTgt>
                                        </p:tgtEl>
                                        <p:attrNameLst>
                                          <p:attrName>style.visibility</p:attrName>
                                        </p:attrNameLst>
                                      </p:cBhvr>
                                      <p:to>
                                        <p:strVal val="visible"/>
                                      </p:to>
                                    </p:set>
                                    <p:animEffect transition="in" filter="fade">
                                      <p:cBhvr>
                                        <p:cTn id="76" dur="500"/>
                                        <p:tgtEl>
                                          <p:spTgt spid="6">
                                            <p:graphicEl>
                                              <a:dgm id="{C0FD1DD4-046E-4ED8-B1E7-3D372E797091}"/>
                                            </p:graphicEl>
                                          </p:spTgt>
                                        </p:tgtEl>
                                      </p:cBhvr>
                                    </p:animEffect>
                                    <p:anim calcmode="lin" valueType="num">
                                      <p:cBhvr>
                                        <p:cTn id="77" dur="500" fill="hold"/>
                                        <p:tgtEl>
                                          <p:spTgt spid="6">
                                            <p:graphicEl>
                                              <a:dgm id="{C0FD1DD4-046E-4ED8-B1E7-3D372E797091}"/>
                                            </p:graphicEl>
                                          </p:spTgt>
                                        </p:tgtEl>
                                        <p:attrNameLst>
                                          <p:attrName>ppt_x</p:attrName>
                                        </p:attrNameLst>
                                      </p:cBhvr>
                                      <p:tavLst>
                                        <p:tav tm="0">
                                          <p:val>
                                            <p:strVal val="#ppt_x"/>
                                          </p:val>
                                        </p:tav>
                                        <p:tav tm="100000">
                                          <p:val>
                                            <p:strVal val="#ppt_x"/>
                                          </p:val>
                                        </p:tav>
                                      </p:tavLst>
                                    </p:anim>
                                    <p:anim calcmode="lin" valueType="num">
                                      <p:cBhvr>
                                        <p:cTn id="78" dur="500" fill="hold"/>
                                        <p:tgtEl>
                                          <p:spTgt spid="6">
                                            <p:graphicEl>
                                              <a:dgm id="{C0FD1DD4-046E-4ED8-B1E7-3D372E797091}"/>
                                            </p:graphicEl>
                                          </p:spTgt>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6">
                                            <p:graphicEl>
                                              <a:dgm id="{495111A3-6F28-431E-96D9-6DDB3490DDAE}"/>
                                            </p:graphicEl>
                                          </p:spTgt>
                                        </p:tgtEl>
                                        <p:attrNameLst>
                                          <p:attrName>style.visibility</p:attrName>
                                        </p:attrNameLst>
                                      </p:cBhvr>
                                      <p:to>
                                        <p:strVal val="visible"/>
                                      </p:to>
                                    </p:set>
                                    <p:animEffect transition="in" filter="fade">
                                      <p:cBhvr>
                                        <p:cTn id="81" dur="500"/>
                                        <p:tgtEl>
                                          <p:spTgt spid="6">
                                            <p:graphicEl>
                                              <a:dgm id="{495111A3-6F28-431E-96D9-6DDB3490DDAE}"/>
                                            </p:graphicEl>
                                          </p:spTgt>
                                        </p:tgtEl>
                                      </p:cBhvr>
                                    </p:animEffect>
                                    <p:anim calcmode="lin" valueType="num">
                                      <p:cBhvr>
                                        <p:cTn id="82" dur="500" fill="hold"/>
                                        <p:tgtEl>
                                          <p:spTgt spid="6">
                                            <p:graphicEl>
                                              <a:dgm id="{495111A3-6F28-431E-96D9-6DDB3490DDAE}"/>
                                            </p:graphicEl>
                                          </p:spTgt>
                                        </p:tgtEl>
                                        <p:attrNameLst>
                                          <p:attrName>ppt_x</p:attrName>
                                        </p:attrNameLst>
                                      </p:cBhvr>
                                      <p:tavLst>
                                        <p:tav tm="0">
                                          <p:val>
                                            <p:strVal val="#ppt_x"/>
                                          </p:val>
                                        </p:tav>
                                        <p:tav tm="100000">
                                          <p:val>
                                            <p:strVal val="#ppt_x"/>
                                          </p:val>
                                        </p:tav>
                                      </p:tavLst>
                                    </p:anim>
                                    <p:anim calcmode="lin" valueType="num">
                                      <p:cBhvr>
                                        <p:cTn id="83" dur="500" fill="hold"/>
                                        <p:tgtEl>
                                          <p:spTgt spid="6">
                                            <p:graphicEl>
                                              <a:dgm id="{495111A3-6F28-431E-96D9-6DDB3490DDAE}"/>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6" grpId="0" uiExpand="1">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4"/>
        <p:cNvGrpSpPr/>
        <p:nvPr/>
      </p:nvGrpSpPr>
      <p:grpSpPr>
        <a:xfrm>
          <a:off x="0" y="0"/>
          <a:ext cx="0" cy="0"/>
          <a:chOff x="0" y="0"/>
          <a:chExt cx="0" cy="0"/>
        </a:xfrm>
      </p:grpSpPr>
      <p:sp>
        <p:nvSpPr>
          <p:cNvPr id="1615" name="Google Shape;1615;p36"/>
          <p:cNvSpPr/>
          <p:nvPr/>
        </p:nvSpPr>
        <p:spPr>
          <a:xfrm>
            <a:off x="8083521" y="1262457"/>
            <a:ext cx="122383" cy="125196"/>
          </a:xfrm>
          <a:custGeom>
            <a:avLst/>
            <a:gdLst/>
            <a:ahLst/>
            <a:cxnLst/>
            <a:rect l="l" t="t" r="r" b="b"/>
            <a:pathLst>
              <a:path w="1021" h="879" extrusionOk="0">
                <a:moveTo>
                  <a:pt x="586" y="95"/>
                </a:moveTo>
                <a:cubicBezTo>
                  <a:pt x="774" y="95"/>
                  <a:pt x="934" y="250"/>
                  <a:pt x="934" y="439"/>
                </a:cubicBezTo>
                <a:cubicBezTo>
                  <a:pt x="934" y="648"/>
                  <a:pt x="761" y="787"/>
                  <a:pt x="581" y="787"/>
                </a:cubicBezTo>
                <a:cubicBezTo>
                  <a:pt x="496" y="787"/>
                  <a:pt x="409" y="756"/>
                  <a:pt x="339" y="685"/>
                </a:cubicBezTo>
                <a:cubicBezTo>
                  <a:pt x="121" y="468"/>
                  <a:pt x="276" y="95"/>
                  <a:pt x="586" y="95"/>
                </a:cubicBezTo>
                <a:close/>
                <a:moveTo>
                  <a:pt x="580" y="1"/>
                </a:moveTo>
                <a:cubicBezTo>
                  <a:pt x="474" y="1"/>
                  <a:pt x="365" y="40"/>
                  <a:pt x="276" y="129"/>
                </a:cubicBezTo>
                <a:cubicBezTo>
                  <a:pt x="0" y="405"/>
                  <a:pt x="194" y="879"/>
                  <a:pt x="586" y="879"/>
                </a:cubicBezTo>
                <a:cubicBezTo>
                  <a:pt x="827" y="879"/>
                  <a:pt x="1021" y="680"/>
                  <a:pt x="1021" y="439"/>
                </a:cubicBezTo>
                <a:cubicBezTo>
                  <a:pt x="1021" y="176"/>
                  <a:pt x="805" y="1"/>
                  <a:pt x="580" y="1"/>
                </a:cubicBezTo>
                <a:close/>
              </a:path>
            </a:pathLst>
          </a:custGeom>
          <a:solidFill>
            <a:srgbClr val="C78A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6"/>
          <p:cNvSpPr/>
          <p:nvPr/>
        </p:nvSpPr>
        <p:spPr>
          <a:xfrm>
            <a:off x="1554049" y="3333779"/>
            <a:ext cx="114951" cy="117077"/>
          </a:xfrm>
          <a:custGeom>
            <a:avLst/>
            <a:gdLst/>
            <a:ahLst/>
            <a:cxnLst/>
            <a:rect l="l" t="t" r="r" b="b"/>
            <a:pathLst>
              <a:path w="959" h="822" extrusionOk="0">
                <a:moveTo>
                  <a:pt x="547" y="96"/>
                </a:moveTo>
                <a:cubicBezTo>
                  <a:pt x="721" y="96"/>
                  <a:pt x="867" y="236"/>
                  <a:pt x="867" y="410"/>
                </a:cubicBezTo>
                <a:cubicBezTo>
                  <a:pt x="867" y="603"/>
                  <a:pt x="709" y="730"/>
                  <a:pt x="546" y="730"/>
                </a:cubicBezTo>
                <a:cubicBezTo>
                  <a:pt x="468" y="730"/>
                  <a:pt x="389" y="701"/>
                  <a:pt x="325" y="637"/>
                </a:cubicBezTo>
                <a:cubicBezTo>
                  <a:pt x="126" y="434"/>
                  <a:pt x="267" y="96"/>
                  <a:pt x="547" y="96"/>
                </a:cubicBezTo>
                <a:close/>
                <a:moveTo>
                  <a:pt x="546" y="0"/>
                </a:moveTo>
                <a:cubicBezTo>
                  <a:pt x="446" y="0"/>
                  <a:pt x="344" y="37"/>
                  <a:pt x="262" y="120"/>
                </a:cubicBezTo>
                <a:cubicBezTo>
                  <a:pt x="1" y="381"/>
                  <a:pt x="185" y="821"/>
                  <a:pt x="547" y="821"/>
                </a:cubicBezTo>
                <a:cubicBezTo>
                  <a:pt x="775" y="816"/>
                  <a:pt x="958" y="637"/>
                  <a:pt x="958" y="410"/>
                </a:cubicBezTo>
                <a:cubicBezTo>
                  <a:pt x="958" y="164"/>
                  <a:pt x="756" y="0"/>
                  <a:pt x="546" y="0"/>
                </a:cubicBezTo>
                <a:close/>
              </a:path>
            </a:pathLst>
          </a:custGeom>
          <a:solidFill>
            <a:srgbClr val="C78A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6"/>
          <p:cNvSpPr/>
          <p:nvPr/>
        </p:nvSpPr>
        <p:spPr>
          <a:xfrm>
            <a:off x="1584675" y="3042995"/>
            <a:ext cx="63414" cy="73402"/>
          </a:xfrm>
          <a:custGeom>
            <a:avLst/>
            <a:gdLst/>
            <a:ahLst/>
            <a:cxnLst/>
            <a:rect l="l" t="t" r="r" b="b"/>
            <a:pathLst>
              <a:path w="930" h="906" extrusionOk="0">
                <a:moveTo>
                  <a:pt x="465" y="1"/>
                </a:moveTo>
                <a:cubicBezTo>
                  <a:pt x="228" y="1"/>
                  <a:pt x="1" y="209"/>
                  <a:pt x="11" y="451"/>
                </a:cubicBezTo>
                <a:cubicBezTo>
                  <a:pt x="15" y="702"/>
                  <a:pt x="219" y="901"/>
                  <a:pt x="465" y="906"/>
                </a:cubicBezTo>
                <a:cubicBezTo>
                  <a:pt x="702" y="906"/>
                  <a:pt x="930" y="698"/>
                  <a:pt x="920" y="451"/>
                </a:cubicBezTo>
                <a:cubicBezTo>
                  <a:pt x="915" y="204"/>
                  <a:pt x="712" y="1"/>
                  <a:pt x="465" y="1"/>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6"/>
          <p:cNvSpPr/>
          <p:nvPr/>
        </p:nvSpPr>
        <p:spPr>
          <a:xfrm>
            <a:off x="8279800" y="1497873"/>
            <a:ext cx="91585" cy="86882"/>
          </a:xfrm>
          <a:custGeom>
            <a:avLst/>
            <a:gdLst/>
            <a:ahLst/>
            <a:cxnLst/>
            <a:rect l="l" t="t" r="r" b="b"/>
            <a:pathLst>
              <a:path w="707" h="610" extrusionOk="0">
                <a:moveTo>
                  <a:pt x="306" y="1"/>
                </a:moveTo>
                <a:cubicBezTo>
                  <a:pt x="150" y="1"/>
                  <a:pt x="1" y="122"/>
                  <a:pt x="1" y="305"/>
                </a:cubicBezTo>
                <a:cubicBezTo>
                  <a:pt x="5" y="469"/>
                  <a:pt x="141" y="605"/>
                  <a:pt x="305" y="609"/>
                </a:cubicBezTo>
                <a:cubicBezTo>
                  <a:pt x="576" y="609"/>
                  <a:pt x="707" y="281"/>
                  <a:pt x="518" y="92"/>
                </a:cubicBezTo>
                <a:cubicBezTo>
                  <a:pt x="457" y="29"/>
                  <a:pt x="381" y="1"/>
                  <a:pt x="306" y="1"/>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6"/>
          <p:cNvSpPr/>
          <p:nvPr/>
        </p:nvSpPr>
        <p:spPr>
          <a:xfrm>
            <a:off x="8259793" y="1810879"/>
            <a:ext cx="127987" cy="146845"/>
          </a:xfrm>
          <a:custGeom>
            <a:avLst/>
            <a:gdLst/>
            <a:ahLst/>
            <a:cxnLst/>
            <a:rect l="l" t="t" r="r" b="b"/>
            <a:pathLst>
              <a:path w="988" h="1031" extrusionOk="0">
                <a:moveTo>
                  <a:pt x="484" y="0"/>
                </a:moveTo>
                <a:lnTo>
                  <a:pt x="357" y="367"/>
                </a:lnTo>
                <a:lnTo>
                  <a:pt x="357" y="367"/>
                </a:lnTo>
                <a:lnTo>
                  <a:pt x="0" y="363"/>
                </a:lnTo>
                <a:lnTo>
                  <a:pt x="0" y="363"/>
                </a:lnTo>
                <a:cubicBezTo>
                  <a:pt x="0" y="363"/>
                  <a:pt x="123" y="462"/>
                  <a:pt x="280" y="589"/>
                </a:cubicBezTo>
                <a:lnTo>
                  <a:pt x="280" y="589"/>
                </a:lnTo>
                <a:lnTo>
                  <a:pt x="136" y="1006"/>
                </a:lnTo>
                <a:lnTo>
                  <a:pt x="136" y="1006"/>
                </a:lnTo>
                <a:lnTo>
                  <a:pt x="482" y="749"/>
                </a:lnTo>
                <a:lnTo>
                  <a:pt x="482" y="749"/>
                </a:lnTo>
                <a:cubicBezTo>
                  <a:pt x="611" y="851"/>
                  <a:pt x="740" y="953"/>
                  <a:pt x="835" y="1024"/>
                </a:cubicBezTo>
                <a:lnTo>
                  <a:pt x="835" y="1024"/>
                </a:lnTo>
                <a:lnTo>
                  <a:pt x="688" y="595"/>
                </a:lnTo>
                <a:lnTo>
                  <a:pt x="688" y="595"/>
                </a:lnTo>
                <a:lnTo>
                  <a:pt x="987" y="373"/>
                </a:lnTo>
                <a:lnTo>
                  <a:pt x="611" y="369"/>
                </a:lnTo>
                <a:lnTo>
                  <a:pt x="611" y="369"/>
                </a:lnTo>
                <a:lnTo>
                  <a:pt x="484" y="0"/>
                </a:lnTo>
                <a:close/>
                <a:moveTo>
                  <a:pt x="835" y="1024"/>
                </a:moveTo>
                <a:lnTo>
                  <a:pt x="837" y="1031"/>
                </a:lnTo>
                <a:lnTo>
                  <a:pt x="837" y="1026"/>
                </a:lnTo>
                <a:cubicBezTo>
                  <a:pt x="837" y="1025"/>
                  <a:pt x="836" y="1025"/>
                  <a:pt x="835" y="1024"/>
                </a:cubicBezTo>
                <a:close/>
              </a:path>
            </a:pathLst>
          </a:custGeom>
          <a:solidFill>
            <a:srgbClr val="F4C7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6"/>
          <p:cNvSpPr/>
          <p:nvPr/>
        </p:nvSpPr>
        <p:spPr>
          <a:xfrm>
            <a:off x="878594" y="3758983"/>
            <a:ext cx="150527" cy="172340"/>
          </a:xfrm>
          <a:custGeom>
            <a:avLst/>
            <a:gdLst/>
            <a:ahLst/>
            <a:cxnLst/>
            <a:rect l="l" t="t" r="r" b="b"/>
            <a:pathLst>
              <a:path w="1162" h="1210" extrusionOk="0">
                <a:moveTo>
                  <a:pt x="595" y="1"/>
                </a:moveTo>
                <a:lnTo>
                  <a:pt x="449" y="432"/>
                </a:lnTo>
                <a:lnTo>
                  <a:pt x="449" y="432"/>
                </a:lnTo>
                <a:lnTo>
                  <a:pt x="0" y="436"/>
                </a:lnTo>
                <a:lnTo>
                  <a:pt x="357" y="702"/>
                </a:lnTo>
                <a:lnTo>
                  <a:pt x="357" y="702"/>
                </a:lnTo>
                <a:lnTo>
                  <a:pt x="184" y="1210"/>
                </a:lnTo>
                <a:cubicBezTo>
                  <a:pt x="294" y="1125"/>
                  <a:pt x="447" y="1004"/>
                  <a:pt x="599" y="882"/>
                </a:cubicBezTo>
                <a:lnTo>
                  <a:pt x="599" y="882"/>
                </a:lnTo>
                <a:lnTo>
                  <a:pt x="1006" y="1186"/>
                </a:lnTo>
                <a:lnTo>
                  <a:pt x="835" y="691"/>
                </a:lnTo>
                <a:lnTo>
                  <a:pt x="835" y="691"/>
                </a:lnTo>
                <a:cubicBezTo>
                  <a:pt x="1019" y="543"/>
                  <a:pt x="1161" y="426"/>
                  <a:pt x="1161" y="426"/>
                </a:cubicBezTo>
                <a:lnTo>
                  <a:pt x="1161" y="426"/>
                </a:lnTo>
                <a:lnTo>
                  <a:pt x="744" y="430"/>
                </a:lnTo>
                <a:lnTo>
                  <a:pt x="744" y="430"/>
                </a:lnTo>
                <a:lnTo>
                  <a:pt x="595" y="1"/>
                </a:lnTo>
                <a:close/>
              </a:path>
            </a:pathLst>
          </a:custGeom>
          <a:solidFill>
            <a:srgbClr val="F4C7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Rectangle 65"/>
          <p:cNvSpPr/>
          <p:nvPr/>
        </p:nvSpPr>
        <p:spPr>
          <a:xfrm>
            <a:off x="1881266" y="2579236"/>
            <a:ext cx="5741232" cy="1352087"/>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Google Shape;707;p42"/>
          <p:cNvSpPr txBox="1">
            <a:spLocks/>
          </p:cNvSpPr>
          <p:nvPr/>
        </p:nvSpPr>
        <p:spPr>
          <a:xfrm>
            <a:off x="0" y="-51205"/>
            <a:ext cx="9143999" cy="800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600" b="1">
                <a:solidFill>
                  <a:schemeClr val="accent1">
                    <a:lumMod val="50000"/>
                  </a:schemeClr>
                </a:solidFill>
                <a:latin typeface="+mn-lt"/>
              </a:rPr>
              <a:t>DẶN DÒ</a:t>
            </a:r>
          </a:p>
        </p:txBody>
      </p:sp>
      <p:grpSp>
        <p:nvGrpSpPr>
          <p:cNvPr id="19" name="Group 18"/>
          <p:cNvGrpSpPr/>
          <p:nvPr/>
        </p:nvGrpSpPr>
        <p:grpSpPr>
          <a:xfrm>
            <a:off x="1881266" y="1059787"/>
            <a:ext cx="5741232" cy="779498"/>
            <a:chOff x="1525518" y="1373541"/>
            <a:chExt cx="6314338" cy="779498"/>
          </a:xfrm>
        </p:grpSpPr>
        <p:sp>
          <p:nvSpPr>
            <p:cNvPr id="65" name="Rectangle 64"/>
            <p:cNvSpPr/>
            <p:nvPr/>
          </p:nvSpPr>
          <p:spPr>
            <a:xfrm>
              <a:off x="1525518" y="1373541"/>
              <a:ext cx="6314338" cy="701926"/>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Google Shape;1921;p62"/>
            <p:cNvSpPr txBox="1">
              <a:spLocks/>
            </p:cNvSpPr>
            <p:nvPr/>
          </p:nvSpPr>
          <p:spPr>
            <a:xfrm>
              <a:off x="1525518" y="1772936"/>
              <a:ext cx="6314338" cy="38010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000"/>
                <a:buFont typeface="Sacramento"/>
                <a:buNone/>
                <a:defRPr sz="2000" b="0" i="0" u="none" strike="noStrike" cap="none">
                  <a:solidFill>
                    <a:schemeClr val="lt1"/>
                  </a:solidFill>
                  <a:latin typeface="Shadows Into Light Two"/>
                  <a:ea typeface="Shadows Into Light Two"/>
                  <a:cs typeface="Shadows Into Light Two"/>
                  <a:sym typeface="Shadows Into Light Two"/>
                </a:defRPr>
              </a:lvl1pPr>
              <a:lvl2pPr marL="914400" marR="0" lvl="1"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2pPr>
              <a:lvl3pPr marL="1371600" marR="0" lvl="2"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3pPr>
              <a:lvl4pPr marL="1828800" marR="0" lvl="3"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4pPr>
              <a:lvl5pPr marL="2286000" marR="0" lvl="4"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5pPr>
              <a:lvl6pPr marL="2743200" marR="0" lvl="5"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6pPr>
              <a:lvl7pPr marL="3200400" marR="0" lvl="6"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7pPr>
              <a:lvl8pPr marL="3657600" marR="0" lvl="7"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8pPr>
              <a:lvl9pPr marL="4114800" marR="0" lvl="8"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9pPr>
            </a:lstStyle>
            <a:p>
              <a:pPr marL="0" lvl="0" indent="0">
                <a:lnSpc>
                  <a:spcPct val="150000"/>
                </a:lnSpc>
              </a:pPr>
              <a:r>
                <a:rPr lang="en-US" sz="2400" b="1" smtClean="0">
                  <a:solidFill>
                    <a:schemeClr val="bg2"/>
                  </a:solidFill>
                  <a:latin typeface="+mj-lt"/>
                </a:rPr>
                <a:t>HOÀN THÀNH BỨC THƯ THĂM HỎ</a:t>
              </a:r>
              <a:r>
                <a:rPr lang="vi-VN" sz="2400" b="1" smtClean="0">
                  <a:solidFill>
                    <a:srgbClr val="081C36"/>
                  </a:solidFill>
                </a:rPr>
                <a:t>I</a:t>
              </a:r>
              <a:endParaRPr lang="en-US" sz="2400" smtClean="0"/>
            </a:p>
            <a:p>
              <a:pPr marL="0" indent="0">
                <a:lnSpc>
                  <a:spcPct val="150000"/>
                </a:lnSpc>
              </a:pPr>
              <a:endParaRPr lang="en-US" sz="2400" b="1">
                <a:solidFill>
                  <a:schemeClr val="bg2"/>
                </a:solidFill>
                <a:latin typeface="+mj-lt"/>
              </a:endParaRPr>
            </a:p>
          </p:txBody>
        </p:sp>
      </p:grpSp>
      <p:sp>
        <p:nvSpPr>
          <p:cNvPr id="69" name="Google Shape;1921;p62"/>
          <p:cNvSpPr txBox="1">
            <a:spLocks/>
          </p:cNvSpPr>
          <p:nvPr/>
        </p:nvSpPr>
        <p:spPr>
          <a:xfrm>
            <a:off x="1881266" y="2534582"/>
            <a:ext cx="5741232" cy="38010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000"/>
              <a:buFont typeface="Sacramento"/>
              <a:buNone/>
              <a:defRPr sz="2000" b="0" i="0" u="none" strike="noStrike" cap="none">
                <a:solidFill>
                  <a:schemeClr val="lt1"/>
                </a:solidFill>
                <a:latin typeface="Shadows Into Light Two"/>
                <a:ea typeface="Shadows Into Light Two"/>
                <a:cs typeface="Shadows Into Light Two"/>
                <a:sym typeface="Shadows Into Light Two"/>
              </a:defRPr>
            </a:lvl1pPr>
            <a:lvl2pPr marL="914400" marR="0" lvl="1"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2pPr>
            <a:lvl3pPr marL="1371600" marR="0" lvl="2"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3pPr>
            <a:lvl4pPr marL="1828800" marR="0" lvl="3"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4pPr>
            <a:lvl5pPr marL="2286000" marR="0" lvl="4"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5pPr>
            <a:lvl6pPr marL="2743200" marR="0" lvl="5"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6pPr>
            <a:lvl7pPr marL="3200400" marR="0" lvl="6"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7pPr>
            <a:lvl8pPr marL="3657600" marR="0" lvl="7"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8pPr>
            <a:lvl9pPr marL="4114800" marR="0" lvl="8"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9pPr>
          </a:lstStyle>
          <a:p>
            <a:pPr marL="0" indent="0">
              <a:lnSpc>
                <a:spcPct val="250000"/>
              </a:lnSpc>
            </a:pPr>
            <a:r>
              <a:rPr lang="en-US" sz="2400" b="1">
                <a:solidFill>
                  <a:schemeClr val="tx1">
                    <a:lumMod val="90000"/>
                    <a:lumOff val="10000"/>
                  </a:schemeClr>
                </a:solidFill>
                <a:latin typeface="+mj-lt"/>
              </a:rPr>
              <a:t>Chuẩn bị bài sau </a:t>
            </a:r>
          </a:p>
          <a:p>
            <a:pPr marL="0" indent="0">
              <a:lnSpc>
                <a:spcPct val="150000"/>
              </a:lnSpc>
            </a:pPr>
            <a:r>
              <a:rPr lang="en-US" sz="2800" b="1">
                <a:solidFill>
                  <a:schemeClr val="tx1">
                    <a:lumMod val="90000"/>
                    <a:lumOff val="10000"/>
                  </a:schemeClr>
                </a:solidFill>
                <a:latin typeface="+mj-lt"/>
              </a:rPr>
              <a:t>ĐỌC 3:</a:t>
            </a:r>
          </a:p>
          <a:p>
            <a:pPr marL="0" indent="0">
              <a:lnSpc>
                <a:spcPct val="150000"/>
              </a:lnSpc>
            </a:pPr>
            <a:r>
              <a:rPr lang="en-US" sz="2800" b="1">
                <a:solidFill>
                  <a:schemeClr val="tx1">
                    <a:lumMod val="90000"/>
                    <a:lumOff val="10000"/>
                  </a:schemeClr>
                </a:solidFill>
                <a:latin typeface="+mj-lt"/>
              </a:rPr>
              <a:t>CHỌN ĐƯỜNG</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p:cTn id="7" dur="500" fill="hold"/>
                                        <p:tgtEl>
                                          <p:spTgt spid="67"/>
                                        </p:tgtEl>
                                        <p:attrNameLst>
                                          <p:attrName>ppt_w</p:attrName>
                                        </p:attrNameLst>
                                      </p:cBhvr>
                                      <p:tavLst>
                                        <p:tav tm="0">
                                          <p:val>
                                            <p:fltVal val="0"/>
                                          </p:val>
                                        </p:tav>
                                        <p:tav tm="100000">
                                          <p:val>
                                            <p:strVal val="#ppt_w"/>
                                          </p:val>
                                        </p:tav>
                                      </p:tavLst>
                                    </p:anim>
                                    <p:anim calcmode="lin" valueType="num">
                                      <p:cBhvr>
                                        <p:cTn id="8" dur="500" fill="hold"/>
                                        <p:tgtEl>
                                          <p:spTgt spid="67"/>
                                        </p:tgtEl>
                                        <p:attrNameLst>
                                          <p:attrName>ppt_h</p:attrName>
                                        </p:attrNameLst>
                                      </p:cBhvr>
                                      <p:tavLst>
                                        <p:tav tm="0">
                                          <p:val>
                                            <p:fltVal val="0"/>
                                          </p:val>
                                        </p:tav>
                                        <p:tav tm="100000">
                                          <p:val>
                                            <p:strVal val="#ppt_h"/>
                                          </p:val>
                                        </p:tav>
                                      </p:tavLst>
                                    </p:anim>
                                    <p:animEffect transition="in" filter="fade">
                                      <p:cBhvr>
                                        <p:cTn id="9" dur="500"/>
                                        <p:tgtEl>
                                          <p:spTgt spid="6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9"/>
                                        </p:tgtEl>
                                        <p:attrNameLst>
                                          <p:attrName>style.visibility</p:attrName>
                                        </p:attrNameLst>
                                      </p:cBhvr>
                                      <p:to>
                                        <p:strVal val="visible"/>
                                      </p:to>
                                    </p:set>
                                    <p:animEffect transition="in" filter="fade">
                                      <p:cBhvr>
                                        <p:cTn id="14" dur="500"/>
                                        <p:tgtEl>
                                          <p:spTgt spid="69"/>
                                        </p:tgtEl>
                                      </p:cBhvr>
                                    </p:animEffect>
                                    <p:anim calcmode="lin" valueType="num">
                                      <p:cBhvr>
                                        <p:cTn id="15" dur="500" fill="hold"/>
                                        <p:tgtEl>
                                          <p:spTgt spid="69"/>
                                        </p:tgtEl>
                                        <p:attrNameLst>
                                          <p:attrName>ppt_x</p:attrName>
                                        </p:attrNameLst>
                                      </p:cBhvr>
                                      <p:tavLst>
                                        <p:tav tm="0">
                                          <p:val>
                                            <p:strVal val="#ppt_x"/>
                                          </p:val>
                                        </p:tav>
                                        <p:tav tm="100000">
                                          <p:val>
                                            <p:strVal val="#ppt_x"/>
                                          </p:val>
                                        </p:tav>
                                      </p:tavLst>
                                    </p:anim>
                                    <p:anim calcmode="lin" valueType="num">
                                      <p:cBhvr>
                                        <p:cTn id="16" dur="500" fill="hold"/>
                                        <p:tgtEl>
                                          <p:spTgt spid="69"/>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fade">
                                      <p:cBhvr>
                                        <p:cTn id="19" dur="500"/>
                                        <p:tgtEl>
                                          <p:spTgt spid="66"/>
                                        </p:tgtEl>
                                      </p:cBhvr>
                                    </p:animEffect>
                                    <p:anim calcmode="lin" valueType="num">
                                      <p:cBhvr>
                                        <p:cTn id="20" dur="500" fill="hold"/>
                                        <p:tgtEl>
                                          <p:spTgt spid="66"/>
                                        </p:tgtEl>
                                        <p:attrNameLst>
                                          <p:attrName>ppt_x</p:attrName>
                                        </p:attrNameLst>
                                      </p:cBhvr>
                                      <p:tavLst>
                                        <p:tav tm="0">
                                          <p:val>
                                            <p:strVal val="#ppt_x"/>
                                          </p:val>
                                        </p:tav>
                                        <p:tav tm="100000">
                                          <p:val>
                                            <p:strVal val="#ppt_x"/>
                                          </p:val>
                                        </p:tav>
                                      </p:tavLst>
                                    </p:anim>
                                    <p:anim calcmode="lin" valueType="num">
                                      <p:cBhvr>
                                        <p:cTn id="21" dur="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21"/>
        <p:cNvGrpSpPr/>
        <p:nvPr/>
      </p:nvGrpSpPr>
      <p:grpSpPr>
        <a:xfrm>
          <a:off x="0" y="0"/>
          <a:ext cx="0" cy="0"/>
          <a:chOff x="0" y="0"/>
          <a:chExt cx="0" cy="0"/>
        </a:xfrm>
      </p:grpSpPr>
      <p:sp>
        <p:nvSpPr>
          <p:cNvPr id="3" name="Google Shape;306;p25"/>
          <p:cNvSpPr txBox="1"/>
          <p:nvPr/>
        </p:nvSpPr>
        <p:spPr>
          <a:xfrm>
            <a:off x="0" y="806957"/>
            <a:ext cx="9144000" cy="3739485"/>
          </a:xfrm>
          <a:prstGeom prst="rect">
            <a:avLst/>
          </a:prstGeom>
          <a:noFill/>
          <a:ln>
            <a:noFill/>
          </a:ln>
        </p:spPr>
        <p:txBody>
          <a:bodyPr spcFirstLastPara="1" wrap="square" lIns="0" tIns="0" rIns="0" bIns="0" anchor="t" anchorCtr="0">
            <a:spAutoFit/>
          </a:bodyPr>
          <a:lstStyle/>
          <a:p>
            <a:pPr algn="ctr">
              <a:lnSpc>
                <a:spcPct val="150000"/>
              </a:lnSpc>
            </a:pPr>
            <a:r>
              <a:rPr lang="vi-VN" sz="5400" b="1">
                <a:solidFill>
                  <a:schemeClr val="accent1">
                    <a:lumMod val="50000"/>
                  </a:schemeClr>
                </a:solidFill>
              </a:rPr>
              <a:t>CẢM ƠN CÁC EM </a:t>
            </a:r>
            <a:endParaRPr lang="en-US" sz="5400" b="1" smtClean="0">
              <a:solidFill>
                <a:schemeClr val="accent1">
                  <a:lumMod val="50000"/>
                </a:schemeClr>
              </a:solidFill>
            </a:endParaRPr>
          </a:p>
          <a:p>
            <a:pPr algn="ctr">
              <a:lnSpc>
                <a:spcPct val="150000"/>
              </a:lnSpc>
            </a:pPr>
            <a:r>
              <a:rPr lang="vi-VN" sz="5400" b="1" smtClean="0">
                <a:solidFill>
                  <a:schemeClr val="accent1">
                    <a:lumMod val="50000"/>
                  </a:schemeClr>
                </a:solidFill>
              </a:rPr>
              <a:t>ĐÃ </a:t>
            </a:r>
            <a:r>
              <a:rPr lang="vi-VN" sz="5400" b="1">
                <a:solidFill>
                  <a:schemeClr val="accent1">
                    <a:lumMod val="50000"/>
                  </a:schemeClr>
                </a:solidFill>
              </a:rPr>
              <a:t>LẮNG NGHE, </a:t>
            </a:r>
            <a:endParaRPr lang="en-US" sz="5400" b="1">
              <a:solidFill>
                <a:schemeClr val="accent1">
                  <a:lumMod val="50000"/>
                </a:schemeClr>
              </a:solidFill>
            </a:endParaRPr>
          </a:p>
          <a:p>
            <a:pPr algn="ctr">
              <a:lnSpc>
                <a:spcPct val="150000"/>
              </a:lnSpc>
            </a:pPr>
            <a:r>
              <a:rPr lang="vi-VN" sz="5400" b="1">
                <a:solidFill>
                  <a:schemeClr val="accent1">
                    <a:lumMod val="50000"/>
                  </a:schemeClr>
                </a:solidFill>
              </a:rPr>
              <a:t>HẸN GẶP LẠI!</a:t>
            </a:r>
          </a:p>
        </p:txBody>
      </p:sp>
    </p:spTree>
    <p:extLst>
      <p:ext uri="{BB962C8B-B14F-4D97-AF65-F5344CB8AC3E}">
        <p14:creationId xmlns:p14="http://schemas.microsoft.com/office/powerpoint/2010/main" val="35469996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27"/>
        <p:cNvGrpSpPr/>
        <p:nvPr/>
      </p:nvGrpSpPr>
      <p:grpSpPr>
        <a:xfrm>
          <a:off x="0" y="0"/>
          <a:ext cx="0" cy="0"/>
          <a:chOff x="0" y="0"/>
          <a:chExt cx="0" cy="0"/>
        </a:xfrm>
      </p:grpSpPr>
      <p:sp>
        <p:nvSpPr>
          <p:cNvPr id="6" name="Rectangle 5"/>
          <p:cNvSpPr/>
          <p:nvPr/>
        </p:nvSpPr>
        <p:spPr>
          <a:xfrm>
            <a:off x="3138643" y="0"/>
            <a:ext cx="2887329" cy="820674"/>
          </a:xfrm>
          <a:prstGeom prst="rect">
            <a:avLst/>
          </a:prstGeom>
        </p:spPr>
        <p:txBody>
          <a:bodyPr wrap="none">
            <a:spAutoFit/>
          </a:bodyPr>
          <a:lstStyle/>
          <a:p>
            <a:pPr algn="just">
              <a:lnSpc>
                <a:spcPct val="150000"/>
              </a:lnSpc>
            </a:pPr>
            <a:r>
              <a:rPr lang="en-US" sz="3600" b="1">
                <a:solidFill>
                  <a:schemeClr val="accent1">
                    <a:lumMod val="50000"/>
                  </a:schemeClr>
                </a:solidFill>
                <a:latin typeface="+mj-lt"/>
              </a:rPr>
              <a:t>KHỞI ĐỘNG</a:t>
            </a:r>
            <a:endParaRPr lang="en-US" sz="3600">
              <a:solidFill>
                <a:schemeClr val="accent1">
                  <a:lumMod val="50000"/>
                </a:schemeClr>
              </a:solidFill>
              <a:latin typeface="+mj-lt"/>
            </a:endParaRPr>
          </a:p>
        </p:txBody>
      </p:sp>
      <p:sp>
        <p:nvSpPr>
          <p:cNvPr id="7" name="Oval 6"/>
          <p:cNvSpPr/>
          <p:nvPr/>
        </p:nvSpPr>
        <p:spPr>
          <a:xfrm>
            <a:off x="8107681" y="245184"/>
            <a:ext cx="726268" cy="699696"/>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smtClean="0">
                <a:solidFill>
                  <a:srgbClr val="FFFFFF"/>
                </a:solidFill>
              </a:rPr>
              <a:t>?</a:t>
            </a:r>
            <a:endParaRPr lang="en-US" sz="4400" b="1">
              <a:solidFill>
                <a:srgbClr val="FFFFFF"/>
              </a:solidFill>
            </a:endParaRPr>
          </a:p>
        </p:txBody>
      </p:sp>
      <p:sp>
        <p:nvSpPr>
          <p:cNvPr id="4" name="Rectangle 3"/>
          <p:cNvSpPr/>
          <p:nvPr/>
        </p:nvSpPr>
        <p:spPr>
          <a:xfrm>
            <a:off x="1564493" y="1162499"/>
            <a:ext cx="6035627" cy="1305165"/>
          </a:xfrm>
          <a:prstGeom prst="rect">
            <a:avLst/>
          </a:prstGeom>
        </p:spPr>
        <p:txBody>
          <a:bodyPr wrap="none">
            <a:spAutoFit/>
          </a:bodyPr>
          <a:lstStyle/>
          <a:p>
            <a:pPr algn="ctr">
              <a:lnSpc>
                <a:spcPct val="150000"/>
              </a:lnSpc>
            </a:pPr>
            <a:r>
              <a:rPr lang="vi-VN" sz="2800" b="1">
                <a:solidFill>
                  <a:schemeClr val="tx1"/>
                </a:solidFill>
                <a:latin typeface="+mn-lt"/>
              </a:rPr>
              <a:t>Em đã từng viết thư cho ai chưa? </a:t>
            </a:r>
            <a:endParaRPr lang="en-US" sz="2800" b="1" smtClean="0">
              <a:solidFill>
                <a:schemeClr val="tx1"/>
              </a:solidFill>
              <a:latin typeface="+mn-lt"/>
            </a:endParaRPr>
          </a:p>
          <a:p>
            <a:pPr algn="ctr">
              <a:lnSpc>
                <a:spcPct val="150000"/>
              </a:lnSpc>
            </a:pPr>
            <a:r>
              <a:rPr lang="vi-VN" sz="2800" b="1" smtClean="0">
                <a:solidFill>
                  <a:schemeClr val="tx1"/>
                </a:solidFill>
                <a:latin typeface="+mn-lt"/>
              </a:rPr>
              <a:t>Em </a:t>
            </a:r>
            <a:r>
              <a:rPr lang="vi-VN" sz="2800" b="1">
                <a:solidFill>
                  <a:schemeClr val="tx1"/>
                </a:solidFill>
                <a:latin typeface="+mn-lt"/>
              </a:rPr>
              <a:t>viết với lí do gì?</a:t>
            </a:r>
            <a:endParaRPr lang="en-US" sz="2800" b="1">
              <a:solidFill>
                <a:schemeClr val="tx1"/>
              </a:solidFill>
              <a:latin typeface="+mn-l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27"/>
        <p:cNvGrpSpPr/>
        <p:nvPr/>
      </p:nvGrpSpPr>
      <p:grpSpPr>
        <a:xfrm>
          <a:off x="0" y="0"/>
          <a:ext cx="0" cy="0"/>
          <a:chOff x="0" y="0"/>
          <a:chExt cx="0" cy="0"/>
        </a:xfrm>
      </p:grpSpPr>
      <p:sp>
        <p:nvSpPr>
          <p:cNvPr id="6" name="Rectangle 5"/>
          <p:cNvSpPr/>
          <p:nvPr/>
        </p:nvSpPr>
        <p:spPr>
          <a:xfrm>
            <a:off x="3138643" y="0"/>
            <a:ext cx="2887329" cy="820674"/>
          </a:xfrm>
          <a:prstGeom prst="rect">
            <a:avLst/>
          </a:prstGeom>
        </p:spPr>
        <p:txBody>
          <a:bodyPr wrap="none">
            <a:spAutoFit/>
          </a:bodyPr>
          <a:lstStyle/>
          <a:p>
            <a:pPr algn="just">
              <a:lnSpc>
                <a:spcPct val="150000"/>
              </a:lnSpc>
            </a:pPr>
            <a:r>
              <a:rPr lang="en-US" sz="3600" b="1">
                <a:solidFill>
                  <a:schemeClr val="accent1">
                    <a:lumMod val="50000"/>
                  </a:schemeClr>
                </a:solidFill>
                <a:latin typeface="+mj-lt"/>
              </a:rPr>
              <a:t>KHỞI ĐỘNG</a:t>
            </a:r>
            <a:endParaRPr lang="en-US" sz="3600">
              <a:solidFill>
                <a:schemeClr val="accent1">
                  <a:lumMod val="50000"/>
                </a:schemeClr>
              </a:solidFill>
              <a:latin typeface="+mj-lt"/>
            </a:endParaRPr>
          </a:p>
        </p:txBody>
      </p:sp>
      <p:sp>
        <p:nvSpPr>
          <p:cNvPr id="7" name="Oval 6"/>
          <p:cNvSpPr/>
          <p:nvPr/>
        </p:nvSpPr>
        <p:spPr>
          <a:xfrm>
            <a:off x="8107681" y="245184"/>
            <a:ext cx="726268" cy="699696"/>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smtClean="0">
                <a:solidFill>
                  <a:srgbClr val="FFFFFF"/>
                </a:solidFill>
              </a:rPr>
              <a:t>?</a:t>
            </a:r>
            <a:endParaRPr lang="en-US" sz="4400" b="1">
              <a:solidFill>
                <a:srgbClr val="FFFFFF"/>
              </a:solidFill>
            </a:endParaRPr>
          </a:p>
        </p:txBody>
      </p:sp>
      <p:sp>
        <p:nvSpPr>
          <p:cNvPr id="4" name="Rectangle 3"/>
          <p:cNvSpPr/>
          <p:nvPr/>
        </p:nvSpPr>
        <p:spPr>
          <a:xfrm>
            <a:off x="1773696" y="1283182"/>
            <a:ext cx="5617222" cy="1615827"/>
          </a:xfrm>
          <a:prstGeom prst="rect">
            <a:avLst/>
          </a:prstGeom>
        </p:spPr>
        <p:txBody>
          <a:bodyPr wrap="square">
            <a:spAutoFit/>
          </a:bodyPr>
          <a:lstStyle/>
          <a:p>
            <a:pPr algn="ctr">
              <a:lnSpc>
                <a:spcPct val="150000"/>
              </a:lnSpc>
            </a:pPr>
            <a:r>
              <a:rPr lang="vi-VN" sz="2200">
                <a:solidFill>
                  <a:schemeClr val="tx1"/>
                </a:solidFill>
                <a:latin typeface="+mn-lt"/>
              </a:rPr>
              <a:t>Em từng viết thư gửi về quê cho bà nội để hỏi thăm sức khỏe ông bà và khoe với bà về thành tích học tập của em.</a:t>
            </a:r>
            <a:endParaRPr lang="en-US" sz="2200">
              <a:solidFill>
                <a:schemeClr val="tx1"/>
              </a:solidFill>
              <a:latin typeface="+mn-lt"/>
            </a:endParaRPr>
          </a:p>
        </p:txBody>
      </p:sp>
      <p:sp>
        <p:nvSpPr>
          <p:cNvPr id="5" name="Rectangle 4"/>
          <p:cNvSpPr/>
          <p:nvPr/>
        </p:nvSpPr>
        <p:spPr>
          <a:xfrm>
            <a:off x="4075597" y="783233"/>
            <a:ext cx="1013419" cy="537391"/>
          </a:xfrm>
          <a:prstGeom prst="rect">
            <a:avLst/>
          </a:prstGeom>
        </p:spPr>
        <p:txBody>
          <a:bodyPr wrap="none">
            <a:spAutoFit/>
          </a:bodyPr>
          <a:lstStyle/>
          <a:p>
            <a:pPr algn="ctr">
              <a:lnSpc>
                <a:spcPct val="150000"/>
              </a:lnSpc>
            </a:pPr>
            <a:r>
              <a:rPr lang="en-US" sz="2200" b="1" u="sng" smtClean="0">
                <a:solidFill>
                  <a:schemeClr val="tx1"/>
                </a:solidFill>
                <a:latin typeface="+mn-lt"/>
              </a:rPr>
              <a:t>Gợ</a:t>
            </a:r>
            <a:r>
              <a:rPr lang="vi-VN" sz="2200" b="1" u="sng" smtClean="0">
                <a:solidFill>
                  <a:schemeClr val="tx1"/>
                </a:solidFill>
                <a:latin typeface="+mn-lt"/>
              </a:rPr>
              <a:t>i</a:t>
            </a:r>
            <a:r>
              <a:rPr lang="en-US" sz="2200" b="1" u="sng" smtClean="0">
                <a:solidFill>
                  <a:schemeClr val="tx1"/>
                </a:solidFill>
                <a:latin typeface="+mn-lt"/>
              </a:rPr>
              <a:t> ý:</a:t>
            </a:r>
            <a:endParaRPr lang="en-US" sz="2200" b="1" u="sng">
              <a:solidFill>
                <a:schemeClr val="tx1"/>
              </a:solidFill>
              <a:latin typeface="+mn-lt"/>
            </a:endParaRPr>
          </a:p>
        </p:txBody>
      </p:sp>
    </p:spTree>
    <p:extLst>
      <p:ext uri="{BB962C8B-B14F-4D97-AF65-F5344CB8AC3E}">
        <p14:creationId xmlns:p14="http://schemas.microsoft.com/office/powerpoint/2010/main" val="14345946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969" y="1574055"/>
            <a:ext cx="9108031" cy="3139321"/>
          </a:xfrm>
          <a:prstGeom prst="rect">
            <a:avLst/>
          </a:prstGeom>
          <a:noFill/>
        </p:spPr>
        <p:txBody>
          <a:bodyPr wrap="square" rtlCol="0">
            <a:spAutoFit/>
          </a:bodyPr>
          <a:lstStyle/>
          <a:p>
            <a:pPr algn="ctr">
              <a:lnSpc>
                <a:spcPct val="150000"/>
              </a:lnSpc>
            </a:pPr>
            <a:r>
              <a:rPr lang="pt-BR" sz="4400" b="1">
                <a:solidFill>
                  <a:schemeClr val="tx2">
                    <a:lumMod val="50000"/>
                  </a:schemeClr>
                </a:solidFill>
              </a:rPr>
              <a:t>BÀI VIẾT 2: </a:t>
            </a:r>
            <a:endParaRPr lang="pt-BR" sz="4400" b="1" smtClean="0">
              <a:solidFill>
                <a:schemeClr val="tx2">
                  <a:lumMod val="50000"/>
                </a:schemeClr>
              </a:solidFill>
            </a:endParaRPr>
          </a:p>
          <a:p>
            <a:pPr algn="ctr">
              <a:lnSpc>
                <a:spcPct val="150000"/>
              </a:lnSpc>
            </a:pPr>
            <a:r>
              <a:rPr lang="vi-VN" sz="4400" b="1" smtClean="0">
                <a:solidFill>
                  <a:schemeClr val="accent1">
                    <a:lumMod val="50000"/>
                  </a:schemeClr>
                </a:solidFill>
              </a:rPr>
              <a:t>VIẾT </a:t>
            </a:r>
            <a:r>
              <a:rPr lang="vi-VN" sz="4400" b="1">
                <a:solidFill>
                  <a:schemeClr val="accent1">
                    <a:lumMod val="50000"/>
                  </a:schemeClr>
                </a:solidFill>
              </a:rPr>
              <a:t>THƯ THĂM HỎI</a:t>
            </a:r>
          </a:p>
          <a:p>
            <a:pPr algn="ctr">
              <a:lnSpc>
                <a:spcPct val="150000"/>
              </a:lnSpc>
            </a:pPr>
            <a:r>
              <a:rPr lang="vi-VN" sz="4400" b="1">
                <a:solidFill>
                  <a:schemeClr val="accent1">
                    <a:lumMod val="50000"/>
                  </a:schemeClr>
                </a:solidFill>
              </a:rPr>
              <a:t>(Cấu tạo của bức thư)</a:t>
            </a:r>
          </a:p>
        </p:txBody>
      </p:sp>
      <p:sp>
        <p:nvSpPr>
          <p:cNvPr id="4" name="TextBox 3"/>
          <p:cNvSpPr txBox="1"/>
          <p:nvPr/>
        </p:nvSpPr>
        <p:spPr>
          <a:xfrm>
            <a:off x="35969" y="536449"/>
            <a:ext cx="9108031" cy="1015663"/>
          </a:xfrm>
          <a:prstGeom prst="rect">
            <a:avLst/>
          </a:prstGeom>
          <a:noFill/>
        </p:spPr>
        <p:txBody>
          <a:bodyPr wrap="square" rtlCol="0">
            <a:spAutoFit/>
          </a:bodyPr>
          <a:lstStyle/>
          <a:p>
            <a:pPr algn="ctr">
              <a:lnSpc>
                <a:spcPct val="150000"/>
              </a:lnSpc>
            </a:pPr>
            <a:r>
              <a:rPr lang="pt-BR" sz="4000" b="1" smtClean="0">
                <a:solidFill>
                  <a:schemeClr val="accent1">
                    <a:lumMod val="50000"/>
                  </a:schemeClr>
                </a:solidFill>
              </a:rPr>
              <a:t>BÀI </a:t>
            </a:r>
            <a:r>
              <a:rPr lang="pt-BR" sz="4000" b="1">
                <a:solidFill>
                  <a:schemeClr val="accent1">
                    <a:lumMod val="50000"/>
                  </a:schemeClr>
                </a:solidFill>
              </a:rPr>
              <a:t>9: TÀI SẢN VÔ GIÁ</a:t>
            </a:r>
            <a:endParaRPr lang="pt-BR" sz="4000" b="1" dirty="0">
              <a:solidFill>
                <a:schemeClr val="accent1">
                  <a:lumMod val="50000"/>
                </a:schemeClr>
              </a:solidFill>
            </a:endParaRPr>
          </a:p>
        </p:txBody>
      </p:sp>
    </p:spTree>
    <p:extLst>
      <p:ext uri="{BB962C8B-B14F-4D97-AF65-F5344CB8AC3E}">
        <p14:creationId xmlns:p14="http://schemas.microsoft.com/office/powerpoint/2010/main" val="31095269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31"/>
        <p:cNvGrpSpPr/>
        <p:nvPr/>
      </p:nvGrpSpPr>
      <p:grpSpPr>
        <a:xfrm>
          <a:off x="0" y="0"/>
          <a:ext cx="0" cy="0"/>
          <a:chOff x="0" y="0"/>
          <a:chExt cx="0" cy="0"/>
        </a:xfrm>
      </p:grpSpPr>
      <p:sp>
        <p:nvSpPr>
          <p:cNvPr id="33" name="Rectangle 32"/>
          <p:cNvSpPr/>
          <p:nvPr/>
        </p:nvSpPr>
        <p:spPr>
          <a:xfrm>
            <a:off x="2188863" y="-27807"/>
            <a:ext cx="4570482" cy="820674"/>
          </a:xfrm>
          <a:prstGeom prst="rect">
            <a:avLst/>
          </a:prstGeom>
        </p:spPr>
        <p:txBody>
          <a:bodyPr wrap="none">
            <a:spAutoFit/>
          </a:bodyPr>
          <a:lstStyle/>
          <a:p>
            <a:pPr algn="just">
              <a:lnSpc>
                <a:spcPct val="150000"/>
              </a:lnSpc>
            </a:pPr>
            <a:r>
              <a:rPr lang="en-US" sz="3600" b="1">
                <a:solidFill>
                  <a:schemeClr val="accent1">
                    <a:lumMod val="50000"/>
                  </a:schemeClr>
                </a:solidFill>
                <a:latin typeface="+mj-lt"/>
              </a:rPr>
              <a:t>NỘI DUNG BÀI HỌC</a:t>
            </a:r>
          </a:p>
        </p:txBody>
      </p:sp>
      <p:pic>
        <p:nvPicPr>
          <p:cNvPr id="40" name="Google Shape;156;p28"/>
          <p:cNvPicPr preferRelativeResize="0"/>
          <p:nvPr/>
        </p:nvPicPr>
        <p:blipFill>
          <a:blip r:embed="rId3">
            <a:alphaModFix/>
            <a:extLst>
              <a:ext uri="{BEBA8EAE-BF5A-486C-A8C5-ECC9F3942E4B}">
                <a14:imgProps xmlns:a14="http://schemas.microsoft.com/office/drawing/2010/main">
                  <a14:imgLayer r:embed="rId4">
                    <a14:imgEffect>
                      <a14:colorTemperature colorTemp="7200"/>
                    </a14:imgEffect>
                  </a14:imgLayer>
                </a14:imgProps>
              </a:ext>
            </a:extLst>
          </a:blip>
          <a:stretch>
            <a:fillRect/>
          </a:stretch>
        </p:blipFill>
        <p:spPr>
          <a:xfrm>
            <a:off x="4396835" y="1208807"/>
            <a:ext cx="924968" cy="889868"/>
          </a:xfrm>
          <a:prstGeom prst="rect">
            <a:avLst/>
          </a:prstGeom>
          <a:noFill/>
          <a:ln>
            <a:noFill/>
          </a:ln>
        </p:spPr>
      </p:pic>
      <p:sp>
        <p:nvSpPr>
          <p:cNvPr id="41" name="Google Shape;157;p28"/>
          <p:cNvSpPr txBox="1">
            <a:spLocks noGrp="1"/>
          </p:cNvSpPr>
          <p:nvPr>
            <p:ph type="title"/>
          </p:nvPr>
        </p:nvSpPr>
        <p:spPr>
          <a:xfrm>
            <a:off x="4477593" y="1513900"/>
            <a:ext cx="704425" cy="25089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b="1">
                <a:latin typeface="+mj-lt"/>
              </a:rPr>
              <a:t>01</a:t>
            </a:r>
            <a:endParaRPr sz="3600" b="1">
              <a:latin typeface="+mj-lt"/>
            </a:endParaRPr>
          </a:p>
        </p:txBody>
      </p:sp>
      <p:sp>
        <p:nvSpPr>
          <p:cNvPr id="42" name="Rectangle 41"/>
          <p:cNvSpPr/>
          <p:nvPr/>
        </p:nvSpPr>
        <p:spPr>
          <a:xfrm>
            <a:off x="5383808" y="1346961"/>
            <a:ext cx="2393271" cy="584775"/>
          </a:xfrm>
          <a:prstGeom prst="rect">
            <a:avLst/>
          </a:prstGeom>
        </p:spPr>
        <p:txBody>
          <a:bodyPr wrap="square">
            <a:spAutoFit/>
          </a:bodyPr>
          <a:lstStyle/>
          <a:p>
            <a:r>
              <a:rPr lang="vi-VN" sz="3200" b="1" smtClean="0">
                <a:solidFill>
                  <a:schemeClr val="dk1"/>
                </a:solidFill>
                <a:latin typeface="+mn-lt"/>
                <a:ea typeface="Playfair Display ExtraBold"/>
                <a:cs typeface="Playfair Display ExtraBold"/>
                <a:sym typeface="Playfair Display ExtraBold"/>
              </a:rPr>
              <a:t>NHẬN XÉT</a:t>
            </a:r>
            <a:endParaRPr lang="en-US" sz="3200" b="1">
              <a:solidFill>
                <a:schemeClr val="dk1"/>
              </a:solidFill>
              <a:latin typeface="+mn-lt"/>
              <a:ea typeface="Playfair Display ExtraBold"/>
              <a:cs typeface="Playfair Display ExtraBold"/>
              <a:sym typeface="Playfair Display ExtraBold"/>
            </a:endParaRPr>
          </a:p>
        </p:txBody>
      </p:sp>
      <p:pic>
        <p:nvPicPr>
          <p:cNvPr id="43" name="Google Shape;155;p28"/>
          <p:cNvPicPr preferRelativeResize="0"/>
          <p:nvPr/>
        </p:nvPicPr>
        <p:blipFill rotWithShape="1">
          <a:blip r:embed="rId5">
            <a:alphaModFix/>
            <a:duotone>
              <a:prstClr val="black"/>
              <a:schemeClr val="accent6">
                <a:tint val="45000"/>
                <a:satMod val="400000"/>
              </a:schemeClr>
            </a:duotone>
          </a:blip>
          <a:srcRect l="6709" t="6709" r="6709" b="6709"/>
          <a:stretch/>
        </p:blipFill>
        <p:spPr>
          <a:xfrm>
            <a:off x="4458835" y="2319089"/>
            <a:ext cx="924975" cy="868165"/>
          </a:xfrm>
          <a:prstGeom prst="rect">
            <a:avLst/>
          </a:prstGeom>
          <a:noFill/>
          <a:ln>
            <a:noFill/>
          </a:ln>
        </p:spPr>
      </p:pic>
      <p:sp>
        <p:nvSpPr>
          <p:cNvPr id="44" name="Google Shape;161;p28"/>
          <p:cNvSpPr txBox="1">
            <a:spLocks/>
          </p:cNvSpPr>
          <p:nvPr/>
        </p:nvSpPr>
        <p:spPr>
          <a:xfrm>
            <a:off x="4569109" y="2627721"/>
            <a:ext cx="704425" cy="25089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1pPr>
            <a:lvl2pPr marL="914400" marR="0" lvl="1" indent="-317500" algn="l" rtl="0">
              <a:lnSpc>
                <a:spcPct val="115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l" rtl="0">
              <a:lnSpc>
                <a:spcPct val="115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l" rtl="0">
              <a:lnSpc>
                <a:spcPct val="115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l" rtl="0">
              <a:lnSpc>
                <a:spcPct val="115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l" rtl="0">
              <a:lnSpc>
                <a:spcPct val="115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l" rtl="0">
              <a:lnSpc>
                <a:spcPct val="115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l" rtl="0">
              <a:lnSpc>
                <a:spcPct val="115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l" rtl="0">
              <a:lnSpc>
                <a:spcPct val="115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pPr marL="0" indent="0" algn="ctr"/>
            <a:r>
              <a:rPr lang="en" sz="3600" b="1" smtClean="0">
                <a:latin typeface="+mj-lt"/>
              </a:rPr>
              <a:t>02</a:t>
            </a:r>
            <a:endParaRPr lang="en" sz="3600" b="1">
              <a:latin typeface="+mj-lt"/>
            </a:endParaRPr>
          </a:p>
        </p:txBody>
      </p:sp>
      <p:sp>
        <p:nvSpPr>
          <p:cNvPr id="45" name="Rectangle 44"/>
          <p:cNvSpPr/>
          <p:nvPr/>
        </p:nvSpPr>
        <p:spPr>
          <a:xfrm>
            <a:off x="5383808" y="2319089"/>
            <a:ext cx="3587108" cy="830997"/>
          </a:xfrm>
          <a:prstGeom prst="rect">
            <a:avLst/>
          </a:prstGeom>
        </p:spPr>
        <p:txBody>
          <a:bodyPr wrap="square">
            <a:spAutoFit/>
          </a:bodyPr>
          <a:lstStyle/>
          <a:p>
            <a:pPr algn="ctr">
              <a:lnSpc>
                <a:spcPct val="150000"/>
              </a:lnSpc>
            </a:pPr>
            <a:r>
              <a:rPr lang="vi-VN" sz="3200" b="1" smtClean="0">
                <a:solidFill>
                  <a:schemeClr val="dk1"/>
                </a:solidFill>
                <a:latin typeface="+mn-lt"/>
                <a:ea typeface="Playfair Display ExtraBold"/>
                <a:cs typeface="Playfair Display ExtraBold"/>
              </a:rPr>
              <a:t>RÚT RA BÀI HỌC</a:t>
            </a:r>
            <a:endParaRPr lang="en-US" sz="3200" b="1">
              <a:solidFill>
                <a:schemeClr val="dk1"/>
              </a:solidFill>
              <a:latin typeface="+mn-lt"/>
              <a:ea typeface="Playfair Display ExtraBold"/>
              <a:cs typeface="Playfair Display ExtraBold"/>
            </a:endParaRPr>
          </a:p>
        </p:txBody>
      </p:sp>
      <p:pic>
        <p:nvPicPr>
          <p:cNvPr id="46" name="Google Shape;155;p28"/>
          <p:cNvPicPr preferRelativeResize="0"/>
          <p:nvPr/>
        </p:nvPicPr>
        <p:blipFill rotWithShape="1">
          <a:blip r:embed="rId5">
            <a:alphaModFix/>
            <a:duotone>
              <a:prstClr val="black"/>
              <a:schemeClr val="accent5">
                <a:tint val="45000"/>
                <a:satMod val="400000"/>
              </a:schemeClr>
            </a:duotone>
          </a:blip>
          <a:srcRect l="6709" t="6709" r="6709" b="6709"/>
          <a:stretch/>
        </p:blipFill>
        <p:spPr>
          <a:xfrm>
            <a:off x="4477593" y="3495886"/>
            <a:ext cx="924975" cy="868165"/>
          </a:xfrm>
          <a:prstGeom prst="rect">
            <a:avLst/>
          </a:prstGeom>
          <a:noFill/>
          <a:ln>
            <a:noFill/>
          </a:ln>
        </p:spPr>
      </p:pic>
      <p:sp>
        <p:nvSpPr>
          <p:cNvPr id="47" name="Google Shape;161;p28"/>
          <p:cNvSpPr txBox="1">
            <a:spLocks/>
          </p:cNvSpPr>
          <p:nvPr/>
        </p:nvSpPr>
        <p:spPr>
          <a:xfrm>
            <a:off x="4587867" y="3804518"/>
            <a:ext cx="704425" cy="25089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1pPr>
            <a:lvl2pPr marL="914400" marR="0" lvl="1" indent="-317500" algn="l" rtl="0">
              <a:lnSpc>
                <a:spcPct val="115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l" rtl="0">
              <a:lnSpc>
                <a:spcPct val="115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l" rtl="0">
              <a:lnSpc>
                <a:spcPct val="115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l" rtl="0">
              <a:lnSpc>
                <a:spcPct val="115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l" rtl="0">
              <a:lnSpc>
                <a:spcPct val="115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l" rtl="0">
              <a:lnSpc>
                <a:spcPct val="115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l" rtl="0">
              <a:lnSpc>
                <a:spcPct val="115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l" rtl="0">
              <a:lnSpc>
                <a:spcPct val="115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pPr marL="0" indent="0" algn="ctr"/>
            <a:r>
              <a:rPr lang="en" sz="3600" b="1" smtClean="0">
                <a:latin typeface="+mj-lt"/>
              </a:rPr>
              <a:t>03</a:t>
            </a:r>
            <a:endParaRPr lang="en" sz="3600" b="1">
              <a:latin typeface="+mj-lt"/>
            </a:endParaRPr>
          </a:p>
        </p:txBody>
      </p:sp>
      <p:sp>
        <p:nvSpPr>
          <p:cNvPr id="48" name="Rectangle 47"/>
          <p:cNvSpPr/>
          <p:nvPr/>
        </p:nvSpPr>
        <p:spPr>
          <a:xfrm>
            <a:off x="5402566" y="3495886"/>
            <a:ext cx="3587108" cy="739754"/>
          </a:xfrm>
          <a:prstGeom prst="rect">
            <a:avLst/>
          </a:prstGeom>
        </p:spPr>
        <p:txBody>
          <a:bodyPr wrap="square">
            <a:spAutoFit/>
          </a:bodyPr>
          <a:lstStyle/>
          <a:p>
            <a:pPr>
              <a:lnSpc>
                <a:spcPct val="150000"/>
              </a:lnSpc>
            </a:pPr>
            <a:r>
              <a:rPr lang="vi-VN" sz="3200" b="1" smtClean="0">
                <a:solidFill>
                  <a:schemeClr val="dk1"/>
                </a:solidFill>
                <a:latin typeface="+mn-lt"/>
                <a:ea typeface="Playfair Display ExtraBold"/>
                <a:cs typeface="Playfair Display ExtraBold"/>
              </a:rPr>
              <a:t>LUYỆN TẬP</a:t>
            </a:r>
            <a:endParaRPr lang="en-US" sz="3200" b="1">
              <a:solidFill>
                <a:schemeClr val="dk1"/>
              </a:solidFill>
              <a:latin typeface="+mn-lt"/>
              <a:ea typeface="Playfair Display ExtraBold"/>
              <a:cs typeface="Playfair Display ExtraBold"/>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fade">
                                      <p:cBhvr>
                                        <p:cTn id="14" dur="500"/>
                                        <p:tgtEl>
                                          <p:spTgt spid="4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childTnLst>
                                </p:cTn>
                              </p:par>
                              <p:par>
                                <p:cTn id="18" presetID="10" presetClass="entr" presetSubtype="0" fill="hold" nodeType="with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500"/>
                                        <p:tgtEl>
                                          <p:spTgt spid="40"/>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fade">
                                      <p:cBhvr>
                                        <p:cTn id="24" dur="500"/>
                                        <p:tgtEl>
                                          <p:spTgt spid="44"/>
                                        </p:tgtEl>
                                      </p:cBhvr>
                                    </p:animEffect>
                                  </p:childTnLst>
                                </p:cTn>
                              </p:par>
                              <p:par>
                                <p:cTn id="25" presetID="10" presetClass="entr" presetSubtype="0" fill="hold"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500"/>
                                        <p:tgtEl>
                                          <p:spTgt spid="4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500"/>
                                        <p:tgtEl>
                                          <p:spTgt spid="45"/>
                                        </p:tgtEl>
                                      </p:cBhvr>
                                    </p:animEffect>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fade">
                                      <p:cBhvr>
                                        <p:cTn id="34" dur="500"/>
                                        <p:tgtEl>
                                          <p:spTgt spid="4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500"/>
                                        <p:tgtEl>
                                          <p:spTgt spid="48"/>
                                        </p:tgtEl>
                                      </p:cBhvr>
                                    </p:animEffect>
                                  </p:childTnLst>
                                </p:cTn>
                              </p:par>
                              <p:par>
                                <p:cTn id="38" presetID="10" presetClass="entr" presetSubtype="0" fill="hold" nodeType="with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fade">
                                      <p:cBhvr>
                                        <p:cTn id="4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1" grpId="0"/>
      <p:bldP spid="42" grpId="0"/>
      <p:bldP spid="44" grpId="0"/>
      <p:bldP spid="45" grpId="0"/>
      <p:bldP spid="47" grpId="0"/>
      <p:bldP spid="4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69"/>
        <p:cNvGrpSpPr/>
        <p:nvPr/>
      </p:nvGrpSpPr>
      <p:grpSpPr>
        <a:xfrm>
          <a:off x="0" y="0"/>
          <a:ext cx="0" cy="0"/>
          <a:chOff x="0" y="0"/>
          <a:chExt cx="0" cy="0"/>
        </a:xfrm>
      </p:grpSpPr>
      <p:pic>
        <p:nvPicPr>
          <p:cNvPr id="9" name="Google Shape;156;p28"/>
          <p:cNvPicPr preferRelativeResize="0"/>
          <p:nvPr/>
        </p:nvPicPr>
        <p:blipFill>
          <a:blip r:embed="rId3">
            <a:alphaModFix/>
            <a:extLst>
              <a:ext uri="{BEBA8EAE-BF5A-486C-A8C5-ECC9F3942E4B}">
                <a14:imgProps xmlns:a14="http://schemas.microsoft.com/office/drawing/2010/main">
                  <a14:imgLayer r:embed="rId4">
                    <a14:imgEffect>
                      <a14:colorTemperature colorTemp="7200"/>
                    </a14:imgEffect>
                  </a14:imgLayer>
                </a14:imgProps>
              </a:ext>
            </a:extLst>
          </a:blip>
          <a:stretch>
            <a:fillRect/>
          </a:stretch>
        </p:blipFill>
        <p:spPr>
          <a:xfrm>
            <a:off x="1976036" y="885622"/>
            <a:ext cx="924968" cy="889868"/>
          </a:xfrm>
          <a:prstGeom prst="rect">
            <a:avLst/>
          </a:prstGeom>
          <a:noFill/>
          <a:ln>
            <a:noFill/>
          </a:ln>
        </p:spPr>
      </p:pic>
      <p:sp>
        <p:nvSpPr>
          <p:cNvPr id="10" name="Google Shape;157;p28"/>
          <p:cNvSpPr txBox="1">
            <a:spLocks noGrp="1"/>
          </p:cNvSpPr>
          <p:nvPr>
            <p:ph type="title"/>
          </p:nvPr>
        </p:nvSpPr>
        <p:spPr>
          <a:xfrm>
            <a:off x="2056794" y="1190715"/>
            <a:ext cx="704425" cy="25089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b="1">
                <a:latin typeface="+mj-lt"/>
              </a:rPr>
              <a:t>01</a:t>
            </a:r>
            <a:endParaRPr sz="3600" b="1">
              <a:latin typeface="+mj-lt"/>
            </a:endParaRPr>
          </a:p>
        </p:txBody>
      </p:sp>
      <p:sp>
        <p:nvSpPr>
          <p:cNvPr id="11" name="Rectangle 10"/>
          <p:cNvSpPr/>
          <p:nvPr/>
        </p:nvSpPr>
        <p:spPr>
          <a:xfrm>
            <a:off x="1058685" y="1908195"/>
            <a:ext cx="3405067" cy="707886"/>
          </a:xfrm>
          <a:prstGeom prst="rect">
            <a:avLst/>
          </a:prstGeom>
        </p:spPr>
        <p:txBody>
          <a:bodyPr wrap="square">
            <a:spAutoFit/>
          </a:bodyPr>
          <a:lstStyle/>
          <a:p>
            <a:r>
              <a:rPr lang="vi-VN" sz="4000" b="1">
                <a:solidFill>
                  <a:schemeClr val="tx1"/>
                </a:solidFill>
                <a:latin typeface="+mn-lt"/>
                <a:ea typeface="Playfair Display ExtraBold"/>
                <a:cs typeface="Playfair Display ExtraBold"/>
                <a:sym typeface="Playfair Display ExtraBold"/>
              </a:rPr>
              <a:t>NHẬN XÉT</a:t>
            </a:r>
            <a:endParaRPr lang="en-US" sz="4000" b="1">
              <a:solidFill>
                <a:schemeClr val="tx1"/>
              </a:solidFill>
              <a:latin typeface="+mn-lt"/>
              <a:ea typeface="Playfair Display ExtraBold"/>
              <a:cs typeface="Playfair Display ExtraBold"/>
              <a:sym typeface="Playfair Display ExtraBold"/>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92"/>
        <p:cNvGrpSpPr/>
        <p:nvPr/>
      </p:nvGrpSpPr>
      <p:grpSpPr>
        <a:xfrm>
          <a:off x="0" y="0"/>
          <a:ext cx="0" cy="0"/>
          <a:chOff x="0" y="0"/>
          <a:chExt cx="0" cy="0"/>
        </a:xfrm>
      </p:grpSpPr>
      <p:sp>
        <p:nvSpPr>
          <p:cNvPr id="1993" name="Google Shape;1993;p50"/>
          <p:cNvSpPr/>
          <p:nvPr/>
        </p:nvSpPr>
        <p:spPr>
          <a:xfrm>
            <a:off x="4506588" y="2701925"/>
            <a:ext cx="130800" cy="130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Rectangle 28"/>
          <p:cNvSpPr/>
          <p:nvPr/>
        </p:nvSpPr>
        <p:spPr>
          <a:xfrm>
            <a:off x="3234445" y="94577"/>
            <a:ext cx="2608406" cy="646331"/>
          </a:xfrm>
          <a:prstGeom prst="rect">
            <a:avLst/>
          </a:prstGeom>
        </p:spPr>
        <p:txBody>
          <a:bodyPr wrap="none">
            <a:spAutoFit/>
          </a:bodyPr>
          <a:lstStyle/>
          <a:p>
            <a:r>
              <a:rPr lang="vi-VN" sz="3600" b="1">
                <a:solidFill>
                  <a:schemeClr val="accent1">
                    <a:lumMod val="50000"/>
                  </a:schemeClr>
                </a:solidFill>
                <a:latin typeface="+mn-lt"/>
                <a:sym typeface="Playfair Display ExtraBold"/>
              </a:rPr>
              <a:t>NHẬN XÉT</a:t>
            </a:r>
            <a:endParaRPr lang="en-US" sz="3600" b="1">
              <a:solidFill>
                <a:schemeClr val="accent1">
                  <a:lumMod val="50000"/>
                </a:schemeClr>
              </a:solidFill>
              <a:latin typeface="+mn-lt"/>
              <a:sym typeface="Playfair Display ExtraBold"/>
            </a:endParaRPr>
          </a:p>
        </p:txBody>
      </p:sp>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backgroundRemoval t="10645" b="98057" l="4430" r="94518">
                        <a14:foregroundMark x1="13991" y1="46908" x2="14254" y2="92403"/>
                        <a14:foregroundMark x1="13114" y1="94876" x2="80395" y2="93419"/>
                      </a14:backgroundRemoval>
                    </a14:imgEffect>
                  </a14:imgLayer>
                </a14:imgProps>
              </a:ext>
              <a:ext uri="{28A0092B-C50C-407E-A947-70E740481C1C}">
                <a14:useLocalDpi xmlns:a14="http://schemas.microsoft.com/office/drawing/2010/main" val="0"/>
              </a:ext>
            </a:extLst>
          </a:blip>
          <a:srcRect t="10056" b="2378"/>
          <a:stretch/>
        </p:blipFill>
        <p:spPr>
          <a:xfrm>
            <a:off x="4193649" y="335734"/>
            <a:ext cx="5045349" cy="4521078"/>
          </a:xfrm>
          <a:prstGeom prst="rect">
            <a:avLst/>
          </a:prstGeom>
        </p:spPr>
      </p:pic>
      <p:sp>
        <p:nvSpPr>
          <p:cNvPr id="32" name="Google Shape;708;p42"/>
          <p:cNvSpPr txBox="1">
            <a:spLocks/>
          </p:cNvSpPr>
          <p:nvPr/>
        </p:nvSpPr>
        <p:spPr>
          <a:xfrm>
            <a:off x="483584" y="1431561"/>
            <a:ext cx="3923524" cy="3425251"/>
          </a:xfrm>
          <a:prstGeom prst="rect">
            <a:avLst/>
          </a:prstGeom>
          <a:solidFill>
            <a:srgbClr val="FFFFFF"/>
          </a:solidFill>
          <a:ln w="28575">
            <a:solidFill>
              <a:schemeClr val="accent1">
                <a:lumMod val="50000"/>
              </a:schemeClr>
            </a:solidFill>
          </a:ln>
        </p:spPr>
        <p:txBody>
          <a:bodyPr spcFirstLastPara="1" wrap="square" lIns="457200" tIns="91425" rIns="36576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50000"/>
              </a:lnSpc>
              <a:spcAft>
                <a:spcPts val="600"/>
              </a:spcAft>
            </a:pPr>
            <a:endParaRPr lang="en-US" sz="2000" smtClean="0">
              <a:solidFill>
                <a:schemeClr val="accent1">
                  <a:lumMod val="50000"/>
                </a:schemeClr>
              </a:solidFill>
              <a:latin typeface="+mn-lt"/>
            </a:endParaRPr>
          </a:p>
          <a:p>
            <a:pPr>
              <a:lnSpc>
                <a:spcPct val="150000"/>
              </a:lnSpc>
              <a:spcAft>
                <a:spcPts val="600"/>
              </a:spcAft>
            </a:pPr>
            <a:r>
              <a:rPr lang="vi-VN" sz="1800" b="1" smtClean="0">
                <a:solidFill>
                  <a:schemeClr val="accent1">
                    <a:lumMod val="50000"/>
                  </a:schemeClr>
                </a:solidFill>
                <a:latin typeface="+mn-lt"/>
              </a:rPr>
              <a:t>a</a:t>
            </a:r>
            <a:r>
              <a:rPr lang="vi-VN" sz="1800" b="1">
                <a:solidFill>
                  <a:schemeClr val="accent1">
                    <a:lumMod val="50000"/>
                  </a:schemeClr>
                </a:solidFill>
                <a:latin typeface="+mn-lt"/>
              </a:rPr>
              <a:t>) </a:t>
            </a:r>
            <a:r>
              <a:rPr lang="vi-VN" sz="1800">
                <a:solidFill>
                  <a:schemeClr val="accent1">
                    <a:lumMod val="50000"/>
                  </a:schemeClr>
                </a:solidFill>
                <a:latin typeface="+mn-lt"/>
              </a:rPr>
              <a:t>Bạn Hiền Trang gửi thư cho ai, để làm gì?</a:t>
            </a:r>
          </a:p>
          <a:p>
            <a:pPr>
              <a:lnSpc>
                <a:spcPct val="150000"/>
              </a:lnSpc>
              <a:spcAft>
                <a:spcPts val="600"/>
              </a:spcAft>
            </a:pPr>
            <a:r>
              <a:rPr lang="vi-VN" sz="1800" b="1">
                <a:solidFill>
                  <a:schemeClr val="accent1">
                    <a:lumMod val="50000"/>
                  </a:schemeClr>
                </a:solidFill>
                <a:latin typeface="+mn-lt"/>
              </a:rPr>
              <a:t>b) </a:t>
            </a:r>
            <a:r>
              <a:rPr lang="vi-VN" sz="1800">
                <a:solidFill>
                  <a:schemeClr val="accent1">
                    <a:lumMod val="50000"/>
                  </a:schemeClr>
                </a:solidFill>
                <a:latin typeface="+mn-lt"/>
              </a:rPr>
              <a:t>Bức thư gồm mấy đoạn? Nội dung của mỗi đoạn là gì? </a:t>
            </a:r>
          </a:p>
          <a:p>
            <a:pPr>
              <a:lnSpc>
                <a:spcPct val="150000"/>
              </a:lnSpc>
              <a:spcAft>
                <a:spcPts val="600"/>
              </a:spcAft>
            </a:pPr>
            <a:r>
              <a:rPr lang="vi-VN" sz="1800" b="1">
                <a:solidFill>
                  <a:schemeClr val="accent1">
                    <a:lumMod val="50000"/>
                  </a:schemeClr>
                </a:solidFill>
                <a:latin typeface="+mn-lt"/>
              </a:rPr>
              <a:t>c) </a:t>
            </a:r>
            <a:r>
              <a:rPr lang="vi-VN" sz="1800">
                <a:solidFill>
                  <a:schemeClr val="accent1">
                    <a:lumMod val="50000"/>
                  </a:schemeClr>
                </a:solidFill>
                <a:latin typeface="+mn-lt"/>
              </a:rPr>
              <a:t>Bức thư thể hiện tình cảm của bạn Hiền Trang như thế nào?</a:t>
            </a:r>
          </a:p>
        </p:txBody>
      </p:sp>
      <p:sp>
        <p:nvSpPr>
          <p:cNvPr id="33" name="Arrow: Pentagon 18">
            <a:extLst>
              <a:ext uri="{FF2B5EF4-FFF2-40B4-BE49-F238E27FC236}">
                <a16:creationId xmlns:a16="http://schemas.microsoft.com/office/drawing/2014/main" id="{ED9E9F7A-14C3-7A04-524B-A681E3CB78F7}"/>
              </a:ext>
            </a:extLst>
          </p:cNvPr>
          <p:cNvSpPr/>
          <p:nvPr/>
        </p:nvSpPr>
        <p:spPr>
          <a:xfrm>
            <a:off x="681479" y="1064073"/>
            <a:ext cx="2737018" cy="544765"/>
          </a:xfrm>
          <a:prstGeom prst="homePlate">
            <a:avLst>
              <a:gd name="adj" fmla="val 95860"/>
            </a:avLst>
          </a:prstGeom>
          <a:solidFill>
            <a:schemeClr val="bg2"/>
          </a:solidFill>
          <a:ln w="28575">
            <a:solidFill>
              <a:schemeClr val="accent3">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2200" b="1">
                <a:solidFill>
                  <a:srgbClr val="FFFFFF"/>
                </a:solidFill>
                <a:latin typeface="Arial" panose="020B0604020202020204" pitchFamily="34" charset="0"/>
                <a:cs typeface="Arial" panose="020B0604020202020204" pitchFamily="34" charset="0"/>
              </a:rPr>
              <a:t>Trả lời câu hỏi</a:t>
            </a:r>
            <a:endParaRPr lang="en-US" sz="2200" b="1" dirty="0">
              <a:solidFill>
                <a:srgbClr val="FFFFFF"/>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2" grpId="0" animBg="1"/>
      <p:bldP spid="3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92"/>
        <p:cNvGrpSpPr/>
        <p:nvPr/>
      </p:nvGrpSpPr>
      <p:grpSpPr>
        <a:xfrm>
          <a:off x="0" y="0"/>
          <a:ext cx="0" cy="0"/>
          <a:chOff x="0" y="0"/>
          <a:chExt cx="0" cy="0"/>
        </a:xfrm>
      </p:grpSpPr>
      <p:sp>
        <p:nvSpPr>
          <p:cNvPr id="1993" name="Google Shape;1993;p50"/>
          <p:cNvSpPr/>
          <p:nvPr/>
        </p:nvSpPr>
        <p:spPr>
          <a:xfrm>
            <a:off x="4506588" y="4440784"/>
            <a:ext cx="130800" cy="130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Rectangle 28"/>
          <p:cNvSpPr/>
          <p:nvPr/>
        </p:nvSpPr>
        <p:spPr>
          <a:xfrm>
            <a:off x="3202385" y="246878"/>
            <a:ext cx="2608406" cy="646331"/>
          </a:xfrm>
          <a:prstGeom prst="rect">
            <a:avLst/>
          </a:prstGeom>
        </p:spPr>
        <p:txBody>
          <a:bodyPr wrap="none">
            <a:spAutoFit/>
          </a:bodyPr>
          <a:lstStyle/>
          <a:p>
            <a:r>
              <a:rPr lang="vi-VN" sz="3600" b="1">
                <a:solidFill>
                  <a:schemeClr val="accent1">
                    <a:lumMod val="50000"/>
                  </a:schemeClr>
                </a:solidFill>
                <a:latin typeface="+mn-lt"/>
                <a:sym typeface="Playfair Display ExtraBold"/>
              </a:rPr>
              <a:t>NHẬN XÉT</a:t>
            </a:r>
            <a:endParaRPr lang="en-US" sz="3600" b="1">
              <a:solidFill>
                <a:schemeClr val="accent1">
                  <a:lumMod val="50000"/>
                </a:schemeClr>
              </a:solidFill>
              <a:latin typeface="+mn-lt"/>
              <a:sym typeface="Playfair Display ExtraBold"/>
            </a:endParaRPr>
          </a:p>
        </p:txBody>
      </p:sp>
      <p:sp>
        <p:nvSpPr>
          <p:cNvPr id="32" name="Google Shape;708;p42"/>
          <p:cNvSpPr txBox="1">
            <a:spLocks/>
          </p:cNvSpPr>
          <p:nvPr/>
        </p:nvSpPr>
        <p:spPr>
          <a:xfrm>
            <a:off x="620269" y="1545282"/>
            <a:ext cx="7910908" cy="1866275"/>
          </a:xfrm>
          <a:prstGeom prst="rect">
            <a:avLst/>
          </a:prstGeom>
          <a:solidFill>
            <a:srgbClr val="FFFFFF"/>
          </a:solidFill>
          <a:ln w="28575">
            <a:solidFill>
              <a:schemeClr val="accent1">
                <a:lumMod val="50000"/>
              </a:schemeClr>
            </a:solidFill>
          </a:ln>
        </p:spPr>
        <p:txBody>
          <a:bodyPr spcFirstLastPara="1" wrap="square" lIns="457200" tIns="91425" rIns="36576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50000"/>
              </a:lnSpc>
              <a:spcAft>
                <a:spcPts val="600"/>
              </a:spcAft>
            </a:pPr>
            <a:endParaRPr lang="en-US" sz="2000" smtClean="0">
              <a:solidFill>
                <a:schemeClr val="accent1">
                  <a:lumMod val="50000"/>
                </a:schemeClr>
              </a:solidFill>
              <a:latin typeface="+mn-lt"/>
            </a:endParaRPr>
          </a:p>
          <a:p>
            <a:pPr algn="just">
              <a:lnSpc>
                <a:spcPct val="150000"/>
              </a:lnSpc>
              <a:spcAft>
                <a:spcPts val="600"/>
              </a:spcAft>
            </a:pPr>
            <a:r>
              <a:rPr lang="vi-VN" sz="2000" smtClean="0">
                <a:solidFill>
                  <a:schemeClr val="accent1">
                    <a:lumMod val="50000"/>
                  </a:schemeClr>
                </a:solidFill>
                <a:latin typeface="+mn-lt"/>
              </a:rPr>
              <a:t>Bạn </a:t>
            </a:r>
            <a:r>
              <a:rPr lang="vi-VN" sz="2000">
                <a:solidFill>
                  <a:schemeClr val="accent1">
                    <a:lumMod val="50000"/>
                  </a:schemeClr>
                </a:solidFill>
                <a:latin typeface="+mn-lt"/>
              </a:rPr>
              <a:t>Hiền Trang gửi thư cho dì, để chúc mừng dì mới đoạt Huy chương Bạc mỗn nhảy xa tại Đại hội Thể thao toàn quốc, thăm hỏi dì về đời sống và việc tập luyện ở Trung tâm Thể thao</a:t>
            </a:r>
            <a:r>
              <a:rPr lang="vi-VN" sz="2000" smtClean="0">
                <a:solidFill>
                  <a:schemeClr val="accent1">
                    <a:lumMod val="50000"/>
                  </a:schemeClr>
                </a:solidFill>
                <a:latin typeface="+mn-lt"/>
              </a:rPr>
              <a:t>.</a:t>
            </a:r>
            <a:endParaRPr lang="vi-VN" sz="2000">
              <a:solidFill>
                <a:schemeClr val="accent1">
                  <a:lumMod val="50000"/>
                </a:schemeClr>
              </a:solidFill>
              <a:latin typeface="+mn-lt"/>
            </a:endParaRPr>
          </a:p>
        </p:txBody>
      </p:sp>
      <p:sp>
        <p:nvSpPr>
          <p:cNvPr id="2" name="Rectangle 1"/>
          <p:cNvSpPr/>
          <p:nvPr/>
        </p:nvSpPr>
        <p:spPr>
          <a:xfrm>
            <a:off x="1793004" y="1110567"/>
            <a:ext cx="5688767" cy="659567"/>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lnSpc>
                <a:spcPct val="150000"/>
              </a:lnSpc>
              <a:spcAft>
                <a:spcPts val="600"/>
              </a:spcAft>
            </a:pPr>
            <a:r>
              <a:rPr lang="vi-VN" sz="2000" b="1">
                <a:solidFill>
                  <a:srgbClr val="FFFFFF"/>
                </a:solidFill>
              </a:rPr>
              <a:t>a) Bạn Hiền Trang gửi thư cho ai, để làm gì?</a:t>
            </a:r>
          </a:p>
        </p:txBody>
      </p:sp>
      <p:grpSp>
        <p:nvGrpSpPr>
          <p:cNvPr id="7" name="Google Shape;1996;p50"/>
          <p:cNvGrpSpPr/>
          <p:nvPr/>
        </p:nvGrpSpPr>
        <p:grpSpPr>
          <a:xfrm>
            <a:off x="620269" y="4125501"/>
            <a:ext cx="2085724" cy="761365"/>
            <a:chOff x="2635662" y="3129000"/>
            <a:chExt cx="3814537" cy="1434617"/>
          </a:xfrm>
        </p:grpSpPr>
        <p:grpSp>
          <p:nvGrpSpPr>
            <p:cNvPr id="8" name="Google Shape;1997;p50"/>
            <p:cNvGrpSpPr/>
            <p:nvPr/>
          </p:nvGrpSpPr>
          <p:grpSpPr>
            <a:xfrm>
              <a:off x="2635662" y="3129000"/>
              <a:ext cx="3814537" cy="1434617"/>
              <a:chOff x="970520" y="3147757"/>
              <a:chExt cx="3778640" cy="1421117"/>
            </a:xfrm>
          </p:grpSpPr>
          <p:sp>
            <p:nvSpPr>
              <p:cNvPr id="11" name="Google Shape;1998;p50"/>
              <p:cNvSpPr/>
              <p:nvPr/>
            </p:nvSpPr>
            <p:spPr>
              <a:xfrm rot="5400000">
                <a:off x="2646387" y="2466081"/>
                <a:ext cx="426908" cy="3778640"/>
              </a:xfrm>
              <a:custGeom>
                <a:avLst/>
                <a:gdLst/>
                <a:ahLst/>
                <a:cxnLst/>
                <a:rect l="l" t="t" r="r" b="b"/>
                <a:pathLst>
                  <a:path w="1840" h="11547" extrusionOk="0">
                    <a:moveTo>
                      <a:pt x="586" y="1"/>
                    </a:moveTo>
                    <a:cubicBezTo>
                      <a:pt x="262" y="1"/>
                      <a:pt x="1" y="262"/>
                      <a:pt x="1" y="581"/>
                    </a:cubicBezTo>
                    <a:lnTo>
                      <a:pt x="1" y="11547"/>
                    </a:lnTo>
                    <a:lnTo>
                      <a:pt x="1839" y="11547"/>
                    </a:lnTo>
                    <a:lnTo>
                      <a:pt x="1839" y="581"/>
                    </a:lnTo>
                    <a:cubicBezTo>
                      <a:pt x="1839" y="262"/>
                      <a:pt x="1578" y="1"/>
                      <a:pt x="12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999;p50"/>
              <p:cNvSpPr/>
              <p:nvPr/>
            </p:nvSpPr>
            <p:spPr>
              <a:xfrm rot="5400000">
                <a:off x="2995247" y="4207619"/>
                <a:ext cx="426917" cy="295593"/>
              </a:xfrm>
              <a:custGeom>
                <a:avLst/>
                <a:gdLst/>
                <a:ahLst/>
                <a:cxnLst/>
                <a:rect l="l" t="t" r="r" b="b"/>
                <a:pathLst>
                  <a:path w="1840" h="1274" extrusionOk="0">
                    <a:moveTo>
                      <a:pt x="1" y="1"/>
                    </a:moveTo>
                    <a:lnTo>
                      <a:pt x="1" y="1273"/>
                    </a:lnTo>
                    <a:lnTo>
                      <a:pt x="1839" y="1273"/>
                    </a:lnTo>
                    <a:lnTo>
                      <a:pt x="18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00;p50"/>
              <p:cNvSpPr/>
              <p:nvPr/>
            </p:nvSpPr>
            <p:spPr>
              <a:xfrm rot="5400000">
                <a:off x="2375416" y="4215508"/>
                <a:ext cx="426917" cy="279816"/>
              </a:xfrm>
              <a:custGeom>
                <a:avLst/>
                <a:gdLst/>
                <a:ahLst/>
                <a:cxnLst/>
                <a:rect l="l" t="t" r="r" b="b"/>
                <a:pathLst>
                  <a:path w="1840" h="1206" extrusionOk="0">
                    <a:moveTo>
                      <a:pt x="1" y="1"/>
                    </a:moveTo>
                    <a:lnTo>
                      <a:pt x="1" y="1205"/>
                    </a:lnTo>
                    <a:lnTo>
                      <a:pt x="1839" y="1205"/>
                    </a:lnTo>
                    <a:lnTo>
                      <a:pt x="18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01;p50"/>
              <p:cNvSpPr/>
              <p:nvPr/>
            </p:nvSpPr>
            <p:spPr>
              <a:xfrm rot="5400000">
                <a:off x="865419" y="4247063"/>
                <a:ext cx="426917" cy="216707"/>
              </a:xfrm>
              <a:custGeom>
                <a:avLst/>
                <a:gdLst/>
                <a:ahLst/>
                <a:cxnLst/>
                <a:rect l="l" t="t" r="r" b="b"/>
                <a:pathLst>
                  <a:path w="1840" h="934" extrusionOk="0">
                    <a:moveTo>
                      <a:pt x="1" y="0"/>
                    </a:moveTo>
                    <a:lnTo>
                      <a:pt x="1" y="934"/>
                    </a:lnTo>
                    <a:lnTo>
                      <a:pt x="1839" y="934"/>
                    </a:lnTo>
                    <a:lnTo>
                      <a:pt x="18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02;p50"/>
              <p:cNvSpPr/>
              <p:nvPr/>
            </p:nvSpPr>
            <p:spPr>
              <a:xfrm rot="5400000">
                <a:off x="2493699" y="2200211"/>
                <a:ext cx="418787" cy="3465144"/>
              </a:xfrm>
              <a:custGeom>
                <a:avLst/>
                <a:gdLst/>
                <a:ahLst/>
                <a:cxnLst/>
                <a:rect l="l" t="t" r="r" b="b"/>
                <a:pathLst>
                  <a:path w="1805" h="10589" extrusionOk="0">
                    <a:moveTo>
                      <a:pt x="460" y="0"/>
                    </a:moveTo>
                    <a:cubicBezTo>
                      <a:pt x="204" y="0"/>
                      <a:pt x="1" y="203"/>
                      <a:pt x="1" y="455"/>
                    </a:cubicBezTo>
                    <a:lnTo>
                      <a:pt x="1" y="10589"/>
                    </a:lnTo>
                    <a:lnTo>
                      <a:pt x="1805" y="10589"/>
                    </a:lnTo>
                    <a:lnTo>
                      <a:pt x="1805" y="455"/>
                    </a:lnTo>
                    <a:cubicBezTo>
                      <a:pt x="1805" y="203"/>
                      <a:pt x="1602" y="0"/>
                      <a:pt x="13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03;p50"/>
              <p:cNvSpPr/>
              <p:nvPr/>
            </p:nvSpPr>
            <p:spPr>
              <a:xfrm rot="5400000">
                <a:off x="3268920" y="3841143"/>
                <a:ext cx="418796" cy="183296"/>
              </a:xfrm>
              <a:custGeom>
                <a:avLst/>
                <a:gdLst/>
                <a:ahLst/>
                <a:cxnLst/>
                <a:rect l="l" t="t" r="r" b="b"/>
                <a:pathLst>
                  <a:path w="1805" h="790" extrusionOk="0">
                    <a:moveTo>
                      <a:pt x="1" y="1"/>
                    </a:moveTo>
                    <a:lnTo>
                      <a:pt x="1" y="789"/>
                    </a:lnTo>
                    <a:lnTo>
                      <a:pt x="1805" y="789"/>
                    </a:lnTo>
                    <a:lnTo>
                      <a:pt x="180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04;p50"/>
              <p:cNvSpPr/>
              <p:nvPr/>
            </p:nvSpPr>
            <p:spPr>
              <a:xfrm rot="5400000">
                <a:off x="2111840" y="3847871"/>
                <a:ext cx="418796" cy="169839"/>
              </a:xfrm>
              <a:custGeom>
                <a:avLst/>
                <a:gdLst/>
                <a:ahLst/>
                <a:cxnLst/>
                <a:rect l="l" t="t" r="r" b="b"/>
                <a:pathLst>
                  <a:path w="1805" h="732" extrusionOk="0">
                    <a:moveTo>
                      <a:pt x="1" y="1"/>
                    </a:moveTo>
                    <a:lnTo>
                      <a:pt x="1" y="731"/>
                    </a:lnTo>
                    <a:lnTo>
                      <a:pt x="1805" y="731"/>
                    </a:lnTo>
                    <a:lnTo>
                      <a:pt x="180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05;p50"/>
              <p:cNvSpPr/>
              <p:nvPr/>
            </p:nvSpPr>
            <p:spPr>
              <a:xfrm rot="5400000">
                <a:off x="963795" y="3730121"/>
                <a:ext cx="418796" cy="405339"/>
              </a:xfrm>
              <a:custGeom>
                <a:avLst/>
                <a:gdLst/>
                <a:ahLst/>
                <a:cxnLst/>
                <a:rect l="l" t="t" r="r" b="b"/>
                <a:pathLst>
                  <a:path w="1805" h="1747" extrusionOk="0">
                    <a:moveTo>
                      <a:pt x="1" y="0"/>
                    </a:moveTo>
                    <a:lnTo>
                      <a:pt x="1" y="1747"/>
                    </a:lnTo>
                    <a:lnTo>
                      <a:pt x="1805" y="1747"/>
                    </a:lnTo>
                    <a:lnTo>
                      <a:pt x="18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06;p50"/>
              <p:cNvSpPr/>
              <p:nvPr/>
            </p:nvSpPr>
            <p:spPr>
              <a:xfrm rot="5400000">
                <a:off x="2544699" y="1573578"/>
                <a:ext cx="593958" cy="3742317"/>
              </a:xfrm>
              <a:custGeom>
                <a:avLst/>
                <a:gdLst/>
                <a:ahLst/>
                <a:cxnLst/>
                <a:rect l="l" t="t" r="r" b="b"/>
                <a:pathLst>
                  <a:path w="2560" h="11436" extrusionOk="0">
                    <a:moveTo>
                      <a:pt x="494" y="1"/>
                    </a:moveTo>
                    <a:cubicBezTo>
                      <a:pt x="223" y="1"/>
                      <a:pt x="0" y="219"/>
                      <a:pt x="0" y="494"/>
                    </a:cubicBezTo>
                    <a:lnTo>
                      <a:pt x="0" y="11436"/>
                    </a:lnTo>
                    <a:lnTo>
                      <a:pt x="2559" y="11436"/>
                    </a:lnTo>
                    <a:lnTo>
                      <a:pt x="2559" y="494"/>
                    </a:lnTo>
                    <a:cubicBezTo>
                      <a:pt x="2559" y="219"/>
                      <a:pt x="2337" y="1"/>
                      <a:pt x="2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07;p50"/>
              <p:cNvSpPr/>
              <p:nvPr/>
            </p:nvSpPr>
            <p:spPr>
              <a:xfrm rot="5400000">
                <a:off x="3571557" y="3360512"/>
                <a:ext cx="592811" cy="169607"/>
              </a:xfrm>
              <a:custGeom>
                <a:avLst/>
                <a:gdLst/>
                <a:ahLst/>
                <a:cxnLst/>
                <a:rect l="l" t="t" r="r" b="b"/>
                <a:pathLst>
                  <a:path w="2555" h="731" extrusionOk="0">
                    <a:moveTo>
                      <a:pt x="0" y="1"/>
                    </a:moveTo>
                    <a:lnTo>
                      <a:pt x="0" y="731"/>
                    </a:lnTo>
                    <a:lnTo>
                      <a:pt x="2554" y="731"/>
                    </a:lnTo>
                    <a:lnTo>
                      <a:pt x="25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008;p50"/>
              <p:cNvSpPr/>
              <p:nvPr/>
            </p:nvSpPr>
            <p:spPr>
              <a:xfrm rot="5400000">
                <a:off x="1269016" y="3359932"/>
                <a:ext cx="592811" cy="170767"/>
              </a:xfrm>
              <a:custGeom>
                <a:avLst/>
                <a:gdLst/>
                <a:ahLst/>
                <a:cxnLst/>
                <a:rect l="l" t="t" r="r" b="b"/>
                <a:pathLst>
                  <a:path w="2555" h="736" extrusionOk="0">
                    <a:moveTo>
                      <a:pt x="0" y="0"/>
                    </a:moveTo>
                    <a:lnTo>
                      <a:pt x="0" y="736"/>
                    </a:lnTo>
                    <a:lnTo>
                      <a:pt x="2554" y="736"/>
                    </a:lnTo>
                    <a:lnTo>
                      <a:pt x="25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009;p50"/>
              <p:cNvSpPr/>
              <p:nvPr/>
            </p:nvSpPr>
            <p:spPr>
              <a:xfrm rot="5400000">
                <a:off x="915999" y="3360512"/>
                <a:ext cx="592811" cy="169607"/>
              </a:xfrm>
              <a:custGeom>
                <a:avLst/>
                <a:gdLst/>
                <a:ahLst/>
                <a:cxnLst/>
                <a:rect l="l" t="t" r="r" b="b"/>
                <a:pathLst>
                  <a:path w="2555" h="731" extrusionOk="0">
                    <a:moveTo>
                      <a:pt x="0" y="0"/>
                    </a:moveTo>
                    <a:lnTo>
                      <a:pt x="0" y="730"/>
                    </a:lnTo>
                    <a:lnTo>
                      <a:pt x="2554" y="730"/>
                    </a:lnTo>
                    <a:lnTo>
                      <a:pt x="25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Google Shape;2010;p50"/>
            <p:cNvSpPr/>
            <p:nvPr/>
          </p:nvSpPr>
          <p:spPr>
            <a:xfrm>
              <a:off x="3710175" y="3301850"/>
              <a:ext cx="1434900" cy="2526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11;p50"/>
            <p:cNvSpPr/>
            <p:nvPr/>
          </p:nvSpPr>
          <p:spPr>
            <a:xfrm>
              <a:off x="5545625" y="4188450"/>
              <a:ext cx="330900" cy="330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1996;p50"/>
          <p:cNvGrpSpPr/>
          <p:nvPr/>
        </p:nvGrpSpPr>
        <p:grpSpPr>
          <a:xfrm rot="16200000">
            <a:off x="7142209" y="3496919"/>
            <a:ext cx="1898597" cy="737507"/>
            <a:chOff x="2635662" y="3129000"/>
            <a:chExt cx="3814537" cy="1434617"/>
          </a:xfrm>
        </p:grpSpPr>
        <p:grpSp>
          <p:nvGrpSpPr>
            <p:cNvPr id="24" name="Google Shape;1997;p50"/>
            <p:cNvGrpSpPr/>
            <p:nvPr/>
          </p:nvGrpSpPr>
          <p:grpSpPr>
            <a:xfrm>
              <a:off x="2635662" y="3129000"/>
              <a:ext cx="3814537" cy="1434617"/>
              <a:chOff x="970520" y="3147757"/>
              <a:chExt cx="3778640" cy="1421117"/>
            </a:xfrm>
          </p:grpSpPr>
          <p:sp>
            <p:nvSpPr>
              <p:cNvPr id="27" name="Google Shape;1998;p50"/>
              <p:cNvSpPr/>
              <p:nvPr/>
            </p:nvSpPr>
            <p:spPr>
              <a:xfrm rot="5400000">
                <a:off x="2646387" y="2466081"/>
                <a:ext cx="426908" cy="3778640"/>
              </a:xfrm>
              <a:custGeom>
                <a:avLst/>
                <a:gdLst/>
                <a:ahLst/>
                <a:cxnLst/>
                <a:rect l="l" t="t" r="r" b="b"/>
                <a:pathLst>
                  <a:path w="1840" h="11547" extrusionOk="0">
                    <a:moveTo>
                      <a:pt x="586" y="1"/>
                    </a:moveTo>
                    <a:cubicBezTo>
                      <a:pt x="262" y="1"/>
                      <a:pt x="1" y="262"/>
                      <a:pt x="1" y="581"/>
                    </a:cubicBezTo>
                    <a:lnTo>
                      <a:pt x="1" y="11547"/>
                    </a:lnTo>
                    <a:lnTo>
                      <a:pt x="1839" y="11547"/>
                    </a:lnTo>
                    <a:lnTo>
                      <a:pt x="1839" y="581"/>
                    </a:lnTo>
                    <a:cubicBezTo>
                      <a:pt x="1839" y="262"/>
                      <a:pt x="1578" y="1"/>
                      <a:pt x="12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999;p50"/>
              <p:cNvSpPr/>
              <p:nvPr/>
            </p:nvSpPr>
            <p:spPr>
              <a:xfrm rot="5400000">
                <a:off x="2995247" y="4207619"/>
                <a:ext cx="426917" cy="295593"/>
              </a:xfrm>
              <a:custGeom>
                <a:avLst/>
                <a:gdLst/>
                <a:ahLst/>
                <a:cxnLst/>
                <a:rect l="l" t="t" r="r" b="b"/>
                <a:pathLst>
                  <a:path w="1840" h="1274" extrusionOk="0">
                    <a:moveTo>
                      <a:pt x="1" y="1"/>
                    </a:moveTo>
                    <a:lnTo>
                      <a:pt x="1" y="1273"/>
                    </a:lnTo>
                    <a:lnTo>
                      <a:pt x="1839" y="1273"/>
                    </a:lnTo>
                    <a:lnTo>
                      <a:pt x="18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000;p50"/>
              <p:cNvSpPr/>
              <p:nvPr/>
            </p:nvSpPr>
            <p:spPr>
              <a:xfrm rot="5400000">
                <a:off x="2375416" y="4215508"/>
                <a:ext cx="426917" cy="279816"/>
              </a:xfrm>
              <a:custGeom>
                <a:avLst/>
                <a:gdLst/>
                <a:ahLst/>
                <a:cxnLst/>
                <a:rect l="l" t="t" r="r" b="b"/>
                <a:pathLst>
                  <a:path w="1840" h="1206" extrusionOk="0">
                    <a:moveTo>
                      <a:pt x="1" y="1"/>
                    </a:moveTo>
                    <a:lnTo>
                      <a:pt x="1" y="1205"/>
                    </a:lnTo>
                    <a:lnTo>
                      <a:pt x="1839" y="1205"/>
                    </a:lnTo>
                    <a:lnTo>
                      <a:pt x="18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001;p50"/>
              <p:cNvSpPr/>
              <p:nvPr/>
            </p:nvSpPr>
            <p:spPr>
              <a:xfrm rot="5400000">
                <a:off x="865419" y="4247063"/>
                <a:ext cx="426917" cy="216707"/>
              </a:xfrm>
              <a:custGeom>
                <a:avLst/>
                <a:gdLst/>
                <a:ahLst/>
                <a:cxnLst/>
                <a:rect l="l" t="t" r="r" b="b"/>
                <a:pathLst>
                  <a:path w="1840" h="934" extrusionOk="0">
                    <a:moveTo>
                      <a:pt x="1" y="0"/>
                    </a:moveTo>
                    <a:lnTo>
                      <a:pt x="1" y="934"/>
                    </a:lnTo>
                    <a:lnTo>
                      <a:pt x="1839" y="934"/>
                    </a:lnTo>
                    <a:lnTo>
                      <a:pt x="18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002;p50"/>
              <p:cNvSpPr/>
              <p:nvPr/>
            </p:nvSpPr>
            <p:spPr>
              <a:xfrm rot="5400000">
                <a:off x="2493699" y="2200211"/>
                <a:ext cx="418787" cy="3465144"/>
              </a:xfrm>
              <a:custGeom>
                <a:avLst/>
                <a:gdLst/>
                <a:ahLst/>
                <a:cxnLst/>
                <a:rect l="l" t="t" r="r" b="b"/>
                <a:pathLst>
                  <a:path w="1805" h="10589" extrusionOk="0">
                    <a:moveTo>
                      <a:pt x="460" y="0"/>
                    </a:moveTo>
                    <a:cubicBezTo>
                      <a:pt x="204" y="0"/>
                      <a:pt x="1" y="203"/>
                      <a:pt x="1" y="455"/>
                    </a:cubicBezTo>
                    <a:lnTo>
                      <a:pt x="1" y="10589"/>
                    </a:lnTo>
                    <a:lnTo>
                      <a:pt x="1805" y="10589"/>
                    </a:lnTo>
                    <a:lnTo>
                      <a:pt x="1805" y="455"/>
                    </a:lnTo>
                    <a:cubicBezTo>
                      <a:pt x="1805" y="203"/>
                      <a:pt x="1602" y="0"/>
                      <a:pt x="13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003;p50"/>
              <p:cNvSpPr/>
              <p:nvPr/>
            </p:nvSpPr>
            <p:spPr>
              <a:xfrm rot="5400000">
                <a:off x="3268920" y="3841143"/>
                <a:ext cx="418796" cy="183296"/>
              </a:xfrm>
              <a:custGeom>
                <a:avLst/>
                <a:gdLst/>
                <a:ahLst/>
                <a:cxnLst/>
                <a:rect l="l" t="t" r="r" b="b"/>
                <a:pathLst>
                  <a:path w="1805" h="790" extrusionOk="0">
                    <a:moveTo>
                      <a:pt x="1" y="1"/>
                    </a:moveTo>
                    <a:lnTo>
                      <a:pt x="1" y="789"/>
                    </a:lnTo>
                    <a:lnTo>
                      <a:pt x="1805" y="789"/>
                    </a:lnTo>
                    <a:lnTo>
                      <a:pt x="180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004;p50"/>
              <p:cNvSpPr/>
              <p:nvPr/>
            </p:nvSpPr>
            <p:spPr>
              <a:xfrm rot="5400000">
                <a:off x="2111840" y="3847871"/>
                <a:ext cx="418796" cy="169839"/>
              </a:xfrm>
              <a:custGeom>
                <a:avLst/>
                <a:gdLst/>
                <a:ahLst/>
                <a:cxnLst/>
                <a:rect l="l" t="t" r="r" b="b"/>
                <a:pathLst>
                  <a:path w="1805" h="732" extrusionOk="0">
                    <a:moveTo>
                      <a:pt x="1" y="1"/>
                    </a:moveTo>
                    <a:lnTo>
                      <a:pt x="1" y="731"/>
                    </a:lnTo>
                    <a:lnTo>
                      <a:pt x="1805" y="731"/>
                    </a:lnTo>
                    <a:lnTo>
                      <a:pt x="180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005;p50"/>
              <p:cNvSpPr/>
              <p:nvPr/>
            </p:nvSpPr>
            <p:spPr>
              <a:xfrm rot="5400000">
                <a:off x="963795" y="3730121"/>
                <a:ext cx="418796" cy="405339"/>
              </a:xfrm>
              <a:custGeom>
                <a:avLst/>
                <a:gdLst/>
                <a:ahLst/>
                <a:cxnLst/>
                <a:rect l="l" t="t" r="r" b="b"/>
                <a:pathLst>
                  <a:path w="1805" h="1747" extrusionOk="0">
                    <a:moveTo>
                      <a:pt x="1" y="0"/>
                    </a:moveTo>
                    <a:lnTo>
                      <a:pt x="1" y="1747"/>
                    </a:lnTo>
                    <a:lnTo>
                      <a:pt x="1805" y="1747"/>
                    </a:lnTo>
                    <a:lnTo>
                      <a:pt x="18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006;p50"/>
              <p:cNvSpPr/>
              <p:nvPr/>
            </p:nvSpPr>
            <p:spPr>
              <a:xfrm rot="5400000">
                <a:off x="2544699" y="1573578"/>
                <a:ext cx="593958" cy="3742317"/>
              </a:xfrm>
              <a:custGeom>
                <a:avLst/>
                <a:gdLst/>
                <a:ahLst/>
                <a:cxnLst/>
                <a:rect l="l" t="t" r="r" b="b"/>
                <a:pathLst>
                  <a:path w="2560" h="11436" extrusionOk="0">
                    <a:moveTo>
                      <a:pt x="494" y="1"/>
                    </a:moveTo>
                    <a:cubicBezTo>
                      <a:pt x="223" y="1"/>
                      <a:pt x="0" y="219"/>
                      <a:pt x="0" y="494"/>
                    </a:cubicBezTo>
                    <a:lnTo>
                      <a:pt x="0" y="11436"/>
                    </a:lnTo>
                    <a:lnTo>
                      <a:pt x="2559" y="11436"/>
                    </a:lnTo>
                    <a:lnTo>
                      <a:pt x="2559" y="494"/>
                    </a:lnTo>
                    <a:cubicBezTo>
                      <a:pt x="2559" y="219"/>
                      <a:pt x="2337" y="1"/>
                      <a:pt x="2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007;p50"/>
              <p:cNvSpPr/>
              <p:nvPr/>
            </p:nvSpPr>
            <p:spPr>
              <a:xfrm rot="5400000">
                <a:off x="3571557" y="3360512"/>
                <a:ext cx="592811" cy="169607"/>
              </a:xfrm>
              <a:custGeom>
                <a:avLst/>
                <a:gdLst/>
                <a:ahLst/>
                <a:cxnLst/>
                <a:rect l="l" t="t" r="r" b="b"/>
                <a:pathLst>
                  <a:path w="2555" h="731" extrusionOk="0">
                    <a:moveTo>
                      <a:pt x="0" y="1"/>
                    </a:moveTo>
                    <a:lnTo>
                      <a:pt x="0" y="731"/>
                    </a:lnTo>
                    <a:lnTo>
                      <a:pt x="2554" y="731"/>
                    </a:lnTo>
                    <a:lnTo>
                      <a:pt x="25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08;p50"/>
              <p:cNvSpPr/>
              <p:nvPr/>
            </p:nvSpPr>
            <p:spPr>
              <a:xfrm rot="5400000">
                <a:off x="1269016" y="3359932"/>
                <a:ext cx="592811" cy="170767"/>
              </a:xfrm>
              <a:custGeom>
                <a:avLst/>
                <a:gdLst/>
                <a:ahLst/>
                <a:cxnLst/>
                <a:rect l="l" t="t" r="r" b="b"/>
                <a:pathLst>
                  <a:path w="2555" h="736" extrusionOk="0">
                    <a:moveTo>
                      <a:pt x="0" y="0"/>
                    </a:moveTo>
                    <a:lnTo>
                      <a:pt x="0" y="736"/>
                    </a:lnTo>
                    <a:lnTo>
                      <a:pt x="2554" y="736"/>
                    </a:lnTo>
                    <a:lnTo>
                      <a:pt x="25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09;p50"/>
              <p:cNvSpPr/>
              <p:nvPr/>
            </p:nvSpPr>
            <p:spPr>
              <a:xfrm rot="5400000">
                <a:off x="915999" y="3360512"/>
                <a:ext cx="592811" cy="169607"/>
              </a:xfrm>
              <a:custGeom>
                <a:avLst/>
                <a:gdLst/>
                <a:ahLst/>
                <a:cxnLst/>
                <a:rect l="l" t="t" r="r" b="b"/>
                <a:pathLst>
                  <a:path w="2555" h="731" extrusionOk="0">
                    <a:moveTo>
                      <a:pt x="0" y="0"/>
                    </a:moveTo>
                    <a:lnTo>
                      <a:pt x="0" y="730"/>
                    </a:lnTo>
                    <a:lnTo>
                      <a:pt x="2554" y="730"/>
                    </a:lnTo>
                    <a:lnTo>
                      <a:pt x="25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2010;p50"/>
            <p:cNvSpPr/>
            <p:nvPr/>
          </p:nvSpPr>
          <p:spPr>
            <a:xfrm>
              <a:off x="3710175" y="3301850"/>
              <a:ext cx="1434900" cy="2526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011;p50"/>
            <p:cNvSpPr/>
            <p:nvPr/>
          </p:nvSpPr>
          <p:spPr>
            <a:xfrm>
              <a:off x="5545625" y="4188450"/>
              <a:ext cx="330900" cy="330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620155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92"/>
        <p:cNvGrpSpPr/>
        <p:nvPr/>
      </p:nvGrpSpPr>
      <p:grpSpPr>
        <a:xfrm>
          <a:off x="0" y="0"/>
          <a:ext cx="0" cy="0"/>
          <a:chOff x="0" y="0"/>
          <a:chExt cx="0" cy="0"/>
        </a:xfrm>
      </p:grpSpPr>
      <p:sp>
        <p:nvSpPr>
          <p:cNvPr id="1993" name="Google Shape;1993;p50"/>
          <p:cNvSpPr/>
          <p:nvPr/>
        </p:nvSpPr>
        <p:spPr>
          <a:xfrm>
            <a:off x="4431637" y="4545715"/>
            <a:ext cx="130800" cy="130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Rectangle 28"/>
          <p:cNvSpPr/>
          <p:nvPr/>
        </p:nvSpPr>
        <p:spPr>
          <a:xfrm>
            <a:off x="3294406" y="139548"/>
            <a:ext cx="2608406" cy="646331"/>
          </a:xfrm>
          <a:prstGeom prst="rect">
            <a:avLst/>
          </a:prstGeom>
        </p:spPr>
        <p:txBody>
          <a:bodyPr wrap="none">
            <a:spAutoFit/>
          </a:bodyPr>
          <a:lstStyle/>
          <a:p>
            <a:r>
              <a:rPr lang="vi-VN" sz="3600" b="1">
                <a:solidFill>
                  <a:schemeClr val="accent1">
                    <a:lumMod val="50000"/>
                  </a:schemeClr>
                </a:solidFill>
                <a:latin typeface="+mn-lt"/>
                <a:sym typeface="Playfair Display ExtraBold"/>
              </a:rPr>
              <a:t>NHẬN XÉT</a:t>
            </a:r>
            <a:endParaRPr lang="en-US" sz="3600" b="1">
              <a:solidFill>
                <a:schemeClr val="accent1">
                  <a:lumMod val="50000"/>
                </a:schemeClr>
              </a:solidFill>
              <a:latin typeface="+mn-lt"/>
              <a:sym typeface="Playfair Display ExtraBold"/>
            </a:endParaRPr>
          </a:p>
        </p:txBody>
      </p:sp>
      <p:sp>
        <p:nvSpPr>
          <p:cNvPr id="32" name="Google Shape;708;p42"/>
          <p:cNvSpPr txBox="1">
            <a:spLocks/>
          </p:cNvSpPr>
          <p:nvPr/>
        </p:nvSpPr>
        <p:spPr>
          <a:xfrm>
            <a:off x="541583" y="1259174"/>
            <a:ext cx="8122732" cy="3417341"/>
          </a:xfrm>
          <a:prstGeom prst="rect">
            <a:avLst/>
          </a:prstGeom>
          <a:solidFill>
            <a:srgbClr val="FFFFFF"/>
          </a:solidFill>
          <a:ln w="28575">
            <a:solidFill>
              <a:schemeClr val="accent1">
                <a:lumMod val="50000"/>
              </a:schemeClr>
            </a:solidFill>
          </a:ln>
        </p:spPr>
        <p:txBody>
          <a:bodyPr spcFirstLastPara="1" wrap="square" lIns="457200" tIns="91425" rIns="36576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sz="1600" smtClean="0">
              <a:solidFill>
                <a:schemeClr val="accent1">
                  <a:lumMod val="50000"/>
                </a:schemeClr>
              </a:solidFill>
              <a:latin typeface="+mn-lt"/>
            </a:endParaRPr>
          </a:p>
          <a:p>
            <a:pPr>
              <a:lnSpc>
                <a:spcPct val="150000"/>
              </a:lnSpc>
            </a:pPr>
            <a:r>
              <a:rPr lang="vi-VN" sz="1600" smtClean="0">
                <a:solidFill>
                  <a:schemeClr val="accent1">
                    <a:lumMod val="50000"/>
                  </a:schemeClr>
                </a:solidFill>
                <a:latin typeface="+mn-lt"/>
              </a:rPr>
              <a:t>Trừ </a:t>
            </a:r>
            <a:r>
              <a:rPr lang="vi-VN" sz="1600">
                <a:solidFill>
                  <a:schemeClr val="accent1">
                    <a:lumMod val="50000"/>
                  </a:schemeClr>
                </a:solidFill>
                <a:latin typeface="+mn-lt"/>
              </a:rPr>
              <a:t>câu nêu địa điểm và ngày, tháng, năm viết thư; chữ kí và tên của người viết thư, bức thư gồm 5 đoạn: </a:t>
            </a:r>
            <a:endParaRPr lang="en-US" sz="1600">
              <a:solidFill>
                <a:schemeClr val="accent1">
                  <a:lumMod val="50000"/>
                </a:schemeClr>
              </a:solidFill>
              <a:latin typeface="+mn-lt"/>
            </a:endParaRPr>
          </a:p>
          <a:p>
            <a:pPr marL="285750" indent="-285750">
              <a:lnSpc>
                <a:spcPct val="150000"/>
              </a:lnSpc>
              <a:buFont typeface="Arial" panose="020B0604020202020204" pitchFamily="34" charset="0"/>
              <a:buChar char="•"/>
            </a:pPr>
            <a:r>
              <a:rPr lang="vi-VN" sz="1600" smtClean="0">
                <a:solidFill>
                  <a:schemeClr val="accent1">
                    <a:lumMod val="50000"/>
                  </a:schemeClr>
                </a:solidFill>
                <a:latin typeface="+mn-lt"/>
              </a:rPr>
              <a:t>Đoạn </a:t>
            </a:r>
            <a:r>
              <a:rPr lang="vi-VN" sz="1600">
                <a:solidFill>
                  <a:schemeClr val="accent1">
                    <a:lumMod val="50000"/>
                  </a:schemeClr>
                </a:solidFill>
                <a:latin typeface="+mn-lt"/>
              </a:rPr>
              <a:t>1 (Dì yêu quý!): lời chào dì.</a:t>
            </a:r>
            <a:endParaRPr lang="en-US" sz="1600">
              <a:solidFill>
                <a:schemeClr val="accent1">
                  <a:lumMod val="50000"/>
                </a:schemeClr>
              </a:solidFill>
              <a:latin typeface="+mn-lt"/>
            </a:endParaRPr>
          </a:p>
          <a:p>
            <a:pPr marL="285750" indent="-285750">
              <a:lnSpc>
                <a:spcPct val="150000"/>
              </a:lnSpc>
              <a:buFont typeface="Arial" panose="020B0604020202020204" pitchFamily="34" charset="0"/>
              <a:buChar char="•"/>
            </a:pPr>
            <a:r>
              <a:rPr lang="vi-VN" sz="1600" smtClean="0">
                <a:solidFill>
                  <a:schemeClr val="accent1">
                    <a:lumMod val="50000"/>
                  </a:schemeClr>
                </a:solidFill>
                <a:latin typeface="+mn-lt"/>
              </a:rPr>
              <a:t>Đoạn </a:t>
            </a:r>
            <a:r>
              <a:rPr lang="vi-VN" sz="1600">
                <a:solidFill>
                  <a:schemeClr val="accent1">
                    <a:lumMod val="50000"/>
                  </a:schemeClr>
                </a:solidFill>
                <a:latin typeface="+mn-lt"/>
              </a:rPr>
              <a:t>2 (từ Được tin... đến ... sắp tới): chúc mừng dì đoạt Huy chương Bạc.</a:t>
            </a:r>
            <a:endParaRPr lang="en-US" sz="1600">
              <a:solidFill>
                <a:schemeClr val="accent1">
                  <a:lumMod val="50000"/>
                </a:schemeClr>
              </a:solidFill>
              <a:latin typeface="+mn-lt"/>
            </a:endParaRPr>
          </a:p>
          <a:p>
            <a:pPr marL="285750" indent="-285750">
              <a:lnSpc>
                <a:spcPct val="150000"/>
              </a:lnSpc>
              <a:buFont typeface="Arial" panose="020B0604020202020204" pitchFamily="34" charset="0"/>
              <a:buChar char="•"/>
            </a:pPr>
            <a:r>
              <a:rPr lang="vi-VN" sz="1600" smtClean="0">
                <a:solidFill>
                  <a:schemeClr val="accent1">
                    <a:lumMod val="50000"/>
                  </a:schemeClr>
                </a:solidFill>
                <a:latin typeface="+mn-lt"/>
              </a:rPr>
              <a:t>Đoạn </a:t>
            </a:r>
            <a:r>
              <a:rPr lang="vi-VN" sz="1600">
                <a:solidFill>
                  <a:schemeClr val="accent1">
                    <a:lumMod val="50000"/>
                  </a:schemeClr>
                </a:solidFill>
                <a:latin typeface="+mn-lt"/>
              </a:rPr>
              <a:t>3 (từ Dì ơi,.. đến ... yên tâm): thăm hỏi tình hình của dì. </a:t>
            </a:r>
            <a:endParaRPr lang="en-US" sz="1600">
              <a:solidFill>
                <a:schemeClr val="accent1">
                  <a:lumMod val="50000"/>
                </a:schemeClr>
              </a:solidFill>
              <a:latin typeface="+mn-lt"/>
            </a:endParaRPr>
          </a:p>
          <a:p>
            <a:pPr marL="285750" indent="-285750">
              <a:lnSpc>
                <a:spcPct val="150000"/>
              </a:lnSpc>
              <a:buFont typeface="Arial" panose="020B0604020202020204" pitchFamily="34" charset="0"/>
              <a:buChar char="•"/>
            </a:pPr>
            <a:r>
              <a:rPr lang="vi-VN" sz="1600" smtClean="0">
                <a:solidFill>
                  <a:schemeClr val="accent1">
                    <a:lumMod val="50000"/>
                  </a:schemeClr>
                </a:solidFill>
                <a:latin typeface="+mn-lt"/>
              </a:rPr>
              <a:t>Đoạn </a:t>
            </a:r>
            <a:r>
              <a:rPr lang="vi-VN" sz="1600">
                <a:solidFill>
                  <a:schemeClr val="accent1">
                    <a:lumMod val="50000"/>
                  </a:schemeClr>
                </a:solidFill>
                <a:latin typeface="+mn-lt"/>
              </a:rPr>
              <a:t>4 (từ Về phần mình,... đến ... tập luyện nhé!”.): thông tin về tình hình của bản thân.</a:t>
            </a:r>
            <a:endParaRPr lang="en-US" sz="1600">
              <a:solidFill>
                <a:schemeClr val="accent1">
                  <a:lumMod val="50000"/>
                </a:schemeClr>
              </a:solidFill>
              <a:latin typeface="+mn-lt"/>
            </a:endParaRPr>
          </a:p>
          <a:p>
            <a:pPr marL="285750" indent="-285750">
              <a:lnSpc>
                <a:spcPct val="150000"/>
              </a:lnSpc>
              <a:buFont typeface="Arial" panose="020B0604020202020204" pitchFamily="34" charset="0"/>
              <a:buChar char="•"/>
            </a:pPr>
            <a:r>
              <a:rPr lang="vi-VN" sz="1600" smtClean="0">
                <a:solidFill>
                  <a:schemeClr val="accent1">
                    <a:lumMod val="50000"/>
                  </a:schemeClr>
                </a:solidFill>
                <a:latin typeface="+mn-lt"/>
              </a:rPr>
              <a:t>Đoạn </a:t>
            </a:r>
            <a:r>
              <a:rPr lang="vi-VN" sz="1600">
                <a:solidFill>
                  <a:schemeClr val="accent1">
                    <a:lumMod val="50000"/>
                  </a:schemeClr>
                </a:solidFill>
                <a:latin typeface="+mn-lt"/>
              </a:rPr>
              <a:t>5 (phần còn lại): lời chúc.</a:t>
            </a:r>
            <a:endParaRPr lang="en-US" sz="1600">
              <a:solidFill>
                <a:schemeClr val="accent1">
                  <a:lumMod val="50000"/>
                </a:schemeClr>
              </a:solidFill>
              <a:latin typeface="+mn-lt"/>
            </a:endParaRPr>
          </a:p>
        </p:txBody>
      </p:sp>
      <p:sp>
        <p:nvSpPr>
          <p:cNvPr id="2" name="Rectangle 1"/>
          <p:cNvSpPr/>
          <p:nvPr/>
        </p:nvSpPr>
        <p:spPr>
          <a:xfrm>
            <a:off x="1022888" y="945675"/>
            <a:ext cx="7229959" cy="538351"/>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lnSpc>
                <a:spcPct val="150000"/>
              </a:lnSpc>
              <a:spcAft>
                <a:spcPts val="600"/>
              </a:spcAft>
            </a:pPr>
            <a:r>
              <a:rPr lang="vi-VN" sz="1800" b="1">
                <a:solidFill>
                  <a:srgbClr val="FFFFFF"/>
                </a:solidFill>
              </a:rPr>
              <a:t>b) Bức thư gồm mấy đoạn? Nội dung của mỗi đoạn là gì? </a:t>
            </a:r>
            <a:endParaRPr lang="vi-VN" sz="1800" b="1">
              <a:solidFill>
                <a:srgbClr val="FFFFFF"/>
              </a:solidFill>
            </a:endParaRPr>
          </a:p>
        </p:txBody>
      </p:sp>
    </p:spTree>
    <p:extLst>
      <p:ext uri="{BB962C8B-B14F-4D97-AF65-F5344CB8AC3E}">
        <p14:creationId xmlns:p14="http://schemas.microsoft.com/office/powerpoint/2010/main" val="3928459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Lst>
  </p:timing>
</p:sld>
</file>

<file path=ppt/theme/theme1.xml><?xml version="1.0" encoding="utf-8"?>
<a:theme xmlns:a="http://schemas.openxmlformats.org/drawingml/2006/main" name="French Literature by Slidesgo">
  <a:themeElements>
    <a:clrScheme name="Simple Light">
      <a:dk1>
        <a:srgbClr val="1E2E58"/>
      </a:dk1>
      <a:lt1>
        <a:srgbClr val="FFF5F1"/>
      </a:lt1>
      <a:dk2>
        <a:srgbClr val="1E2E58"/>
      </a:dk2>
      <a:lt2>
        <a:srgbClr val="FCEAE7"/>
      </a:lt2>
      <a:accent1>
        <a:srgbClr val="AFC7E7"/>
      </a:accent1>
      <a:accent2>
        <a:srgbClr val="6880BE"/>
      </a:accent2>
      <a:accent3>
        <a:srgbClr val="24386F"/>
      </a:accent3>
      <a:accent4>
        <a:srgbClr val="EB9A9E"/>
      </a:accent4>
      <a:accent5>
        <a:srgbClr val="A44358"/>
      </a:accent5>
      <a:accent6>
        <a:srgbClr val="AFC7E7"/>
      </a:accent6>
      <a:hlink>
        <a:srgbClr val="1E2E5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TotalTime>
  <Words>581</Words>
  <Application>Microsoft Office PowerPoint</Application>
  <PresentationFormat>On-screen Show (16:9)</PresentationFormat>
  <Paragraphs>78</Paragraphs>
  <Slides>16</Slides>
  <Notes>14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Arial</vt:lpstr>
      <vt:lpstr>Calibri</vt:lpstr>
      <vt:lpstr>Lato</vt:lpstr>
      <vt:lpstr>Lato Black</vt:lpstr>
      <vt:lpstr>Muli</vt:lpstr>
      <vt:lpstr>Playfair Display ExtraBold</vt:lpstr>
      <vt:lpstr>Playfair Display SemiBold</vt:lpstr>
      <vt:lpstr>Roboto</vt:lpstr>
      <vt:lpstr>Sacramento</vt:lpstr>
      <vt:lpstr>Shadows Into Light Two</vt:lpstr>
      <vt:lpstr>Times New Roman</vt:lpstr>
      <vt:lpstr>French Literature by Slidesgo</vt:lpstr>
      <vt:lpstr>PowerPoint Presentation</vt:lpstr>
      <vt:lpstr>PowerPoint Presentation</vt:lpstr>
      <vt:lpstr>PowerPoint Presentation</vt:lpstr>
      <vt:lpstr>PowerPoint Presentation</vt:lpstr>
      <vt:lpstr>01</vt:lpstr>
      <vt:lpstr>01</vt:lpstr>
      <vt:lpstr>PowerPoint Presentation</vt:lpstr>
      <vt:lpstr>PowerPoint Presentation</vt:lpstr>
      <vt:lpstr>PowerPoint Presentation</vt:lpstr>
      <vt:lpstr>PowerPoint Presentation</vt:lpstr>
      <vt:lpstr>02</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Windows User</cp:lastModifiedBy>
  <cp:revision>12</cp:revision>
  <dcterms:modified xsi:type="dcterms:W3CDTF">2023-09-20T03:04:12Z</dcterms:modified>
</cp:coreProperties>
</file>