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1"/>
  </p:notesMasterIdLst>
  <p:sldIdLst>
    <p:sldId id="257" r:id="rId2"/>
    <p:sldId id="260" r:id="rId3"/>
    <p:sldId id="297" r:id="rId4"/>
    <p:sldId id="258" r:id="rId5"/>
    <p:sldId id="259" r:id="rId6"/>
    <p:sldId id="261" r:id="rId7"/>
    <p:sldId id="263" r:id="rId8"/>
    <p:sldId id="298" r:id="rId9"/>
    <p:sldId id="301" r:id="rId10"/>
    <p:sldId id="302" r:id="rId11"/>
    <p:sldId id="303" r:id="rId12"/>
    <p:sldId id="304" r:id="rId13"/>
    <p:sldId id="305" r:id="rId14"/>
    <p:sldId id="300" r:id="rId15"/>
    <p:sldId id="264" r:id="rId16"/>
    <p:sldId id="299" r:id="rId17"/>
    <p:sldId id="265" r:id="rId18"/>
    <p:sldId id="267" r:id="rId19"/>
    <p:sldId id="26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1F8872-5A74-46FF-BDE0-2B764A3D9447}">
  <a:tblStyle styleId="{761F8872-5A74-46FF-BDE0-2B764A3D94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34DDC3F-0B87-49FF-BDF8-C801617DD28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93979" autoAdjust="0"/>
  </p:normalViewPr>
  <p:slideViewPr>
    <p:cSldViewPr snapToGrid="0">
      <p:cViewPr varScale="1">
        <p:scale>
          <a:sx n="86" d="100"/>
          <a:sy n="86" d="100"/>
        </p:scale>
        <p:origin x="5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DFFCF-9DA7-464A-87E3-674B393E428F}" type="doc">
      <dgm:prSet loTypeId="urn:microsoft.com/office/officeart/2005/8/layout/process1" loCatId="process" qsTypeId="urn:microsoft.com/office/officeart/2005/8/quickstyle/simple1" qsCatId="simple" csTypeId="urn:microsoft.com/office/officeart/2005/8/colors/accent0_1" csCatId="mainScheme" phldr="1"/>
      <dgm:spPr/>
    </dgm:pt>
    <dgm:pt modelId="{AE5A4482-4F9A-40B6-87DB-01E3E2F4C7F7}">
      <dgm:prSet phldrT="[Text]" custT="1"/>
      <dgm:spPr/>
      <dgm:t>
        <a:bodyPr/>
        <a:lstStyle/>
        <a:p>
          <a:pPr>
            <a:lnSpc>
              <a:spcPct val="150000"/>
            </a:lnSpc>
          </a:pPr>
          <a:r>
            <a:rPr lang="vi-VN" sz="3200" b="0" i="0" smtClean="0">
              <a:solidFill>
                <a:schemeClr val="accent6"/>
              </a:solidFill>
            </a:rPr>
            <a:t>Kể chuyện trong nhóm.</a:t>
          </a:r>
          <a:endParaRPr lang="en-US" sz="3200" b="0" i="0">
            <a:solidFill>
              <a:schemeClr val="accent6"/>
            </a:solidFill>
          </a:endParaRPr>
        </a:p>
      </dgm:t>
    </dgm:pt>
    <dgm:pt modelId="{F60DCD15-46C1-49A8-8DED-E2E94D434A19}" type="parTrans" cxnId="{AFDF0332-8BB1-442B-B8EC-60EB22B1635E}">
      <dgm:prSet/>
      <dgm:spPr/>
      <dgm:t>
        <a:bodyPr/>
        <a:lstStyle/>
        <a:p>
          <a:endParaRPr lang="en-US"/>
        </a:p>
      </dgm:t>
    </dgm:pt>
    <dgm:pt modelId="{AE44250F-BCB1-4E35-84AB-BF06DD2E88BC}" type="sibTrans" cxnId="{AFDF0332-8BB1-442B-B8EC-60EB22B1635E}">
      <dgm:prSet/>
      <dgm:spPr/>
      <dgm:t>
        <a:bodyPr/>
        <a:lstStyle/>
        <a:p>
          <a:endParaRPr lang="en-US"/>
        </a:p>
      </dgm:t>
    </dgm:pt>
    <dgm:pt modelId="{AC5F93B8-BE6F-47B6-9A8F-A9FC84B9FCAD}">
      <dgm:prSet phldrT="[Text]" custT="1"/>
      <dgm:spPr/>
      <dgm:t>
        <a:bodyPr/>
        <a:lstStyle/>
        <a:p>
          <a:pPr>
            <a:lnSpc>
              <a:spcPct val="150000"/>
            </a:lnSpc>
          </a:pPr>
          <a:r>
            <a:rPr lang="vi-VN" sz="3200" b="0" i="0" smtClean="0">
              <a:solidFill>
                <a:schemeClr val="accent6"/>
              </a:solidFill>
            </a:rPr>
            <a:t>Kể chuyện trước lớp.</a:t>
          </a:r>
          <a:endParaRPr lang="en-US" sz="3200" b="0" i="0">
            <a:solidFill>
              <a:schemeClr val="accent6"/>
            </a:solidFill>
          </a:endParaRPr>
        </a:p>
      </dgm:t>
    </dgm:pt>
    <dgm:pt modelId="{3B2563DD-3D2C-41A7-850C-4B2710D601DC}" type="parTrans" cxnId="{F2FF472E-7B1B-4B49-8E58-496534D22616}">
      <dgm:prSet/>
      <dgm:spPr/>
      <dgm:t>
        <a:bodyPr/>
        <a:lstStyle/>
        <a:p>
          <a:endParaRPr lang="en-US"/>
        </a:p>
      </dgm:t>
    </dgm:pt>
    <dgm:pt modelId="{56256F3F-E8E5-44D4-B413-672F5FFD1B17}" type="sibTrans" cxnId="{F2FF472E-7B1B-4B49-8E58-496534D22616}">
      <dgm:prSet/>
      <dgm:spPr/>
      <dgm:t>
        <a:bodyPr/>
        <a:lstStyle/>
        <a:p>
          <a:endParaRPr lang="en-US"/>
        </a:p>
      </dgm:t>
    </dgm:pt>
    <dgm:pt modelId="{10078A5C-40EC-453A-A3EC-04C9C6B5B664}" type="pres">
      <dgm:prSet presAssocID="{1BCDFFCF-9DA7-464A-87E3-674B393E428F}" presName="Name0" presStyleCnt="0">
        <dgm:presLayoutVars>
          <dgm:dir/>
          <dgm:resizeHandles val="exact"/>
        </dgm:presLayoutVars>
      </dgm:prSet>
      <dgm:spPr/>
    </dgm:pt>
    <dgm:pt modelId="{9610778E-E345-4B75-8C82-30DF0BAA66B6}" type="pres">
      <dgm:prSet presAssocID="{AE5A4482-4F9A-40B6-87DB-01E3E2F4C7F7}" presName="node" presStyleLbl="node1" presStyleIdx="0" presStyleCnt="2" custScaleY="111535">
        <dgm:presLayoutVars>
          <dgm:bulletEnabled val="1"/>
        </dgm:presLayoutVars>
      </dgm:prSet>
      <dgm:spPr/>
      <dgm:t>
        <a:bodyPr/>
        <a:lstStyle/>
        <a:p>
          <a:endParaRPr lang="en-US"/>
        </a:p>
      </dgm:t>
    </dgm:pt>
    <dgm:pt modelId="{A979DC99-BA5F-4A79-938A-321A2197DA78}" type="pres">
      <dgm:prSet presAssocID="{AE44250F-BCB1-4E35-84AB-BF06DD2E88BC}" presName="sibTrans" presStyleLbl="sibTrans2D1" presStyleIdx="0" presStyleCnt="1"/>
      <dgm:spPr/>
      <dgm:t>
        <a:bodyPr/>
        <a:lstStyle/>
        <a:p>
          <a:endParaRPr lang="en-US"/>
        </a:p>
      </dgm:t>
    </dgm:pt>
    <dgm:pt modelId="{85F5A3A2-FAF7-4191-983D-2433C3D9470B}" type="pres">
      <dgm:prSet presAssocID="{AE44250F-BCB1-4E35-84AB-BF06DD2E88BC}" presName="connectorText" presStyleLbl="sibTrans2D1" presStyleIdx="0" presStyleCnt="1"/>
      <dgm:spPr/>
      <dgm:t>
        <a:bodyPr/>
        <a:lstStyle/>
        <a:p>
          <a:endParaRPr lang="en-US"/>
        </a:p>
      </dgm:t>
    </dgm:pt>
    <dgm:pt modelId="{1FF3BC10-4FEB-4F02-AD12-BFC44346FCB4}" type="pres">
      <dgm:prSet presAssocID="{AC5F93B8-BE6F-47B6-9A8F-A9FC84B9FCAD}" presName="node" presStyleLbl="node1" presStyleIdx="1" presStyleCnt="2" custScaleY="111535">
        <dgm:presLayoutVars>
          <dgm:bulletEnabled val="1"/>
        </dgm:presLayoutVars>
      </dgm:prSet>
      <dgm:spPr/>
      <dgm:t>
        <a:bodyPr/>
        <a:lstStyle/>
        <a:p>
          <a:endParaRPr lang="en-US"/>
        </a:p>
      </dgm:t>
    </dgm:pt>
  </dgm:ptLst>
  <dgm:cxnLst>
    <dgm:cxn modelId="{F2FF472E-7B1B-4B49-8E58-496534D22616}" srcId="{1BCDFFCF-9DA7-464A-87E3-674B393E428F}" destId="{AC5F93B8-BE6F-47B6-9A8F-A9FC84B9FCAD}" srcOrd="1" destOrd="0" parTransId="{3B2563DD-3D2C-41A7-850C-4B2710D601DC}" sibTransId="{56256F3F-E8E5-44D4-B413-672F5FFD1B17}"/>
    <dgm:cxn modelId="{AFDF0332-8BB1-442B-B8EC-60EB22B1635E}" srcId="{1BCDFFCF-9DA7-464A-87E3-674B393E428F}" destId="{AE5A4482-4F9A-40B6-87DB-01E3E2F4C7F7}" srcOrd="0" destOrd="0" parTransId="{F60DCD15-46C1-49A8-8DED-E2E94D434A19}" sibTransId="{AE44250F-BCB1-4E35-84AB-BF06DD2E88BC}"/>
    <dgm:cxn modelId="{AE592781-6C5B-4577-8581-1568CE60F786}" type="presOf" srcId="{AE44250F-BCB1-4E35-84AB-BF06DD2E88BC}" destId="{A979DC99-BA5F-4A79-938A-321A2197DA78}" srcOrd="0" destOrd="0" presId="urn:microsoft.com/office/officeart/2005/8/layout/process1"/>
    <dgm:cxn modelId="{3CBFC99B-D4B0-422A-B028-4D2214AAB41D}" type="presOf" srcId="{AE5A4482-4F9A-40B6-87DB-01E3E2F4C7F7}" destId="{9610778E-E345-4B75-8C82-30DF0BAA66B6}" srcOrd="0" destOrd="0" presId="urn:microsoft.com/office/officeart/2005/8/layout/process1"/>
    <dgm:cxn modelId="{680319E2-7479-4C0A-AC43-2B47383112D6}" type="presOf" srcId="{AC5F93B8-BE6F-47B6-9A8F-A9FC84B9FCAD}" destId="{1FF3BC10-4FEB-4F02-AD12-BFC44346FCB4}" srcOrd="0" destOrd="0" presId="urn:microsoft.com/office/officeart/2005/8/layout/process1"/>
    <dgm:cxn modelId="{418B6340-8531-45DE-B4A0-7E8DB94FF203}" type="presOf" srcId="{AE44250F-BCB1-4E35-84AB-BF06DD2E88BC}" destId="{85F5A3A2-FAF7-4191-983D-2433C3D9470B}" srcOrd="1" destOrd="0" presId="urn:microsoft.com/office/officeart/2005/8/layout/process1"/>
    <dgm:cxn modelId="{795DAC00-D8C3-4A6B-A1C0-692548917BB9}" type="presOf" srcId="{1BCDFFCF-9DA7-464A-87E3-674B393E428F}" destId="{10078A5C-40EC-453A-A3EC-04C9C6B5B664}" srcOrd="0" destOrd="0" presId="urn:microsoft.com/office/officeart/2005/8/layout/process1"/>
    <dgm:cxn modelId="{9F92FFE0-357C-4FF3-B7F3-D790E1EF17A2}" type="presParOf" srcId="{10078A5C-40EC-453A-A3EC-04C9C6B5B664}" destId="{9610778E-E345-4B75-8C82-30DF0BAA66B6}" srcOrd="0" destOrd="0" presId="urn:microsoft.com/office/officeart/2005/8/layout/process1"/>
    <dgm:cxn modelId="{88CB46AA-49E9-4D8C-9185-A6885DFCC425}" type="presParOf" srcId="{10078A5C-40EC-453A-A3EC-04C9C6B5B664}" destId="{A979DC99-BA5F-4A79-938A-321A2197DA78}" srcOrd="1" destOrd="0" presId="urn:microsoft.com/office/officeart/2005/8/layout/process1"/>
    <dgm:cxn modelId="{3370A590-3471-47BD-9749-C5BBE1F3A1B2}" type="presParOf" srcId="{A979DC99-BA5F-4A79-938A-321A2197DA78}" destId="{85F5A3A2-FAF7-4191-983D-2433C3D9470B}" srcOrd="0" destOrd="0" presId="urn:microsoft.com/office/officeart/2005/8/layout/process1"/>
    <dgm:cxn modelId="{C60F0B06-C1F5-49C5-8171-5C5DEA1BE3A7}" type="presParOf" srcId="{10078A5C-40EC-453A-A3EC-04C9C6B5B664}" destId="{1FF3BC10-4FEB-4F02-AD12-BFC44346FC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0778E-E345-4B75-8C82-30DF0BAA66B6}">
      <dsp:nvSpPr>
        <dsp:cNvPr id="0" name=""/>
        <dsp:cNvSpPr/>
      </dsp:nvSpPr>
      <dsp:spPr>
        <a:xfrm>
          <a:off x="1318" y="430463"/>
          <a:ext cx="2811044" cy="19693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ct val="35000"/>
            </a:spcAft>
          </a:pPr>
          <a:r>
            <a:rPr lang="vi-VN" sz="3200" b="0" i="0" kern="1200" smtClean="0">
              <a:solidFill>
                <a:schemeClr val="accent6"/>
              </a:solidFill>
            </a:rPr>
            <a:t>Kể chuyện trong nhóm.</a:t>
          </a:r>
          <a:endParaRPr lang="en-US" sz="3200" b="0" i="0" kern="1200">
            <a:solidFill>
              <a:schemeClr val="accent6"/>
            </a:solidFill>
          </a:endParaRPr>
        </a:p>
      </dsp:txBody>
      <dsp:txXfrm>
        <a:off x="58999" y="488144"/>
        <a:ext cx="2695682" cy="1853997"/>
      </dsp:txXfrm>
    </dsp:sp>
    <dsp:sp modelId="{A979DC99-BA5F-4A79-938A-321A2197DA78}">
      <dsp:nvSpPr>
        <dsp:cNvPr id="0" name=""/>
        <dsp:cNvSpPr/>
      </dsp:nvSpPr>
      <dsp:spPr>
        <a:xfrm>
          <a:off x="3093467" y="1066573"/>
          <a:ext cx="595941" cy="6971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3093467" y="1206001"/>
        <a:ext cx="417159" cy="418283"/>
      </dsp:txXfrm>
    </dsp:sp>
    <dsp:sp modelId="{1FF3BC10-4FEB-4F02-AD12-BFC44346FCB4}">
      <dsp:nvSpPr>
        <dsp:cNvPr id="0" name=""/>
        <dsp:cNvSpPr/>
      </dsp:nvSpPr>
      <dsp:spPr>
        <a:xfrm>
          <a:off x="3936780" y="430463"/>
          <a:ext cx="2811044" cy="19693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ct val="35000"/>
            </a:spcAft>
          </a:pPr>
          <a:r>
            <a:rPr lang="vi-VN" sz="3200" b="0" i="0" kern="1200" smtClean="0">
              <a:solidFill>
                <a:schemeClr val="accent6"/>
              </a:solidFill>
            </a:rPr>
            <a:t>Kể chuyện trước lớp.</a:t>
          </a:r>
          <a:endParaRPr lang="en-US" sz="3200" b="0" i="0" kern="1200">
            <a:solidFill>
              <a:schemeClr val="accent6"/>
            </a:solidFill>
          </a:endParaRPr>
        </a:p>
      </dsp:txBody>
      <dsp:txXfrm>
        <a:off x="3994461" y="488144"/>
        <a:ext cx="2695682" cy="18539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56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51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56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32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1fce1f443c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1fce1f443c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57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1fce1f443c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1fce1f443c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1fce1f443c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1fce1f443c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fce1f443c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fce1f443c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1fce1f443c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1fce1f443c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15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1fce1f443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1fce1f443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69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76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645058" y="349239"/>
            <a:ext cx="1337667" cy="38031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6785383">
            <a:off x="4260753" y="189749"/>
            <a:ext cx="303904" cy="517359"/>
            <a:chOff x="2847825" y="1473825"/>
            <a:chExt cx="217725" cy="370650"/>
          </a:xfrm>
        </p:grpSpPr>
        <p:sp>
          <p:nvSpPr>
            <p:cNvPr id="12" name="Google Shape;12;p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6785383" flipH="1">
            <a:off x="4427303" y="4379974"/>
            <a:ext cx="303904" cy="517359"/>
            <a:chOff x="2847825" y="1473825"/>
            <a:chExt cx="217725" cy="370650"/>
          </a:xfrm>
        </p:grpSpPr>
        <p:sp>
          <p:nvSpPr>
            <p:cNvPr id="20" name="Google Shape;20;p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rot="526726" flipH="1">
            <a:off x="8395399" y="-229890"/>
            <a:ext cx="1011879" cy="1356625"/>
            <a:chOff x="1745000" y="461425"/>
            <a:chExt cx="788725" cy="1057525"/>
          </a:xfrm>
        </p:grpSpPr>
        <p:sp>
          <p:nvSpPr>
            <p:cNvPr id="28" name="Google Shape;28;p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6785383" flipH="1">
            <a:off x="-134222" y="2429249"/>
            <a:ext cx="303904" cy="517359"/>
            <a:chOff x="2847825" y="1473825"/>
            <a:chExt cx="217725" cy="370650"/>
          </a:xfrm>
        </p:grpSpPr>
        <p:sp>
          <p:nvSpPr>
            <p:cNvPr id="37" name="Google Shape;37;p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flipH="1">
            <a:off x="-240025" y="4282738"/>
            <a:ext cx="1254275" cy="1270525"/>
            <a:chOff x="5604550" y="2872125"/>
            <a:chExt cx="1254275" cy="1270525"/>
          </a:xfrm>
        </p:grpSpPr>
        <p:sp>
          <p:nvSpPr>
            <p:cNvPr id="45" name="Google Shape;45;p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2"/>
          <p:cNvSpPr txBox="1">
            <a:spLocks noGrp="1"/>
          </p:cNvSpPr>
          <p:nvPr>
            <p:ph type="ctrTitle"/>
          </p:nvPr>
        </p:nvSpPr>
        <p:spPr>
          <a:xfrm>
            <a:off x="713100" y="689650"/>
            <a:ext cx="4309500" cy="2937300"/>
          </a:xfrm>
          <a:prstGeom prst="rect">
            <a:avLst/>
          </a:prstGeom>
        </p:spPr>
        <p:txBody>
          <a:bodyPr spcFirstLastPara="1" wrap="square" lIns="91425" tIns="91425" rIns="91425" bIns="91425" anchor="t" anchorCtr="0">
            <a:noAutofit/>
          </a:bodyPr>
          <a:lstStyle>
            <a:lvl1pPr lvl="0" algn="l">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5" name="Google Shape;55;p2"/>
          <p:cNvSpPr txBox="1">
            <a:spLocks noGrp="1"/>
          </p:cNvSpPr>
          <p:nvPr>
            <p:ph type="subTitle" idx="1"/>
          </p:nvPr>
        </p:nvSpPr>
        <p:spPr>
          <a:xfrm>
            <a:off x="713100" y="3777038"/>
            <a:ext cx="4430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6" name="Google Shape;56;p2"/>
          <p:cNvSpPr>
            <a:spLocks noGrp="1"/>
          </p:cNvSpPr>
          <p:nvPr>
            <p:ph type="pic" idx="2"/>
          </p:nvPr>
        </p:nvSpPr>
        <p:spPr>
          <a:xfrm>
            <a:off x="5541325" y="1066500"/>
            <a:ext cx="2889600" cy="3010500"/>
          </a:xfrm>
          <a:prstGeom prst="roundRect">
            <a:avLst>
              <a:gd name="adj" fmla="val 16667"/>
            </a:avLst>
          </a:prstGeom>
          <a:noFill/>
          <a:ln>
            <a:noFill/>
          </a:ln>
        </p:spPr>
      </p:sp>
      <p:grpSp>
        <p:nvGrpSpPr>
          <p:cNvPr id="57" name="Google Shape;57;p2"/>
          <p:cNvGrpSpPr/>
          <p:nvPr/>
        </p:nvGrpSpPr>
        <p:grpSpPr>
          <a:xfrm>
            <a:off x="-651132" y="-470563"/>
            <a:ext cx="1337704" cy="1399097"/>
            <a:chOff x="1885650" y="1461000"/>
            <a:chExt cx="671100" cy="701900"/>
          </a:xfrm>
        </p:grpSpPr>
        <p:sp>
          <p:nvSpPr>
            <p:cNvPr id="58" name="Google Shape;58;p2"/>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4"/>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15"/>
        <p:cNvGrpSpPr/>
        <p:nvPr/>
      </p:nvGrpSpPr>
      <p:grpSpPr>
        <a:xfrm>
          <a:off x="0" y="0"/>
          <a:ext cx="0" cy="0"/>
          <a:chOff x="0" y="0"/>
          <a:chExt cx="0" cy="0"/>
        </a:xfrm>
      </p:grpSpPr>
      <p:sp>
        <p:nvSpPr>
          <p:cNvPr id="416" name="Google Shape;416;p13"/>
          <p:cNvSpPr/>
          <p:nvPr/>
        </p:nvSpPr>
        <p:spPr>
          <a:xfrm>
            <a:off x="7134325" y="1219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3"/>
          <p:cNvGrpSpPr/>
          <p:nvPr/>
        </p:nvGrpSpPr>
        <p:grpSpPr>
          <a:xfrm flipH="1">
            <a:off x="8430900" y="4144038"/>
            <a:ext cx="1254275" cy="1270525"/>
            <a:chOff x="5604550" y="2872125"/>
            <a:chExt cx="1254275" cy="1270525"/>
          </a:xfrm>
        </p:grpSpPr>
        <p:sp>
          <p:nvSpPr>
            <p:cNvPr id="419" name="Google Shape;419;p13"/>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13"/>
          <p:cNvGrpSpPr/>
          <p:nvPr/>
        </p:nvGrpSpPr>
        <p:grpSpPr>
          <a:xfrm rot="-10290153" flipH="1">
            <a:off x="-186538" y="3854788"/>
            <a:ext cx="809219" cy="1377553"/>
            <a:chOff x="2847825" y="1473825"/>
            <a:chExt cx="217725" cy="370650"/>
          </a:xfrm>
        </p:grpSpPr>
        <p:sp>
          <p:nvSpPr>
            <p:cNvPr id="429" name="Google Shape;429;p1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3"/>
          <p:cNvGrpSpPr/>
          <p:nvPr/>
        </p:nvGrpSpPr>
        <p:grpSpPr>
          <a:xfrm flipH="1">
            <a:off x="8209869" y="-117349"/>
            <a:ext cx="1003831" cy="1049902"/>
            <a:chOff x="1885650" y="1461000"/>
            <a:chExt cx="671100" cy="701900"/>
          </a:xfrm>
        </p:grpSpPr>
        <p:sp>
          <p:nvSpPr>
            <p:cNvPr id="437" name="Google Shape;437;p13"/>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13"/>
          <p:cNvSpPr/>
          <p:nvPr/>
        </p:nvSpPr>
        <p:spPr>
          <a:xfrm flipH="1">
            <a:off x="-541150" y="15350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txBox="1">
            <a:spLocks noGrp="1"/>
          </p:cNvSpPr>
          <p:nvPr>
            <p:ph type="title"/>
          </p:nvPr>
        </p:nvSpPr>
        <p:spPr>
          <a:xfrm>
            <a:off x="720000" y="18585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0" name="Google Shape;460;p13"/>
          <p:cNvSpPr txBox="1">
            <a:spLocks noGrp="1"/>
          </p:cNvSpPr>
          <p:nvPr>
            <p:ph type="title" idx="2" hasCustomPrompt="1"/>
          </p:nvPr>
        </p:nvSpPr>
        <p:spPr>
          <a:xfrm>
            <a:off x="1374900" y="12869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1" name="Google Shape;461;p13"/>
          <p:cNvSpPr txBox="1">
            <a:spLocks noGrp="1"/>
          </p:cNvSpPr>
          <p:nvPr>
            <p:ph type="subTitle" idx="1"/>
          </p:nvPr>
        </p:nvSpPr>
        <p:spPr>
          <a:xfrm>
            <a:off x="720000" y="2194275"/>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2" name="Google Shape;462;p13"/>
          <p:cNvSpPr txBox="1">
            <a:spLocks noGrp="1"/>
          </p:cNvSpPr>
          <p:nvPr>
            <p:ph type="title" idx="3"/>
          </p:nvPr>
        </p:nvSpPr>
        <p:spPr>
          <a:xfrm>
            <a:off x="3470100" y="18585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3" name="Google Shape;463;p13"/>
          <p:cNvSpPr txBox="1">
            <a:spLocks noGrp="1"/>
          </p:cNvSpPr>
          <p:nvPr>
            <p:ph type="title" idx="4" hasCustomPrompt="1"/>
          </p:nvPr>
        </p:nvSpPr>
        <p:spPr>
          <a:xfrm>
            <a:off x="4125000" y="12869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4" name="Google Shape;464;p13"/>
          <p:cNvSpPr txBox="1">
            <a:spLocks noGrp="1"/>
          </p:cNvSpPr>
          <p:nvPr>
            <p:ph type="subTitle" idx="5"/>
          </p:nvPr>
        </p:nvSpPr>
        <p:spPr>
          <a:xfrm>
            <a:off x="3470100" y="2194275"/>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5" name="Google Shape;465;p13"/>
          <p:cNvSpPr txBox="1">
            <a:spLocks noGrp="1"/>
          </p:cNvSpPr>
          <p:nvPr>
            <p:ph type="title" idx="6"/>
          </p:nvPr>
        </p:nvSpPr>
        <p:spPr>
          <a:xfrm>
            <a:off x="6220200" y="18585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6" name="Google Shape;466;p13"/>
          <p:cNvSpPr txBox="1">
            <a:spLocks noGrp="1"/>
          </p:cNvSpPr>
          <p:nvPr>
            <p:ph type="title" idx="7" hasCustomPrompt="1"/>
          </p:nvPr>
        </p:nvSpPr>
        <p:spPr>
          <a:xfrm>
            <a:off x="6875100" y="12869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7" name="Google Shape;467;p13"/>
          <p:cNvSpPr txBox="1">
            <a:spLocks noGrp="1"/>
          </p:cNvSpPr>
          <p:nvPr>
            <p:ph type="subTitle" idx="8"/>
          </p:nvPr>
        </p:nvSpPr>
        <p:spPr>
          <a:xfrm>
            <a:off x="6220200" y="2194275"/>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8" name="Google Shape;468;p13"/>
          <p:cNvSpPr txBox="1">
            <a:spLocks noGrp="1"/>
          </p:cNvSpPr>
          <p:nvPr>
            <p:ph type="title" idx="9"/>
          </p:nvPr>
        </p:nvSpPr>
        <p:spPr>
          <a:xfrm>
            <a:off x="720000" y="36479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9" name="Google Shape;469;p13"/>
          <p:cNvSpPr txBox="1">
            <a:spLocks noGrp="1"/>
          </p:cNvSpPr>
          <p:nvPr>
            <p:ph type="title" idx="13" hasCustomPrompt="1"/>
          </p:nvPr>
        </p:nvSpPr>
        <p:spPr>
          <a:xfrm>
            <a:off x="1374900" y="30765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0" name="Google Shape;470;p13"/>
          <p:cNvSpPr txBox="1">
            <a:spLocks noGrp="1"/>
          </p:cNvSpPr>
          <p:nvPr>
            <p:ph type="subTitle" idx="14"/>
          </p:nvPr>
        </p:nvSpPr>
        <p:spPr>
          <a:xfrm>
            <a:off x="720000" y="3983700"/>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1" name="Google Shape;471;p13"/>
          <p:cNvSpPr txBox="1">
            <a:spLocks noGrp="1"/>
          </p:cNvSpPr>
          <p:nvPr>
            <p:ph type="title" idx="15"/>
          </p:nvPr>
        </p:nvSpPr>
        <p:spPr>
          <a:xfrm>
            <a:off x="3470100" y="36479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2" name="Google Shape;472;p13"/>
          <p:cNvSpPr txBox="1">
            <a:spLocks noGrp="1"/>
          </p:cNvSpPr>
          <p:nvPr>
            <p:ph type="title" idx="16" hasCustomPrompt="1"/>
          </p:nvPr>
        </p:nvSpPr>
        <p:spPr>
          <a:xfrm>
            <a:off x="4125000" y="30765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3" name="Google Shape;473;p13"/>
          <p:cNvSpPr txBox="1">
            <a:spLocks noGrp="1"/>
          </p:cNvSpPr>
          <p:nvPr>
            <p:ph type="subTitle" idx="17"/>
          </p:nvPr>
        </p:nvSpPr>
        <p:spPr>
          <a:xfrm>
            <a:off x="3470100" y="3983700"/>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4" name="Google Shape;474;p13"/>
          <p:cNvSpPr txBox="1">
            <a:spLocks noGrp="1"/>
          </p:cNvSpPr>
          <p:nvPr>
            <p:ph type="title" idx="18"/>
          </p:nvPr>
        </p:nvSpPr>
        <p:spPr>
          <a:xfrm>
            <a:off x="6220200" y="36479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5" name="Google Shape;475;p13"/>
          <p:cNvSpPr txBox="1">
            <a:spLocks noGrp="1"/>
          </p:cNvSpPr>
          <p:nvPr>
            <p:ph type="title" idx="19" hasCustomPrompt="1"/>
          </p:nvPr>
        </p:nvSpPr>
        <p:spPr>
          <a:xfrm>
            <a:off x="6875100" y="30765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6" name="Google Shape;476;p13"/>
          <p:cNvSpPr txBox="1">
            <a:spLocks noGrp="1"/>
          </p:cNvSpPr>
          <p:nvPr>
            <p:ph type="subTitle" idx="20"/>
          </p:nvPr>
        </p:nvSpPr>
        <p:spPr>
          <a:xfrm>
            <a:off x="6220200" y="3983700"/>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7" name="Google Shape;477;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78" name="Google Shape;478;p13"/>
          <p:cNvGrpSpPr/>
          <p:nvPr/>
        </p:nvGrpSpPr>
        <p:grpSpPr>
          <a:xfrm rot="10800000" flipH="1">
            <a:off x="-355400" y="-604275"/>
            <a:ext cx="1730300" cy="1717975"/>
            <a:chOff x="889500" y="2574150"/>
            <a:chExt cx="1730300" cy="1717975"/>
          </a:xfrm>
        </p:grpSpPr>
        <p:sp>
          <p:nvSpPr>
            <p:cNvPr id="479" name="Google Shape;479;p13"/>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8"/>
        <p:cNvGrpSpPr/>
        <p:nvPr/>
      </p:nvGrpSpPr>
      <p:grpSpPr>
        <a:xfrm>
          <a:off x="0" y="0"/>
          <a:ext cx="0" cy="0"/>
          <a:chOff x="0" y="0"/>
          <a:chExt cx="0" cy="0"/>
        </a:xfrm>
      </p:grpSpPr>
      <p:sp>
        <p:nvSpPr>
          <p:cNvPr id="489" name="Google Shape;489;p14"/>
          <p:cNvSpPr txBox="1">
            <a:spLocks noGrp="1"/>
          </p:cNvSpPr>
          <p:nvPr>
            <p:ph type="title"/>
          </p:nvPr>
        </p:nvSpPr>
        <p:spPr>
          <a:xfrm>
            <a:off x="2271875" y="2864429"/>
            <a:ext cx="5645700" cy="642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490" name="Google Shape;490;p14"/>
          <p:cNvSpPr txBox="1">
            <a:spLocks noGrp="1"/>
          </p:cNvSpPr>
          <p:nvPr>
            <p:ph type="subTitle" idx="1"/>
          </p:nvPr>
        </p:nvSpPr>
        <p:spPr>
          <a:xfrm>
            <a:off x="2271875" y="1636450"/>
            <a:ext cx="5645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97"/>
        <p:cNvGrpSpPr/>
        <p:nvPr/>
      </p:nvGrpSpPr>
      <p:grpSpPr>
        <a:xfrm>
          <a:off x="0" y="0"/>
          <a:ext cx="0" cy="0"/>
          <a:chOff x="0" y="0"/>
          <a:chExt cx="0" cy="0"/>
        </a:xfrm>
      </p:grpSpPr>
      <p:grpSp>
        <p:nvGrpSpPr>
          <p:cNvPr id="698" name="Google Shape;698;p18"/>
          <p:cNvGrpSpPr/>
          <p:nvPr/>
        </p:nvGrpSpPr>
        <p:grpSpPr>
          <a:xfrm>
            <a:off x="-55200" y="2571750"/>
            <a:ext cx="9361450" cy="2818500"/>
            <a:chOff x="-55200" y="2647200"/>
            <a:chExt cx="9361450" cy="2818500"/>
          </a:xfrm>
        </p:grpSpPr>
        <p:sp>
          <p:nvSpPr>
            <p:cNvPr id="699" name="Google Shape;699;p18"/>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3682750" y="2647200"/>
              <a:ext cx="5623500" cy="281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18"/>
          <p:cNvGrpSpPr/>
          <p:nvPr/>
        </p:nvGrpSpPr>
        <p:grpSpPr>
          <a:xfrm rot="2319204" flipH="1">
            <a:off x="8229841" y="-334842"/>
            <a:ext cx="880391" cy="1180431"/>
            <a:chOff x="1745000" y="461425"/>
            <a:chExt cx="788725" cy="1057525"/>
          </a:xfrm>
        </p:grpSpPr>
        <p:sp>
          <p:nvSpPr>
            <p:cNvPr id="702" name="Google Shape;702;p18"/>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8"/>
          <p:cNvGrpSpPr/>
          <p:nvPr/>
        </p:nvGrpSpPr>
        <p:grpSpPr>
          <a:xfrm rot="-8100000">
            <a:off x="-313860" y="4181701"/>
            <a:ext cx="1019026" cy="1065794"/>
            <a:chOff x="1885650" y="1461000"/>
            <a:chExt cx="671100" cy="701900"/>
          </a:xfrm>
        </p:grpSpPr>
        <p:sp>
          <p:nvSpPr>
            <p:cNvPr id="711" name="Google Shape;711;p18"/>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8"/>
          <p:cNvSpPr/>
          <p:nvPr/>
        </p:nvSpPr>
        <p:spPr>
          <a:xfrm>
            <a:off x="4356825" y="-2608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4" name="Google Shape;734;p18"/>
          <p:cNvSpPr txBox="1">
            <a:spLocks noGrp="1"/>
          </p:cNvSpPr>
          <p:nvPr>
            <p:ph type="title" idx="2"/>
          </p:nvPr>
        </p:nvSpPr>
        <p:spPr>
          <a:xfrm>
            <a:off x="720000" y="1247925"/>
            <a:ext cx="3051900" cy="48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5" name="Google Shape;735;p18"/>
          <p:cNvSpPr txBox="1">
            <a:spLocks noGrp="1"/>
          </p:cNvSpPr>
          <p:nvPr>
            <p:ph type="subTitle" idx="1"/>
          </p:nvPr>
        </p:nvSpPr>
        <p:spPr>
          <a:xfrm>
            <a:off x="720000" y="1656150"/>
            <a:ext cx="30519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6" name="Google Shape;736;p18"/>
          <p:cNvSpPr txBox="1">
            <a:spLocks noGrp="1"/>
          </p:cNvSpPr>
          <p:nvPr>
            <p:ph type="title" idx="3"/>
          </p:nvPr>
        </p:nvSpPr>
        <p:spPr>
          <a:xfrm>
            <a:off x="5372088" y="2435475"/>
            <a:ext cx="3051900" cy="484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7" name="Google Shape;737;p18"/>
          <p:cNvSpPr txBox="1">
            <a:spLocks noGrp="1"/>
          </p:cNvSpPr>
          <p:nvPr>
            <p:ph type="subTitle" idx="4"/>
          </p:nvPr>
        </p:nvSpPr>
        <p:spPr>
          <a:xfrm>
            <a:off x="5372075" y="2843775"/>
            <a:ext cx="3051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8" name="Google Shape;738;p18"/>
          <p:cNvSpPr txBox="1">
            <a:spLocks noGrp="1"/>
          </p:cNvSpPr>
          <p:nvPr>
            <p:ph type="title" idx="5"/>
          </p:nvPr>
        </p:nvSpPr>
        <p:spPr>
          <a:xfrm>
            <a:off x="720012" y="3623100"/>
            <a:ext cx="3051900" cy="48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9" name="Google Shape;739;p18"/>
          <p:cNvSpPr txBox="1">
            <a:spLocks noGrp="1"/>
          </p:cNvSpPr>
          <p:nvPr>
            <p:ph type="subTitle" idx="6"/>
          </p:nvPr>
        </p:nvSpPr>
        <p:spPr>
          <a:xfrm>
            <a:off x="720000" y="4031400"/>
            <a:ext cx="30519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0" name="Google Shape;740;p18"/>
          <p:cNvSpPr>
            <a:spLocks noGrp="1"/>
          </p:cNvSpPr>
          <p:nvPr>
            <p:ph type="pic" idx="7"/>
          </p:nvPr>
        </p:nvSpPr>
        <p:spPr>
          <a:xfrm>
            <a:off x="4127600" y="1248450"/>
            <a:ext cx="4303200" cy="980400"/>
          </a:xfrm>
          <a:prstGeom prst="roundRect">
            <a:avLst>
              <a:gd name="adj" fmla="val 16667"/>
            </a:avLst>
          </a:prstGeom>
          <a:noFill/>
          <a:ln>
            <a:noFill/>
          </a:ln>
        </p:spPr>
      </p:sp>
      <p:sp>
        <p:nvSpPr>
          <p:cNvPr id="741" name="Google Shape;741;p18"/>
          <p:cNvSpPr>
            <a:spLocks noGrp="1"/>
          </p:cNvSpPr>
          <p:nvPr>
            <p:ph type="pic" idx="8"/>
          </p:nvPr>
        </p:nvSpPr>
        <p:spPr>
          <a:xfrm flipH="1">
            <a:off x="4127600" y="3623100"/>
            <a:ext cx="4303200" cy="980400"/>
          </a:xfrm>
          <a:prstGeom prst="roundRect">
            <a:avLst>
              <a:gd name="adj" fmla="val 16667"/>
            </a:avLst>
          </a:prstGeom>
          <a:noFill/>
          <a:ln>
            <a:noFill/>
          </a:ln>
        </p:spPr>
      </p:sp>
      <p:sp>
        <p:nvSpPr>
          <p:cNvPr id="742" name="Google Shape;742;p18"/>
          <p:cNvSpPr>
            <a:spLocks noGrp="1"/>
          </p:cNvSpPr>
          <p:nvPr>
            <p:ph type="pic" idx="9"/>
          </p:nvPr>
        </p:nvSpPr>
        <p:spPr>
          <a:xfrm>
            <a:off x="720000" y="2435775"/>
            <a:ext cx="4303200" cy="980400"/>
          </a:xfrm>
          <a:prstGeom prst="roundRect">
            <a:avLst>
              <a:gd name="adj" fmla="val 16667"/>
            </a:avLst>
          </a:prstGeom>
          <a:noFill/>
          <a:ln>
            <a:noFill/>
          </a:ln>
        </p:spPr>
      </p:sp>
      <p:grpSp>
        <p:nvGrpSpPr>
          <p:cNvPr id="743" name="Google Shape;743;p18"/>
          <p:cNvGrpSpPr/>
          <p:nvPr/>
        </p:nvGrpSpPr>
        <p:grpSpPr>
          <a:xfrm rot="10800000">
            <a:off x="145012" y="158354"/>
            <a:ext cx="967799" cy="980337"/>
            <a:chOff x="5604550" y="2872125"/>
            <a:chExt cx="1254275" cy="1270525"/>
          </a:xfrm>
        </p:grpSpPr>
        <p:sp>
          <p:nvSpPr>
            <p:cNvPr id="744" name="Google Shape;744;p18"/>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53"/>
        <p:cNvGrpSpPr/>
        <p:nvPr/>
      </p:nvGrpSpPr>
      <p:grpSpPr>
        <a:xfrm>
          <a:off x="0" y="0"/>
          <a:ext cx="0" cy="0"/>
          <a:chOff x="0" y="0"/>
          <a:chExt cx="0" cy="0"/>
        </a:xfrm>
      </p:grpSpPr>
      <p:sp>
        <p:nvSpPr>
          <p:cNvPr id="754" name="Google Shape;754;p19"/>
          <p:cNvSpPr/>
          <p:nvPr/>
        </p:nvSpPr>
        <p:spPr>
          <a:xfrm>
            <a:off x="-69678"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flipH="1">
            <a:off x="1700786" y="-1173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19"/>
          <p:cNvGrpSpPr/>
          <p:nvPr/>
        </p:nvGrpSpPr>
        <p:grpSpPr>
          <a:xfrm rot="10800000">
            <a:off x="7697575" y="-608425"/>
            <a:ext cx="1730300" cy="1717975"/>
            <a:chOff x="889500" y="2574150"/>
            <a:chExt cx="1730300" cy="1717975"/>
          </a:xfrm>
        </p:grpSpPr>
        <p:sp>
          <p:nvSpPr>
            <p:cNvPr id="757" name="Google Shape;757;p19"/>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19"/>
          <p:cNvGrpSpPr/>
          <p:nvPr/>
        </p:nvGrpSpPr>
        <p:grpSpPr>
          <a:xfrm>
            <a:off x="-541162" y="4144038"/>
            <a:ext cx="1254275" cy="1270525"/>
            <a:chOff x="5604550" y="2872125"/>
            <a:chExt cx="1254275" cy="1270525"/>
          </a:xfrm>
        </p:grpSpPr>
        <p:sp>
          <p:nvSpPr>
            <p:cNvPr id="767" name="Google Shape;767;p19"/>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19"/>
          <p:cNvGrpSpPr/>
          <p:nvPr/>
        </p:nvGrpSpPr>
        <p:grpSpPr>
          <a:xfrm rot="10290153">
            <a:off x="8521333" y="3854788"/>
            <a:ext cx="809219" cy="1377553"/>
            <a:chOff x="2847825" y="1473825"/>
            <a:chExt cx="217725" cy="370650"/>
          </a:xfrm>
        </p:grpSpPr>
        <p:sp>
          <p:nvSpPr>
            <p:cNvPr id="777" name="Google Shape;777;p1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19"/>
          <p:cNvSpPr/>
          <p:nvPr/>
        </p:nvSpPr>
        <p:spPr>
          <a:xfrm>
            <a:off x="8430913" y="15350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9"/>
          <p:cNvGrpSpPr/>
          <p:nvPr/>
        </p:nvGrpSpPr>
        <p:grpSpPr>
          <a:xfrm rot="10290277">
            <a:off x="181200" y="3251301"/>
            <a:ext cx="312005" cy="531113"/>
            <a:chOff x="2847825" y="1473825"/>
            <a:chExt cx="217725" cy="370650"/>
          </a:xfrm>
        </p:grpSpPr>
        <p:sp>
          <p:nvSpPr>
            <p:cNvPr id="786" name="Google Shape;786;p1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19"/>
          <p:cNvGrpSpPr/>
          <p:nvPr/>
        </p:nvGrpSpPr>
        <p:grpSpPr>
          <a:xfrm rot="4113343">
            <a:off x="7107684" y="-14997"/>
            <a:ext cx="312000" cy="531108"/>
            <a:chOff x="2847825" y="1473825"/>
            <a:chExt cx="217725" cy="370650"/>
          </a:xfrm>
        </p:grpSpPr>
        <p:sp>
          <p:nvSpPr>
            <p:cNvPr id="794" name="Google Shape;794;p1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2" name="Google Shape;802;p19"/>
          <p:cNvSpPr txBox="1">
            <a:spLocks noGrp="1"/>
          </p:cNvSpPr>
          <p:nvPr>
            <p:ph type="subTitle" idx="1"/>
          </p:nvPr>
        </p:nvSpPr>
        <p:spPr>
          <a:xfrm>
            <a:off x="720000" y="1835325"/>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3" name="Google Shape;803;p19"/>
          <p:cNvSpPr txBox="1">
            <a:spLocks noGrp="1"/>
          </p:cNvSpPr>
          <p:nvPr>
            <p:ph type="subTitle" idx="2"/>
          </p:nvPr>
        </p:nvSpPr>
        <p:spPr>
          <a:xfrm>
            <a:off x="4670103" y="1835325"/>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4" name="Google Shape;804;p19"/>
          <p:cNvSpPr txBox="1">
            <a:spLocks noGrp="1"/>
          </p:cNvSpPr>
          <p:nvPr>
            <p:ph type="subTitle" idx="3"/>
          </p:nvPr>
        </p:nvSpPr>
        <p:spPr>
          <a:xfrm>
            <a:off x="720000" y="3582600"/>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5" name="Google Shape;805;p19"/>
          <p:cNvSpPr txBox="1">
            <a:spLocks noGrp="1"/>
          </p:cNvSpPr>
          <p:nvPr>
            <p:ph type="subTitle" idx="4"/>
          </p:nvPr>
        </p:nvSpPr>
        <p:spPr>
          <a:xfrm>
            <a:off x="4670103" y="3582600"/>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6" name="Google Shape;806;p19"/>
          <p:cNvSpPr txBox="1">
            <a:spLocks noGrp="1"/>
          </p:cNvSpPr>
          <p:nvPr>
            <p:ph type="subTitle" idx="5"/>
          </p:nvPr>
        </p:nvSpPr>
        <p:spPr>
          <a:xfrm>
            <a:off x="720000" y="12662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sp>
        <p:nvSpPr>
          <p:cNvPr id="807" name="Google Shape;807;p19"/>
          <p:cNvSpPr txBox="1">
            <a:spLocks noGrp="1"/>
          </p:cNvSpPr>
          <p:nvPr>
            <p:ph type="subTitle" idx="6"/>
          </p:nvPr>
        </p:nvSpPr>
        <p:spPr>
          <a:xfrm>
            <a:off x="720001" y="30136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sp>
        <p:nvSpPr>
          <p:cNvPr id="808" name="Google Shape;808;p19"/>
          <p:cNvSpPr txBox="1">
            <a:spLocks noGrp="1"/>
          </p:cNvSpPr>
          <p:nvPr>
            <p:ph type="subTitle" idx="7"/>
          </p:nvPr>
        </p:nvSpPr>
        <p:spPr>
          <a:xfrm>
            <a:off x="4670075" y="12662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sp>
        <p:nvSpPr>
          <p:cNvPr id="809" name="Google Shape;809;p19"/>
          <p:cNvSpPr txBox="1">
            <a:spLocks noGrp="1"/>
          </p:cNvSpPr>
          <p:nvPr>
            <p:ph type="subTitle" idx="8"/>
          </p:nvPr>
        </p:nvSpPr>
        <p:spPr>
          <a:xfrm>
            <a:off x="4670075" y="30136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grpSp>
        <p:nvGrpSpPr>
          <p:cNvPr id="810" name="Google Shape;810;p19"/>
          <p:cNvGrpSpPr/>
          <p:nvPr/>
        </p:nvGrpSpPr>
        <p:grpSpPr>
          <a:xfrm>
            <a:off x="-69688" y="-117349"/>
            <a:ext cx="1003831" cy="1049902"/>
            <a:chOff x="1885650" y="1461000"/>
            <a:chExt cx="671100" cy="701900"/>
          </a:xfrm>
        </p:grpSpPr>
        <p:sp>
          <p:nvSpPr>
            <p:cNvPr id="811" name="Google Shape;811;p19"/>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32"/>
        <p:cNvGrpSpPr/>
        <p:nvPr/>
      </p:nvGrpSpPr>
      <p:grpSpPr>
        <a:xfrm>
          <a:off x="0" y="0"/>
          <a:ext cx="0" cy="0"/>
          <a:chOff x="0" y="0"/>
          <a:chExt cx="0" cy="0"/>
        </a:xfrm>
      </p:grpSpPr>
      <p:sp>
        <p:nvSpPr>
          <p:cNvPr id="833" name="Google Shape;833;p20"/>
          <p:cNvSpPr/>
          <p:nvPr/>
        </p:nvSpPr>
        <p:spPr>
          <a:xfrm flipH="1">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20"/>
          <p:cNvGrpSpPr/>
          <p:nvPr/>
        </p:nvGrpSpPr>
        <p:grpSpPr>
          <a:xfrm flipH="1">
            <a:off x="8230000" y="4026838"/>
            <a:ext cx="1254275" cy="1270525"/>
            <a:chOff x="5604550" y="2872125"/>
            <a:chExt cx="1254275" cy="1270525"/>
          </a:xfrm>
        </p:grpSpPr>
        <p:sp>
          <p:nvSpPr>
            <p:cNvPr id="835" name="Google Shape;835;p20"/>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0"/>
          <p:cNvGrpSpPr/>
          <p:nvPr/>
        </p:nvGrpSpPr>
        <p:grpSpPr>
          <a:xfrm rot="-958013" flipH="1">
            <a:off x="-215762" y="-520001"/>
            <a:ext cx="1241801" cy="1665010"/>
            <a:chOff x="1745000" y="461425"/>
            <a:chExt cx="788725" cy="1057525"/>
          </a:xfrm>
        </p:grpSpPr>
        <p:sp>
          <p:nvSpPr>
            <p:cNvPr id="845" name="Google Shape;845;p20"/>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20"/>
          <p:cNvGrpSpPr/>
          <p:nvPr/>
        </p:nvGrpSpPr>
        <p:grpSpPr>
          <a:xfrm rot="-5400000" flipH="1">
            <a:off x="-263652" y="3819393"/>
            <a:ext cx="1337771" cy="1399167"/>
            <a:chOff x="1885650" y="1461000"/>
            <a:chExt cx="671100" cy="701900"/>
          </a:xfrm>
        </p:grpSpPr>
        <p:sp>
          <p:nvSpPr>
            <p:cNvPr id="854" name="Google Shape;854;p20"/>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20"/>
          <p:cNvGrpSpPr/>
          <p:nvPr/>
        </p:nvGrpSpPr>
        <p:grpSpPr>
          <a:xfrm rot="5860190" flipH="1">
            <a:off x="5071638" y="4509102"/>
            <a:ext cx="392499" cy="668139"/>
            <a:chOff x="2847825" y="1473825"/>
            <a:chExt cx="217725" cy="370650"/>
          </a:xfrm>
        </p:grpSpPr>
        <p:sp>
          <p:nvSpPr>
            <p:cNvPr id="876" name="Google Shape;876;p2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20"/>
          <p:cNvGrpSpPr/>
          <p:nvPr/>
        </p:nvGrpSpPr>
        <p:grpSpPr>
          <a:xfrm rot="376724">
            <a:off x="8583719" y="1932734"/>
            <a:ext cx="546874" cy="930949"/>
            <a:chOff x="2847825" y="1473825"/>
            <a:chExt cx="217725" cy="370650"/>
          </a:xfrm>
        </p:grpSpPr>
        <p:sp>
          <p:nvSpPr>
            <p:cNvPr id="884" name="Google Shape;884;p2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20"/>
          <p:cNvSpPr/>
          <p:nvPr/>
        </p:nvSpPr>
        <p:spPr>
          <a:xfrm>
            <a:off x="-1296587" y="17986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8423988" y="26620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20"/>
          <p:cNvGrpSpPr/>
          <p:nvPr/>
        </p:nvGrpSpPr>
        <p:grpSpPr>
          <a:xfrm rot="-1164837" flipH="1">
            <a:off x="117010" y="1560908"/>
            <a:ext cx="392492" cy="668135"/>
            <a:chOff x="2847825" y="1473825"/>
            <a:chExt cx="217725" cy="370650"/>
          </a:xfrm>
        </p:grpSpPr>
        <p:sp>
          <p:nvSpPr>
            <p:cNvPr id="894" name="Google Shape;894;p2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20"/>
          <p:cNvSpPr/>
          <p:nvPr/>
        </p:nvSpPr>
        <p:spPr>
          <a:xfrm>
            <a:off x="2708488" y="-2999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3" name="Google Shape;903;p20"/>
          <p:cNvSpPr txBox="1">
            <a:spLocks noGrp="1"/>
          </p:cNvSpPr>
          <p:nvPr>
            <p:ph type="title" idx="2"/>
          </p:nvPr>
        </p:nvSpPr>
        <p:spPr>
          <a:xfrm>
            <a:off x="1101175" y="1798650"/>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4" name="Google Shape;904;p20"/>
          <p:cNvSpPr txBox="1">
            <a:spLocks noGrp="1"/>
          </p:cNvSpPr>
          <p:nvPr>
            <p:ph type="subTitle" idx="1"/>
          </p:nvPr>
        </p:nvSpPr>
        <p:spPr>
          <a:xfrm>
            <a:off x="1101175" y="21343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5" name="Google Shape;905;p20"/>
          <p:cNvSpPr txBox="1">
            <a:spLocks noGrp="1"/>
          </p:cNvSpPr>
          <p:nvPr>
            <p:ph type="title" idx="3"/>
          </p:nvPr>
        </p:nvSpPr>
        <p:spPr>
          <a:xfrm>
            <a:off x="3578947" y="1798650"/>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6" name="Google Shape;906;p20"/>
          <p:cNvSpPr txBox="1">
            <a:spLocks noGrp="1"/>
          </p:cNvSpPr>
          <p:nvPr>
            <p:ph type="subTitle" idx="4"/>
          </p:nvPr>
        </p:nvSpPr>
        <p:spPr>
          <a:xfrm>
            <a:off x="3579000" y="21343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7" name="Google Shape;907;p20"/>
          <p:cNvSpPr txBox="1">
            <a:spLocks noGrp="1"/>
          </p:cNvSpPr>
          <p:nvPr>
            <p:ph type="title" idx="5"/>
          </p:nvPr>
        </p:nvSpPr>
        <p:spPr>
          <a:xfrm>
            <a:off x="1101175" y="3232075"/>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8" name="Google Shape;908;p20"/>
          <p:cNvSpPr txBox="1">
            <a:spLocks noGrp="1"/>
          </p:cNvSpPr>
          <p:nvPr>
            <p:ph type="subTitle" idx="6"/>
          </p:nvPr>
        </p:nvSpPr>
        <p:spPr>
          <a:xfrm>
            <a:off x="1101175" y="35677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9" name="Google Shape;909;p20"/>
          <p:cNvSpPr txBox="1">
            <a:spLocks noGrp="1"/>
          </p:cNvSpPr>
          <p:nvPr>
            <p:ph type="title" idx="7"/>
          </p:nvPr>
        </p:nvSpPr>
        <p:spPr>
          <a:xfrm>
            <a:off x="3578947" y="3232075"/>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0" name="Google Shape;910;p20"/>
          <p:cNvSpPr txBox="1">
            <a:spLocks noGrp="1"/>
          </p:cNvSpPr>
          <p:nvPr>
            <p:ph type="subTitle" idx="8"/>
          </p:nvPr>
        </p:nvSpPr>
        <p:spPr>
          <a:xfrm>
            <a:off x="3578947" y="35677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1" name="Google Shape;911;p20"/>
          <p:cNvSpPr txBox="1">
            <a:spLocks noGrp="1"/>
          </p:cNvSpPr>
          <p:nvPr>
            <p:ph type="title" idx="9"/>
          </p:nvPr>
        </p:nvSpPr>
        <p:spPr>
          <a:xfrm>
            <a:off x="6056725" y="1798650"/>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0"/>
          <p:cNvSpPr txBox="1">
            <a:spLocks noGrp="1"/>
          </p:cNvSpPr>
          <p:nvPr>
            <p:ph type="subTitle" idx="13"/>
          </p:nvPr>
        </p:nvSpPr>
        <p:spPr>
          <a:xfrm>
            <a:off x="6056725" y="21343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0"/>
          <p:cNvSpPr txBox="1">
            <a:spLocks noGrp="1"/>
          </p:cNvSpPr>
          <p:nvPr>
            <p:ph type="title" idx="14"/>
          </p:nvPr>
        </p:nvSpPr>
        <p:spPr>
          <a:xfrm>
            <a:off x="6056725" y="3232075"/>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0"/>
          <p:cNvSpPr txBox="1">
            <a:spLocks noGrp="1"/>
          </p:cNvSpPr>
          <p:nvPr>
            <p:ph type="subTitle" idx="15"/>
          </p:nvPr>
        </p:nvSpPr>
        <p:spPr>
          <a:xfrm>
            <a:off x="6056725" y="35677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15" name="Google Shape;915;p20"/>
          <p:cNvGrpSpPr/>
          <p:nvPr/>
        </p:nvGrpSpPr>
        <p:grpSpPr>
          <a:xfrm rot="10800000">
            <a:off x="8117850" y="-585325"/>
            <a:ext cx="1730300" cy="1717975"/>
            <a:chOff x="889500" y="2574150"/>
            <a:chExt cx="1730300" cy="1717975"/>
          </a:xfrm>
        </p:grpSpPr>
        <p:sp>
          <p:nvSpPr>
            <p:cNvPr id="916" name="Google Shape;916;p20"/>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0"/>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25"/>
        <p:cNvGrpSpPr/>
        <p:nvPr/>
      </p:nvGrpSpPr>
      <p:grpSpPr>
        <a:xfrm>
          <a:off x="0" y="0"/>
          <a:ext cx="0" cy="0"/>
          <a:chOff x="0" y="0"/>
          <a:chExt cx="0" cy="0"/>
        </a:xfrm>
      </p:grpSpPr>
      <p:sp>
        <p:nvSpPr>
          <p:cNvPr id="926" name="Google Shape;926;p21"/>
          <p:cNvSpPr txBox="1">
            <a:spLocks noGrp="1"/>
          </p:cNvSpPr>
          <p:nvPr>
            <p:ph type="title" hasCustomPrompt="1"/>
          </p:nvPr>
        </p:nvSpPr>
        <p:spPr>
          <a:xfrm>
            <a:off x="713100" y="577400"/>
            <a:ext cx="3632700" cy="91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27" name="Google Shape;927;p21"/>
          <p:cNvSpPr txBox="1">
            <a:spLocks noGrp="1"/>
          </p:cNvSpPr>
          <p:nvPr>
            <p:ph type="subTitle" idx="1"/>
          </p:nvPr>
        </p:nvSpPr>
        <p:spPr>
          <a:xfrm>
            <a:off x="713100" y="1420144"/>
            <a:ext cx="36327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28" name="Google Shape;928;p21"/>
          <p:cNvSpPr txBox="1">
            <a:spLocks noGrp="1"/>
          </p:cNvSpPr>
          <p:nvPr>
            <p:ph type="title" idx="2" hasCustomPrompt="1"/>
          </p:nvPr>
        </p:nvSpPr>
        <p:spPr>
          <a:xfrm>
            <a:off x="713100" y="1975452"/>
            <a:ext cx="3632700" cy="91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grpSp>
        <p:nvGrpSpPr>
          <p:cNvPr id="929" name="Google Shape;929;p21"/>
          <p:cNvGrpSpPr/>
          <p:nvPr/>
        </p:nvGrpSpPr>
        <p:grpSpPr>
          <a:xfrm>
            <a:off x="-55200" y="2571750"/>
            <a:ext cx="9361450" cy="2818500"/>
            <a:chOff x="-55200" y="2647200"/>
            <a:chExt cx="9361450" cy="2818500"/>
          </a:xfrm>
        </p:grpSpPr>
        <p:sp>
          <p:nvSpPr>
            <p:cNvPr id="930" name="Google Shape;930;p21"/>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3682750" y="2647200"/>
              <a:ext cx="5623500" cy="281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21"/>
          <p:cNvGrpSpPr/>
          <p:nvPr/>
        </p:nvGrpSpPr>
        <p:grpSpPr>
          <a:xfrm rot="3560567">
            <a:off x="-497539" y="4419307"/>
            <a:ext cx="1117752" cy="1132233"/>
            <a:chOff x="5604550" y="2872125"/>
            <a:chExt cx="1254275" cy="1270525"/>
          </a:xfrm>
        </p:grpSpPr>
        <p:sp>
          <p:nvSpPr>
            <p:cNvPr id="933" name="Google Shape;933;p21"/>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1"/>
          <p:cNvGrpSpPr/>
          <p:nvPr/>
        </p:nvGrpSpPr>
        <p:grpSpPr>
          <a:xfrm rot="-1044897" flipH="1">
            <a:off x="-297160" y="-237932"/>
            <a:ext cx="1355476" cy="1417685"/>
            <a:chOff x="1885650" y="1461000"/>
            <a:chExt cx="671100" cy="701900"/>
          </a:xfrm>
        </p:grpSpPr>
        <p:sp>
          <p:nvSpPr>
            <p:cNvPr id="943" name="Google Shape;943;p21"/>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21"/>
          <p:cNvSpPr/>
          <p:nvPr/>
        </p:nvSpPr>
        <p:spPr>
          <a:xfrm>
            <a:off x="-1235687" y="15735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txBox="1">
            <a:spLocks noGrp="1"/>
          </p:cNvSpPr>
          <p:nvPr>
            <p:ph type="subTitle" idx="3"/>
          </p:nvPr>
        </p:nvSpPr>
        <p:spPr>
          <a:xfrm>
            <a:off x="713100" y="2818068"/>
            <a:ext cx="36327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66" name="Google Shape;966;p21"/>
          <p:cNvSpPr txBox="1">
            <a:spLocks noGrp="1"/>
          </p:cNvSpPr>
          <p:nvPr>
            <p:ph type="title" idx="4" hasCustomPrompt="1"/>
          </p:nvPr>
        </p:nvSpPr>
        <p:spPr>
          <a:xfrm>
            <a:off x="713100" y="3373370"/>
            <a:ext cx="3632700" cy="91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67" name="Google Shape;967;p21"/>
          <p:cNvSpPr txBox="1">
            <a:spLocks noGrp="1"/>
          </p:cNvSpPr>
          <p:nvPr>
            <p:ph type="subTitle" idx="5"/>
          </p:nvPr>
        </p:nvSpPr>
        <p:spPr>
          <a:xfrm>
            <a:off x="713100" y="4216000"/>
            <a:ext cx="36327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68" name="Google Shape;968;p21"/>
          <p:cNvSpPr>
            <a:spLocks noGrp="1"/>
          </p:cNvSpPr>
          <p:nvPr>
            <p:ph type="pic" idx="6"/>
          </p:nvPr>
        </p:nvSpPr>
        <p:spPr>
          <a:xfrm>
            <a:off x="5541325" y="539400"/>
            <a:ext cx="2889600" cy="4064700"/>
          </a:xfrm>
          <a:prstGeom prst="roundRect">
            <a:avLst>
              <a:gd name="adj" fmla="val 16667"/>
            </a:avLst>
          </a:prstGeom>
          <a:noFill/>
          <a:ln>
            <a:noFill/>
          </a:ln>
        </p:spPr>
      </p:sp>
      <p:grpSp>
        <p:nvGrpSpPr>
          <p:cNvPr id="969" name="Google Shape;969;p21"/>
          <p:cNvGrpSpPr/>
          <p:nvPr/>
        </p:nvGrpSpPr>
        <p:grpSpPr>
          <a:xfrm rot="-9987640" flipH="1">
            <a:off x="8043159" y="3841804"/>
            <a:ext cx="1241812" cy="1665025"/>
            <a:chOff x="1745000" y="461425"/>
            <a:chExt cx="788725" cy="1057525"/>
          </a:xfrm>
        </p:grpSpPr>
        <p:sp>
          <p:nvSpPr>
            <p:cNvPr id="970" name="Google Shape;970;p21"/>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21"/>
          <p:cNvGrpSpPr/>
          <p:nvPr/>
        </p:nvGrpSpPr>
        <p:grpSpPr>
          <a:xfrm rot="2820516" flipH="1">
            <a:off x="8241517" y="-248491"/>
            <a:ext cx="845115" cy="1438625"/>
            <a:chOff x="2847825" y="1473825"/>
            <a:chExt cx="217725" cy="370650"/>
          </a:xfrm>
        </p:grpSpPr>
        <p:sp>
          <p:nvSpPr>
            <p:cNvPr id="979" name="Google Shape;979;p2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15"/>
        <p:cNvGrpSpPr/>
        <p:nvPr/>
      </p:nvGrpSpPr>
      <p:grpSpPr>
        <a:xfrm>
          <a:off x="0" y="0"/>
          <a:ext cx="0" cy="0"/>
          <a:chOff x="0" y="0"/>
          <a:chExt cx="0" cy="0"/>
        </a:xfrm>
      </p:grpSpPr>
      <p:sp>
        <p:nvSpPr>
          <p:cNvPr id="1116" name="Google Shape;1116;p24"/>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flipH="1">
            <a:off x="-541150" y="15350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8" name="Google Shape;1118;p24"/>
          <p:cNvGrpSpPr/>
          <p:nvPr/>
        </p:nvGrpSpPr>
        <p:grpSpPr>
          <a:xfrm rot="-6579682">
            <a:off x="8213402" y="-232901"/>
            <a:ext cx="1089652" cy="1103769"/>
            <a:chOff x="5604550" y="2872125"/>
            <a:chExt cx="1254275" cy="1270525"/>
          </a:xfrm>
        </p:grpSpPr>
        <p:sp>
          <p:nvSpPr>
            <p:cNvPr id="1119" name="Google Shape;1119;p24"/>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24"/>
          <p:cNvGrpSpPr/>
          <p:nvPr/>
        </p:nvGrpSpPr>
        <p:grpSpPr>
          <a:xfrm rot="-8250714" flipH="1">
            <a:off x="8518121" y="3816402"/>
            <a:ext cx="881361" cy="1500331"/>
            <a:chOff x="2847825" y="1473825"/>
            <a:chExt cx="217725" cy="370650"/>
          </a:xfrm>
        </p:grpSpPr>
        <p:sp>
          <p:nvSpPr>
            <p:cNvPr id="1129" name="Google Shape;1129;p24"/>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24"/>
          <p:cNvGrpSpPr/>
          <p:nvPr/>
        </p:nvGrpSpPr>
        <p:grpSpPr>
          <a:xfrm rot="6680817" flipH="1">
            <a:off x="-186414" y="4331931"/>
            <a:ext cx="920698" cy="962953"/>
            <a:chOff x="1885650" y="1461000"/>
            <a:chExt cx="671100" cy="701900"/>
          </a:xfrm>
        </p:grpSpPr>
        <p:sp>
          <p:nvSpPr>
            <p:cNvPr id="1137" name="Google Shape;1137;p24"/>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8" name="Google Shape;1158;p24"/>
          <p:cNvSpPr/>
          <p:nvPr/>
        </p:nvSpPr>
        <p:spPr>
          <a:xfrm flipH="1">
            <a:off x="8536200" y="12881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386400" y="-69696"/>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24"/>
          <p:cNvGrpSpPr/>
          <p:nvPr/>
        </p:nvGrpSpPr>
        <p:grpSpPr>
          <a:xfrm rot="9039505">
            <a:off x="-208209" y="-232904"/>
            <a:ext cx="1089649" cy="1103767"/>
            <a:chOff x="5604550" y="2872125"/>
            <a:chExt cx="1254275" cy="1270525"/>
          </a:xfrm>
        </p:grpSpPr>
        <p:sp>
          <p:nvSpPr>
            <p:cNvPr id="1161" name="Google Shape;1161;p24"/>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70"/>
        <p:cNvGrpSpPr/>
        <p:nvPr/>
      </p:nvGrpSpPr>
      <p:grpSpPr>
        <a:xfrm>
          <a:off x="0" y="0"/>
          <a:ext cx="0" cy="0"/>
          <a:chOff x="0" y="0"/>
          <a:chExt cx="0" cy="0"/>
        </a:xfrm>
      </p:grpSpPr>
      <p:sp>
        <p:nvSpPr>
          <p:cNvPr id="1171" name="Google Shape;1171;p25"/>
          <p:cNvSpPr/>
          <p:nvPr/>
        </p:nvSpPr>
        <p:spPr>
          <a:xfrm flipH="1">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25"/>
          <p:cNvGrpSpPr/>
          <p:nvPr/>
        </p:nvGrpSpPr>
        <p:grpSpPr>
          <a:xfrm flipH="1">
            <a:off x="8230000" y="4026838"/>
            <a:ext cx="1254275" cy="1270525"/>
            <a:chOff x="5604550" y="2872125"/>
            <a:chExt cx="1254275" cy="1270525"/>
          </a:xfrm>
        </p:grpSpPr>
        <p:sp>
          <p:nvSpPr>
            <p:cNvPr id="1173" name="Google Shape;1173;p25"/>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5"/>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5"/>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5"/>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5"/>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5"/>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5"/>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5"/>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25"/>
          <p:cNvGrpSpPr/>
          <p:nvPr/>
        </p:nvGrpSpPr>
        <p:grpSpPr>
          <a:xfrm rot="-958013" flipH="1">
            <a:off x="-215762" y="-520001"/>
            <a:ext cx="1241801" cy="1665010"/>
            <a:chOff x="1745000" y="461425"/>
            <a:chExt cx="788725" cy="1057525"/>
          </a:xfrm>
        </p:grpSpPr>
        <p:sp>
          <p:nvSpPr>
            <p:cNvPr id="1183" name="Google Shape;1183;p25"/>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25"/>
          <p:cNvGrpSpPr/>
          <p:nvPr/>
        </p:nvGrpSpPr>
        <p:grpSpPr>
          <a:xfrm rot="-5400000" flipH="1">
            <a:off x="-263652" y="3819393"/>
            <a:ext cx="1337771" cy="1399167"/>
            <a:chOff x="1885650" y="1461000"/>
            <a:chExt cx="671100" cy="701900"/>
          </a:xfrm>
        </p:grpSpPr>
        <p:sp>
          <p:nvSpPr>
            <p:cNvPr id="1192" name="Google Shape;1192;p25"/>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5"/>
          <p:cNvGrpSpPr/>
          <p:nvPr/>
        </p:nvGrpSpPr>
        <p:grpSpPr>
          <a:xfrm rot="5860190" flipH="1">
            <a:off x="5071638" y="4509102"/>
            <a:ext cx="392499" cy="668139"/>
            <a:chOff x="2847825" y="1473825"/>
            <a:chExt cx="217725" cy="370650"/>
          </a:xfrm>
        </p:grpSpPr>
        <p:sp>
          <p:nvSpPr>
            <p:cNvPr id="1214" name="Google Shape;1214;p25"/>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25"/>
          <p:cNvGrpSpPr/>
          <p:nvPr/>
        </p:nvGrpSpPr>
        <p:grpSpPr>
          <a:xfrm rot="376724">
            <a:off x="8583719" y="1932734"/>
            <a:ext cx="546874" cy="930949"/>
            <a:chOff x="2847825" y="1473825"/>
            <a:chExt cx="217725" cy="370650"/>
          </a:xfrm>
        </p:grpSpPr>
        <p:sp>
          <p:nvSpPr>
            <p:cNvPr id="1222" name="Google Shape;1222;p25"/>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25"/>
          <p:cNvSpPr/>
          <p:nvPr/>
        </p:nvSpPr>
        <p:spPr>
          <a:xfrm>
            <a:off x="-1296587" y="17986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8423988" y="26620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25"/>
          <p:cNvGrpSpPr/>
          <p:nvPr/>
        </p:nvGrpSpPr>
        <p:grpSpPr>
          <a:xfrm rot="-1164837" flipH="1">
            <a:off x="117010" y="1560908"/>
            <a:ext cx="392492" cy="668135"/>
            <a:chOff x="2847825" y="1473825"/>
            <a:chExt cx="217725" cy="370650"/>
          </a:xfrm>
        </p:grpSpPr>
        <p:sp>
          <p:nvSpPr>
            <p:cNvPr id="1232" name="Google Shape;1232;p25"/>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 name="Google Shape;1239;p25"/>
          <p:cNvSpPr/>
          <p:nvPr/>
        </p:nvSpPr>
        <p:spPr>
          <a:xfrm>
            <a:off x="2708488" y="-2999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25"/>
          <p:cNvGrpSpPr/>
          <p:nvPr/>
        </p:nvGrpSpPr>
        <p:grpSpPr>
          <a:xfrm rot="10800000">
            <a:off x="8117850" y="-585325"/>
            <a:ext cx="1730300" cy="1717975"/>
            <a:chOff x="889500" y="2574150"/>
            <a:chExt cx="1730300" cy="1717975"/>
          </a:xfrm>
        </p:grpSpPr>
        <p:sp>
          <p:nvSpPr>
            <p:cNvPr id="1241" name="Google Shape;1241;p25"/>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5"/>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3"/>
          <p:cNvSpPr/>
          <p:nvPr/>
        </p:nvSpPr>
        <p:spPr>
          <a:xfrm>
            <a:off x="-374879" y="2031322"/>
            <a:ext cx="1401188" cy="39837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3"/>
          <p:cNvGrpSpPr/>
          <p:nvPr/>
        </p:nvGrpSpPr>
        <p:grpSpPr>
          <a:xfrm rot="10800000" flipH="1">
            <a:off x="7581799" y="3715953"/>
            <a:ext cx="1698219" cy="1776298"/>
            <a:chOff x="1885650" y="1461000"/>
            <a:chExt cx="671100" cy="701900"/>
          </a:xfrm>
        </p:grpSpPr>
        <p:sp>
          <p:nvSpPr>
            <p:cNvPr id="83" name="Google Shape;83;p3"/>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3"/>
          <p:cNvGrpSpPr/>
          <p:nvPr/>
        </p:nvGrpSpPr>
        <p:grpSpPr>
          <a:xfrm rot="7686429" flipH="1">
            <a:off x="8036368" y="186520"/>
            <a:ext cx="591893" cy="1007573"/>
            <a:chOff x="2847825" y="1473825"/>
            <a:chExt cx="217725" cy="370650"/>
          </a:xfrm>
        </p:grpSpPr>
        <p:sp>
          <p:nvSpPr>
            <p:cNvPr id="105" name="Google Shape;105;p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3"/>
          <p:cNvSpPr/>
          <p:nvPr/>
        </p:nvSpPr>
        <p:spPr>
          <a:xfrm>
            <a:off x="5374413" y="4455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3"/>
          <p:cNvGrpSpPr/>
          <p:nvPr/>
        </p:nvGrpSpPr>
        <p:grpSpPr>
          <a:xfrm rot="-6772105" flipH="1">
            <a:off x="4333842" y="4150785"/>
            <a:ext cx="489161" cy="832702"/>
            <a:chOff x="2847825" y="1473825"/>
            <a:chExt cx="217725" cy="370650"/>
          </a:xfrm>
        </p:grpSpPr>
        <p:sp>
          <p:nvSpPr>
            <p:cNvPr id="114" name="Google Shape;114;p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3"/>
          <p:cNvSpPr txBox="1">
            <a:spLocks noGrp="1"/>
          </p:cNvSpPr>
          <p:nvPr>
            <p:ph type="title"/>
          </p:nvPr>
        </p:nvSpPr>
        <p:spPr>
          <a:xfrm flipH="1">
            <a:off x="3873900" y="1461000"/>
            <a:ext cx="3305100" cy="17061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2" name="Google Shape;122;p3"/>
          <p:cNvSpPr txBox="1">
            <a:spLocks noGrp="1"/>
          </p:cNvSpPr>
          <p:nvPr>
            <p:ph type="title" idx="2" hasCustomPrompt="1"/>
          </p:nvPr>
        </p:nvSpPr>
        <p:spPr>
          <a:xfrm flipH="1">
            <a:off x="7179000" y="2150825"/>
            <a:ext cx="1251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3" name="Google Shape;123;p3"/>
          <p:cNvSpPr txBox="1">
            <a:spLocks noGrp="1"/>
          </p:cNvSpPr>
          <p:nvPr>
            <p:ph type="subTitle" idx="1"/>
          </p:nvPr>
        </p:nvSpPr>
        <p:spPr>
          <a:xfrm flipH="1">
            <a:off x="3873900" y="3167050"/>
            <a:ext cx="3305100" cy="51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4" name="Google Shape;124;p3"/>
          <p:cNvSpPr>
            <a:spLocks noGrp="1"/>
          </p:cNvSpPr>
          <p:nvPr>
            <p:ph type="pic" idx="3"/>
          </p:nvPr>
        </p:nvSpPr>
        <p:spPr>
          <a:xfrm>
            <a:off x="713100" y="539400"/>
            <a:ext cx="2889600" cy="4064700"/>
          </a:xfrm>
          <a:prstGeom prst="roundRect">
            <a:avLst>
              <a:gd name="adj" fmla="val 16667"/>
            </a:avLst>
          </a:prstGeom>
          <a:noFill/>
          <a:ln>
            <a:noFill/>
          </a:ln>
        </p:spPr>
      </p:sp>
      <p:grpSp>
        <p:nvGrpSpPr>
          <p:cNvPr id="125" name="Google Shape;125;p3"/>
          <p:cNvGrpSpPr/>
          <p:nvPr/>
        </p:nvGrpSpPr>
        <p:grpSpPr>
          <a:xfrm rot="8385983">
            <a:off x="-54326" y="-405520"/>
            <a:ext cx="1534867" cy="1554752"/>
            <a:chOff x="5604550" y="2872125"/>
            <a:chExt cx="1254275" cy="1270525"/>
          </a:xfrm>
        </p:grpSpPr>
        <p:sp>
          <p:nvSpPr>
            <p:cNvPr id="126" name="Google Shape;126;p3"/>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3"/>
          <p:cNvGrpSpPr/>
          <p:nvPr/>
        </p:nvGrpSpPr>
        <p:grpSpPr>
          <a:xfrm rot="-9712270" flipH="1">
            <a:off x="-46341" y="3771576"/>
            <a:ext cx="1241814" cy="1665028"/>
            <a:chOff x="1745000" y="461425"/>
            <a:chExt cx="788725" cy="1057525"/>
          </a:xfrm>
        </p:grpSpPr>
        <p:sp>
          <p:nvSpPr>
            <p:cNvPr id="136" name="Google Shape;136;p3"/>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04800" rtl="0">
              <a:lnSpc>
                <a:spcPct val="100000"/>
              </a:lnSpc>
              <a:spcBef>
                <a:spcPts val="500"/>
              </a:spcBef>
              <a:spcAft>
                <a:spcPts val="0"/>
              </a:spcAft>
              <a:buSzPts val="1200"/>
              <a:buFont typeface="Roboto Condensed Light"/>
              <a:buChar char="○"/>
              <a:defRPr/>
            </a:lvl2pPr>
            <a:lvl3pPr marL="1371600" lvl="2" indent="-304800" rtl="0">
              <a:lnSpc>
                <a:spcPct val="100000"/>
              </a:lnSpc>
              <a:spcBef>
                <a:spcPts val="0"/>
              </a:spcBef>
              <a:spcAft>
                <a:spcPts val="0"/>
              </a:spcAft>
              <a:buSzPts val="1200"/>
              <a:buFont typeface="Roboto Condensed Light"/>
              <a:buChar char="■"/>
              <a:defRPr/>
            </a:lvl3pPr>
            <a:lvl4pPr marL="1828800" lvl="3" indent="-304800" rtl="0">
              <a:lnSpc>
                <a:spcPct val="100000"/>
              </a:lnSpc>
              <a:spcBef>
                <a:spcPts val="0"/>
              </a:spcBef>
              <a:spcAft>
                <a:spcPts val="0"/>
              </a:spcAft>
              <a:buSzPts val="1200"/>
              <a:buFont typeface="Roboto Condensed Light"/>
              <a:buChar char="●"/>
              <a:defRPr/>
            </a:lvl4pPr>
            <a:lvl5pPr marL="2286000" lvl="4" indent="-304800" rtl="0">
              <a:lnSpc>
                <a:spcPct val="100000"/>
              </a:lnSpc>
              <a:spcBef>
                <a:spcPts val="0"/>
              </a:spcBef>
              <a:spcAft>
                <a:spcPts val="0"/>
              </a:spcAft>
              <a:buSzPts val="1200"/>
              <a:buFont typeface="Roboto Condensed Light"/>
              <a:buChar char="○"/>
              <a:defRPr/>
            </a:lvl5pPr>
            <a:lvl6pPr marL="2743200" lvl="5" indent="-304800" rtl="0">
              <a:lnSpc>
                <a:spcPct val="100000"/>
              </a:lnSpc>
              <a:spcBef>
                <a:spcPts val="0"/>
              </a:spcBef>
              <a:spcAft>
                <a:spcPts val="0"/>
              </a:spcAft>
              <a:buSzPts val="1200"/>
              <a:buFont typeface="Roboto Condensed Light"/>
              <a:buChar char="■"/>
              <a:defRPr/>
            </a:lvl6pPr>
            <a:lvl7pPr marL="3200400" lvl="6" indent="-304800" rtl="0">
              <a:lnSpc>
                <a:spcPct val="100000"/>
              </a:lnSpc>
              <a:spcBef>
                <a:spcPts val="0"/>
              </a:spcBef>
              <a:spcAft>
                <a:spcPts val="0"/>
              </a:spcAft>
              <a:buSzPts val="1200"/>
              <a:buFont typeface="Roboto Condensed Light"/>
              <a:buChar char="●"/>
              <a:defRPr/>
            </a:lvl7pPr>
            <a:lvl8pPr marL="3657600" lvl="7" indent="-304800" rtl="0">
              <a:lnSpc>
                <a:spcPct val="100000"/>
              </a:lnSpc>
              <a:spcBef>
                <a:spcPts val="0"/>
              </a:spcBef>
              <a:spcAft>
                <a:spcPts val="0"/>
              </a:spcAft>
              <a:buSzPts val="1200"/>
              <a:buFont typeface="Roboto Condensed Light"/>
              <a:buChar char="○"/>
              <a:defRPr/>
            </a:lvl8pPr>
            <a:lvl9pPr marL="4114800" lvl="8" indent="-304800" rtl="0">
              <a:lnSpc>
                <a:spcPct val="100000"/>
              </a:lnSpc>
              <a:spcBef>
                <a:spcPts val="0"/>
              </a:spcBef>
              <a:spcAft>
                <a:spcPts val="0"/>
              </a:spcAft>
              <a:buSzPts val="1200"/>
              <a:buFont typeface="Roboto Condensed Light"/>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6"/>
          <p:cNvSpPr/>
          <p:nvPr/>
        </p:nvSpPr>
        <p:spPr>
          <a:xfrm flipH="1">
            <a:off x="8430891" y="796847"/>
            <a:ext cx="1334584" cy="37946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6"/>
          <p:cNvGrpSpPr/>
          <p:nvPr/>
        </p:nvGrpSpPr>
        <p:grpSpPr>
          <a:xfrm rot="-7759727" flipH="1">
            <a:off x="8220822" y="-397964"/>
            <a:ext cx="1328502" cy="1319039"/>
            <a:chOff x="889500" y="2574150"/>
            <a:chExt cx="1730300" cy="1717975"/>
          </a:xfrm>
        </p:grpSpPr>
        <p:sp>
          <p:nvSpPr>
            <p:cNvPr id="217" name="Google Shape;217;p6"/>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6"/>
          <p:cNvGrpSpPr/>
          <p:nvPr/>
        </p:nvGrpSpPr>
        <p:grpSpPr>
          <a:xfrm rot="-8282765">
            <a:off x="8474350" y="3932032"/>
            <a:ext cx="1090371" cy="1140413"/>
            <a:chOff x="1885650" y="1461000"/>
            <a:chExt cx="671100" cy="701900"/>
          </a:xfrm>
        </p:grpSpPr>
        <p:sp>
          <p:nvSpPr>
            <p:cNvPr id="227" name="Google Shape;227;p6"/>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6"/>
          <p:cNvGrpSpPr/>
          <p:nvPr/>
        </p:nvGrpSpPr>
        <p:grpSpPr>
          <a:xfrm rot="-6785383" flipH="1">
            <a:off x="-203398" y="4169673"/>
            <a:ext cx="681536" cy="1160231"/>
            <a:chOff x="2847825" y="1473825"/>
            <a:chExt cx="217725" cy="370650"/>
          </a:xfrm>
        </p:grpSpPr>
        <p:sp>
          <p:nvSpPr>
            <p:cNvPr id="249" name="Google Shape;249;p6"/>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6"/>
          <p:cNvSpPr/>
          <p:nvPr/>
        </p:nvSpPr>
        <p:spPr>
          <a:xfrm>
            <a:off x="1661625" y="-3980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8" name="Google Shape;258;p6"/>
          <p:cNvGrpSpPr/>
          <p:nvPr/>
        </p:nvGrpSpPr>
        <p:grpSpPr>
          <a:xfrm rot="-2153681">
            <a:off x="-112784" y="-267194"/>
            <a:ext cx="788729" cy="1057530"/>
            <a:chOff x="1745000" y="461425"/>
            <a:chExt cx="788725" cy="1057525"/>
          </a:xfrm>
        </p:grpSpPr>
        <p:sp>
          <p:nvSpPr>
            <p:cNvPr id="259" name="Google Shape;259;p6"/>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7"/>
        <p:cNvGrpSpPr/>
        <p:nvPr/>
      </p:nvGrpSpPr>
      <p:grpSpPr>
        <a:xfrm>
          <a:off x="0" y="0"/>
          <a:ext cx="0" cy="0"/>
          <a:chOff x="0" y="0"/>
          <a:chExt cx="0" cy="0"/>
        </a:xfrm>
      </p:grpSpPr>
      <p:sp>
        <p:nvSpPr>
          <p:cNvPr id="268" name="Google Shape;268;p7"/>
          <p:cNvSpPr/>
          <p:nvPr/>
        </p:nvSpPr>
        <p:spPr>
          <a:xfrm flipH="1">
            <a:off x="7852932" y="1875325"/>
            <a:ext cx="1956525" cy="556299"/>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txBox="1">
            <a:spLocks noGrp="1"/>
          </p:cNvSpPr>
          <p:nvPr>
            <p:ph type="body" idx="1"/>
          </p:nvPr>
        </p:nvSpPr>
        <p:spPr>
          <a:xfrm>
            <a:off x="720000" y="1875325"/>
            <a:ext cx="4598700" cy="2696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71" name="Google Shape;271;p7"/>
          <p:cNvSpPr txBox="1">
            <a:spLocks noGrp="1"/>
          </p:cNvSpPr>
          <p:nvPr>
            <p:ph type="title"/>
          </p:nvPr>
        </p:nvSpPr>
        <p:spPr>
          <a:xfrm>
            <a:off x="720000" y="571475"/>
            <a:ext cx="3982500" cy="1303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a:spLocks noGrp="1"/>
          </p:cNvSpPr>
          <p:nvPr>
            <p:ph type="pic" idx="2"/>
          </p:nvPr>
        </p:nvSpPr>
        <p:spPr>
          <a:xfrm>
            <a:off x="5541325" y="571475"/>
            <a:ext cx="2889600" cy="4000500"/>
          </a:xfrm>
          <a:prstGeom prst="roundRect">
            <a:avLst>
              <a:gd name="adj" fmla="val 16667"/>
            </a:avLst>
          </a:prstGeom>
          <a:noFill/>
          <a:ln>
            <a:noFill/>
          </a:ln>
        </p:spPr>
      </p:sp>
      <p:grpSp>
        <p:nvGrpSpPr>
          <p:cNvPr id="273" name="Google Shape;273;p7"/>
          <p:cNvGrpSpPr/>
          <p:nvPr/>
        </p:nvGrpSpPr>
        <p:grpSpPr>
          <a:xfrm>
            <a:off x="7482139" y="3594963"/>
            <a:ext cx="1405164" cy="1423369"/>
            <a:chOff x="5604550" y="2872125"/>
            <a:chExt cx="1254275" cy="1270525"/>
          </a:xfrm>
        </p:grpSpPr>
        <p:sp>
          <p:nvSpPr>
            <p:cNvPr id="274" name="Google Shape;274;p7"/>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flipH="1">
            <a:off x="7852926" y="-117281"/>
            <a:ext cx="1360857" cy="1423383"/>
            <a:chOff x="1885650" y="1461000"/>
            <a:chExt cx="671100" cy="701900"/>
          </a:xfrm>
        </p:grpSpPr>
        <p:sp>
          <p:nvSpPr>
            <p:cNvPr id="284" name="Google Shape;284;p7"/>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7"/>
          <p:cNvGrpSpPr/>
          <p:nvPr/>
        </p:nvGrpSpPr>
        <p:grpSpPr>
          <a:xfrm rot="6487823" flipH="1">
            <a:off x="-128511" y="4120147"/>
            <a:ext cx="943133" cy="1264556"/>
            <a:chOff x="1745000" y="461425"/>
            <a:chExt cx="788725" cy="1057525"/>
          </a:xfrm>
        </p:grpSpPr>
        <p:sp>
          <p:nvSpPr>
            <p:cNvPr id="306" name="Google Shape;306;p7"/>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7"/>
          <p:cNvSpPr/>
          <p:nvPr/>
        </p:nvSpPr>
        <p:spPr>
          <a:xfrm flipH="1">
            <a:off x="-678318" y="15125"/>
            <a:ext cx="1956525" cy="556299"/>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5"/>
        <p:cNvGrpSpPr/>
        <p:nvPr/>
      </p:nvGrpSpPr>
      <p:grpSpPr>
        <a:xfrm>
          <a:off x="0" y="0"/>
          <a:ext cx="0" cy="0"/>
          <a:chOff x="0" y="0"/>
          <a:chExt cx="0" cy="0"/>
        </a:xfrm>
      </p:grpSpPr>
      <p:sp>
        <p:nvSpPr>
          <p:cNvPr id="316" name="Google Shape;316;p8"/>
          <p:cNvSpPr txBox="1">
            <a:spLocks noGrp="1"/>
          </p:cNvSpPr>
          <p:nvPr>
            <p:ph type="title"/>
          </p:nvPr>
        </p:nvSpPr>
        <p:spPr>
          <a:xfrm>
            <a:off x="1788900" y="1307100"/>
            <a:ext cx="5566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7"/>
        <p:cNvGrpSpPr/>
        <p:nvPr/>
      </p:nvGrpSpPr>
      <p:grpSpPr>
        <a:xfrm>
          <a:off x="0" y="0"/>
          <a:ext cx="0" cy="0"/>
          <a:chOff x="0" y="0"/>
          <a:chExt cx="0" cy="0"/>
        </a:xfrm>
      </p:grpSpPr>
      <p:sp>
        <p:nvSpPr>
          <p:cNvPr id="318" name="Google Shape;318;p9"/>
          <p:cNvSpPr/>
          <p:nvPr/>
        </p:nvSpPr>
        <p:spPr>
          <a:xfrm flipH="1">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9"/>
          <p:cNvGrpSpPr/>
          <p:nvPr/>
        </p:nvGrpSpPr>
        <p:grpSpPr>
          <a:xfrm rot="10800000">
            <a:off x="7651500" y="-585325"/>
            <a:ext cx="1730300" cy="1717975"/>
            <a:chOff x="889500" y="2574150"/>
            <a:chExt cx="1730300" cy="1717975"/>
          </a:xfrm>
        </p:grpSpPr>
        <p:sp>
          <p:nvSpPr>
            <p:cNvPr id="320" name="Google Shape;320;p9"/>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9"/>
          <p:cNvGrpSpPr/>
          <p:nvPr/>
        </p:nvGrpSpPr>
        <p:grpSpPr>
          <a:xfrm rot="9620655" flipH="1">
            <a:off x="7762035" y="3904540"/>
            <a:ext cx="1337738" cy="1399133"/>
            <a:chOff x="1885650" y="1461000"/>
            <a:chExt cx="671100" cy="701900"/>
          </a:xfrm>
        </p:grpSpPr>
        <p:sp>
          <p:nvSpPr>
            <p:cNvPr id="330" name="Google Shape;330;p9"/>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9"/>
          <p:cNvGrpSpPr/>
          <p:nvPr/>
        </p:nvGrpSpPr>
        <p:grpSpPr>
          <a:xfrm rot="-6763161">
            <a:off x="4298602" y="8039"/>
            <a:ext cx="546881" cy="930949"/>
            <a:chOff x="2847825" y="1473825"/>
            <a:chExt cx="217725" cy="370650"/>
          </a:xfrm>
        </p:grpSpPr>
        <p:sp>
          <p:nvSpPr>
            <p:cNvPr id="352" name="Google Shape;352;p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9"/>
          <p:cNvSpPr/>
          <p:nvPr/>
        </p:nvSpPr>
        <p:spPr>
          <a:xfrm>
            <a:off x="5374413" y="4455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txBox="1">
            <a:spLocks noGrp="1"/>
          </p:cNvSpPr>
          <p:nvPr>
            <p:ph type="title"/>
          </p:nvPr>
        </p:nvSpPr>
        <p:spPr>
          <a:xfrm>
            <a:off x="4320550" y="1634400"/>
            <a:ext cx="41103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1" name="Google Shape;361;p9"/>
          <p:cNvSpPr txBox="1">
            <a:spLocks noGrp="1"/>
          </p:cNvSpPr>
          <p:nvPr>
            <p:ph type="subTitle" idx="1"/>
          </p:nvPr>
        </p:nvSpPr>
        <p:spPr>
          <a:xfrm>
            <a:off x="4320550" y="2476200"/>
            <a:ext cx="4110300" cy="1131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2" name="Google Shape;362;p9"/>
          <p:cNvSpPr>
            <a:spLocks noGrp="1"/>
          </p:cNvSpPr>
          <p:nvPr>
            <p:ph type="pic" idx="2"/>
          </p:nvPr>
        </p:nvSpPr>
        <p:spPr>
          <a:xfrm>
            <a:off x="713100" y="645425"/>
            <a:ext cx="2889600" cy="3852900"/>
          </a:xfrm>
          <a:prstGeom prst="roundRect">
            <a:avLst>
              <a:gd name="adj" fmla="val 16667"/>
            </a:avLst>
          </a:prstGeom>
          <a:no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3"/>
        <p:cNvGrpSpPr/>
        <p:nvPr/>
      </p:nvGrpSpPr>
      <p:grpSpPr>
        <a:xfrm>
          <a:off x="0" y="0"/>
          <a:ext cx="0" cy="0"/>
          <a:chOff x="0" y="0"/>
          <a:chExt cx="0" cy="0"/>
        </a:xfrm>
      </p:grpSpPr>
      <p:sp>
        <p:nvSpPr>
          <p:cNvPr id="364" name="Google Shape;364;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5"/>
        <p:cNvGrpSpPr/>
        <p:nvPr/>
      </p:nvGrpSpPr>
      <p:grpSpPr>
        <a:xfrm>
          <a:off x="0" y="0"/>
          <a:ext cx="0" cy="0"/>
          <a:chOff x="0" y="0"/>
          <a:chExt cx="0" cy="0"/>
        </a:xfrm>
      </p:grpSpPr>
      <p:sp>
        <p:nvSpPr>
          <p:cNvPr id="366" name="Google Shape;366;p11"/>
          <p:cNvSpPr txBox="1">
            <a:spLocks noGrp="1"/>
          </p:cNvSpPr>
          <p:nvPr>
            <p:ph type="title" hasCustomPrompt="1"/>
          </p:nvPr>
        </p:nvSpPr>
        <p:spPr>
          <a:xfrm>
            <a:off x="2293650" y="1453225"/>
            <a:ext cx="4556700" cy="174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2293650" y="3193175"/>
            <a:ext cx="4556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68" name="Google Shape;368;p11"/>
          <p:cNvSpPr/>
          <p:nvPr/>
        </p:nvSpPr>
        <p:spPr>
          <a:xfrm>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flipH="1">
            <a:off x="6645058" y="349239"/>
            <a:ext cx="1337667" cy="38031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1"/>
          <p:cNvGrpSpPr/>
          <p:nvPr/>
        </p:nvGrpSpPr>
        <p:grpSpPr>
          <a:xfrm rot="6785293">
            <a:off x="4429668" y="183570"/>
            <a:ext cx="414077" cy="704914"/>
            <a:chOff x="2847825" y="1473825"/>
            <a:chExt cx="217725" cy="370650"/>
          </a:xfrm>
        </p:grpSpPr>
        <p:sp>
          <p:nvSpPr>
            <p:cNvPr id="371" name="Google Shape;371;p1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1"/>
          <p:cNvGrpSpPr/>
          <p:nvPr/>
        </p:nvGrpSpPr>
        <p:grpSpPr>
          <a:xfrm rot="-6785383" flipH="1">
            <a:off x="4427303" y="4379974"/>
            <a:ext cx="303904" cy="517359"/>
            <a:chOff x="2847825" y="1473825"/>
            <a:chExt cx="217725" cy="370650"/>
          </a:xfrm>
        </p:grpSpPr>
        <p:sp>
          <p:nvSpPr>
            <p:cNvPr id="379" name="Google Shape;379;p1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1"/>
          <p:cNvGrpSpPr/>
          <p:nvPr/>
        </p:nvGrpSpPr>
        <p:grpSpPr>
          <a:xfrm rot="526818" flipH="1">
            <a:off x="8096331" y="-253375"/>
            <a:ext cx="1177564" cy="1578777"/>
            <a:chOff x="1745000" y="461425"/>
            <a:chExt cx="788725" cy="1057525"/>
          </a:xfrm>
        </p:grpSpPr>
        <p:sp>
          <p:nvSpPr>
            <p:cNvPr id="387" name="Google Shape;387;p11"/>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1"/>
          <p:cNvGrpSpPr/>
          <p:nvPr/>
        </p:nvGrpSpPr>
        <p:grpSpPr>
          <a:xfrm rot="-6785383" flipH="1">
            <a:off x="352765" y="2374399"/>
            <a:ext cx="303904" cy="517359"/>
            <a:chOff x="2847825" y="1473825"/>
            <a:chExt cx="217725" cy="370650"/>
          </a:xfrm>
        </p:grpSpPr>
        <p:sp>
          <p:nvSpPr>
            <p:cNvPr id="396" name="Google Shape;396;p1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1"/>
          <p:cNvGrpSpPr/>
          <p:nvPr/>
        </p:nvGrpSpPr>
        <p:grpSpPr>
          <a:xfrm flipH="1">
            <a:off x="-240025" y="4282738"/>
            <a:ext cx="1254275" cy="1270525"/>
            <a:chOff x="5604550" y="2872125"/>
            <a:chExt cx="1254275" cy="1270525"/>
          </a:xfrm>
        </p:grpSpPr>
        <p:sp>
          <p:nvSpPr>
            <p:cNvPr id="404" name="Google Shape;404;p11"/>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1"/>
          <p:cNvSpPr/>
          <p:nvPr/>
        </p:nvSpPr>
        <p:spPr>
          <a:xfrm flipH="1">
            <a:off x="44262" y="1254750"/>
            <a:ext cx="1748495" cy="497097"/>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1pPr>
            <a:lvl2pPr lvl="1"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2pPr>
            <a:lvl3pPr lvl="2"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3pPr>
            <a:lvl4pPr lvl="3"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4pPr>
            <a:lvl5pPr lvl="4"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5pPr>
            <a:lvl6pPr lvl="5"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6pPr>
            <a:lvl7pPr lvl="6"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7pPr>
            <a:lvl8pPr lvl="7"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8pPr>
            <a:lvl9pPr lvl="8"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1pPr>
            <a:lvl2pPr marL="914400" lvl="1"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2pPr>
            <a:lvl3pPr marL="1371600" lvl="2"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3pPr>
            <a:lvl4pPr marL="1828800" lvl="3"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4pPr>
            <a:lvl5pPr marL="2286000" lvl="4"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5pPr>
            <a:lvl6pPr marL="2743200" lvl="5"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6pPr>
            <a:lvl7pPr marL="3200400" lvl="6"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7pPr>
            <a:lvl8pPr marL="3657600" lvl="7"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8pPr>
            <a:lvl9pPr marL="4114800" lvl="8" indent="-317500">
              <a:lnSpc>
                <a:spcPct val="115000"/>
              </a:lnSpc>
              <a:spcBef>
                <a:spcPts val="1600"/>
              </a:spcBef>
              <a:spcAft>
                <a:spcPts val="1600"/>
              </a:spcAft>
              <a:buClr>
                <a:schemeClr val="dk2"/>
              </a:buClr>
              <a:buSzPts val="1400"/>
              <a:buFont typeface="Arimo"/>
              <a:buChar char="■"/>
              <a:defRPr>
                <a:solidFill>
                  <a:schemeClr val="dk2"/>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70" r:id="rId17"/>
    <p:sldLayoutId id="2147483671"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0" name="Google Shape;89;p13"/>
          <p:cNvSpPr txBox="1"/>
          <p:nvPr/>
        </p:nvSpPr>
        <p:spPr>
          <a:xfrm>
            <a:off x="414578" y="800035"/>
            <a:ext cx="8086295" cy="2308324"/>
          </a:xfrm>
          <a:prstGeom prst="rect">
            <a:avLst/>
          </a:prstGeom>
          <a:noFill/>
          <a:ln>
            <a:noFill/>
          </a:ln>
        </p:spPr>
        <p:txBody>
          <a:bodyPr spcFirstLastPara="1" wrap="square" lIns="0" tIns="0" rIns="0" bIns="0" anchor="t" anchorCtr="0">
            <a:spAutoFit/>
          </a:bodyPr>
          <a:lstStyle/>
          <a:p>
            <a:pPr lvl="0" algn="ctr">
              <a:lnSpc>
                <a:spcPct val="150000"/>
              </a:lnSpc>
            </a:pPr>
            <a:r>
              <a:rPr lang="en-US" sz="5000" b="1" smtClean="0">
                <a:solidFill>
                  <a:schemeClr val="accent1">
                    <a:lumMod val="75000"/>
                  </a:schemeClr>
                </a:solidFill>
                <a:latin typeface="+mj-lt"/>
                <a:ea typeface="Heebo Black"/>
                <a:cs typeface="Heebo Black"/>
                <a:sym typeface="Heebo Black"/>
              </a:rPr>
              <a:t>THÂN MẾN CHÀO </a:t>
            </a:r>
          </a:p>
          <a:p>
            <a:pPr lvl="0" algn="ctr">
              <a:lnSpc>
                <a:spcPct val="150000"/>
              </a:lnSpc>
            </a:pPr>
            <a:r>
              <a:rPr lang="en-US" sz="5000" b="1" smtClean="0">
                <a:solidFill>
                  <a:schemeClr val="accent1">
                    <a:lumMod val="75000"/>
                  </a:schemeClr>
                </a:solidFill>
                <a:latin typeface="+mj-lt"/>
                <a:ea typeface="Heebo Black"/>
                <a:cs typeface="Heebo Black"/>
                <a:sym typeface="Heebo Black"/>
              </a:rPr>
              <a:t>CÁC EM HỌC SINH </a:t>
            </a:r>
            <a:endParaRPr lang="en-US" sz="5000" b="1">
              <a:solidFill>
                <a:schemeClr val="accent1">
                  <a:lumMod val="75000"/>
                </a:schemeClr>
              </a:solidFill>
              <a:latin typeface="+mj-lt"/>
            </a:endParaRPr>
          </a:p>
        </p:txBody>
      </p:sp>
      <p:sp>
        <p:nvSpPr>
          <p:cNvPr id="11" name="Google Shape;90;p13"/>
          <p:cNvSpPr txBox="1"/>
          <p:nvPr/>
        </p:nvSpPr>
        <p:spPr>
          <a:xfrm>
            <a:off x="0" y="3263135"/>
            <a:ext cx="8915450" cy="871649"/>
          </a:xfrm>
          <a:prstGeom prst="rect">
            <a:avLst/>
          </a:prstGeom>
          <a:noFill/>
          <a:ln>
            <a:noFill/>
          </a:ln>
        </p:spPr>
        <p:txBody>
          <a:bodyPr spcFirstLastPara="1" wrap="square" lIns="0" tIns="0" rIns="0" bIns="0" anchor="t" anchorCtr="0">
            <a:spAutoFit/>
          </a:bodyPr>
          <a:lstStyle/>
          <a:p>
            <a:pPr lvl="0" algn="ctr">
              <a:lnSpc>
                <a:spcPct val="118002"/>
              </a:lnSpc>
            </a:pPr>
            <a:r>
              <a:rPr lang="en-US" sz="4800" b="1" smtClean="0">
                <a:solidFill>
                  <a:schemeClr val="tx1"/>
                </a:solidFill>
                <a:latin typeface="+mj-lt"/>
                <a:ea typeface="Heebo Black"/>
                <a:cs typeface="Heebo Black"/>
                <a:sym typeface="Heebo Black"/>
              </a:rPr>
              <a:t>ĐẾN VỚI BÀI HỌC MỚI</a:t>
            </a:r>
            <a:endParaRPr lang="en-US" sz="4800" b="1">
              <a:solidFill>
                <a:schemeClr val="tx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16987" y="935245"/>
            <a:ext cx="7477955" cy="3318857"/>
          </a:xfrm>
          <a:prstGeom prst="rect">
            <a:avLst/>
          </a:prstGeom>
        </p:spPr>
        <p:txBody>
          <a:bodyPr wrap="square">
            <a:spAutoFit/>
          </a:bodyPr>
          <a:lstStyle/>
          <a:p>
            <a:pPr algn="ctr">
              <a:lnSpc>
                <a:spcPct val="150000"/>
              </a:lnSpc>
              <a:spcAft>
                <a:spcPts val="600"/>
              </a:spcAft>
            </a:pPr>
            <a:r>
              <a:rPr lang="vi-VN" sz="2400" b="1">
                <a:latin typeface="+mn-lt"/>
                <a:ea typeface="Calibri" panose="020F0502020204030204" pitchFamily="34" charset="0"/>
                <a:cs typeface="Times New Roman" panose="02020603050405020304" pitchFamily="18" charset="0"/>
              </a:rPr>
              <a:t>Cứu người trước đã</a:t>
            </a:r>
            <a:endParaRPr lang="en-US" sz="240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i="1">
                <a:latin typeface="+mn-lt"/>
                <a:ea typeface="Calibri" panose="020F0502020204030204" pitchFamily="34" charset="0"/>
                <a:cs typeface="Times New Roman" panose="02020603050405020304" pitchFamily="18" charset="0"/>
              </a:rPr>
              <a:t>1. Ông Phạm Bân là quan thái y thời Trần.</a:t>
            </a:r>
            <a:endParaRPr lang="en-US" sz="180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i="1">
                <a:latin typeface="+mn-lt"/>
                <a:ea typeface="Calibri" panose="020F0502020204030204" pitchFamily="34" charset="0"/>
                <a:cs typeface="Times New Roman" panose="02020603050405020304" pitchFamily="18" charset="0"/>
              </a:rPr>
              <a:t>2. Ông thường mua thuốc tốt và thóc gạo để dành chữa bệnh cho dân. Gặp người bệnh lở loét, ông cũng không quản ngại. Người nghèo thường được ông nuôi, chữa cho khỏi bệnh mới về.</a:t>
            </a:r>
            <a:endParaRPr lang="en-US" sz="180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i="1">
                <a:latin typeface="+mn-lt"/>
                <a:ea typeface="Calibri" panose="020F0502020204030204" pitchFamily="34" charset="0"/>
                <a:cs typeface="Times New Roman" panose="02020603050405020304" pitchFamily="18" charset="0"/>
              </a:rPr>
              <a:t>3. Năm ấy, trong nước xảy ra dịch bệnh. Ông bỏ tiền xây nhà để làm nơi chữa bệnh cho dân và đã cứu sống hơn nghìn người</a:t>
            </a:r>
            <a:r>
              <a:rPr lang="vi-VN" sz="1800" i="1" smtClean="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776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47695" y="928688"/>
            <a:ext cx="7477955" cy="4093428"/>
          </a:xfrm>
          <a:prstGeom prst="rect">
            <a:avLst/>
          </a:prstGeom>
        </p:spPr>
        <p:txBody>
          <a:bodyPr wrap="square">
            <a:spAutoFit/>
          </a:bodyPr>
          <a:lstStyle/>
          <a:p>
            <a:pPr algn="ctr">
              <a:lnSpc>
                <a:spcPct val="150000"/>
              </a:lnSpc>
              <a:spcAft>
                <a:spcPts val="600"/>
              </a:spcAft>
            </a:pPr>
            <a:r>
              <a:rPr lang="vi-VN" sz="2400" b="1">
                <a:ea typeface="Calibri" panose="020F0502020204030204" pitchFamily="34" charset="0"/>
                <a:cs typeface="Times New Roman" panose="02020603050405020304" pitchFamily="18" charset="0"/>
              </a:rPr>
              <a:t>Cứu người trước </a:t>
            </a:r>
            <a:r>
              <a:rPr lang="vi-VN" sz="2400" b="1" smtClean="0">
                <a:ea typeface="Calibri" panose="020F0502020204030204" pitchFamily="34" charset="0"/>
                <a:cs typeface="Times New Roman" panose="02020603050405020304" pitchFamily="18" charset="0"/>
              </a:rPr>
              <a:t>đã</a:t>
            </a:r>
            <a:endParaRPr lang="en-US" sz="2400" i="1" smtClean="0"/>
          </a:p>
          <a:p>
            <a:pPr>
              <a:lnSpc>
                <a:spcPct val="150000"/>
              </a:lnSpc>
              <a:spcAft>
                <a:spcPts val="600"/>
              </a:spcAft>
            </a:pPr>
            <a:r>
              <a:rPr lang="vi-VN" sz="1800" i="1" smtClean="0"/>
              <a:t>4</a:t>
            </a:r>
            <a:r>
              <a:rPr lang="vi-VN" sz="1800" i="1"/>
              <a:t>. Sau trận dịch, một lần, có người đến khẩn cầu:</a:t>
            </a:r>
            <a:endParaRPr lang="en-US" sz="1800"/>
          </a:p>
          <a:p>
            <a:pPr>
              <a:lnSpc>
                <a:spcPct val="150000"/>
              </a:lnSpc>
              <a:spcAft>
                <a:spcPts val="600"/>
              </a:spcAft>
            </a:pPr>
            <a:r>
              <a:rPr lang="vi-VN" sz="1800" i="1"/>
              <a:t>- Quan thái y cứu vợ tôi với! Bà ấy chết mất.</a:t>
            </a:r>
            <a:endParaRPr lang="en-US" sz="1800"/>
          </a:p>
          <a:p>
            <a:pPr>
              <a:lnSpc>
                <a:spcPct val="150000"/>
              </a:lnSpc>
              <a:spcAft>
                <a:spcPts val="600"/>
              </a:spcAft>
            </a:pPr>
            <a:r>
              <a:rPr lang="vi-VN" sz="1800" i="1"/>
              <a:t>Phạm Bân bảo:</a:t>
            </a:r>
            <a:endParaRPr lang="en-US" sz="1800"/>
          </a:p>
          <a:p>
            <a:pPr>
              <a:lnSpc>
                <a:spcPct val="150000"/>
              </a:lnSpc>
              <a:spcAft>
                <a:spcPts val="600"/>
              </a:spcAft>
            </a:pPr>
            <a:r>
              <a:rPr lang="vi-VN" sz="1800" i="1"/>
              <a:t>- Đừng lo! Ông dẫn tôi đi!</a:t>
            </a:r>
            <a:endParaRPr lang="en-US" sz="1800"/>
          </a:p>
          <a:p>
            <a:pPr>
              <a:lnSpc>
                <a:spcPct val="150000"/>
              </a:lnSpc>
              <a:spcAft>
                <a:spcPts val="600"/>
              </a:spcAft>
            </a:pPr>
            <a:r>
              <a:rPr lang="vi-VN" sz="1800" i="1"/>
              <a:t>Người ấy rất cảm động, nói:</a:t>
            </a:r>
            <a:endParaRPr lang="en-US" sz="1800"/>
          </a:p>
          <a:p>
            <a:pPr>
              <a:lnSpc>
                <a:spcPct val="150000"/>
              </a:lnSpc>
              <a:spcAft>
                <a:spcPts val="600"/>
              </a:spcAft>
            </a:pPr>
            <a:r>
              <a:rPr lang="vi-VN" sz="1800" i="1"/>
              <a:t>- Đa tạ Ngài cứu mạng!</a:t>
            </a:r>
            <a:endParaRPr lang="en-US" sz="1800"/>
          </a:p>
          <a:p>
            <a:pPr>
              <a:lnSpc>
                <a:spcPct val="150000"/>
              </a:lnSpc>
            </a:pPr>
            <a:endParaRPr lang="en-US" sz="1800" i="1"/>
          </a:p>
        </p:txBody>
      </p:sp>
    </p:spTree>
    <p:extLst>
      <p:ext uri="{BB962C8B-B14F-4D97-AF65-F5344CB8AC3E}">
        <p14:creationId xmlns:p14="http://schemas.microsoft.com/office/powerpoint/2010/main" val="2194529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79001" y="948370"/>
            <a:ext cx="7477955" cy="4508927"/>
          </a:xfrm>
          <a:prstGeom prst="rect">
            <a:avLst/>
          </a:prstGeom>
        </p:spPr>
        <p:txBody>
          <a:bodyPr wrap="square">
            <a:spAutoFit/>
          </a:bodyPr>
          <a:lstStyle/>
          <a:p>
            <a:pPr algn="ctr">
              <a:lnSpc>
                <a:spcPct val="150000"/>
              </a:lnSpc>
              <a:spcAft>
                <a:spcPts val="600"/>
              </a:spcAft>
            </a:pPr>
            <a:r>
              <a:rPr lang="vi-VN" sz="2400" b="1">
                <a:ea typeface="Calibri" panose="020F0502020204030204" pitchFamily="34" charset="0"/>
                <a:cs typeface="Times New Roman" panose="02020603050405020304" pitchFamily="18" charset="0"/>
              </a:rPr>
              <a:t>Cứu người trước </a:t>
            </a:r>
            <a:r>
              <a:rPr lang="vi-VN" sz="2400" b="1" smtClean="0">
                <a:ea typeface="Calibri" panose="020F0502020204030204" pitchFamily="34" charset="0"/>
                <a:cs typeface="Times New Roman" panose="02020603050405020304" pitchFamily="18" charset="0"/>
              </a:rPr>
              <a:t>đã</a:t>
            </a:r>
            <a:endParaRPr lang="en-US" sz="2400" i="1" smtClean="0"/>
          </a:p>
          <a:p>
            <a:pPr>
              <a:lnSpc>
                <a:spcPct val="150000"/>
              </a:lnSpc>
              <a:spcAft>
                <a:spcPts val="600"/>
              </a:spcAft>
            </a:pPr>
            <a:r>
              <a:rPr lang="vi-VN" sz="1800" i="1"/>
              <a:t>5. Vừa lúc đó, có một viên quan đến truyền lệnh triệu ông vào cung, chữa cho một phi tần bị cảm. Ông Phạm Bân bảo:</a:t>
            </a:r>
          </a:p>
          <a:p>
            <a:pPr>
              <a:lnSpc>
                <a:spcPct val="150000"/>
              </a:lnSpc>
              <a:spcAft>
                <a:spcPts val="600"/>
              </a:spcAft>
            </a:pPr>
            <a:r>
              <a:rPr lang="vi-VN" sz="1800" i="1"/>
              <a:t>- Có người đang nguy kịch, tôi phải cứu đã.</a:t>
            </a:r>
          </a:p>
          <a:p>
            <a:pPr>
              <a:lnSpc>
                <a:spcPct val="150000"/>
              </a:lnSpc>
              <a:spcAft>
                <a:spcPts val="600"/>
              </a:spcAft>
            </a:pPr>
            <a:r>
              <a:rPr lang="vi-VN" sz="1800" i="1"/>
              <a:t>Viên quan ngạc nhiên hỏi:</a:t>
            </a:r>
          </a:p>
          <a:p>
            <a:pPr>
              <a:lnSpc>
                <a:spcPct val="150000"/>
              </a:lnSpc>
              <a:spcAft>
                <a:spcPts val="600"/>
              </a:spcAft>
            </a:pPr>
            <a:r>
              <a:rPr lang="vi-VN" sz="1800" i="1"/>
              <a:t>- Ngài kháng lệnh vua, không sợ mất đầu sao?</a:t>
            </a:r>
          </a:p>
          <a:p>
            <a:pPr>
              <a:lnSpc>
                <a:spcPct val="150000"/>
              </a:lnSpc>
              <a:spcAft>
                <a:spcPts val="600"/>
              </a:spcAft>
            </a:pPr>
            <a:r>
              <a:rPr lang="vi-VN" sz="1800" i="1"/>
              <a:t>Ông Phạm Bân khảng khái đáp:</a:t>
            </a:r>
          </a:p>
          <a:p>
            <a:pPr>
              <a:lnSpc>
                <a:spcPct val="150000"/>
              </a:lnSpc>
              <a:spcAft>
                <a:spcPts val="600"/>
              </a:spcAft>
            </a:pPr>
            <a:r>
              <a:rPr lang="vi-VN" sz="1800" i="1"/>
              <a:t>- Mạng người phải cứu trước đã. Mạng tôi tính sau.</a:t>
            </a:r>
          </a:p>
          <a:p>
            <a:pPr>
              <a:lnSpc>
                <a:spcPct val="150000"/>
              </a:lnSpc>
            </a:pPr>
            <a:endParaRPr lang="en-US" sz="1800" i="1"/>
          </a:p>
        </p:txBody>
      </p:sp>
    </p:spTree>
    <p:extLst>
      <p:ext uri="{BB962C8B-B14F-4D97-AF65-F5344CB8AC3E}">
        <p14:creationId xmlns:p14="http://schemas.microsoft.com/office/powerpoint/2010/main" val="1168341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79001" y="948370"/>
            <a:ext cx="7477955" cy="4016484"/>
          </a:xfrm>
          <a:prstGeom prst="rect">
            <a:avLst/>
          </a:prstGeom>
        </p:spPr>
        <p:txBody>
          <a:bodyPr wrap="square">
            <a:spAutoFit/>
          </a:bodyPr>
          <a:lstStyle/>
          <a:p>
            <a:pPr algn="ctr">
              <a:lnSpc>
                <a:spcPct val="150000"/>
              </a:lnSpc>
              <a:spcAft>
                <a:spcPts val="600"/>
              </a:spcAft>
            </a:pPr>
            <a:r>
              <a:rPr lang="vi-VN" sz="2400" b="1">
                <a:ea typeface="Calibri" panose="020F0502020204030204" pitchFamily="34" charset="0"/>
                <a:cs typeface="Times New Roman" panose="02020603050405020304" pitchFamily="18" charset="0"/>
              </a:rPr>
              <a:t>Cứu người trước </a:t>
            </a:r>
            <a:r>
              <a:rPr lang="vi-VN" sz="2400" b="1" smtClean="0">
                <a:ea typeface="Calibri" panose="020F0502020204030204" pitchFamily="34" charset="0"/>
                <a:cs typeface="Times New Roman" panose="02020603050405020304" pitchFamily="18" charset="0"/>
              </a:rPr>
              <a:t>đã</a:t>
            </a:r>
            <a:endParaRPr lang="en-US" sz="2400" i="1" smtClean="0"/>
          </a:p>
          <a:p>
            <a:pPr>
              <a:lnSpc>
                <a:spcPct val="150000"/>
              </a:lnSpc>
              <a:spcAft>
                <a:spcPts val="600"/>
              </a:spcAft>
            </a:pPr>
            <a:r>
              <a:rPr lang="vi-VN" sz="1800" i="1"/>
              <a:t>6. Khi vào chầu, ông bị vua quở trách. Ông cứ thực tình giãi bày: </a:t>
            </a:r>
          </a:p>
          <a:p>
            <a:pPr>
              <a:lnSpc>
                <a:spcPct val="150000"/>
              </a:lnSpc>
              <a:spcAft>
                <a:spcPts val="600"/>
              </a:spcAft>
            </a:pPr>
            <a:r>
              <a:rPr lang="vi-VN" sz="1800" i="1"/>
              <a:t>- Có người bệnh nặng quá, thần không thể nhắm mắt bỏ qua.</a:t>
            </a:r>
          </a:p>
          <a:p>
            <a:pPr>
              <a:lnSpc>
                <a:spcPct val="150000"/>
              </a:lnSpc>
              <a:spcAft>
                <a:spcPts val="600"/>
              </a:spcAft>
            </a:pPr>
            <a:r>
              <a:rPr lang="vi-VN" sz="1800" i="1"/>
              <a:t>Không ngờ, nghe ông nói, vua lại khen:</a:t>
            </a:r>
          </a:p>
          <a:p>
            <a:pPr>
              <a:lnSpc>
                <a:spcPct val="150000"/>
              </a:lnSpc>
              <a:spcAft>
                <a:spcPts val="600"/>
              </a:spcAft>
            </a:pPr>
            <a:r>
              <a:rPr lang="vi-VN" sz="1800" i="1"/>
              <a:t>- Ngươi vừa giỏi vừa có lòng nhân từ. Ta chỉ mong có nhiều thầy thuốc như vậy.</a:t>
            </a:r>
          </a:p>
          <a:p>
            <a:pPr algn="r">
              <a:lnSpc>
                <a:spcPct val="150000"/>
              </a:lnSpc>
              <a:spcAft>
                <a:spcPts val="600"/>
              </a:spcAft>
            </a:pPr>
            <a:r>
              <a:rPr lang="vi-VN" sz="1800" i="1" smtClean="0"/>
              <a:t>Theo HỒ NGUYÊN TRỪNG</a:t>
            </a:r>
          </a:p>
          <a:p>
            <a:pPr>
              <a:lnSpc>
                <a:spcPct val="150000"/>
              </a:lnSpc>
            </a:pPr>
            <a:endParaRPr lang="en-US" sz="1800" i="1"/>
          </a:p>
        </p:txBody>
      </p:sp>
    </p:spTree>
    <p:extLst>
      <p:ext uri="{BB962C8B-B14F-4D97-AF65-F5344CB8AC3E}">
        <p14:creationId xmlns:p14="http://schemas.microsoft.com/office/powerpoint/2010/main" val="139557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21" name="Google Shape;1321;p32"/>
          <p:cNvGrpSpPr/>
          <p:nvPr/>
        </p:nvGrpSpPr>
        <p:grpSpPr>
          <a:xfrm flipH="1">
            <a:off x="361475" y="3569513"/>
            <a:ext cx="1254275" cy="1270525"/>
            <a:chOff x="5604550" y="2872125"/>
            <a:chExt cx="1254275" cy="1270525"/>
          </a:xfrm>
        </p:grpSpPr>
        <p:sp>
          <p:nvSpPr>
            <p:cNvPr id="1322" name="Google Shape;1322;p3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2"/>
          <p:cNvGrpSpPr/>
          <p:nvPr/>
        </p:nvGrpSpPr>
        <p:grpSpPr>
          <a:xfrm rot="-1087730">
            <a:off x="625263" y="36547"/>
            <a:ext cx="1534614" cy="1941789"/>
            <a:chOff x="1745000" y="461425"/>
            <a:chExt cx="788725" cy="1057525"/>
          </a:xfrm>
        </p:grpSpPr>
        <p:sp>
          <p:nvSpPr>
            <p:cNvPr id="1332" name="Google Shape;1332;p3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2"/>
          <p:cNvGrpSpPr/>
          <p:nvPr/>
        </p:nvGrpSpPr>
        <p:grpSpPr>
          <a:xfrm rot="5860190" flipH="1">
            <a:off x="4618988" y="4180827"/>
            <a:ext cx="392499" cy="668139"/>
            <a:chOff x="2847825" y="1473825"/>
            <a:chExt cx="217725" cy="370650"/>
          </a:xfrm>
        </p:grpSpPr>
        <p:sp>
          <p:nvSpPr>
            <p:cNvPr id="1341" name="Google Shape;1341;p3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608;p40"/>
          <p:cNvSpPr txBox="1">
            <a:spLocks noGrp="1"/>
          </p:cNvSpPr>
          <p:nvPr>
            <p:ph type="title"/>
          </p:nvPr>
        </p:nvSpPr>
        <p:spPr>
          <a:xfrm>
            <a:off x="2209342" y="2094765"/>
            <a:ext cx="5327904" cy="1893173"/>
          </a:xfrm>
          <a:prstGeom prst="roundRect">
            <a:avLst>
              <a:gd name="adj" fmla="val 26478"/>
            </a:avLst>
          </a:prstGeom>
          <a:solidFill>
            <a:schemeClr val="accent6"/>
          </a:solidFill>
          <a:ln w="28575">
            <a:solidFill>
              <a:schemeClr val="bg2"/>
            </a:solidFill>
          </a:ln>
        </p:spPr>
        <p:txBody>
          <a:bodyPr spcFirstLastPara="1" wrap="square" lIns="91425" tIns="91425" rIns="91425" bIns="91425" anchor="ctr" anchorCtr="0">
            <a:noAutofit/>
          </a:bodyPr>
          <a:lstStyle/>
          <a:p>
            <a:pPr lvl="0" algn="ctr">
              <a:lnSpc>
                <a:spcPct val="150000"/>
              </a:lnSpc>
            </a:pPr>
            <a:r>
              <a:rPr lang="en-US" sz="4000" b="1">
                <a:solidFill>
                  <a:schemeClr val="bg2"/>
                </a:solidFill>
                <a:latin typeface="+mj-lt"/>
              </a:rPr>
              <a:t>KỂ TOÀN BỘ </a:t>
            </a:r>
            <a:r>
              <a:rPr lang="en-US" sz="4000" b="1" smtClean="0">
                <a:solidFill>
                  <a:schemeClr val="bg2"/>
                </a:solidFill>
                <a:latin typeface="+mj-lt"/>
              </a:rPr>
              <a:t/>
            </a:r>
            <a:br>
              <a:rPr lang="en-US" sz="4000" b="1" smtClean="0">
                <a:solidFill>
                  <a:schemeClr val="bg2"/>
                </a:solidFill>
                <a:latin typeface="+mj-lt"/>
              </a:rPr>
            </a:br>
            <a:r>
              <a:rPr lang="en-US" sz="4000" b="1" smtClean="0">
                <a:solidFill>
                  <a:schemeClr val="bg2"/>
                </a:solidFill>
                <a:latin typeface="+mj-lt"/>
              </a:rPr>
              <a:t>CÂU </a:t>
            </a:r>
            <a:r>
              <a:rPr lang="en-US" sz="4000" b="1">
                <a:solidFill>
                  <a:schemeClr val="bg2"/>
                </a:solidFill>
                <a:latin typeface="+mj-lt"/>
              </a:rPr>
              <a:t>CHUYỆN</a:t>
            </a:r>
          </a:p>
        </p:txBody>
      </p:sp>
      <p:sp>
        <p:nvSpPr>
          <p:cNvPr id="5" name="Oval 4"/>
          <p:cNvSpPr/>
          <p:nvPr/>
        </p:nvSpPr>
        <p:spPr>
          <a:xfrm>
            <a:off x="4334045" y="919661"/>
            <a:ext cx="1059371" cy="955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4604;p40"/>
          <p:cNvSpPr txBox="1">
            <a:spLocks noGrp="1"/>
          </p:cNvSpPr>
          <p:nvPr>
            <p:ph type="title" idx="2"/>
          </p:nvPr>
        </p:nvSpPr>
        <p:spPr>
          <a:xfrm>
            <a:off x="4324144" y="1083710"/>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smtClean="0">
                <a:solidFill>
                  <a:schemeClr val="accent6"/>
                </a:solidFill>
                <a:latin typeface="+mj-lt"/>
              </a:rPr>
              <a:t>02</a:t>
            </a:r>
            <a:endParaRPr sz="5400" b="1">
              <a:solidFill>
                <a:schemeClr val="accent6"/>
              </a:solidFill>
              <a:latin typeface="+mj-lt"/>
            </a:endParaRPr>
          </a:p>
        </p:txBody>
      </p:sp>
    </p:spTree>
    <p:extLst>
      <p:ext uri="{BB962C8B-B14F-4D97-AF65-F5344CB8AC3E}">
        <p14:creationId xmlns:p14="http://schemas.microsoft.com/office/powerpoint/2010/main" val="327548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20" name="Rectangle 19"/>
          <p:cNvSpPr/>
          <p:nvPr/>
        </p:nvSpPr>
        <p:spPr>
          <a:xfrm>
            <a:off x="1030513" y="583423"/>
            <a:ext cx="6241143" cy="646331"/>
          </a:xfrm>
          <a:prstGeom prst="rect">
            <a:avLst/>
          </a:prstGeom>
        </p:spPr>
        <p:txBody>
          <a:bodyPr wrap="square">
            <a:spAutoFit/>
          </a:bodyPr>
          <a:lstStyle/>
          <a:p>
            <a:pPr lvl="0" algn="ctr"/>
            <a:r>
              <a:rPr lang="en-US" sz="3600" b="1">
                <a:solidFill>
                  <a:schemeClr val="bg2"/>
                </a:solidFill>
              </a:rPr>
              <a:t>KỂ TOÀN BỘ </a:t>
            </a:r>
            <a:r>
              <a:rPr lang="en-US" sz="3600" b="1" smtClean="0">
                <a:solidFill>
                  <a:schemeClr val="bg2"/>
                </a:solidFill>
              </a:rPr>
              <a:t>CÂU </a:t>
            </a:r>
            <a:r>
              <a:rPr lang="en-US" sz="3600" b="1">
                <a:solidFill>
                  <a:schemeClr val="bg2"/>
                </a:solidFill>
              </a:rPr>
              <a:t>CHUYỆN</a:t>
            </a:r>
          </a:p>
        </p:txBody>
      </p:sp>
      <p:graphicFrame>
        <p:nvGraphicFramePr>
          <p:cNvPr id="11" name="Diagram 10"/>
          <p:cNvGraphicFramePr/>
          <p:nvPr>
            <p:extLst>
              <p:ext uri="{D42A27DB-BD31-4B8C-83A1-F6EECF244321}">
                <p14:modId xmlns:p14="http://schemas.microsoft.com/office/powerpoint/2010/main" val="4150876289"/>
              </p:ext>
            </p:extLst>
          </p:nvPr>
        </p:nvGraphicFramePr>
        <p:xfrm>
          <a:off x="1030513" y="1538514"/>
          <a:ext cx="6749144" cy="283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graphicEl>
                                              <a:dgm id="{9610778E-E345-4B75-8C82-30DF0BAA66B6}"/>
                                            </p:graphicEl>
                                          </p:spTgt>
                                        </p:tgtEl>
                                        <p:attrNameLst>
                                          <p:attrName>style.visibility</p:attrName>
                                        </p:attrNameLst>
                                      </p:cBhvr>
                                      <p:to>
                                        <p:strVal val="visible"/>
                                      </p:to>
                                    </p:set>
                                    <p:animEffect transition="in" filter="barn(inVertical)">
                                      <p:cBhvr>
                                        <p:cTn id="12" dur="500"/>
                                        <p:tgtEl>
                                          <p:spTgt spid="11">
                                            <p:graphicEl>
                                              <a:dgm id="{9610778E-E345-4B75-8C82-30DF0BAA66B6}"/>
                                            </p:graphic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1">
                                            <p:graphicEl>
                                              <a:dgm id="{A979DC99-BA5F-4A79-938A-321A2197DA78}"/>
                                            </p:graphicEl>
                                          </p:spTgt>
                                        </p:tgtEl>
                                        <p:attrNameLst>
                                          <p:attrName>style.visibility</p:attrName>
                                        </p:attrNameLst>
                                      </p:cBhvr>
                                      <p:to>
                                        <p:strVal val="visible"/>
                                      </p:to>
                                    </p:set>
                                    <p:animEffect transition="in" filter="barn(inVertical)">
                                      <p:cBhvr>
                                        <p:cTn id="16" dur="500"/>
                                        <p:tgtEl>
                                          <p:spTgt spid="11">
                                            <p:graphicEl>
                                              <a:dgm id="{A979DC99-BA5F-4A79-938A-321A2197DA78}"/>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graphicEl>
                                              <a:dgm id="{1FF3BC10-4FEB-4F02-AD12-BFC44346FCB4}"/>
                                            </p:graphicEl>
                                          </p:spTgt>
                                        </p:tgtEl>
                                        <p:attrNameLst>
                                          <p:attrName>style.visibility</p:attrName>
                                        </p:attrNameLst>
                                      </p:cBhvr>
                                      <p:to>
                                        <p:strVal val="visible"/>
                                      </p:to>
                                    </p:set>
                                    <p:animEffect transition="in" filter="barn(inVertical)">
                                      <p:cBhvr>
                                        <p:cTn id="19" dur="500"/>
                                        <p:tgtEl>
                                          <p:spTgt spid="11">
                                            <p:graphicEl>
                                              <a:dgm id="{1FF3BC10-4FEB-4F02-AD12-BFC44346FC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1"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21" name="Google Shape;1321;p32"/>
          <p:cNvGrpSpPr/>
          <p:nvPr/>
        </p:nvGrpSpPr>
        <p:grpSpPr>
          <a:xfrm flipH="1">
            <a:off x="361475" y="3569513"/>
            <a:ext cx="1254275" cy="1270525"/>
            <a:chOff x="5604550" y="2872125"/>
            <a:chExt cx="1254275" cy="1270525"/>
          </a:xfrm>
        </p:grpSpPr>
        <p:sp>
          <p:nvSpPr>
            <p:cNvPr id="1322" name="Google Shape;1322;p3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2"/>
          <p:cNvGrpSpPr/>
          <p:nvPr/>
        </p:nvGrpSpPr>
        <p:grpSpPr>
          <a:xfrm rot="-1087730">
            <a:off x="625263" y="36547"/>
            <a:ext cx="1534614" cy="1941789"/>
            <a:chOff x="1745000" y="461425"/>
            <a:chExt cx="788725" cy="1057525"/>
          </a:xfrm>
        </p:grpSpPr>
        <p:sp>
          <p:nvSpPr>
            <p:cNvPr id="1332" name="Google Shape;1332;p3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2"/>
          <p:cNvGrpSpPr/>
          <p:nvPr/>
        </p:nvGrpSpPr>
        <p:grpSpPr>
          <a:xfrm rot="5860190" flipH="1">
            <a:off x="4618988" y="4180827"/>
            <a:ext cx="392499" cy="668139"/>
            <a:chOff x="2847825" y="1473825"/>
            <a:chExt cx="217725" cy="370650"/>
          </a:xfrm>
        </p:grpSpPr>
        <p:sp>
          <p:nvSpPr>
            <p:cNvPr id="1341" name="Google Shape;1341;p3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608;p40"/>
          <p:cNvSpPr txBox="1">
            <a:spLocks noGrp="1"/>
          </p:cNvSpPr>
          <p:nvPr>
            <p:ph type="title"/>
          </p:nvPr>
        </p:nvSpPr>
        <p:spPr>
          <a:xfrm>
            <a:off x="2209342" y="2094765"/>
            <a:ext cx="5327904" cy="1893173"/>
          </a:xfrm>
          <a:prstGeom prst="roundRect">
            <a:avLst>
              <a:gd name="adj" fmla="val 26478"/>
            </a:avLst>
          </a:prstGeom>
          <a:solidFill>
            <a:schemeClr val="accent6"/>
          </a:solidFill>
          <a:ln w="28575">
            <a:solidFill>
              <a:schemeClr val="bg2"/>
            </a:solidFill>
          </a:ln>
        </p:spPr>
        <p:txBody>
          <a:bodyPr spcFirstLastPara="1" wrap="square" lIns="91425" tIns="91425" rIns="91425" bIns="91425" anchor="ctr" anchorCtr="0">
            <a:noAutofit/>
          </a:bodyPr>
          <a:lstStyle/>
          <a:p>
            <a:pPr lvl="0" algn="ctr">
              <a:lnSpc>
                <a:spcPct val="150000"/>
              </a:lnSpc>
            </a:pPr>
            <a:r>
              <a:rPr lang="en-US" sz="4000" b="1">
                <a:solidFill>
                  <a:schemeClr val="bg2"/>
                </a:solidFill>
                <a:latin typeface="+mj-lt"/>
              </a:rPr>
              <a:t>TRAO ĐỔI VỀ </a:t>
            </a:r>
            <a:r>
              <a:rPr lang="en-US" sz="4000" b="1" smtClean="0">
                <a:solidFill>
                  <a:schemeClr val="bg2"/>
                </a:solidFill>
                <a:latin typeface="+mj-lt"/>
              </a:rPr>
              <a:t/>
            </a:r>
            <a:br>
              <a:rPr lang="en-US" sz="4000" b="1" smtClean="0">
                <a:solidFill>
                  <a:schemeClr val="bg2"/>
                </a:solidFill>
                <a:latin typeface="+mj-lt"/>
              </a:rPr>
            </a:br>
            <a:r>
              <a:rPr lang="en-US" sz="4000" b="1" smtClean="0">
                <a:solidFill>
                  <a:schemeClr val="bg2"/>
                </a:solidFill>
                <a:latin typeface="+mj-lt"/>
              </a:rPr>
              <a:t>CÂU </a:t>
            </a:r>
            <a:r>
              <a:rPr lang="en-US" sz="4000" b="1">
                <a:solidFill>
                  <a:schemeClr val="bg2"/>
                </a:solidFill>
                <a:latin typeface="+mj-lt"/>
              </a:rPr>
              <a:t>CHUYỆN</a:t>
            </a:r>
          </a:p>
        </p:txBody>
      </p:sp>
      <p:sp>
        <p:nvSpPr>
          <p:cNvPr id="5" name="Oval 4"/>
          <p:cNvSpPr/>
          <p:nvPr/>
        </p:nvSpPr>
        <p:spPr>
          <a:xfrm>
            <a:off x="4334045" y="919661"/>
            <a:ext cx="1059371" cy="955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4604;p40"/>
          <p:cNvSpPr txBox="1">
            <a:spLocks noGrp="1"/>
          </p:cNvSpPr>
          <p:nvPr>
            <p:ph type="title" idx="2"/>
          </p:nvPr>
        </p:nvSpPr>
        <p:spPr>
          <a:xfrm>
            <a:off x="4324144" y="1083710"/>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smtClean="0">
                <a:solidFill>
                  <a:schemeClr val="accent6"/>
                </a:solidFill>
                <a:latin typeface="+mj-lt"/>
              </a:rPr>
              <a:t>03</a:t>
            </a:r>
            <a:endParaRPr sz="5400" b="1">
              <a:solidFill>
                <a:schemeClr val="accent6"/>
              </a:solidFill>
              <a:latin typeface="+mj-lt"/>
            </a:endParaRPr>
          </a:p>
        </p:txBody>
      </p:sp>
    </p:spTree>
    <p:extLst>
      <p:ext uri="{BB962C8B-B14F-4D97-AF65-F5344CB8AC3E}">
        <p14:creationId xmlns:p14="http://schemas.microsoft.com/office/powerpoint/2010/main" val="415067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28" name="Rectangle 27"/>
          <p:cNvSpPr/>
          <p:nvPr/>
        </p:nvSpPr>
        <p:spPr>
          <a:xfrm>
            <a:off x="1016000" y="554394"/>
            <a:ext cx="6821713" cy="646331"/>
          </a:xfrm>
          <a:prstGeom prst="rect">
            <a:avLst/>
          </a:prstGeom>
        </p:spPr>
        <p:txBody>
          <a:bodyPr wrap="square">
            <a:spAutoFit/>
          </a:bodyPr>
          <a:lstStyle/>
          <a:p>
            <a:pPr lvl="0" algn="ctr"/>
            <a:r>
              <a:rPr lang="en-US" sz="3600" b="1">
                <a:solidFill>
                  <a:schemeClr val="bg2"/>
                </a:solidFill>
              </a:rPr>
              <a:t>TRAO ĐỔI VỀ </a:t>
            </a:r>
            <a:r>
              <a:rPr lang="en-US" sz="3600" b="1" smtClean="0">
                <a:solidFill>
                  <a:schemeClr val="bg2"/>
                </a:solidFill>
              </a:rPr>
              <a:t>CÂU </a:t>
            </a:r>
            <a:r>
              <a:rPr lang="en-US" sz="3600" b="1">
                <a:solidFill>
                  <a:schemeClr val="bg2"/>
                </a:solidFill>
              </a:rPr>
              <a:t>CHUYỆN</a:t>
            </a:r>
          </a:p>
        </p:txBody>
      </p:sp>
      <p:sp>
        <p:nvSpPr>
          <p:cNvPr id="15" name="Rectangle 14"/>
          <p:cNvSpPr/>
          <p:nvPr/>
        </p:nvSpPr>
        <p:spPr>
          <a:xfrm>
            <a:off x="0" y="1393371"/>
            <a:ext cx="9144000" cy="8273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6962" y="1568501"/>
            <a:ext cx="7770076" cy="477054"/>
          </a:xfrm>
          <a:prstGeom prst="rect">
            <a:avLst/>
          </a:prstGeom>
        </p:spPr>
        <p:txBody>
          <a:bodyPr wrap="none">
            <a:spAutoFit/>
          </a:bodyPr>
          <a:lstStyle/>
          <a:p>
            <a:r>
              <a:rPr lang="vi-VN" sz="2500" b="1">
                <a:solidFill>
                  <a:schemeClr val="accent6"/>
                </a:solidFill>
              </a:rPr>
              <a:t>Điều đáng quý nhất ở thầy thuốc Phạm Bân là gì?</a:t>
            </a:r>
            <a:endParaRPr lang="en-US" sz="2500" b="1">
              <a:solidFill>
                <a:schemeClr val="accent6"/>
              </a:solidFill>
            </a:endParaRPr>
          </a:p>
        </p:txBody>
      </p:sp>
      <p:sp>
        <p:nvSpPr>
          <p:cNvPr id="17" name="Rectangle 16"/>
          <p:cNvSpPr/>
          <p:nvPr/>
        </p:nvSpPr>
        <p:spPr>
          <a:xfrm>
            <a:off x="829710" y="2413332"/>
            <a:ext cx="7484580" cy="2308324"/>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Ông </a:t>
            </a:r>
            <a:r>
              <a:rPr lang="vi-VN" sz="2400">
                <a:latin typeface="+mn-lt"/>
                <a:ea typeface="Calibri" panose="020F0502020204030204" pitchFamily="34" charset="0"/>
                <a:cs typeface="Times New Roman" panose="02020603050405020304" pitchFamily="18" charset="0"/>
              </a:rPr>
              <a:t>Phạm Bân rất thương người.</a:t>
            </a:r>
            <a:endParaRPr lang="en-US" sz="2400">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Ông </a:t>
            </a:r>
            <a:r>
              <a:rPr lang="vi-VN" sz="2400">
                <a:latin typeface="+mn-lt"/>
                <a:ea typeface="Calibri" panose="020F0502020204030204" pitchFamily="34" charset="0"/>
                <a:cs typeface="Times New Roman" panose="02020603050405020304" pitchFamily="18" charset="0"/>
              </a:rPr>
              <a:t>rất tận tụy cứu chữa, chăm sóc người bệnh.</a:t>
            </a:r>
            <a:endParaRPr lang="en-US" sz="2400">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Ông </a:t>
            </a:r>
            <a:r>
              <a:rPr lang="vi-VN" sz="2400">
                <a:latin typeface="+mn-lt"/>
                <a:ea typeface="Calibri" panose="020F0502020204030204" pitchFamily="34" charset="0"/>
                <a:cs typeface="Times New Roman" panose="02020603050405020304" pitchFamily="18" charset="0"/>
              </a:rPr>
              <a:t>coi việc cứu mạng người là quan trọng nhất.</a:t>
            </a:r>
            <a:endParaRPr lang="en-US" sz="2400">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Để </a:t>
            </a:r>
            <a:r>
              <a:rPr lang="vi-VN" sz="2400">
                <a:latin typeface="+mn-lt"/>
                <a:ea typeface="Calibri" panose="020F0502020204030204" pitchFamily="34" charset="0"/>
                <a:cs typeface="Times New Roman" panose="02020603050405020304" pitchFamily="18" charset="0"/>
              </a:rPr>
              <a:t>cứu người, ông không sợ bị vua trị tội.</a:t>
            </a:r>
            <a:endParaRPr lang="en-US" sz="240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0"/>
          <p:cNvSpPr/>
          <p:nvPr/>
        </p:nvSpPr>
        <p:spPr>
          <a:xfrm>
            <a:off x="6696940" y="309902"/>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40"/>
          <p:cNvGrpSpPr/>
          <p:nvPr/>
        </p:nvGrpSpPr>
        <p:grpSpPr>
          <a:xfrm rot="-5399752" flipH="1">
            <a:off x="7304681" y="4924234"/>
            <a:ext cx="301963" cy="514054"/>
            <a:chOff x="2847825" y="1473825"/>
            <a:chExt cx="217725" cy="370650"/>
          </a:xfrm>
        </p:grpSpPr>
        <p:sp>
          <p:nvSpPr>
            <p:cNvPr id="1562" name="Google Shape;1562;p4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40"/>
          <p:cNvGrpSpPr/>
          <p:nvPr/>
        </p:nvGrpSpPr>
        <p:grpSpPr>
          <a:xfrm rot="-9987640" flipH="1">
            <a:off x="8043159" y="3841804"/>
            <a:ext cx="1241812" cy="1665025"/>
            <a:chOff x="1745000" y="461425"/>
            <a:chExt cx="788725" cy="1057525"/>
          </a:xfrm>
        </p:grpSpPr>
        <p:sp>
          <p:nvSpPr>
            <p:cNvPr id="1570" name="Google Shape;1570;p40"/>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0"/>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0"/>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40"/>
          <p:cNvGrpSpPr/>
          <p:nvPr/>
        </p:nvGrpSpPr>
        <p:grpSpPr>
          <a:xfrm rot="2820516" flipH="1">
            <a:off x="8241517" y="-248491"/>
            <a:ext cx="845115" cy="1438625"/>
            <a:chOff x="2847825" y="1473825"/>
            <a:chExt cx="217725" cy="370650"/>
          </a:xfrm>
        </p:grpSpPr>
        <p:sp>
          <p:nvSpPr>
            <p:cNvPr id="1579" name="Google Shape;1579;p4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35">
            <a:extLst>
              <a:ext uri="{FF2B5EF4-FFF2-40B4-BE49-F238E27FC236}">
                <a16:creationId xmlns:a16="http://schemas.microsoft.com/office/drawing/2014/main" id="{B030F64E-D154-7332-C853-4354A2B66AA6}"/>
              </a:ext>
            </a:extLst>
          </p:cNvPr>
          <p:cNvSpPr txBox="1"/>
          <p:nvPr/>
        </p:nvSpPr>
        <p:spPr>
          <a:xfrm>
            <a:off x="2413599" y="312591"/>
            <a:ext cx="4442243"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smtClean="0">
                <a:solidFill>
                  <a:schemeClr val="accent2">
                    <a:lumMod val="50000"/>
                  </a:schemeClr>
                </a:solidFill>
              </a:rPr>
              <a:t>CỦNG CỐ, DẶN DÒ</a:t>
            </a:r>
            <a:endParaRPr lang="en-US" sz="3600" dirty="0">
              <a:solidFill>
                <a:schemeClr val="accent2">
                  <a:lumMod val="50000"/>
                </a:schemeClr>
              </a:solidFill>
            </a:endParaRPr>
          </a:p>
        </p:txBody>
      </p:sp>
      <p:sp>
        <p:nvSpPr>
          <p:cNvPr id="43" name="Google Shape;2609;p47"/>
          <p:cNvSpPr txBox="1">
            <a:spLocks/>
          </p:cNvSpPr>
          <p:nvPr/>
        </p:nvSpPr>
        <p:spPr>
          <a:xfrm>
            <a:off x="2258671" y="1369399"/>
            <a:ext cx="4597171" cy="728886"/>
          </a:xfrm>
          <a:prstGeom prst="rect">
            <a:avLst/>
          </a:prstGeom>
          <a:solidFill>
            <a:schemeClr val="accent1">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1pPr>
            <a:lvl2pPr marL="914400" marR="0" lvl="1"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2pPr>
            <a:lvl3pPr marL="1371600" marR="0" lvl="2"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3pPr>
            <a:lvl4pPr marL="1828800" marR="0" lvl="3"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4pPr>
            <a:lvl5pPr marL="2286000" marR="0" lvl="4"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5pPr>
            <a:lvl6pPr marL="2743200" marR="0" lvl="5"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6pPr>
            <a:lvl7pPr marL="3200400" marR="0" lvl="6"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7pPr>
            <a:lvl8pPr marL="3657600" marR="0" lvl="7"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8pPr>
            <a:lvl9pPr marL="4114800" marR="0" lvl="8" indent="-317500" algn="l" rtl="0">
              <a:lnSpc>
                <a:spcPct val="115000"/>
              </a:lnSpc>
              <a:spcBef>
                <a:spcPts val="1600"/>
              </a:spcBef>
              <a:spcAft>
                <a:spcPts val="160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9pPr>
          </a:lstStyle>
          <a:p>
            <a:pPr marL="0" indent="0" algn="ctr">
              <a:buFont typeface="Be Vietnam Pro"/>
              <a:buNone/>
            </a:pPr>
            <a:r>
              <a:rPr lang="en-GB" sz="3000" b="1" smtClean="0">
                <a:solidFill>
                  <a:schemeClr val="accent6"/>
                </a:solidFill>
                <a:latin typeface="+mn-lt"/>
              </a:rPr>
              <a:t>CHUẨN BỊ BÀI SAU</a:t>
            </a:r>
            <a:endParaRPr lang="en-GB" sz="3000" b="1">
              <a:solidFill>
                <a:schemeClr val="accent6"/>
              </a:solidFill>
              <a:latin typeface="+mn-lt"/>
            </a:endParaRPr>
          </a:p>
        </p:txBody>
      </p:sp>
      <p:sp>
        <p:nvSpPr>
          <p:cNvPr id="44" name="Google Shape;2612;p47"/>
          <p:cNvSpPr txBox="1">
            <a:spLocks/>
          </p:cNvSpPr>
          <p:nvPr/>
        </p:nvSpPr>
        <p:spPr>
          <a:xfrm>
            <a:off x="2687904" y="2099569"/>
            <a:ext cx="4009036" cy="61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1pPr>
            <a:lvl2pPr marL="914400" marR="0" lvl="1"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2pPr>
            <a:lvl3pPr marL="1371600" marR="0" lvl="2"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3pPr>
            <a:lvl4pPr marL="1828800" marR="0" lvl="3"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4pPr>
            <a:lvl5pPr marL="2286000" marR="0" lvl="4"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5pPr>
            <a:lvl6pPr marL="2743200" marR="0" lvl="5"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6pPr>
            <a:lvl7pPr marL="3200400" marR="0" lvl="6"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7pPr>
            <a:lvl8pPr marL="3657600" marR="0" lvl="7"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8pPr>
            <a:lvl9pPr marL="4114800" marR="0" lvl="8"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9pPr>
          </a:lstStyle>
          <a:p>
            <a:pPr marL="0" indent="0" algn="ctr">
              <a:lnSpc>
                <a:spcPct val="150000"/>
              </a:lnSpc>
              <a:buNone/>
            </a:pPr>
            <a:r>
              <a:rPr lang="vi-VN" sz="3200" b="1">
                <a:solidFill>
                  <a:schemeClr val="tx2">
                    <a:lumMod val="10000"/>
                  </a:schemeClr>
                </a:solidFill>
                <a:latin typeface="+mn-lt"/>
              </a:rPr>
              <a:t>ĐỌC 2: </a:t>
            </a:r>
            <a:endParaRPr lang="en-US" sz="3200" b="1" smtClean="0">
              <a:solidFill>
                <a:schemeClr val="tx2">
                  <a:lumMod val="10000"/>
                </a:schemeClr>
              </a:solidFill>
              <a:latin typeface="+mn-lt"/>
            </a:endParaRPr>
          </a:p>
          <a:p>
            <a:pPr marL="0" indent="0" algn="ctr">
              <a:lnSpc>
                <a:spcPct val="150000"/>
              </a:lnSpc>
              <a:buNone/>
            </a:pPr>
            <a:r>
              <a:rPr lang="vi-VN" sz="3200" b="1" smtClean="0">
                <a:solidFill>
                  <a:schemeClr val="tx2">
                    <a:lumMod val="10000"/>
                  </a:schemeClr>
                </a:solidFill>
                <a:latin typeface="+mn-lt"/>
              </a:rPr>
              <a:t>ĐỂ </a:t>
            </a:r>
            <a:r>
              <a:rPr lang="vi-VN" sz="3200" b="1">
                <a:solidFill>
                  <a:schemeClr val="tx2">
                    <a:lumMod val="10000"/>
                  </a:schemeClr>
                </a:solidFill>
                <a:latin typeface="+mn-lt"/>
              </a:rPr>
              <a:t>HỌC TẬP TỐT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grpSp>
        <p:nvGrpSpPr>
          <p:cNvPr id="1517" name="Google Shape;1517;p39"/>
          <p:cNvGrpSpPr/>
          <p:nvPr/>
        </p:nvGrpSpPr>
        <p:grpSpPr>
          <a:xfrm rot="847993">
            <a:off x="7241220" y="3313748"/>
            <a:ext cx="1779366" cy="1802419"/>
            <a:chOff x="5604550" y="2872125"/>
            <a:chExt cx="1254275" cy="1270525"/>
          </a:xfrm>
        </p:grpSpPr>
        <p:sp>
          <p:nvSpPr>
            <p:cNvPr id="1518" name="Google Shape;1518;p39"/>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9"/>
          <p:cNvGrpSpPr/>
          <p:nvPr/>
        </p:nvGrpSpPr>
        <p:grpSpPr>
          <a:xfrm>
            <a:off x="-362451" y="-373114"/>
            <a:ext cx="1792374" cy="1874635"/>
            <a:chOff x="1885650" y="1461000"/>
            <a:chExt cx="671100" cy="701900"/>
          </a:xfrm>
        </p:grpSpPr>
        <p:sp>
          <p:nvSpPr>
            <p:cNvPr id="1528" name="Google Shape;1528;p39"/>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796;p53"/>
          <p:cNvSpPr txBox="1">
            <a:spLocks noGrp="1"/>
          </p:cNvSpPr>
          <p:nvPr>
            <p:ph type="title"/>
          </p:nvPr>
        </p:nvSpPr>
        <p:spPr>
          <a:xfrm>
            <a:off x="840544" y="2938176"/>
            <a:ext cx="7242005" cy="1511100"/>
          </a:xfrm>
          <a:prstGeom prst="rect">
            <a:avLst/>
          </a:prstGeom>
        </p:spPr>
        <p:txBody>
          <a:bodyPr spcFirstLastPara="1" wrap="square" lIns="91425" tIns="91425" rIns="91425" bIns="91425" anchor="b" anchorCtr="0">
            <a:noAutofit/>
          </a:bodyPr>
          <a:lstStyle/>
          <a:p>
            <a:pPr lvl="0">
              <a:lnSpc>
                <a:spcPct val="150000"/>
              </a:lnSpc>
            </a:pPr>
            <a:r>
              <a:rPr lang="en-US" sz="4800" b="1">
                <a:solidFill>
                  <a:schemeClr val="bg2">
                    <a:lumMod val="25000"/>
                  </a:schemeClr>
                </a:solidFill>
                <a:latin typeface="Arial" panose="020B0604020202020204" pitchFamily="34" charset="0"/>
                <a:cs typeface="Arial" panose="020B0604020202020204" pitchFamily="34" charset="0"/>
              </a:rPr>
              <a:t>TRÂN TRỌNG CẢM ƠN </a:t>
            </a:r>
            <a:br>
              <a:rPr lang="en-US" sz="4800" b="1">
                <a:solidFill>
                  <a:schemeClr val="bg2">
                    <a:lumMod val="25000"/>
                  </a:schemeClr>
                </a:solidFill>
                <a:latin typeface="Arial" panose="020B0604020202020204" pitchFamily="34" charset="0"/>
                <a:cs typeface="Arial" panose="020B0604020202020204" pitchFamily="34" charset="0"/>
              </a:rPr>
            </a:br>
            <a:r>
              <a:rPr lang="en-US" sz="4800" b="1">
                <a:solidFill>
                  <a:schemeClr val="accent2">
                    <a:lumMod val="75000"/>
                  </a:schemeClr>
                </a:solidFill>
                <a:latin typeface="Arial" panose="020B0604020202020204" pitchFamily="34" charset="0"/>
                <a:cs typeface="Arial" panose="020B0604020202020204" pitchFamily="34" charset="0"/>
              </a:rPr>
              <a:t>SỰ QUAN TÂM THEO DÕI CỦA CÁC EM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grpSp>
        <p:nvGrpSpPr>
          <p:cNvPr id="1355" name="Google Shape;1355;p33"/>
          <p:cNvGrpSpPr/>
          <p:nvPr/>
        </p:nvGrpSpPr>
        <p:grpSpPr>
          <a:xfrm rot="-8250717" flipH="1">
            <a:off x="262566" y="166711"/>
            <a:ext cx="591894" cy="1007574"/>
            <a:chOff x="2847825" y="1473825"/>
            <a:chExt cx="217725" cy="370650"/>
          </a:xfrm>
        </p:grpSpPr>
        <p:sp>
          <p:nvSpPr>
            <p:cNvPr id="1356" name="Google Shape;1356;p3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708;p42"/>
          <p:cNvSpPr txBox="1">
            <a:spLocks/>
          </p:cNvSpPr>
          <p:nvPr/>
        </p:nvSpPr>
        <p:spPr>
          <a:xfrm>
            <a:off x="727931" y="1196738"/>
            <a:ext cx="7476109" cy="3709092"/>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600"/>
              </a:spcAft>
            </a:pPr>
            <a:endParaRPr lang="en-US" sz="1800" smtClean="0">
              <a:solidFill>
                <a:schemeClr val="accent1">
                  <a:lumMod val="50000"/>
                </a:schemeClr>
              </a:solidFill>
              <a:latin typeface="+mn-lt"/>
            </a:endParaRPr>
          </a:p>
          <a:p>
            <a:pPr marL="285750" indent="-285750">
              <a:lnSpc>
                <a:spcPct val="150000"/>
              </a:lnSpc>
              <a:spcAft>
                <a:spcPts val="600"/>
              </a:spcAft>
              <a:buFont typeface="Arial" panose="020B0604020202020204" pitchFamily="34" charset="0"/>
              <a:buChar char="•"/>
            </a:pPr>
            <a:r>
              <a:rPr lang="en-US" sz="1800" smtClean="0">
                <a:solidFill>
                  <a:schemeClr val="accent1">
                    <a:lumMod val="50000"/>
                  </a:schemeClr>
                </a:solidFill>
                <a:latin typeface="+mn-lt"/>
              </a:rPr>
              <a:t>Q</a:t>
            </a:r>
            <a:r>
              <a:rPr lang="vi-VN" sz="1800" smtClean="0">
                <a:solidFill>
                  <a:schemeClr val="accent1">
                    <a:lumMod val="50000"/>
                  </a:schemeClr>
                </a:solidFill>
                <a:latin typeface="+mn-lt"/>
              </a:rPr>
              <a:t>uản trò</a:t>
            </a:r>
            <a:r>
              <a:rPr lang="en-US" sz="1800" smtClean="0">
                <a:solidFill>
                  <a:schemeClr val="accent1">
                    <a:lumMod val="50000"/>
                  </a:schemeClr>
                </a:solidFill>
                <a:latin typeface="+mn-lt"/>
              </a:rPr>
              <a:t> </a:t>
            </a:r>
            <a:r>
              <a:rPr lang="vi-VN" sz="1800" smtClean="0">
                <a:solidFill>
                  <a:schemeClr val="accent1">
                    <a:lumMod val="50000"/>
                  </a:schemeClr>
                </a:solidFill>
                <a:latin typeface="+mn-lt"/>
              </a:rPr>
              <a:t>hô </a:t>
            </a:r>
            <a:r>
              <a:rPr lang="vi-VN" sz="1800">
                <a:solidFill>
                  <a:schemeClr val="accent1">
                    <a:lumMod val="50000"/>
                  </a:schemeClr>
                </a:solidFill>
                <a:latin typeface="+mn-lt"/>
              </a:rPr>
              <a:t>“chim bay” đồng thời giang hai cánh tay như chim đang bay. Cùng lúc đó mọi người phải làm động tác và hô theo người điều khiển. </a:t>
            </a:r>
            <a:endParaRPr lang="en-US" sz="1800" smtClean="0">
              <a:solidFill>
                <a:schemeClr val="accent1">
                  <a:lumMod val="50000"/>
                </a:schemeClr>
              </a:solidFill>
              <a:latin typeface="+mn-lt"/>
            </a:endParaRPr>
          </a:p>
          <a:p>
            <a:pPr marL="285750" indent="-285750">
              <a:lnSpc>
                <a:spcPct val="150000"/>
              </a:lnSpc>
              <a:spcAft>
                <a:spcPts val="600"/>
              </a:spcAft>
              <a:buFont typeface="Arial" panose="020B0604020202020204" pitchFamily="34" charset="0"/>
              <a:buChar char="•"/>
            </a:pPr>
            <a:r>
              <a:rPr lang="vi-VN" sz="1800" smtClean="0">
                <a:solidFill>
                  <a:schemeClr val="accent1">
                    <a:lumMod val="50000"/>
                  </a:schemeClr>
                </a:solidFill>
                <a:latin typeface="+mn-lt"/>
              </a:rPr>
              <a:t>Nếu </a:t>
            </a:r>
            <a:r>
              <a:rPr lang="vi-VN" sz="1800">
                <a:solidFill>
                  <a:schemeClr val="accent1">
                    <a:lumMod val="50000"/>
                  </a:schemeClr>
                </a:solidFill>
                <a:latin typeface="+mn-lt"/>
              </a:rPr>
              <a:t>người điều khiển hộ những vật không bay được như “nhà bay” hay “bàn bay" mà người nào làm động tác bay theo người điều khiển hay những vật bay được mà lại không làm động tác bay thì sẽ bị phạt.</a:t>
            </a:r>
          </a:p>
        </p:txBody>
      </p:sp>
      <p:grpSp>
        <p:nvGrpSpPr>
          <p:cNvPr id="1381" name="Google Shape;1381;p33"/>
          <p:cNvGrpSpPr/>
          <p:nvPr/>
        </p:nvGrpSpPr>
        <p:grpSpPr>
          <a:xfrm flipH="1">
            <a:off x="7852926" y="-117281"/>
            <a:ext cx="1360857" cy="1423383"/>
            <a:chOff x="1885650" y="1461000"/>
            <a:chExt cx="671100" cy="701900"/>
          </a:xfrm>
        </p:grpSpPr>
        <p:sp>
          <p:nvSpPr>
            <p:cNvPr id="1382" name="Google Shape;1382;p33"/>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Arrow: Pentagon 18">
            <a:extLst>
              <a:ext uri="{FF2B5EF4-FFF2-40B4-BE49-F238E27FC236}">
                <a16:creationId xmlns:a16="http://schemas.microsoft.com/office/drawing/2014/main" id="{ED9E9F7A-14C3-7A04-524B-A681E3CB78F7}"/>
              </a:ext>
            </a:extLst>
          </p:cNvPr>
          <p:cNvSpPr/>
          <p:nvPr/>
        </p:nvSpPr>
        <p:spPr>
          <a:xfrm>
            <a:off x="975248" y="950459"/>
            <a:ext cx="3655449" cy="598040"/>
          </a:xfrm>
          <a:prstGeom prst="homePlate">
            <a:avLst>
              <a:gd name="adj" fmla="val 95860"/>
            </a:avLst>
          </a:prstGeom>
          <a:solidFill>
            <a:schemeClr val="bg2"/>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cs typeface="Arial" panose="020B0604020202020204" pitchFamily="34" charset="0"/>
              </a:rPr>
              <a:t>T</a:t>
            </a:r>
            <a:r>
              <a:rPr lang="vi-VN" sz="2400" b="1" smtClean="0">
                <a:solidFill>
                  <a:srgbClr val="FFFFFF"/>
                </a:solidFill>
                <a:cs typeface="Arial" panose="020B0604020202020204" pitchFamily="34" charset="0"/>
              </a:rPr>
              <a:t>rò chơi</a:t>
            </a:r>
            <a:r>
              <a:rPr lang="en-US" sz="2400" b="1">
                <a:solidFill>
                  <a:srgbClr val="FFFFFF"/>
                </a:solidFill>
                <a:cs typeface="Arial" panose="020B0604020202020204" pitchFamily="34" charset="0"/>
              </a:rPr>
              <a:t> </a:t>
            </a:r>
            <a:r>
              <a:rPr lang="en-US" sz="2400" b="1" smtClean="0">
                <a:solidFill>
                  <a:srgbClr val="FFFFFF"/>
                </a:solidFill>
                <a:cs typeface="Arial" panose="020B0604020202020204" pitchFamily="34" charset="0"/>
              </a:rPr>
              <a:t>Chim </a:t>
            </a:r>
            <a:r>
              <a:rPr lang="en-US" sz="2400" b="1">
                <a:solidFill>
                  <a:srgbClr val="FFFFFF"/>
                </a:solidFill>
                <a:cs typeface="Arial" panose="020B0604020202020204" pitchFamily="34" charset="0"/>
              </a:rPr>
              <a:t>bay</a:t>
            </a:r>
            <a:r>
              <a:rPr lang="vi-VN" sz="2400" b="1" smtClean="0">
                <a:solidFill>
                  <a:srgbClr val="FFFFFF"/>
                </a:solidFill>
                <a:cs typeface="Arial" panose="020B0604020202020204" pitchFamily="34" charset="0"/>
              </a:rPr>
              <a:t> </a:t>
            </a:r>
            <a:endParaRPr lang="en-US" sz="2400" b="1" dirty="0">
              <a:solidFill>
                <a:srgbClr val="FFFFFF"/>
              </a:solidFill>
              <a:latin typeface="Arial" panose="020B0604020202020204" pitchFamily="34" charset="0"/>
              <a:cs typeface="Arial" panose="020B0604020202020204" pitchFamily="34" charset="0"/>
            </a:endParaRPr>
          </a:p>
        </p:txBody>
      </p:sp>
      <p:sp>
        <p:nvSpPr>
          <p:cNvPr id="58" name="Rectangle 57"/>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bg2"/>
                </a:solidFill>
                <a:latin typeface="+mj-lt"/>
              </a:rPr>
              <a:t>KHỞI ĐỘNG</a:t>
            </a:r>
            <a:endParaRPr lang="en-US" sz="3600">
              <a:solidFill>
                <a:schemeClr val="bg2"/>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grpSp>
        <p:nvGrpSpPr>
          <p:cNvPr id="1263" name="Google Shape;1263;p29"/>
          <p:cNvGrpSpPr/>
          <p:nvPr/>
        </p:nvGrpSpPr>
        <p:grpSpPr>
          <a:xfrm flipH="1">
            <a:off x="7503886" y="3614057"/>
            <a:ext cx="1411564" cy="1459893"/>
            <a:chOff x="889500" y="2574150"/>
            <a:chExt cx="1730300" cy="1717975"/>
          </a:xfrm>
        </p:grpSpPr>
        <p:sp>
          <p:nvSpPr>
            <p:cNvPr id="1264" name="Google Shape;1264;p29"/>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9"/>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9"/>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29"/>
          <p:cNvSpPr/>
          <p:nvPr/>
        </p:nvSpPr>
        <p:spPr>
          <a:xfrm>
            <a:off x="1542750" y="385425"/>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29"/>
          <p:cNvGrpSpPr/>
          <p:nvPr/>
        </p:nvGrpSpPr>
        <p:grpSpPr>
          <a:xfrm>
            <a:off x="7621744" y="179187"/>
            <a:ext cx="690885" cy="1176110"/>
            <a:chOff x="2847825" y="1473825"/>
            <a:chExt cx="217725" cy="370650"/>
          </a:xfrm>
        </p:grpSpPr>
        <p:sp>
          <p:nvSpPr>
            <p:cNvPr id="1275" name="Google Shape;1275;p2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p:cNvSpPr txBox="1"/>
          <p:nvPr/>
        </p:nvSpPr>
        <p:spPr>
          <a:xfrm>
            <a:off x="1590306" y="995593"/>
            <a:ext cx="5798382" cy="901593"/>
          </a:xfrm>
          <a:prstGeom prst="rect">
            <a:avLst/>
          </a:prstGeom>
          <a:noFill/>
        </p:spPr>
        <p:txBody>
          <a:bodyPr wrap="none" rtlCol="0">
            <a:spAutoFit/>
          </a:bodyPr>
          <a:lstStyle/>
          <a:p>
            <a:pPr algn="ctr">
              <a:lnSpc>
                <a:spcPct val="150000"/>
              </a:lnSpc>
            </a:pPr>
            <a:r>
              <a:rPr lang="pt-BR" sz="4000" b="1" smtClean="0">
                <a:solidFill>
                  <a:schemeClr val="accent1">
                    <a:lumMod val="50000"/>
                  </a:schemeClr>
                </a:solidFill>
              </a:rPr>
              <a:t>BÀI </a:t>
            </a:r>
            <a:r>
              <a:rPr lang="pt-BR" sz="4000" b="1">
                <a:solidFill>
                  <a:schemeClr val="accent1">
                    <a:lumMod val="50000"/>
                  </a:schemeClr>
                </a:solidFill>
              </a:rPr>
              <a:t>9: TÀI SẢN VÔ GIÁ</a:t>
            </a:r>
            <a:endParaRPr lang="pt-BR" sz="4000" b="1" dirty="0">
              <a:solidFill>
                <a:schemeClr val="accent1">
                  <a:lumMod val="50000"/>
                </a:schemeClr>
              </a:solidFill>
            </a:endParaRPr>
          </a:p>
        </p:txBody>
      </p:sp>
      <p:sp>
        <p:nvSpPr>
          <p:cNvPr id="24" name="Rectangle 23"/>
          <p:cNvSpPr/>
          <p:nvPr/>
        </p:nvSpPr>
        <p:spPr>
          <a:xfrm>
            <a:off x="446563" y="2016296"/>
            <a:ext cx="8085868" cy="2149306"/>
          </a:xfrm>
          <a:prstGeom prst="rect">
            <a:avLst/>
          </a:prstGeom>
        </p:spPr>
        <p:txBody>
          <a:bodyPr wrap="none">
            <a:spAutoFit/>
          </a:bodyPr>
          <a:lstStyle/>
          <a:p>
            <a:pPr algn="ctr">
              <a:lnSpc>
                <a:spcPct val="150000"/>
              </a:lnSpc>
              <a:spcBef>
                <a:spcPts val="200"/>
              </a:spcBef>
            </a:pPr>
            <a:r>
              <a:rPr lang="en-US" sz="4400" b="1" smtClean="0">
                <a:solidFill>
                  <a:schemeClr val="bg2"/>
                </a:solidFill>
                <a:latin typeface="+mn-lt"/>
                <a:ea typeface="Heebo Black"/>
                <a:cs typeface="Heebo Black"/>
              </a:rPr>
              <a:t>NÓI VÀ NGHE </a:t>
            </a:r>
            <a:r>
              <a:rPr lang="vi-VN" sz="4400" b="1" smtClean="0">
                <a:solidFill>
                  <a:schemeClr val="bg2"/>
                </a:solidFill>
                <a:latin typeface="+mn-lt"/>
                <a:ea typeface="Heebo Black"/>
                <a:cs typeface="Heebo Black"/>
              </a:rPr>
              <a:t>- </a:t>
            </a:r>
            <a:r>
              <a:rPr lang="en-US" sz="4400" b="1" smtClean="0">
                <a:solidFill>
                  <a:schemeClr val="bg2"/>
                </a:solidFill>
                <a:latin typeface="+mn-lt"/>
                <a:ea typeface="Heebo Black"/>
                <a:cs typeface="Heebo Black"/>
              </a:rPr>
              <a:t>KỂ CHUYỆN: </a:t>
            </a:r>
          </a:p>
          <a:p>
            <a:pPr algn="ctr">
              <a:lnSpc>
                <a:spcPct val="150000"/>
              </a:lnSpc>
              <a:spcBef>
                <a:spcPts val="200"/>
              </a:spcBef>
            </a:pPr>
            <a:r>
              <a:rPr lang="vi-VN" sz="4400" b="1" smtClean="0">
                <a:solidFill>
                  <a:schemeClr val="tx1"/>
                </a:solidFill>
                <a:latin typeface="+mn-lt"/>
                <a:ea typeface="Heebo Black"/>
                <a:cs typeface="Heebo Black"/>
              </a:rPr>
              <a:t>CỨU NGƯỜI TRƯỚC ĐÃ</a:t>
            </a:r>
            <a:endParaRPr lang="en-US" sz="4400" b="1">
              <a:solidFill>
                <a:schemeClr val="tx1"/>
              </a:solidFill>
              <a:latin typeface="+mn-lt"/>
              <a:ea typeface="Heebo Black"/>
              <a:cs typeface="Heebo Black"/>
            </a:endParaRPr>
          </a:p>
        </p:txBody>
      </p:sp>
    </p:spTree>
    <p:extLst>
      <p:ext uri="{BB962C8B-B14F-4D97-AF65-F5344CB8AC3E}">
        <p14:creationId xmlns:p14="http://schemas.microsoft.com/office/powerpoint/2010/main" val="3647366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anim calcmode="lin" valueType="num">
                                      <p:cBhvr>
                                        <p:cTn id="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40" name="Google Shape;14604;p40"/>
          <p:cNvSpPr txBox="1">
            <a:spLocks noGrp="1"/>
          </p:cNvSpPr>
          <p:nvPr>
            <p:ph type="title" idx="2"/>
          </p:nvPr>
        </p:nvSpPr>
        <p:spPr>
          <a:xfrm>
            <a:off x="722316" y="1170958"/>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01</a:t>
            </a:r>
            <a:endParaRPr sz="4800" b="1">
              <a:latin typeface="+mj-lt"/>
            </a:endParaRPr>
          </a:p>
        </p:txBody>
      </p:sp>
      <p:sp>
        <p:nvSpPr>
          <p:cNvPr id="41" name="Google Shape;14605;p40"/>
          <p:cNvSpPr txBox="1">
            <a:spLocks noGrp="1"/>
          </p:cNvSpPr>
          <p:nvPr>
            <p:ph type="title" idx="4"/>
          </p:nvPr>
        </p:nvSpPr>
        <p:spPr>
          <a:xfrm>
            <a:off x="722316" y="2598246"/>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02</a:t>
            </a:r>
            <a:endParaRPr sz="4800" b="1">
              <a:latin typeface="+mj-lt"/>
            </a:endParaRPr>
          </a:p>
        </p:txBody>
      </p:sp>
      <p:sp>
        <p:nvSpPr>
          <p:cNvPr id="42" name="Google Shape;14606;p40"/>
          <p:cNvSpPr txBox="1">
            <a:spLocks noGrp="1"/>
          </p:cNvSpPr>
          <p:nvPr>
            <p:ph type="title" idx="7"/>
          </p:nvPr>
        </p:nvSpPr>
        <p:spPr>
          <a:xfrm>
            <a:off x="722316" y="4025534"/>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03</a:t>
            </a:r>
            <a:endParaRPr sz="4800" b="1">
              <a:latin typeface="+mj-lt"/>
            </a:endParaRPr>
          </a:p>
        </p:txBody>
      </p:sp>
      <p:sp>
        <p:nvSpPr>
          <p:cNvPr id="43" name="Google Shape;14608;p40"/>
          <p:cNvSpPr txBox="1">
            <a:spLocks noGrp="1"/>
          </p:cNvSpPr>
          <p:nvPr>
            <p:ph type="title"/>
          </p:nvPr>
        </p:nvSpPr>
        <p:spPr>
          <a:xfrm>
            <a:off x="1959252" y="1067193"/>
            <a:ext cx="5981591" cy="889476"/>
          </a:xfrm>
          <a:prstGeom prst="roundRect">
            <a:avLst/>
          </a:prstGeom>
          <a:solidFill>
            <a:schemeClr val="accent6"/>
          </a:solidFill>
          <a:ln w="28575">
            <a:solidFill>
              <a:schemeClr val="bg2"/>
            </a:solidFill>
          </a:ln>
        </p:spPr>
        <p:txBody>
          <a:bodyPr spcFirstLastPara="1" wrap="square" lIns="91425" tIns="91425" rIns="91425" bIns="91425" anchor="ctr" anchorCtr="0">
            <a:noAutofit/>
          </a:bodyPr>
          <a:lstStyle/>
          <a:p>
            <a:pPr lvl="0"/>
            <a:r>
              <a:rPr lang="en-US" sz="3200" b="1" smtClean="0">
                <a:solidFill>
                  <a:schemeClr val="bg2"/>
                </a:solidFill>
                <a:latin typeface="+mj-lt"/>
              </a:rPr>
              <a:t>ĐỌC TRUYỆN TRANH</a:t>
            </a:r>
            <a:endParaRPr lang="en-US" sz="3200" b="1">
              <a:solidFill>
                <a:schemeClr val="bg2"/>
              </a:solidFill>
              <a:latin typeface="+mj-lt"/>
            </a:endParaRPr>
          </a:p>
        </p:txBody>
      </p:sp>
      <p:sp>
        <p:nvSpPr>
          <p:cNvPr id="44" name="Google Shape;14610;p40"/>
          <p:cNvSpPr txBox="1">
            <a:spLocks noGrp="1"/>
          </p:cNvSpPr>
          <p:nvPr>
            <p:ph type="title" idx="3"/>
          </p:nvPr>
        </p:nvSpPr>
        <p:spPr>
          <a:xfrm>
            <a:off x="1959252" y="2516011"/>
            <a:ext cx="5981591" cy="889476"/>
          </a:xfrm>
          <a:prstGeom prst="roundRect">
            <a:avLst/>
          </a:prstGeom>
          <a:solidFill>
            <a:schemeClr val="accent6"/>
          </a:solidFill>
          <a:ln w="28575">
            <a:solidFill>
              <a:schemeClr val="bg2"/>
            </a:solidFill>
          </a:ln>
        </p:spPr>
        <p:txBody>
          <a:bodyPr spcFirstLastPara="1" wrap="square" lIns="91425" tIns="91425" rIns="91425" bIns="91425" anchor="ctr" anchorCtr="0">
            <a:noAutofit/>
          </a:bodyPr>
          <a:lstStyle/>
          <a:p>
            <a:pPr lvl="0"/>
            <a:r>
              <a:rPr lang="vi-VN" sz="3200" b="1" smtClean="0">
                <a:solidFill>
                  <a:schemeClr val="bg2"/>
                </a:solidFill>
                <a:latin typeface="+mn-lt"/>
              </a:rPr>
              <a:t>KỂ TOÀN BỘ CÂU CHUYỆN</a:t>
            </a:r>
            <a:endParaRPr lang="en-US" sz="3200" b="1">
              <a:solidFill>
                <a:schemeClr val="bg2"/>
              </a:solidFill>
              <a:latin typeface="+mn-lt"/>
            </a:endParaRPr>
          </a:p>
        </p:txBody>
      </p:sp>
      <p:sp>
        <p:nvSpPr>
          <p:cNvPr id="45" name="Google Shape;14612;p40"/>
          <p:cNvSpPr txBox="1">
            <a:spLocks noGrp="1"/>
          </p:cNvSpPr>
          <p:nvPr>
            <p:ph type="title" idx="6"/>
          </p:nvPr>
        </p:nvSpPr>
        <p:spPr>
          <a:xfrm>
            <a:off x="1959252" y="3899093"/>
            <a:ext cx="5981591" cy="889476"/>
          </a:xfrm>
          <a:prstGeom prst="roundRect">
            <a:avLst/>
          </a:prstGeom>
          <a:solidFill>
            <a:schemeClr val="accent6"/>
          </a:solidFill>
          <a:ln w="28575">
            <a:solidFill>
              <a:schemeClr val="bg2"/>
            </a:solidFill>
          </a:ln>
        </p:spPr>
        <p:txBody>
          <a:bodyPr spcFirstLastPara="1" wrap="square" lIns="91425" tIns="91425" rIns="91425" bIns="91425" anchor="ctr" anchorCtr="0">
            <a:noAutofit/>
          </a:bodyPr>
          <a:lstStyle/>
          <a:p>
            <a:pPr lvl="0"/>
            <a:r>
              <a:rPr lang="en-US" sz="3200" b="1" smtClean="0">
                <a:solidFill>
                  <a:schemeClr val="bg2"/>
                </a:solidFill>
                <a:latin typeface="+mj-lt"/>
              </a:rPr>
              <a:t>TRAO ĐỔI VỀ CÂU CHUYỆN</a:t>
            </a:r>
            <a:endParaRPr lang="en-US" sz="3200" b="1">
              <a:solidFill>
                <a:schemeClr val="bg2"/>
              </a:solidFill>
              <a:latin typeface="+mj-lt"/>
            </a:endParaRPr>
          </a:p>
        </p:txBody>
      </p:sp>
      <p:sp>
        <p:nvSpPr>
          <p:cNvPr id="46" name="Rectangle 45"/>
          <p:cNvSpPr/>
          <p:nvPr/>
        </p:nvSpPr>
        <p:spPr>
          <a:xfrm>
            <a:off x="2286759" y="0"/>
            <a:ext cx="4570482" cy="923330"/>
          </a:xfrm>
          <a:prstGeom prst="rect">
            <a:avLst/>
          </a:prstGeom>
        </p:spPr>
        <p:txBody>
          <a:bodyPr wrap="none">
            <a:spAutoFit/>
          </a:bodyPr>
          <a:lstStyle/>
          <a:p>
            <a:pPr algn="just">
              <a:lnSpc>
                <a:spcPct val="150000"/>
              </a:lnSpc>
            </a:pPr>
            <a:r>
              <a:rPr lang="en-US" sz="3600" b="1">
                <a:solidFill>
                  <a:schemeClr val="bg2">
                    <a:lumMod val="25000"/>
                  </a:schemeClr>
                </a:solidFill>
                <a:latin typeface="+mj-lt"/>
              </a:rPr>
              <a:t>NỘI DUNG BÀI 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anim calcmode="lin" valueType="num">
                                      <p:cBhvr>
                                        <p:cTn id="40" dur="500" fill="hold"/>
                                        <p:tgtEl>
                                          <p:spTgt spid="42"/>
                                        </p:tgtEl>
                                        <p:attrNameLst>
                                          <p:attrName>ppt_x</p:attrName>
                                        </p:attrNameLst>
                                      </p:cBhvr>
                                      <p:tavLst>
                                        <p:tav tm="0">
                                          <p:val>
                                            <p:strVal val="#ppt_x"/>
                                          </p:val>
                                        </p:tav>
                                        <p:tav tm="100000">
                                          <p:val>
                                            <p:strVal val="#ppt_x"/>
                                          </p:val>
                                        </p:tav>
                                      </p:tavLst>
                                    </p:anim>
                                    <p:anim calcmode="lin" valueType="num">
                                      <p:cBhvr>
                                        <p:cTn id="4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animBg="1"/>
      <p:bldP spid="44" grpId="0" animBg="1"/>
      <p:bldP spid="45" grpId="0" animBg="1"/>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21" name="Google Shape;1321;p32"/>
          <p:cNvGrpSpPr/>
          <p:nvPr/>
        </p:nvGrpSpPr>
        <p:grpSpPr>
          <a:xfrm flipH="1">
            <a:off x="361475" y="3569513"/>
            <a:ext cx="1254275" cy="1270525"/>
            <a:chOff x="5604550" y="2872125"/>
            <a:chExt cx="1254275" cy="1270525"/>
          </a:xfrm>
        </p:grpSpPr>
        <p:sp>
          <p:nvSpPr>
            <p:cNvPr id="1322" name="Google Shape;1322;p3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2"/>
          <p:cNvGrpSpPr/>
          <p:nvPr/>
        </p:nvGrpSpPr>
        <p:grpSpPr>
          <a:xfrm rot="-1087730">
            <a:off x="145709" y="-491995"/>
            <a:ext cx="1241814" cy="1665028"/>
            <a:chOff x="1745000" y="461425"/>
            <a:chExt cx="788725" cy="1057525"/>
          </a:xfrm>
        </p:grpSpPr>
        <p:sp>
          <p:nvSpPr>
            <p:cNvPr id="1332" name="Google Shape;1332;p3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2"/>
          <p:cNvGrpSpPr/>
          <p:nvPr/>
        </p:nvGrpSpPr>
        <p:grpSpPr>
          <a:xfrm rot="5860190" flipH="1">
            <a:off x="4618988" y="4180827"/>
            <a:ext cx="392499" cy="668139"/>
            <a:chOff x="2847825" y="1473825"/>
            <a:chExt cx="217725" cy="370650"/>
          </a:xfrm>
        </p:grpSpPr>
        <p:sp>
          <p:nvSpPr>
            <p:cNvPr id="1341" name="Google Shape;1341;p3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608;p40"/>
          <p:cNvSpPr txBox="1">
            <a:spLocks noGrp="1"/>
          </p:cNvSpPr>
          <p:nvPr>
            <p:ph type="title"/>
          </p:nvPr>
        </p:nvSpPr>
        <p:spPr>
          <a:xfrm>
            <a:off x="1915713" y="2025785"/>
            <a:ext cx="6168744" cy="1479456"/>
          </a:xfrm>
          <a:prstGeom prst="roundRect">
            <a:avLst>
              <a:gd name="adj" fmla="val 26478"/>
            </a:avLst>
          </a:prstGeom>
          <a:solidFill>
            <a:schemeClr val="accent6"/>
          </a:solidFill>
          <a:ln w="28575">
            <a:solidFill>
              <a:schemeClr val="bg2"/>
            </a:solidFill>
          </a:ln>
        </p:spPr>
        <p:txBody>
          <a:bodyPr spcFirstLastPara="1" wrap="square" lIns="91425" tIns="91425" rIns="91425" bIns="91425" anchor="ctr" anchorCtr="0">
            <a:noAutofit/>
          </a:bodyPr>
          <a:lstStyle/>
          <a:p>
            <a:pPr lvl="0" algn="ctr"/>
            <a:r>
              <a:rPr lang="en-US" sz="4000" b="1" smtClean="0">
                <a:solidFill>
                  <a:schemeClr val="bg2"/>
                </a:solidFill>
                <a:latin typeface="+mj-lt"/>
              </a:rPr>
              <a:t>  ĐỌC TRUYỆN TRANH</a:t>
            </a:r>
            <a:endParaRPr lang="en-US" sz="4000" b="1">
              <a:solidFill>
                <a:schemeClr val="bg2"/>
              </a:solidFill>
              <a:latin typeface="+mj-lt"/>
            </a:endParaRPr>
          </a:p>
        </p:txBody>
      </p:sp>
      <p:sp>
        <p:nvSpPr>
          <p:cNvPr id="5" name="Oval 4"/>
          <p:cNvSpPr/>
          <p:nvPr/>
        </p:nvSpPr>
        <p:spPr>
          <a:xfrm>
            <a:off x="1405492" y="1614536"/>
            <a:ext cx="1059371" cy="955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4604;p40"/>
          <p:cNvSpPr txBox="1">
            <a:spLocks noGrp="1"/>
          </p:cNvSpPr>
          <p:nvPr>
            <p:ph type="title" idx="2"/>
          </p:nvPr>
        </p:nvSpPr>
        <p:spPr>
          <a:xfrm>
            <a:off x="1395591" y="1778585"/>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a:solidFill>
                  <a:schemeClr val="accent6"/>
                </a:solidFill>
                <a:latin typeface="+mj-lt"/>
              </a:rPr>
              <a:t>01</a:t>
            </a:r>
            <a:endParaRPr sz="5400" b="1">
              <a:solidFill>
                <a:schemeClr val="accent6"/>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441" b="61058"/>
          <a:stretch/>
        </p:blipFill>
        <p:spPr>
          <a:xfrm>
            <a:off x="461588" y="865568"/>
            <a:ext cx="8189635" cy="3740046"/>
          </a:xfrm>
          <a:prstGeom prst="rect">
            <a:avLst/>
          </a:prstGeom>
        </p:spPr>
      </p:pic>
      <p:grpSp>
        <p:nvGrpSpPr>
          <p:cNvPr id="1411" name="Google Shape;1411;p34"/>
          <p:cNvGrpSpPr/>
          <p:nvPr/>
        </p:nvGrpSpPr>
        <p:grpSpPr>
          <a:xfrm rot="8385983">
            <a:off x="-54326" y="-405520"/>
            <a:ext cx="1534867" cy="1554752"/>
            <a:chOff x="5604550" y="2872125"/>
            <a:chExt cx="1254275" cy="1270525"/>
          </a:xfrm>
        </p:grpSpPr>
        <p:sp>
          <p:nvSpPr>
            <p:cNvPr id="1412" name="Google Shape;1412;p34"/>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4"/>
          <p:cNvGrpSpPr/>
          <p:nvPr/>
        </p:nvGrpSpPr>
        <p:grpSpPr>
          <a:xfrm rot="-9712270" flipH="1">
            <a:off x="-77709" y="3918140"/>
            <a:ext cx="1241814" cy="1665028"/>
            <a:chOff x="1745000" y="461425"/>
            <a:chExt cx="788725" cy="1057525"/>
          </a:xfrm>
        </p:grpSpPr>
        <p:sp>
          <p:nvSpPr>
            <p:cNvPr id="1422" name="Google Shape;1422;p34"/>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4"/>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4"/>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4"/>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ectangle 28"/>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807" t="38377" r="1661" b="34788"/>
          <a:stretch/>
        </p:blipFill>
        <p:spPr>
          <a:xfrm>
            <a:off x="602623" y="1087052"/>
            <a:ext cx="8033378" cy="3654038"/>
          </a:xfrm>
          <a:prstGeom prst="rect">
            <a:avLst/>
          </a:prstGeom>
        </p:spPr>
      </p:pic>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418"/>
          <a:stretch/>
        </p:blipFill>
        <p:spPr>
          <a:xfrm>
            <a:off x="725714" y="821361"/>
            <a:ext cx="7805551" cy="4154024"/>
          </a:xfrm>
          <a:prstGeom prst="rect">
            <a:avLst/>
          </a:prstGeom>
        </p:spPr>
      </p:pic>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6214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01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pple Tree Farming Project Proposal by Slidesgo">
  <a:themeElements>
    <a:clrScheme name="Simple Light">
      <a:dk1>
        <a:srgbClr val="7C302F"/>
      </a:dk1>
      <a:lt1>
        <a:srgbClr val="D97E3B"/>
      </a:lt1>
      <a:dk2>
        <a:srgbClr val="530E0E"/>
      </a:dk2>
      <a:lt2>
        <a:srgbClr val="FFEFE4"/>
      </a:lt2>
      <a:accent1>
        <a:srgbClr val="EF5449"/>
      </a:accent1>
      <a:accent2>
        <a:srgbClr val="ED3B23"/>
      </a:accent2>
      <a:accent3>
        <a:srgbClr val="836B2B"/>
      </a:accent3>
      <a:accent4>
        <a:srgbClr val="B29831"/>
      </a:accent4>
      <a:accent5>
        <a:srgbClr val="FDB739"/>
      </a:accent5>
      <a:accent6>
        <a:srgbClr val="FFFFFF"/>
      </a:accent6>
      <a:hlink>
        <a:srgbClr val="53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585</Words>
  <Application>Microsoft Office PowerPoint</Application>
  <PresentationFormat>On-screen Show (16:9)</PresentationFormat>
  <Paragraphs>69</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Arimo</vt:lpstr>
      <vt:lpstr>Be Vietnam Pro</vt:lpstr>
      <vt:lpstr>Calibri</vt:lpstr>
      <vt:lpstr>Heebo Black</vt:lpstr>
      <vt:lpstr>Oleo Script</vt:lpstr>
      <vt:lpstr>PT Sans</vt:lpstr>
      <vt:lpstr>Roboto Condensed Light</vt:lpstr>
      <vt:lpstr>Times New Roman</vt:lpstr>
      <vt:lpstr>Wingdings</vt:lpstr>
      <vt:lpstr>Apple Tree Farming Project Proposal by Slidesgo</vt:lpstr>
      <vt:lpstr>PowerPoint Presentation</vt:lpstr>
      <vt:lpstr>PowerPoint Presentation</vt:lpstr>
      <vt:lpstr>PowerPoint Presentation</vt:lpstr>
      <vt:lpstr>01</vt:lpstr>
      <vt:lpstr>  ĐỌC TRUYỆN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TOÀN BỘ  CÂU CHUYỆN</vt:lpstr>
      <vt:lpstr>PowerPoint Presentation</vt:lpstr>
      <vt:lpstr>TRAO ĐỔI VỀ  CÂU CHUYỆN</vt:lpstr>
      <vt:lpstr>PowerPoint Presentation</vt:lpstr>
      <vt:lpstr>PowerPoint Presentation</vt:lpstr>
      <vt:lpstr>TRÂN TRỌNG CẢM ƠN  SỰ QUAN TÂM THEO DÕI CỦA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9</cp:revision>
  <dcterms:modified xsi:type="dcterms:W3CDTF">2023-09-20T02:58:16Z</dcterms:modified>
</cp:coreProperties>
</file>