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2"/>
  </p:notesMasterIdLst>
  <p:sldIdLst>
    <p:sldId id="256" r:id="rId4"/>
    <p:sldId id="257" r:id="rId5"/>
    <p:sldId id="296" r:id="rId6"/>
    <p:sldId id="258" r:id="rId7"/>
    <p:sldId id="259" r:id="rId8"/>
    <p:sldId id="261" r:id="rId9"/>
    <p:sldId id="321" r:id="rId10"/>
    <p:sldId id="322" r:id="rId11"/>
    <p:sldId id="323" r:id="rId12"/>
    <p:sldId id="324" r:id="rId13"/>
    <p:sldId id="325" r:id="rId14"/>
    <p:sldId id="326" r:id="rId15"/>
    <p:sldId id="327" r:id="rId16"/>
    <p:sldId id="269" r:id="rId17"/>
    <p:sldId id="287" r:id="rId18"/>
    <p:sldId id="318" r:id="rId19"/>
    <p:sldId id="328" r:id="rId20"/>
    <p:sldId id="330" r:id="rId21"/>
    <p:sldId id="329" r:id="rId22"/>
    <p:sldId id="331" r:id="rId23"/>
    <p:sldId id="335" r:id="rId24"/>
    <p:sldId id="332" r:id="rId25"/>
    <p:sldId id="334" r:id="rId26"/>
    <p:sldId id="333" r:id="rId27"/>
    <p:sldId id="336" r:id="rId28"/>
    <p:sldId id="319" r:id="rId29"/>
    <p:sldId id="338" r:id="rId30"/>
    <p:sldId id="339" r:id="rId31"/>
    <p:sldId id="346" r:id="rId32"/>
    <p:sldId id="337" r:id="rId33"/>
    <p:sldId id="340" r:id="rId34"/>
    <p:sldId id="341" r:id="rId35"/>
    <p:sldId id="343" r:id="rId36"/>
    <p:sldId id="344" r:id="rId37"/>
    <p:sldId id="342" r:id="rId38"/>
    <p:sldId id="320" r:id="rId39"/>
    <p:sldId id="345" r:id="rId40"/>
    <p:sldId id="317" r:id="rId41"/>
  </p:sldIdLst>
  <p:sldSz cx="12192000" cy="6858000"/>
  <p:notesSz cx="6858000" cy="9144000"/>
  <p:custDataLst>
    <p:tags r:id="rId43"/>
  </p:custDataLst>
  <p:defaultTextStyle>
    <a:defPPr>
      <a:defRPr lang="zh-CN"/>
    </a:defPPr>
    <a:lvl1pPr algn="l" rtl="0" fontAlgn="base">
      <a:spcBef>
        <a:spcPct val="0"/>
      </a:spcBef>
      <a:spcAft>
        <a:spcPct val="0"/>
      </a:spcAft>
      <a:defRPr kern="1200">
        <a:solidFill>
          <a:schemeClr val="tx1"/>
        </a:solidFill>
        <a:latin typeface="Arial" charset="0"/>
        <a:ea typeface="等线"/>
        <a:cs typeface="Arial" charset="0"/>
      </a:defRPr>
    </a:lvl1pPr>
    <a:lvl2pPr marL="457200" algn="l" rtl="0" fontAlgn="base">
      <a:spcBef>
        <a:spcPct val="0"/>
      </a:spcBef>
      <a:spcAft>
        <a:spcPct val="0"/>
      </a:spcAft>
      <a:defRPr kern="1200">
        <a:solidFill>
          <a:schemeClr val="tx1"/>
        </a:solidFill>
        <a:latin typeface="Arial" charset="0"/>
        <a:ea typeface="等线"/>
        <a:cs typeface="Arial" charset="0"/>
      </a:defRPr>
    </a:lvl2pPr>
    <a:lvl3pPr marL="914400" algn="l" rtl="0" fontAlgn="base">
      <a:spcBef>
        <a:spcPct val="0"/>
      </a:spcBef>
      <a:spcAft>
        <a:spcPct val="0"/>
      </a:spcAft>
      <a:defRPr kern="1200">
        <a:solidFill>
          <a:schemeClr val="tx1"/>
        </a:solidFill>
        <a:latin typeface="Arial" charset="0"/>
        <a:ea typeface="等线"/>
        <a:cs typeface="Arial" charset="0"/>
      </a:defRPr>
    </a:lvl3pPr>
    <a:lvl4pPr marL="1371600" algn="l" rtl="0" fontAlgn="base">
      <a:spcBef>
        <a:spcPct val="0"/>
      </a:spcBef>
      <a:spcAft>
        <a:spcPct val="0"/>
      </a:spcAft>
      <a:defRPr kern="1200">
        <a:solidFill>
          <a:schemeClr val="tx1"/>
        </a:solidFill>
        <a:latin typeface="Arial" charset="0"/>
        <a:ea typeface="等线"/>
        <a:cs typeface="Arial" charset="0"/>
      </a:defRPr>
    </a:lvl4pPr>
    <a:lvl5pPr marL="1828800" algn="l" rtl="0" fontAlgn="base">
      <a:spcBef>
        <a:spcPct val="0"/>
      </a:spcBef>
      <a:spcAft>
        <a:spcPct val="0"/>
      </a:spcAft>
      <a:defRPr kern="1200">
        <a:solidFill>
          <a:schemeClr val="tx1"/>
        </a:solidFill>
        <a:latin typeface="Arial" charset="0"/>
        <a:ea typeface="等线"/>
        <a:cs typeface="Arial" charset="0"/>
      </a:defRPr>
    </a:lvl5pPr>
    <a:lvl6pPr marL="2286000" algn="l" defTabSz="914400" rtl="0" eaLnBrk="1" latinLnBrk="0" hangingPunct="1">
      <a:defRPr kern="1200">
        <a:solidFill>
          <a:schemeClr val="tx1"/>
        </a:solidFill>
        <a:latin typeface="Arial" charset="0"/>
        <a:ea typeface="等线"/>
        <a:cs typeface="Arial" charset="0"/>
      </a:defRPr>
    </a:lvl6pPr>
    <a:lvl7pPr marL="2743200" algn="l" defTabSz="914400" rtl="0" eaLnBrk="1" latinLnBrk="0" hangingPunct="1">
      <a:defRPr kern="1200">
        <a:solidFill>
          <a:schemeClr val="tx1"/>
        </a:solidFill>
        <a:latin typeface="Arial" charset="0"/>
        <a:ea typeface="等线"/>
        <a:cs typeface="Arial" charset="0"/>
      </a:defRPr>
    </a:lvl7pPr>
    <a:lvl8pPr marL="3200400" algn="l" defTabSz="914400" rtl="0" eaLnBrk="1" latinLnBrk="0" hangingPunct="1">
      <a:defRPr kern="1200">
        <a:solidFill>
          <a:schemeClr val="tx1"/>
        </a:solidFill>
        <a:latin typeface="Arial" charset="0"/>
        <a:ea typeface="等线"/>
        <a:cs typeface="Arial" charset="0"/>
      </a:defRPr>
    </a:lvl8pPr>
    <a:lvl9pPr marL="3657600" algn="l" defTabSz="914400" rtl="0" eaLnBrk="1" latinLnBrk="0" hangingPunct="1">
      <a:defRPr kern="1200">
        <a:solidFill>
          <a:schemeClr val="tx1"/>
        </a:solidFill>
        <a:latin typeface="Arial" charset="0"/>
        <a:ea typeface="等线"/>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B28"/>
    <a:srgbClr val="000000"/>
    <a:srgbClr val="020202"/>
    <a:srgbClr val="EB661A"/>
    <a:srgbClr val="FF7E68"/>
    <a:srgbClr val="8ACFEA"/>
    <a:srgbClr val="84AEF1"/>
    <a:srgbClr val="FFC5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4" autoAdjust="0"/>
    <p:restoredTop sz="96314" autoAdjust="0"/>
  </p:normalViewPr>
  <p:slideViewPr>
    <p:cSldViewPr snapToGrid="0">
      <p:cViewPr varScale="1">
        <p:scale>
          <a:sx n="72" d="100"/>
          <a:sy n="72" d="100"/>
        </p:scale>
        <p:origin x="-576" y="-90"/>
      </p:cViewPr>
      <p:guideLst>
        <p:guide orient="horz" pos="2137"/>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6531900E-555D-43C9-AD35-3C77F7728704}" type="datetimeFigureOut">
              <a:rPr lang="zh-CN" altLang="en-US"/>
              <a:pPr>
                <a:defRPr/>
              </a:pPr>
              <a:t>2022/12/18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989AD23D-A471-4727-BD79-7DE7CEF48F9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等线"/>
      </a:defRPr>
    </a:lvl1pPr>
    <a:lvl2pPr marL="457200" algn="l" rtl="0" eaLnBrk="0" fontAlgn="base" hangingPunct="0">
      <a:spcBef>
        <a:spcPct val="30000"/>
      </a:spcBef>
      <a:spcAft>
        <a:spcPct val="0"/>
      </a:spcAft>
      <a:defRPr sz="1200" kern="1200">
        <a:solidFill>
          <a:schemeClr val="tx1"/>
        </a:solidFill>
        <a:latin typeface="+mn-lt"/>
        <a:ea typeface="+mn-ea"/>
        <a:cs typeface="等线"/>
      </a:defRPr>
    </a:lvl2pPr>
    <a:lvl3pPr marL="914400" algn="l" rtl="0" eaLnBrk="0" fontAlgn="base" hangingPunct="0">
      <a:spcBef>
        <a:spcPct val="30000"/>
      </a:spcBef>
      <a:spcAft>
        <a:spcPct val="0"/>
      </a:spcAft>
      <a:defRPr sz="1200" kern="1200">
        <a:solidFill>
          <a:schemeClr val="tx1"/>
        </a:solidFill>
        <a:latin typeface="+mn-lt"/>
        <a:ea typeface="+mn-ea"/>
        <a:cs typeface="等线"/>
      </a:defRPr>
    </a:lvl3pPr>
    <a:lvl4pPr marL="1371600" algn="l" rtl="0" eaLnBrk="0" fontAlgn="base" hangingPunct="0">
      <a:spcBef>
        <a:spcPct val="30000"/>
      </a:spcBef>
      <a:spcAft>
        <a:spcPct val="0"/>
      </a:spcAft>
      <a:defRPr sz="1200" kern="1200">
        <a:solidFill>
          <a:schemeClr val="tx1"/>
        </a:solidFill>
        <a:latin typeface="+mn-lt"/>
        <a:ea typeface="+mn-ea"/>
        <a:cs typeface="等线"/>
      </a:defRPr>
    </a:lvl4pPr>
    <a:lvl5pPr marL="1828800" algn="l" rtl="0" eaLnBrk="0" fontAlgn="base" hangingPunct="0">
      <a:spcBef>
        <a:spcPct val="30000"/>
      </a:spcBef>
      <a:spcAft>
        <a:spcPct val="0"/>
      </a:spcAft>
      <a:defRPr sz="1200" kern="1200">
        <a:solidFill>
          <a:schemeClr val="tx1"/>
        </a:solidFill>
        <a:latin typeface="+mn-lt"/>
        <a:ea typeface="+mn-ea"/>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headEnd/>
            <a:tailEnd/>
          </a:ln>
        </p:spPr>
      </p:sp>
      <p:sp>
        <p:nvSpPr>
          <p:cNvPr id="409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09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1A20F-3207-43EE-A2D7-31E925344FCD}" type="slidenum">
              <a:rPr lang="zh-CN" altLang="en-US"/>
              <a:pPr fontAlgn="base">
                <a:spcBef>
                  <a:spcPct val="0"/>
                </a:spcBef>
                <a:spcAft>
                  <a:spcPct val="0"/>
                </a:spcAft>
                <a:defRPr/>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p:cNvSpPr>
          <p:nvPr>
            <p:ph type="sldImg"/>
          </p:nvPr>
        </p:nvSpPr>
        <p:spPr bwMode="auto">
          <a:noFill/>
          <a:ln>
            <a:solidFill>
              <a:srgbClr val="000000"/>
            </a:solidFill>
            <a:miter lim="800000"/>
            <a:headEnd/>
            <a:tailEnd/>
          </a:ln>
        </p:spPr>
      </p:sp>
      <p:sp>
        <p:nvSpPr>
          <p:cNvPr id="6656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65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6F3C2E-E140-42E0-9055-829AF2D3947C}" type="slidenum">
              <a:rPr lang="zh-CN" altLang="en-US"/>
              <a:pPr fontAlgn="base">
                <a:spcBef>
                  <a:spcPct val="0"/>
                </a:spcBef>
                <a:spcAft>
                  <a:spcPct val="0"/>
                </a:spcAft>
                <a:defRPr/>
              </a:pPr>
              <a:t>17</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幻灯片图像占位符 1"/>
          <p:cNvSpPr>
            <a:spLocks noGrp="1" noRot="1" noChangeAspect="1"/>
          </p:cNvSpPr>
          <p:nvPr>
            <p:ph type="sldImg"/>
          </p:nvPr>
        </p:nvSpPr>
        <p:spPr bwMode="auto">
          <a:noFill/>
          <a:ln>
            <a:solidFill>
              <a:srgbClr val="000000"/>
            </a:solidFill>
            <a:miter lim="800000"/>
            <a:headEnd/>
            <a:tailEnd/>
          </a:ln>
        </p:spPr>
      </p:sp>
      <p:sp>
        <p:nvSpPr>
          <p:cNvPr id="686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86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712B4E-032E-4D3A-94D2-A6203BA99818}" type="slidenum">
              <a:rPr lang="zh-CN" altLang="en-US"/>
              <a:pPr fontAlgn="base">
                <a:spcBef>
                  <a:spcPct val="0"/>
                </a:spcBef>
                <a:spcAft>
                  <a:spcPct val="0"/>
                </a:spcAft>
                <a:defRPr/>
              </a:pPr>
              <a:t>18</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headEnd/>
            <a:tailEnd/>
          </a:ln>
        </p:spPr>
      </p:sp>
      <p:sp>
        <p:nvSpPr>
          <p:cNvPr id="7782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7827"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626275-44B5-4762-AE0B-78A1DC418466}" type="slidenum">
              <a:rPr lang="zh-CN" altLang="en-US"/>
              <a:pPr fontAlgn="base">
                <a:spcBef>
                  <a:spcPct val="0"/>
                </a:spcBef>
                <a:spcAft>
                  <a:spcPct val="0"/>
                </a:spcAft>
                <a:defRPr/>
              </a:pPr>
              <a:t>26</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p:cNvSpPr>
          <p:nvPr>
            <p:ph type="sldImg"/>
          </p:nvPr>
        </p:nvSpPr>
        <p:spPr bwMode="auto">
          <a:noFill/>
          <a:ln>
            <a:solidFill>
              <a:srgbClr val="000000"/>
            </a:solidFill>
            <a:miter lim="800000"/>
            <a:headEnd/>
            <a:tailEnd/>
          </a:ln>
        </p:spPr>
      </p:sp>
      <p:sp>
        <p:nvSpPr>
          <p:cNvPr id="8294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192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9360F-007B-4861-81BD-7509732F0685}" type="slidenum">
              <a:rPr lang="zh-CN" altLang="en-US"/>
              <a:pPr fontAlgn="base">
                <a:spcBef>
                  <a:spcPct val="0"/>
                </a:spcBef>
                <a:spcAft>
                  <a:spcPct val="0"/>
                </a:spcAft>
                <a:defRPr/>
              </a:pPr>
              <a:t>30</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bwMode="auto">
          <a:noFill/>
          <a:ln>
            <a:solidFill>
              <a:srgbClr val="000000"/>
            </a:solidFill>
            <a:miter lim="800000"/>
            <a:headEnd/>
            <a:tailEnd/>
          </a:ln>
        </p:spPr>
      </p:sp>
      <p:sp>
        <p:nvSpPr>
          <p:cNvPr id="901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8909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772A62-B6EA-4CC8-A9F8-9CDC4F792281}" type="slidenum">
              <a:rPr lang="zh-CN" altLang="en-US"/>
              <a:pPr fontAlgn="base">
                <a:spcBef>
                  <a:spcPct val="0"/>
                </a:spcBef>
                <a:spcAft>
                  <a:spcPct val="0"/>
                </a:spcAft>
                <a:defRPr/>
              </a:pPr>
              <a:t>36</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p:cNvSpPr>
          <p:nvPr>
            <p:ph type="sldImg"/>
          </p:nvPr>
        </p:nvSpPr>
        <p:spPr bwMode="auto">
          <a:noFill/>
          <a:ln>
            <a:solidFill>
              <a:srgbClr val="000000"/>
            </a:solidFill>
            <a:miter lim="800000"/>
            <a:headEnd/>
            <a:tailEnd/>
          </a:ln>
        </p:spPr>
      </p:sp>
      <p:sp>
        <p:nvSpPr>
          <p:cNvPr id="9318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216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45D33E-DC7B-43DC-9358-F88EAF58D799}" type="slidenum">
              <a:rPr lang="zh-CN" altLang="en-US"/>
              <a:pPr fontAlgn="base">
                <a:spcBef>
                  <a:spcPct val="0"/>
                </a:spcBef>
                <a:spcAft>
                  <a:spcPct val="0"/>
                </a:spcAft>
                <a:defRPr/>
              </a:pPr>
              <a:t>38</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301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2BE6E3-0CCE-41E0-8FA7-60948570B0E1}" type="slidenum">
              <a:rPr lang="zh-CN" altLang="en-US"/>
              <a:pPr fontAlgn="base">
                <a:spcBef>
                  <a:spcPct val="0"/>
                </a:spcBef>
                <a:spcAft>
                  <a:spcPct val="0"/>
                </a:spcAft>
                <a:defRPr/>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headEnd/>
            <a:tailEnd/>
          </a:ln>
        </p:spPr>
      </p:sp>
      <p:sp>
        <p:nvSpPr>
          <p:cNvPr id="4505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59"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7DF2D3-2A07-44E5-BD1E-DDC33B1B8D2E}" type="slidenum">
              <a:rPr lang="zh-CN" altLang="en-US"/>
              <a:pPr fontAlgn="base">
                <a:spcBef>
                  <a:spcPct val="0"/>
                </a:spcBef>
                <a:spcAft>
                  <a:spcPct val="0"/>
                </a:spcAft>
                <a:defRPr/>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93;p2: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ea typeface="等线"/>
            </a:endParaRPr>
          </a:p>
        </p:txBody>
      </p:sp>
      <p:sp>
        <p:nvSpPr>
          <p:cNvPr id="47106" name="Google Shape;94;p2:notes"/>
          <p:cNvSpPr>
            <a:spLocks noGrp="1" noRot="1" noChangeAspect="1"/>
          </p:cNvSpPr>
          <p:nvPr>
            <p:ph type="sldImg" idx="2"/>
          </p:nvPr>
        </p:nvSpPr>
        <p:spPr bwMode="auto">
          <a:xfrm>
            <a:off x="381000" y="685800"/>
            <a:ext cx="6096000" cy="3429000"/>
          </a:xfrm>
          <a:custGeom>
            <a:avLst/>
            <a:gdLst>
              <a:gd name="T0" fmla="*/ 0 w 120000"/>
              <a:gd name="T1" fmla="*/ 0 h 120000"/>
              <a:gd name="T2" fmla="*/ 309676821 w 120000"/>
              <a:gd name="T3" fmla="*/ 0 h 120000"/>
              <a:gd name="T4" fmla="*/ 30967682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Google Shape;104;p3: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ea typeface="等线"/>
            </a:endParaRPr>
          </a:p>
        </p:txBody>
      </p:sp>
      <p:sp>
        <p:nvSpPr>
          <p:cNvPr id="49154" name="Google Shape;105;p3:notes"/>
          <p:cNvSpPr>
            <a:spLocks noGrp="1" noRot="1" noChangeAspect="1"/>
          </p:cNvSpPr>
          <p:nvPr>
            <p:ph type="sldImg" idx="2"/>
          </p:nvPr>
        </p:nvSpPr>
        <p:spPr bwMode="auto">
          <a:xfrm>
            <a:off x="381000" y="685800"/>
            <a:ext cx="6096000" cy="3429000"/>
          </a:xfrm>
          <a:custGeom>
            <a:avLst/>
            <a:gdLst>
              <a:gd name="T0" fmla="*/ 0 w 120000"/>
              <a:gd name="T1" fmla="*/ 0 h 120000"/>
              <a:gd name="T2" fmla="*/ 232257641 w 120000"/>
              <a:gd name="T3" fmla="*/ 0 h 120000"/>
              <a:gd name="T4" fmla="*/ 23225764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Google Shape;126;p5: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ea typeface="等线"/>
            </a:endParaRPr>
          </a:p>
        </p:txBody>
      </p:sp>
      <p:sp>
        <p:nvSpPr>
          <p:cNvPr id="51202" name="Google Shape;127;p5:notes"/>
          <p:cNvSpPr>
            <a:spLocks noGrp="1" noRot="1" noChangeAspect="1"/>
          </p:cNvSpPr>
          <p:nvPr>
            <p:ph type="sldImg" idx="2"/>
          </p:nvPr>
        </p:nvSpPr>
        <p:spPr bwMode="auto">
          <a:xfrm>
            <a:off x="381000" y="685800"/>
            <a:ext cx="6096000" cy="3429000"/>
          </a:xfrm>
          <a:custGeom>
            <a:avLst/>
            <a:gdLst>
              <a:gd name="T0" fmla="*/ 0 w 120000"/>
              <a:gd name="T1" fmla="*/ 0 h 120000"/>
              <a:gd name="T2" fmla="*/ 309676821 w 120000"/>
              <a:gd name="T3" fmla="*/ 0 h 120000"/>
              <a:gd name="T4" fmla="*/ 30967682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Google Shape;237;p13:notes"/>
          <p:cNvSpPr>
            <a:spLocks noGrp="1"/>
          </p:cNvSpPr>
          <p:nvPr>
            <p:ph type="body" idx="1"/>
          </p:nvPr>
        </p:nvSpPr>
        <p:spPr bwMode="auto">
          <a:xfrm>
            <a:off x="685800" y="4343400"/>
            <a:ext cx="5486400" cy="4114800"/>
          </a:xfrm>
          <a:noFill/>
        </p:spPr>
        <p:txBody>
          <a:bodyPr wrap="square" lIns="91425" tIns="91425" rIns="91425" bIns="91425" numCol="1" anchor="t" anchorCtr="0" compatLnSpc="1">
            <a:prstTxWarp prst="textNoShape">
              <a:avLst/>
            </a:prstTxWarp>
          </a:bodyPr>
          <a:lstStyle/>
          <a:p>
            <a:pPr eaLnBrk="1" hangingPunct="1">
              <a:spcBef>
                <a:spcPct val="0"/>
              </a:spcBef>
            </a:pPr>
            <a:endParaRPr lang="en-US" smtClean="0">
              <a:ea typeface="等线"/>
            </a:endParaRPr>
          </a:p>
        </p:txBody>
      </p:sp>
      <p:sp>
        <p:nvSpPr>
          <p:cNvPr id="60418" name="Google Shape;238;p13:notes"/>
          <p:cNvSpPr>
            <a:spLocks noGrp="1" noRot="1" noChangeAspect="1"/>
          </p:cNvSpPr>
          <p:nvPr>
            <p:ph type="sldImg" idx="2"/>
          </p:nvPr>
        </p:nvSpPr>
        <p:spPr bwMode="auto">
          <a:xfrm>
            <a:off x="381000" y="685800"/>
            <a:ext cx="6096000" cy="3429000"/>
          </a:xfrm>
          <a:custGeom>
            <a:avLst/>
            <a:gdLst>
              <a:gd name="T0" fmla="*/ 0 w 120000"/>
              <a:gd name="T1" fmla="*/ 0 h 120000"/>
              <a:gd name="T2" fmla="*/ 232257641 w 120000"/>
              <a:gd name="T3" fmla="*/ 0 h 120000"/>
              <a:gd name="T4" fmla="*/ 23225764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a:solidFill>
              <a:srgbClr val="000000"/>
            </a:solidFill>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幻灯片图像占位符 1"/>
          <p:cNvSpPr>
            <a:spLocks noGrp="1" noRot="1" noChangeAspect="1"/>
          </p:cNvSpPr>
          <p:nvPr>
            <p:ph type="sldImg"/>
          </p:nvPr>
        </p:nvSpPr>
        <p:spPr bwMode="auto">
          <a:noFill/>
          <a:ln>
            <a:solidFill>
              <a:srgbClr val="000000"/>
            </a:solidFill>
            <a:miter lim="800000"/>
            <a:headEnd/>
            <a:tailEnd/>
          </a:ln>
        </p:spPr>
      </p:sp>
      <p:sp>
        <p:nvSpPr>
          <p:cNvPr id="6246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246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6BF1B3-A2B1-4554-92D8-FC5205BAF18A}" type="slidenum">
              <a:rPr lang="zh-CN" altLang="en-US" smtClean="0">
                <a:solidFill>
                  <a:srgbClr val="000000"/>
                </a:solidFill>
                <a:latin typeface="Calibri" pitchFamily="34" charset="0"/>
                <a:ea typeface="宋体"/>
                <a:cs typeface="宋体"/>
              </a:rPr>
              <a:pPr fontAlgn="base">
                <a:spcBef>
                  <a:spcPct val="0"/>
                </a:spcBef>
                <a:spcAft>
                  <a:spcPct val="0"/>
                </a:spcAft>
              </a:pPr>
              <a:t>15</a:t>
            </a:fld>
            <a:endParaRPr lang="en-US" altLang="zh-CN" smtClean="0">
              <a:solidFill>
                <a:srgbClr val="000000"/>
              </a:solidFill>
              <a:latin typeface="Calibri" pitchFamily="34" charset="0"/>
              <a:ea typeface="宋体"/>
              <a:cs typeface="宋体"/>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p:cNvSpPr>
          <p:nvPr>
            <p:ph type="sldImg"/>
          </p:nvPr>
        </p:nvSpPr>
        <p:spPr bwMode="auto">
          <a:noFill/>
          <a:ln>
            <a:solidFill>
              <a:srgbClr val="000000"/>
            </a:solidFill>
            <a:miter lim="800000"/>
            <a:headEnd/>
            <a:tailEnd/>
          </a:ln>
        </p:spPr>
      </p:sp>
      <p:sp>
        <p:nvSpPr>
          <p:cNvPr id="6451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4515"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79C64E-023F-4368-825F-FDDB3B3CFF96}" type="slidenum">
              <a:rPr lang="zh-CN" altLang="en-US"/>
              <a:pPr fontAlgn="base">
                <a:spcBef>
                  <a:spcPct val="0"/>
                </a:spcBef>
                <a:spcAft>
                  <a:spcPct val="0"/>
                </a:spcAft>
                <a:defRPr/>
              </a:pPr>
              <a:t>16</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a:defRPr/>
            </a:pPr>
            <a:fld id="{9BFE2EDB-EBB7-4C2E-A100-ECA3D7A5821E}"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99876B-7B75-4435-9E5C-7F4BD2772BAD}" type="slidenum">
              <a:rPr lang="zh-CN" altLang="en-US"/>
              <a:pPr>
                <a:defRPr/>
              </a:pPr>
              <a:t>‹#›</a:t>
            </a:fld>
            <a:endParaRPr lang="zh-CN" altLang="en-US"/>
          </a:p>
        </p:txBody>
      </p:sp>
    </p:spTree>
  </p:cSld>
  <p:clrMapOvr>
    <a:masterClrMapping/>
  </p:clrMapOvr>
  <p:transition spd="slow" advTm="6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A884C11-7B05-4CFC-A9E9-13AEA67F873C}"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F823F0-20D9-488C-ABE0-7BA9444BB976}" type="slidenum">
              <a:rPr lang="zh-CN" altLang="en-US"/>
              <a:pPr>
                <a:defRPr/>
              </a:pPr>
              <a:t>‹#›</a:t>
            </a:fld>
            <a:endParaRPr lang="zh-CN" altLang="en-US"/>
          </a:p>
        </p:txBody>
      </p:sp>
    </p:spTree>
  </p:cSld>
  <p:clrMapOvr>
    <a:masterClrMapping/>
  </p:clrMapOvr>
  <p:transition spd="slow" advTm="6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D3F21CF-A04E-4B8B-96EA-02206D69E833}"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C83492-6A58-4874-A825-75311BB0E17A}" type="slidenum">
              <a:rPr lang="zh-CN" altLang="en-US"/>
              <a:pPr>
                <a:defRPr/>
              </a:pPr>
              <a:t>‹#›</a:t>
            </a:fld>
            <a:endParaRPr lang="zh-CN" altLang="en-US"/>
          </a:p>
        </p:txBody>
      </p:sp>
    </p:spTree>
  </p:cSld>
  <p:clrMapOvr>
    <a:masterClrMapping/>
  </p:clrMapOvr>
  <p:transition spd="slow" advTm="6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32BFC4F3-5AEB-4D9A-9C80-49DBDD2DDFC8}"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5FC771B-0A96-44A1-82E7-E4E10B728391}" type="slidenum">
              <a:rPr lang="zh-CN" altLang="en-US"/>
              <a:pPr>
                <a:defRPr/>
              </a:pPr>
              <a:t>‹#›</a:t>
            </a:fld>
            <a:endParaRPr lang="zh-CN" altLang="en-US"/>
          </a:p>
        </p:txBody>
      </p:sp>
    </p:spTree>
  </p:cSld>
  <p:clrMapOvr>
    <a:masterClrMapping/>
  </p:clrMapOvr>
  <p:transition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9285A58-EEA5-4668-9142-CAD54476A188}"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3F3C5CF-AAE6-4164-B69E-46E53E94EDA2}" type="slidenum">
              <a:rPr lang="zh-CN" altLang="en-US"/>
              <a:pPr>
                <a:defRPr/>
              </a:pPr>
              <a:t>‹#›</a:t>
            </a:fld>
            <a:endParaRPr lang="zh-CN" altLang="en-US"/>
          </a:p>
        </p:txBody>
      </p:sp>
    </p:spTree>
  </p:cSld>
  <p:clrMapOvr>
    <a:masterClrMapping/>
  </p:clrMapOvr>
  <p:transition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9A19F223-0A98-4320-9188-A953FD896A1C}"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1C977A7-ABCA-4228-8B28-EBCA3BBB34FC}" type="slidenum">
              <a:rPr lang="zh-CN" altLang="en-US"/>
              <a:pPr>
                <a:defRPr/>
              </a:pPr>
              <a:t>‹#›</a:t>
            </a:fld>
            <a:endParaRPr lang="zh-CN" altLang="en-US"/>
          </a:p>
        </p:txBody>
      </p:sp>
    </p:spTree>
  </p:cSld>
  <p:clrMapOvr>
    <a:masterClrMapping/>
  </p:clrMapOvr>
  <p:transition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76DEAE5E-8764-4F9E-B523-222E4CDB0E65}" type="datetimeFigureOut">
              <a:rPr lang="zh-CN" altLang="en-US"/>
              <a:pPr>
                <a:defRPr/>
              </a:pPr>
              <a:t>2022/12/18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E6BE95A-7E9F-4DBD-A685-3D1681168DBC}" type="slidenum">
              <a:rPr lang="zh-CN" altLang="en-US"/>
              <a:pPr>
                <a:defRPr/>
              </a:pPr>
              <a:t>‹#›</a:t>
            </a:fld>
            <a:endParaRPr lang="zh-CN" altLang="en-US"/>
          </a:p>
        </p:txBody>
      </p:sp>
    </p:spTree>
  </p:cSld>
  <p:clrMapOvr>
    <a:masterClrMapping/>
  </p:clrMapOvr>
  <p:transition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CE060D81-4F23-4D93-9459-2690243E3ECE}" type="datetimeFigureOut">
              <a:rPr lang="zh-CN" altLang="en-US"/>
              <a:pPr>
                <a:defRPr/>
              </a:pPr>
              <a:t>2022/12/18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8BF6417-1734-41C2-8DA1-8F7285610A45}" type="slidenum">
              <a:rPr lang="zh-CN" altLang="en-US"/>
              <a:pPr>
                <a:defRPr/>
              </a:pPr>
              <a:t>‹#›</a:t>
            </a:fld>
            <a:endParaRPr lang="zh-CN" altLang="en-US"/>
          </a:p>
        </p:txBody>
      </p:sp>
    </p:spTree>
  </p:cSld>
  <p:clrMapOvr>
    <a:masterClrMapping/>
  </p:clrMapOvr>
  <p:transition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95FC1FD7-2B44-43C5-854E-D39452BF4C17}" type="datetimeFigureOut">
              <a:rPr lang="zh-CN" altLang="en-US"/>
              <a:pPr>
                <a:defRPr/>
              </a:pPr>
              <a:t>2022/12/18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042E265-D4DA-4BE4-86D8-11D78CECA4AE}" type="slidenum">
              <a:rPr lang="zh-CN" altLang="en-US"/>
              <a:pPr>
                <a:defRPr/>
              </a:pPr>
              <a:t>‹#›</a:t>
            </a:fld>
            <a:endParaRPr lang="zh-CN" altLang="en-US"/>
          </a:p>
        </p:txBody>
      </p:sp>
    </p:spTree>
  </p:cSld>
  <p:clrMapOvr>
    <a:masterClrMapping/>
  </p:clrMapOvr>
  <p:transition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4"/>
          <p:cNvSpPr txBox="1"/>
          <p:nvPr userDrawn="1"/>
        </p:nvSpPr>
        <p:spPr>
          <a:xfrm>
            <a:off x="527050" y="357188"/>
            <a:ext cx="2647950" cy="461962"/>
          </a:xfrm>
          <a:prstGeom prst="rect">
            <a:avLst/>
          </a:prstGeom>
          <a:noFill/>
        </p:spPr>
        <p:txBody>
          <a:bodyPr wrap="none">
            <a:spAutoFit/>
          </a:bodyPr>
          <a:lstStyle/>
          <a:p>
            <a:pPr fontAlgn="auto">
              <a:spcBef>
                <a:spcPts val="0"/>
              </a:spcBef>
              <a:spcAft>
                <a:spcPts val="0"/>
              </a:spcAft>
              <a:defRPr/>
            </a:pPr>
            <a:r>
              <a:rPr lang="zh-CN" altLang="en-US" sz="2399" dirty="0">
                <a:solidFill>
                  <a:schemeClr val="tx1">
                    <a:lumMod val="75000"/>
                    <a:lumOff val="25000"/>
                  </a:schemeClr>
                </a:solidFill>
                <a:latin typeface="微软雅黑" pitchFamily="34" charset="-122"/>
                <a:ea typeface="微软雅黑" pitchFamily="34" charset="-122"/>
                <a:cs typeface="+mn-cs"/>
              </a:rPr>
              <a:t>单击此处添加标题</a:t>
            </a:r>
          </a:p>
        </p:txBody>
      </p:sp>
      <p:sp>
        <p:nvSpPr>
          <p:cNvPr id="3" name="日期占位符 1"/>
          <p:cNvSpPr>
            <a:spLocks noGrp="1"/>
          </p:cNvSpPr>
          <p:nvPr>
            <p:ph type="dt" sz="half" idx="10"/>
          </p:nvPr>
        </p:nvSpPr>
        <p:spPr/>
        <p:txBody>
          <a:bodyPr/>
          <a:lstStyle>
            <a:lvl1pPr>
              <a:defRPr/>
            </a:lvl1pPr>
          </a:lstStyle>
          <a:p>
            <a:pPr>
              <a:defRPr/>
            </a:pPr>
            <a:fld id="{A94D0326-8DF2-4583-92DB-47222370D40E}" type="datetimeFigureOut">
              <a:rPr lang="zh-CN" altLang="en-US"/>
              <a:pPr>
                <a:defRPr/>
              </a:pPr>
              <a:t>2022/12/18</a:t>
            </a:fld>
            <a:endParaRPr lang="zh-CN" altLang="en-US"/>
          </a:p>
        </p:txBody>
      </p:sp>
      <p:sp>
        <p:nvSpPr>
          <p:cNvPr id="4" name="页脚占位符 2"/>
          <p:cNvSpPr>
            <a:spLocks noGrp="1"/>
          </p:cNvSpPr>
          <p:nvPr>
            <p:ph type="ftr" sz="quarter" idx="11"/>
          </p:nvPr>
        </p:nvSpPr>
        <p:spPr/>
        <p:txBody>
          <a:bodyPr/>
          <a:lstStyle>
            <a:lvl1pPr>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a:lvl1pPr>
          </a:lstStyle>
          <a:p>
            <a:pPr>
              <a:defRPr/>
            </a:pPr>
            <a:fld id="{ABC935FE-D570-4029-97CE-203B9FA3B8BB}" type="slidenum">
              <a:rPr lang="zh-CN" altLang="en-US"/>
              <a:pPr>
                <a:defRPr/>
              </a:pPr>
              <a:t>‹#›</a:t>
            </a:fld>
            <a:endParaRPr lang="zh-CN" altLang="en-US"/>
          </a:p>
        </p:txBody>
      </p:sp>
    </p:spTree>
  </p:cSld>
  <p:clrMapOvr>
    <a:masterClrMapping/>
  </p:clrMapOvr>
  <p:transition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7A81EEA-820A-4C72-9CFC-3E6099B28191}" type="datetimeFigureOut">
              <a:rPr lang="zh-CN" altLang="en-US"/>
              <a:pPr>
                <a:defRPr/>
              </a:pPr>
              <a:t>2022/12/18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57529FD-94B1-47C9-95A0-1F6B957B97D1}" type="slidenum">
              <a:rPr lang="zh-CN" altLang="en-US"/>
              <a:pPr>
                <a:defRPr/>
              </a:pPr>
              <a:t>‹#›</a:t>
            </a:fld>
            <a:endParaRPr lang="zh-CN" altLang="en-US"/>
          </a:p>
        </p:txBody>
      </p:sp>
    </p:spTree>
  </p:cSld>
  <p:clrMapOvr>
    <a:masterClrMapping/>
  </p:clrMapOvr>
  <p:transition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318221C4-A999-4114-B205-7886AED626E1}"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B41480-A8B2-4B5A-8D17-82C0F168EAC9}" type="slidenum">
              <a:rPr lang="zh-CN" altLang="en-US"/>
              <a:pPr>
                <a:defRPr/>
              </a:pPr>
              <a:t>‹#›</a:t>
            </a:fld>
            <a:endParaRPr lang="zh-CN" altLang="en-US"/>
          </a:p>
        </p:txBody>
      </p:sp>
    </p:spTree>
  </p:cSld>
  <p:clrMapOvr>
    <a:masterClrMapping/>
  </p:clrMapOvr>
  <p:transition spd="slow" advTm="6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p:spPr>
        <p:txBody>
          <a:bodyPr rtlCol="0">
            <a:normAutofit/>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20BFDBF-A5E7-4909-B4DF-99FD41DB774A}" type="datetimeFigureOut">
              <a:rPr lang="zh-CN" altLang="en-US"/>
              <a:pPr>
                <a:defRPr/>
              </a:pPr>
              <a:t>2022/12/18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EAE2C3D-DD07-4705-B987-F5DEB8F463F4}" type="slidenum">
              <a:rPr lang="zh-CN" altLang="en-US"/>
              <a:pPr>
                <a:defRPr/>
              </a:pPr>
              <a:t>‹#›</a:t>
            </a:fld>
            <a:endParaRPr lang="zh-CN" altLang="en-US"/>
          </a:p>
        </p:txBody>
      </p:sp>
    </p:spTree>
  </p:cSld>
  <p:clrMapOvr>
    <a:masterClrMapping/>
  </p:clrMapOvr>
  <p:transition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0F3DC8B-0843-4910-ABE9-AF241A62CF32}"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47927C-09A5-45C3-BB86-94F7A9813A8C}" type="slidenum">
              <a:rPr lang="zh-CN" altLang="en-US"/>
              <a:pPr>
                <a:defRPr/>
              </a:pPr>
              <a:t>‹#›</a:t>
            </a:fld>
            <a:endParaRPr lang="zh-CN" altLang="en-US"/>
          </a:p>
        </p:txBody>
      </p:sp>
    </p:spTree>
  </p:cSld>
  <p:clrMapOvr>
    <a:masterClrMapping/>
  </p:clrMapOvr>
  <p:transition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D87D3AD-3494-422C-A63A-F10256DADF01}"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9F2CB85-F5F3-44FC-B734-AC0CE9A8B177}" type="slidenum">
              <a:rPr lang="zh-CN" altLang="en-US"/>
              <a:pPr>
                <a:defRPr/>
              </a:pPr>
              <a:t>‹#›</a:t>
            </a:fld>
            <a:endParaRPr lang="zh-CN" altLang="en-US"/>
          </a:p>
        </p:txBody>
      </p:sp>
    </p:spTree>
  </p:cSld>
  <p:clrMapOvr>
    <a:masterClrMapping/>
  </p:clrMapOvr>
  <p:transition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
        <p:nvSpPr>
          <p:cNvPr id="2" name="TextBox 1"/>
          <p:cNvSpPr txBox="1"/>
          <p:nvPr userDrawn="1"/>
        </p:nvSpPr>
        <p:spPr>
          <a:xfrm>
            <a:off x="219075" y="309563"/>
            <a:ext cx="2646363" cy="461962"/>
          </a:xfrm>
          <a:prstGeom prst="rect">
            <a:avLst/>
          </a:prstGeom>
          <a:noFill/>
        </p:spPr>
        <p:txBody>
          <a:bodyPr wrap="none">
            <a:spAutoFit/>
          </a:bodyPr>
          <a:lstStyle/>
          <a:p>
            <a:pPr fontAlgn="auto">
              <a:spcBef>
                <a:spcPts val="0"/>
              </a:spcBef>
              <a:spcAft>
                <a:spcPts val="0"/>
              </a:spcAft>
              <a:defRPr/>
            </a:pPr>
            <a:r>
              <a:rPr lang="zh-CN" altLang="en-US" sz="2399" u="sng">
                <a:solidFill>
                  <a:schemeClr val="accent3"/>
                </a:solidFill>
                <a:latin typeface="+mn-lt"/>
                <a:ea typeface="+mn-ea"/>
                <a:cs typeface="+mn-cs"/>
              </a:rPr>
              <a:t>单击此处添加标题</a:t>
            </a:r>
          </a:p>
        </p:txBody>
      </p:sp>
    </p:spTree>
  </p:cSld>
  <p:clrMapOvr>
    <a:masterClrMapping/>
  </p:clrMapOvr>
  <p:transition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2" name="Google Shape;8;p15"/>
          <p:cNvSpPr txBox="1">
            <a:spLocks noGrp="1"/>
          </p:cNvSpPr>
          <p:nvPr>
            <p:ph type="dt" idx="11"/>
          </p:nvPr>
        </p:nvSpPr>
        <p:spPr>
          <a:ln/>
        </p:spPr>
        <p:txBody>
          <a:bodyPr/>
          <a:lstStyle>
            <a:lvl1pPr>
              <a:defRPr/>
            </a:lvl1pPr>
          </a:lstStyle>
          <a:p>
            <a:pPr>
              <a:defRPr/>
            </a:pPr>
            <a:endParaRPr/>
          </a:p>
        </p:txBody>
      </p:sp>
      <p:sp>
        <p:nvSpPr>
          <p:cNvPr id="3" name="Google Shape;9;p15"/>
          <p:cNvSpPr txBox="1">
            <a:spLocks noGrp="1"/>
          </p:cNvSpPr>
          <p:nvPr>
            <p:ph type="ftr" idx="12"/>
          </p:nvPr>
        </p:nvSpPr>
        <p:spPr>
          <a:ln/>
        </p:spPr>
        <p:txBody>
          <a:bodyPr/>
          <a:lstStyle>
            <a:lvl1pPr>
              <a:defRPr/>
            </a:lvl1pPr>
          </a:lstStyle>
          <a:p>
            <a:pPr>
              <a:defRPr/>
            </a:pPr>
            <a:endParaRPr/>
          </a:p>
        </p:txBody>
      </p:sp>
      <p:sp>
        <p:nvSpPr>
          <p:cNvPr id="4" name="Google Shape;10;p15"/>
          <p:cNvSpPr txBox="1">
            <a:spLocks noGrp="1"/>
          </p:cNvSpPr>
          <p:nvPr>
            <p:ph type="sldNum" idx="13"/>
          </p:nvPr>
        </p:nvSpPr>
        <p:spPr>
          <a:ln/>
        </p:spPr>
        <p:txBody>
          <a:bodyPr/>
          <a:lstStyle>
            <a:lvl1pPr>
              <a:defRPr/>
            </a:lvl1pPr>
          </a:lstStyle>
          <a:p>
            <a:pPr>
              <a:defRPr/>
            </a:pPr>
            <a:fld id="{5C483311-1593-4696-AADB-800EB129AA4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914400" y="2130426"/>
            <a:ext cx="10363200" cy="1470025"/>
          </a:xfrm>
          <a:prstGeom prst="rect">
            <a:avLst/>
          </a:prstGeom>
          <a:noFill/>
          <a:ln>
            <a:noFill/>
          </a:ln>
        </p:spPr>
        <p:txBody>
          <a:bodyPr spcFirstLastPara="1">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828800" y="3886200"/>
            <a:ext cx="8534400" cy="1752600"/>
          </a:xfrm>
          <a:prstGeom prst="rect">
            <a:avLst/>
          </a:prstGeom>
          <a:noFill/>
          <a:ln>
            <a:noFill/>
          </a:ln>
        </p:spPr>
        <p:txBody>
          <a:bodyPr spcFirstLastPara="1">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 name="Google Shape;8;p15"/>
          <p:cNvSpPr txBox="1">
            <a:spLocks noGrp="1"/>
          </p:cNvSpPr>
          <p:nvPr>
            <p:ph type="dt" idx="11"/>
          </p:nvPr>
        </p:nvSpPr>
        <p:spPr>
          <a:ln/>
        </p:spPr>
        <p:txBody>
          <a:bodyPr/>
          <a:lstStyle>
            <a:lvl1pPr>
              <a:defRPr/>
            </a:lvl1pPr>
          </a:lstStyle>
          <a:p>
            <a:pPr>
              <a:defRPr/>
            </a:pPr>
            <a:endParaRPr/>
          </a:p>
        </p:txBody>
      </p:sp>
      <p:sp>
        <p:nvSpPr>
          <p:cNvPr id="5" name="Google Shape;9;p15"/>
          <p:cNvSpPr txBox="1">
            <a:spLocks noGrp="1"/>
          </p:cNvSpPr>
          <p:nvPr>
            <p:ph type="ftr" idx="12"/>
          </p:nvPr>
        </p:nvSpPr>
        <p:spPr>
          <a:ln/>
        </p:spPr>
        <p:txBody>
          <a:bodyPr/>
          <a:lstStyle>
            <a:lvl1pPr>
              <a:defRPr/>
            </a:lvl1pPr>
          </a:lstStyle>
          <a:p>
            <a:pPr>
              <a:defRPr/>
            </a:pPr>
            <a:endParaRPr/>
          </a:p>
        </p:txBody>
      </p:sp>
      <p:sp>
        <p:nvSpPr>
          <p:cNvPr id="6" name="Google Shape;10;p15"/>
          <p:cNvSpPr txBox="1">
            <a:spLocks noGrp="1"/>
          </p:cNvSpPr>
          <p:nvPr>
            <p:ph type="sldNum" idx="13"/>
          </p:nvPr>
        </p:nvSpPr>
        <p:spPr>
          <a:ln/>
        </p:spPr>
        <p:txBody>
          <a:bodyPr/>
          <a:lstStyle>
            <a:lvl1pPr>
              <a:defRPr/>
            </a:lvl1pPr>
          </a:lstStyle>
          <a:p>
            <a:pPr>
              <a:defRPr/>
            </a:pPr>
            <a:fld id="{62A3014E-0A26-48BA-935C-8DE7CD1B686C}"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609600" y="274638"/>
            <a:ext cx="10972800" cy="1143000"/>
          </a:xfrm>
          <a:prstGeom prst="rect">
            <a:avLst/>
          </a:prstGeom>
          <a:noFill/>
          <a:ln>
            <a:noFill/>
          </a:ln>
        </p:spPr>
        <p:txBody>
          <a:bodyPr spcFirstLastPara="1">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 name="Google Shape;8;p15"/>
          <p:cNvSpPr txBox="1">
            <a:spLocks noGrp="1"/>
          </p:cNvSpPr>
          <p:nvPr>
            <p:ph type="dt" idx="11"/>
          </p:nvPr>
        </p:nvSpPr>
        <p:spPr>
          <a:ln/>
        </p:spPr>
        <p:txBody>
          <a:bodyPr/>
          <a:lstStyle>
            <a:lvl1pPr>
              <a:defRPr/>
            </a:lvl1pPr>
          </a:lstStyle>
          <a:p>
            <a:pPr>
              <a:defRPr/>
            </a:pPr>
            <a:endParaRPr/>
          </a:p>
        </p:txBody>
      </p:sp>
      <p:sp>
        <p:nvSpPr>
          <p:cNvPr id="4" name="Google Shape;9;p15"/>
          <p:cNvSpPr txBox="1">
            <a:spLocks noGrp="1"/>
          </p:cNvSpPr>
          <p:nvPr>
            <p:ph type="ftr" idx="12"/>
          </p:nvPr>
        </p:nvSpPr>
        <p:spPr>
          <a:ln/>
        </p:spPr>
        <p:txBody>
          <a:bodyPr/>
          <a:lstStyle>
            <a:lvl1pPr>
              <a:defRPr/>
            </a:lvl1pPr>
          </a:lstStyle>
          <a:p>
            <a:pPr>
              <a:defRPr/>
            </a:pPr>
            <a:endParaRPr/>
          </a:p>
        </p:txBody>
      </p:sp>
      <p:sp>
        <p:nvSpPr>
          <p:cNvPr id="5" name="Google Shape;10;p15"/>
          <p:cNvSpPr txBox="1">
            <a:spLocks noGrp="1"/>
          </p:cNvSpPr>
          <p:nvPr>
            <p:ph type="sldNum" idx="13"/>
          </p:nvPr>
        </p:nvSpPr>
        <p:spPr>
          <a:ln/>
        </p:spPr>
        <p:txBody>
          <a:bodyPr/>
          <a:lstStyle>
            <a:lvl1pPr>
              <a:defRPr/>
            </a:lvl1pPr>
          </a:lstStyle>
          <a:p>
            <a:pPr>
              <a:defRPr/>
            </a:pPr>
            <a:fld id="{0D379532-4B4F-41B2-80A4-62F26BAAA0E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609600" y="274638"/>
            <a:ext cx="10972800" cy="1143000"/>
          </a:xfrm>
          <a:prstGeom prst="rect">
            <a:avLst/>
          </a:prstGeom>
          <a:noFill/>
          <a:ln>
            <a:noFill/>
          </a:ln>
        </p:spPr>
        <p:txBody>
          <a:bodyPr spcFirstLastPara="1">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09600" y="1600201"/>
            <a:ext cx="10972800" cy="4525963"/>
          </a:xfrm>
          <a:prstGeom prst="rect">
            <a:avLst/>
          </a:prstGeom>
          <a:noFill/>
          <a:ln>
            <a:noFill/>
          </a:ln>
        </p:spPr>
        <p:txBody>
          <a:bodyPr spcFirstLastPara="1">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8;p15"/>
          <p:cNvSpPr txBox="1">
            <a:spLocks noGrp="1"/>
          </p:cNvSpPr>
          <p:nvPr>
            <p:ph type="dt" idx="11"/>
          </p:nvPr>
        </p:nvSpPr>
        <p:spPr>
          <a:ln/>
        </p:spPr>
        <p:txBody>
          <a:bodyPr/>
          <a:lstStyle>
            <a:lvl1pPr>
              <a:defRPr/>
            </a:lvl1pPr>
          </a:lstStyle>
          <a:p>
            <a:pPr>
              <a:defRPr/>
            </a:pPr>
            <a:endParaRPr/>
          </a:p>
        </p:txBody>
      </p:sp>
      <p:sp>
        <p:nvSpPr>
          <p:cNvPr id="5" name="Google Shape;9;p15"/>
          <p:cNvSpPr txBox="1">
            <a:spLocks noGrp="1"/>
          </p:cNvSpPr>
          <p:nvPr>
            <p:ph type="ftr" idx="12"/>
          </p:nvPr>
        </p:nvSpPr>
        <p:spPr>
          <a:ln/>
        </p:spPr>
        <p:txBody>
          <a:bodyPr/>
          <a:lstStyle>
            <a:lvl1pPr>
              <a:defRPr/>
            </a:lvl1pPr>
          </a:lstStyle>
          <a:p>
            <a:pPr>
              <a:defRPr/>
            </a:pPr>
            <a:endParaRPr/>
          </a:p>
        </p:txBody>
      </p:sp>
      <p:sp>
        <p:nvSpPr>
          <p:cNvPr id="6" name="Google Shape;10;p15"/>
          <p:cNvSpPr txBox="1">
            <a:spLocks noGrp="1"/>
          </p:cNvSpPr>
          <p:nvPr>
            <p:ph type="sldNum" idx="13"/>
          </p:nvPr>
        </p:nvSpPr>
        <p:spPr>
          <a:ln/>
        </p:spPr>
        <p:txBody>
          <a:bodyPr/>
          <a:lstStyle>
            <a:lvl1pPr>
              <a:defRPr/>
            </a:lvl1pPr>
          </a:lstStyle>
          <a:p>
            <a:pPr>
              <a:defRPr/>
            </a:pPr>
            <a:fld id="{7B737BB0-8E3E-4EE0-8F40-5F3F810850C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963084" y="4406901"/>
            <a:ext cx="10363200" cy="1362075"/>
          </a:xfrm>
          <a:prstGeom prst="rect">
            <a:avLst/>
          </a:prstGeom>
          <a:noFill/>
          <a:ln>
            <a:noFill/>
          </a:ln>
        </p:spPr>
        <p:txBody>
          <a:bodyPr spcFirstLastPara="1" anchor="t">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963084" y="2906713"/>
            <a:ext cx="10363200" cy="1500187"/>
          </a:xfrm>
          <a:prstGeom prst="rect">
            <a:avLst/>
          </a:prstGeom>
          <a:noFill/>
          <a:ln>
            <a:noFill/>
          </a:ln>
        </p:spPr>
        <p:txBody>
          <a:bodyPr spcFirstLastPara="1" anchor="b">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 name="Google Shape;8;p15"/>
          <p:cNvSpPr txBox="1">
            <a:spLocks noGrp="1"/>
          </p:cNvSpPr>
          <p:nvPr>
            <p:ph type="dt" idx="11"/>
          </p:nvPr>
        </p:nvSpPr>
        <p:spPr>
          <a:ln/>
        </p:spPr>
        <p:txBody>
          <a:bodyPr/>
          <a:lstStyle>
            <a:lvl1pPr>
              <a:defRPr/>
            </a:lvl1pPr>
          </a:lstStyle>
          <a:p>
            <a:pPr>
              <a:defRPr/>
            </a:pPr>
            <a:endParaRPr/>
          </a:p>
        </p:txBody>
      </p:sp>
      <p:sp>
        <p:nvSpPr>
          <p:cNvPr id="5" name="Google Shape;9;p15"/>
          <p:cNvSpPr txBox="1">
            <a:spLocks noGrp="1"/>
          </p:cNvSpPr>
          <p:nvPr>
            <p:ph type="ftr" idx="12"/>
          </p:nvPr>
        </p:nvSpPr>
        <p:spPr>
          <a:ln/>
        </p:spPr>
        <p:txBody>
          <a:bodyPr/>
          <a:lstStyle>
            <a:lvl1pPr>
              <a:defRPr/>
            </a:lvl1pPr>
          </a:lstStyle>
          <a:p>
            <a:pPr>
              <a:defRPr/>
            </a:pPr>
            <a:endParaRPr/>
          </a:p>
        </p:txBody>
      </p:sp>
      <p:sp>
        <p:nvSpPr>
          <p:cNvPr id="6" name="Google Shape;10;p15"/>
          <p:cNvSpPr txBox="1">
            <a:spLocks noGrp="1"/>
          </p:cNvSpPr>
          <p:nvPr>
            <p:ph type="sldNum" idx="13"/>
          </p:nvPr>
        </p:nvSpPr>
        <p:spPr>
          <a:ln/>
        </p:spPr>
        <p:txBody>
          <a:bodyPr/>
          <a:lstStyle>
            <a:lvl1pPr>
              <a:defRPr/>
            </a:lvl1pPr>
          </a:lstStyle>
          <a:p>
            <a:pPr>
              <a:defRPr/>
            </a:pPr>
            <a:fld id="{25C5A110-AA21-4458-9227-F35FC3AFDAE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09600" y="274638"/>
            <a:ext cx="10972800" cy="1143000"/>
          </a:xfrm>
          <a:prstGeom prst="rect">
            <a:avLst/>
          </a:prstGeom>
          <a:noFill/>
          <a:ln>
            <a:noFill/>
          </a:ln>
        </p:spPr>
        <p:txBody>
          <a:bodyPr spcFirstLastPara="1">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609600" y="1600201"/>
            <a:ext cx="5384800" cy="4525963"/>
          </a:xfrm>
          <a:prstGeom prst="rect">
            <a:avLst/>
          </a:prstGeom>
          <a:noFill/>
          <a:ln>
            <a:noFill/>
          </a:ln>
        </p:spPr>
        <p:txBody>
          <a:bodyPr spcFirstLastPara="1">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6197600" y="1600201"/>
            <a:ext cx="5384800" cy="4525963"/>
          </a:xfrm>
          <a:prstGeom prst="rect">
            <a:avLst/>
          </a:prstGeom>
          <a:noFill/>
          <a:ln>
            <a:noFill/>
          </a:ln>
        </p:spPr>
        <p:txBody>
          <a:bodyPr spcFirstLastPara="1">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 name="Google Shape;8;p15"/>
          <p:cNvSpPr txBox="1">
            <a:spLocks noGrp="1"/>
          </p:cNvSpPr>
          <p:nvPr>
            <p:ph type="dt" idx="11"/>
          </p:nvPr>
        </p:nvSpPr>
        <p:spPr>
          <a:ln/>
        </p:spPr>
        <p:txBody>
          <a:bodyPr/>
          <a:lstStyle>
            <a:lvl1pPr>
              <a:defRPr/>
            </a:lvl1pPr>
          </a:lstStyle>
          <a:p>
            <a:pPr>
              <a:defRPr/>
            </a:pPr>
            <a:endParaRPr/>
          </a:p>
        </p:txBody>
      </p:sp>
      <p:sp>
        <p:nvSpPr>
          <p:cNvPr id="6" name="Google Shape;9;p15"/>
          <p:cNvSpPr txBox="1">
            <a:spLocks noGrp="1"/>
          </p:cNvSpPr>
          <p:nvPr>
            <p:ph type="ftr" idx="12"/>
          </p:nvPr>
        </p:nvSpPr>
        <p:spPr>
          <a:ln/>
        </p:spPr>
        <p:txBody>
          <a:bodyPr/>
          <a:lstStyle>
            <a:lvl1pPr>
              <a:defRPr/>
            </a:lvl1pPr>
          </a:lstStyle>
          <a:p>
            <a:pPr>
              <a:defRPr/>
            </a:pPr>
            <a:endParaRPr/>
          </a:p>
        </p:txBody>
      </p:sp>
      <p:sp>
        <p:nvSpPr>
          <p:cNvPr id="7" name="Google Shape;10;p15"/>
          <p:cNvSpPr txBox="1">
            <a:spLocks noGrp="1"/>
          </p:cNvSpPr>
          <p:nvPr>
            <p:ph type="sldNum" idx="13"/>
          </p:nvPr>
        </p:nvSpPr>
        <p:spPr>
          <a:ln/>
        </p:spPr>
        <p:txBody>
          <a:bodyPr/>
          <a:lstStyle>
            <a:lvl1pPr>
              <a:defRPr/>
            </a:lvl1pPr>
          </a:lstStyle>
          <a:p>
            <a:pPr>
              <a:defRPr/>
            </a:pPr>
            <a:fld id="{B8BAE446-33E2-41D8-8C0A-8E978EB4D7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a:defRPr/>
            </a:pPr>
            <a:fld id="{8FD0EBC2-1B37-425D-9DB4-68CC7259FB7E}" type="datetimeFigureOut">
              <a:rPr lang="zh-CN" altLang="en-US"/>
              <a:pPr>
                <a:defRPr/>
              </a:pPr>
              <a:t>2022/12/18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B20BC0-3DAC-4AED-8379-334C5FEEEE8F}" type="slidenum">
              <a:rPr lang="zh-CN" altLang="en-US"/>
              <a:pPr>
                <a:defRPr/>
              </a:pPr>
              <a:t>‹#›</a:t>
            </a:fld>
            <a:endParaRPr lang="zh-CN" altLang="en-US"/>
          </a:p>
        </p:txBody>
      </p:sp>
    </p:spTree>
  </p:cSld>
  <p:clrMapOvr>
    <a:masterClrMapping/>
  </p:clrMapOvr>
  <p:transition spd="slow" advTm="6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609600" y="274638"/>
            <a:ext cx="10972800" cy="1143000"/>
          </a:xfrm>
          <a:prstGeom prst="rect">
            <a:avLst/>
          </a:prstGeom>
          <a:noFill/>
          <a:ln>
            <a:noFill/>
          </a:ln>
        </p:spPr>
        <p:txBody>
          <a:bodyPr spcFirstLastPara="1">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609600" y="1535113"/>
            <a:ext cx="5386917" cy="639762"/>
          </a:xfrm>
          <a:prstGeom prst="rect">
            <a:avLst/>
          </a:prstGeom>
          <a:noFill/>
          <a:ln>
            <a:noFill/>
          </a:ln>
        </p:spPr>
        <p:txBody>
          <a:bodyPr spcFirstLastPara="1" anchor="b">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609600" y="2174875"/>
            <a:ext cx="5386917" cy="3951288"/>
          </a:xfrm>
          <a:prstGeom prst="rect">
            <a:avLst/>
          </a:prstGeom>
          <a:noFill/>
          <a:ln>
            <a:noFill/>
          </a:ln>
        </p:spPr>
        <p:txBody>
          <a:bodyPr spcFirstLastPara="1">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6193368" y="1535113"/>
            <a:ext cx="5389033" cy="639762"/>
          </a:xfrm>
          <a:prstGeom prst="rect">
            <a:avLst/>
          </a:prstGeom>
          <a:noFill/>
          <a:ln>
            <a:noFill/>
          </a:ln>
        </p:spPr>
        <p:txBody>
          <a:bodyPr spcFirstLastPara="1" anchor="b">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6193368" y="2174875"/>
            <a:ext cx="5389033" cy="3951288"/>
          </a:xfrm>
          <a:prstGeom prst="rect">
            <a:avLst/>
          </a:prstGeom>
          <a:noFill/>
          <a:ln>
            <a:noFill/>
          </a:ln>
        </p:spPr>
        <p:txBody>
          <a:bodyPr spcFirstLastPara="1">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 name="Google Shape;8;p15"/>
          <p:cNvSpPr txBox="1">
            <a:spLocks noGrp="1"/>
          </p:cNvSpPr>
          <p:nvPr>
            <p:ph type="dt" idx="11"/>
          </p:nvPr>
        </p:nvSpPr>
        <p:spPr>
          <a:ln/>
        </p:spPr>
        <p:txBody>
          <a:bodyPr/>
          <a:lstStyle>
            <a:lvl1pPr>
              <a:defRPr/>
            </a:lvl1pPr>
          </a:lstStyle>
          <a:p>
            <a:pPr>
              <a:defRPr/>
            </a:pPr>
            <a:endParaRPr/>
          </a:p>
        </p:txBody>
      </p:sp>
      <p:sp>
        <p:nvSpPr>
          <p:cNvPr id="8" name="Google Shape;9;p15"/>
          <p:cNvSpPr txBox="1">
            <a:spLocks noGrp="1"/>
          </p:cNvSpPr>
          <p:nvPr>
            <p:ph type="ftr" idx="12"/>
          </p:nvPr>
        </p:nvSpPr>
        <p:spPr>
          <a:ln/>
        </p:spPr>
        <p:txBody>
          <a:bodyPr/>
          <a:lstStyle>
            <a:lvl1pPr>
              <a:defRPr/>
            </a:lvl1pPr>
          </a:lstStyle>
          <a:p>
            <a:pPr>
              <a:defRPr/>
            </a:pPr>
            <a:endParaRPr/>
          </a:p>
        </p:txBody>
      </p:sp>
      <p:sp>
        <p:nvSpPr>
          <p:cNvPr id="9" name="Google Shape;10;p15"/>
          <p:cNvSpPr txBox="1">
            <a:spLocks noGrp="1"/>
          </p:cNvSpPr>
          <p:nvPr>
            <p:ph type="sldNum" idx="13"/>
          </p:nvPr>
        </p:nvSpPr>
        <p:spPr>
          <a:ln/>
        </p:spPr>
        <p:txBody>
          <a:bodyPr/>
          <a:lstStyle>
            <a:lvl1pPr>
              <a:defRPr/>
            </a:lvl1pPr>
          </a:lstStyle>
          <a:p>
            <a:pPr>
              <a:defRPr/>
            </a:pPr>
            <a:fld id="{56CF1136-82F4-4A8A-943D-0C3CEAC5EC72}"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609601" y="273050"/>
            <a:ext cx="4011084" cy="1162050"/>
          </a:xfrm>
          <a:prstGeom prst="rect">
            <a:avLst/>
          </a:prstGeom>
          <a:noFill/>
          <a:ln>
            <a:noFill/>
          </a:ln>
        </p:spPr>
        <p:txBody>
          <a:bodyPr spcFirstLastPara="1" anchor="b">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4766733" y="273051"/>
            <a:ext cx="6815667" cy="5853113"/>
          </a:xfrm>
          <a:prstGeom prst="rect">
            <a:avLst/>
          </a:prstGeom>
          <a:noFill/>
          <a:ln>
            <a:noFill/>
          </a:ln>
        </p:spPr>
        <p:txBody>
          <a:bodyPr spcFirstLastPara="1">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609601" y="1435101"/>
            <a:ext cx="4011084" cy="4691063"/>
          </a:xfrm>
          <a:prstGeom prst="rect">
            <a:avLst/>
          </a:prstGeom>
          <a:noFill/>
          <a:ln>
            <a:noFill/>
          </a:ln>
        </p:spPr>
        <p:txBody>
          <a:bodyPr spcFirstLastPara="1">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 name="Google Shape;8;p15"/>
          <p:cNvSpPr txBox="1">
            <a:spLocks noGrp="1"/>
          </p:cNvSpPr>
          <p:nvPr>
            <p:ph type="dt" idx="11"/>
          </p:nvPr>
        </p:nvSpPr>
        <p:spPr>
          <a:ln/>
        </p:spPr>
        <p:txBody>
          <a:bodyPr/>
          <a:lstStyle>
            <a:lvl1pPr>
              <a:defRPr/>
            </a:lvl1pPr>
          </a:lstStyle>
          <a:p>
            <a:pPr>
              <a:defRPr/>
            </a:pPr>
            <a:endParaRPr/>
          </a:p>
        </p:txBody>
      </p:sp>
      <p:sp>
        <p:nvSpPr>
          <p:cNvPr id="6" name="Google Shape;9;p15"/>
          <p:cNvSpPr txBox="1">
            <a:spLocks noGrp="1"/>
          </p:cNvSpPr>
          <p:nvPr>
            <p:ph type="ftr" idx="12"/>
          </p:nvPr>
        </p:nvSpPr>
        <p:spPr>
          <a:ln/>
        </p:spPr>
        <p:txBody>
          <a:bodyPr/>
          <a:lstStyle>
            <a:lvl1pPr>
              <a:defRPr/>
            </a:lvl1pPr>
          </a:lstStyle>
          <a:p>
            <a:pPr>
              <a:defRPr/>
            </a:pPr>
            <a:endParaRPr/>
          </a:p>
        </p:txBody>
      </p:sp>
      <p:sp>
        <p:nvSpPr>
          <p:cNvPr id="7" name="Google Shape;10;p15"/>
          <p:cNvSpPr txBox="1">
            <a:spLocks noGrp="1"/>
          </p:cNvSpPr>
          <p:nvPr>
            <p:ph type="sldNum" idx="13"/>
          </p:nvPr>
        </p:nvSpPr>
        <p:spPr>
          <a:ln/>
        </p:spPr>
        <p:txBody>
          <a:bodyPr/>
          <a:lstStyle>
            <a:lvl1pPr>
              <a:defRPr/>
            </a:lvl1pPr>
          </a:lstStyle>
          <a:p>
            <a:pPr>
              <a:defRPr/>
            </a:pPr>
            <a:fld id="{DCE459F5-AEDB-49FB-8F1F-C18D612713B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2389717" y="4800600"/>
            <a:ext cx="7315200" cy="566738"/>
          </a:xfrm>
          <a:prstGeom prst="rect">
            <a:avLst/>
          </a:prstGeom>
          <a:noFill/>
          <a:ln>
            <a:noFill/>
          </a:ln>
        </p:spPr>
        <p:txBody>
          <a:bodyPr spcFirstLastPara="1" anchor="b">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2389717" y="612775"/>
            <a:ext cx="7315200" cy="4114800"/>
          </a:xfrm>
          <a:prstGeom prst="rect">
            <a:avLst/>
          </a:prstGeom>
          <a:noFill/>
          <a:ln>
            <a:noFill/>
          </a:ln>
        </p:spPr>
        <p:txBody>
          <a:bodyPr spcFirstLastPara="1">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lvl="0"/>
            <a:endParaRPr noProof="0">
              <a:sym typeface="Calibri"/>
            </a:endParaRPr>
          </a:p>
        </p:txBody>
      </p:sp>
      <p:sp>
        <p:nvSpPr>
          <p:cNvPr id="64" name="Google Shape;64;p24"/>
          <p:cNvSpPr txBox="1">
            <a:spLocks noGrp="1"/>
          </p:cNvSpPr>
          <p:nvPr>
            <p:ph type="body" idx="1"/>
          </p:nvPr>
        </p:nvSpPr>
        <p:spPr>
          <a:xfrm>
            <a:off x="2389717" y="5367338"/>
            <a:ext cx="7315200" cy="804862"/>
          </a:xfrm>
          <a:prstGeom prst="rect">
            <a:avLst/>
          </a:prstGeom>
          <a:noFill/>
          <a:ln>
            <a:noFill/>
          </a:ln>
        </p:spPr>
        <p:txBody>
          <a:bodyPr spcFirstLastPara="1">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 name="Google Shape;8;p15"/>
          <p:cNvSpPr txBox="1">
            <a:spLocks noGrp="1"/>
          </p:cNvSpPr>
          <p:nvPr>
            <p:ph type="dt" idx="11"/>
          </p:nvPr>
        </p:nvSpPr>
        <p:spPr>
          <a:ln/>
        </p:spPr>
        <p:txBody>
          <a:bodyPr/>
          <a:lstStyle>
            <a:lvl1pPr>
              <a:defRPr/>
            </a:lvl1pPr>
          </a:lstStyle>
          <a:p>
            <a:pPr>
              <a:defRPr/>
            </a:pPr>
            <a:endParaRPr/>
          </a:p>
        </p:txBody>
      </p:sp>
      <p:sp>
        <p:nvSpPr>
          <p:cNvPr id="6" name="Google Shape;9;p15"/>
          <p:cNvSpPr txBox="1">
            <a:spLocks noGrp="1"/>
          </p:cNvSpPr>
          <p:nvPr>
            <p:ph type="ftr" idx="12"/>
          </p:nvPr>
        </p:nvSpPr>
        <p:spPr>
          <a:ln/>
        </p:spPr>
        <p:txBody>
          <a:bodyPr/>
          <a:lstStyle>
            <a:lvl1pPr>
              <a:defRPr/>
            </a:lvl1pPr>
          </a:lstStyle>
          <a:p>
            <a:pPr>
              <a:defRPr/>
            </a:pPr>
            <a:endParaRPr/>
          </a:p>
        </p:txBody>
      </p:sp>
      <p:sp>
        <p:nvSpPr>
          <p:cNvPr id="7" name="Google Shape;10;p15"/>
          <p:cNvSpPr txBox="1">
            <a:spLocks noGrp="1"/>
          </p:cNvSpPr>
          <p:nvPr>
            <p:ph type="sldNum" idx="13"/>
          </p:nvPr>
        </p:nvSpPr>
        <p:spPr>
          <a:ln/>
        </p:spPr>
        <p:txBody>
          <a:bodyPr/>
          <a:lstStyle>
            <a:lvl1pPr>
              <a:defRPr/>
            </a:lvl1pPr>
          </a:lstStyle>
          <a:p>
            <a:pPr>
              <a:defRPr/>
            </a:pPr>
            <a:fld id="{3DDFE123-CB14-442B-8298-016A1B0D7B5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609600" y="274638"/>
            <a:ext cx="10972800" cy="1143000"/>
          </a:xfrm>
          <a:prstGeom prst="rect">
            <a:avLst/>
          </a:prstGeom>
          <a:noFill/>
          <a:ln>
            <a:noFill/>
          </a:ln>
        </p:spPr>
        <p:txBody>
          <a:bodyPr spcFirstLastPara="1">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833019" y="-1623219"/>
            <a:ext cx="4525963" cy="10972800"/>
          </a:xfrm>
          <a:prstGeom prst="rect">
            <a:avLst/>
          </a:prstGeom>
          <a:noFill/>
          <a:ln>
            <a:noFill/>
          </a:ln>
        </p:spPr>
        <p:txBody>
          <a:bodyPr spcFirstLastPara="1">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8;p15"/>
          <p:cNvSpPr txBox="1">
            <a:spLocks noGrp="1"/>
          </p:cNvSpPr>
          <p:nvPr>
            <p:ph type="dt" idx="11"/>
          </p:nvPr>
        </p:nvSpPr>
        <p:spPr>
          <a:ln/>
        </p:spPr>
        <p:txBody>
          <a:bodyPr/>
          <a:lstStyle>
            <a:lvl1pPr>
              <a:defRPr/>
            </a:lvl1pPr>
          </a:lstStyle>
          <a:p>
            <a:pPr>
              <a:defRPr/>
            </a:pPr>
            <a:endParaRPr/>
          </a:p>
        </p:txBody>
      </p:sp>
      <p:sp>
        <p:nvSpPr>
          <p:cNvPr id="5" name="Google Shape;9;p15"/>
          <p:cNvSpPr txBox="1">
            <a:spLocks noGrp="1"/>
          </p:cNvSpPr>
          <p:nvPr>
            <p:ph type="ftr" idx="12"/>
          </p:nvPr>
        </p:nvSpPr>
        <p:spPr>
          <a:ln/>
        </p:spPr>
        <p:txBody>
          <a:bodyPr/>
          <a:lstStyle>
            <a:lvl1pPr>
              <a:defRPr/>
            </a:lvl1pPr>
          </a:lstStyle>
          <a:p>
            <a:pPr>
              <a:defRPr/>
            </a:pPr>
            <a:endParaRPr/>
          </a:p>
        </p:txBody>
      </p:sp>
      <p:sp>
        <p:nvSpPr>
          <p:cNvPr id="6" name="Google Shape;10;p15"/>
          <p:cNvSpPr txBox="1">
            <a:spLocks noGrp="1"/>
          </p:cNvSpPr>
          <p:nvPr>
            <p:ph type="sldNum" idx="13"/>
          </p:nvPr>
        </p:nvSpPr>
        <p:spPr>
          <a:ln/>
        </p:spPr>
        <p:txBody>
          <a:bodyPr/>
          <a:lstStyle>
            <a:lvl1pPr>
              <a:defRPr/>
            </a:lvl1pPr>
          </a:lstStyle>
          <a:p>
            <a:pPr>
              <a:defRPr/>
            </a:pPr>
            <a:fld id="{66195BA9-AA14-43CF-9E98-BD0A2710E586}"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285038" y="1828800"/>
            <a:ext cx="5851525" cy="2743200"/>
          </a:xfrm>
          <a:prstGeom prst="rect">
            <a:avLst/>
          </a:prstGeom>
          <a:noFill/>
          <a:ln>
            <a:noFill/>
          </a:ln>
        </p:spPr>
        <p:txBody>
          <a:bodyPr spcFirstLastPara="1">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697039" y="-812799"/>
            <a:ext cx="5851525" cy="8026400"/>
          </a:xfrm>
          <a:prstGeom prst="rect">
            <a:avLst/>
          </a:prstGeom>
          <a:noFill/>
          <a:ln>
            <a:noFill/>
          </a:ln>
        </p:spPr>
        <p:txBody>
          <a:bodyPr spcFirstLastPara="1">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 name="Google Shape;8;p15"/>
          <p:cNvSpPr txBox="1">
            <a:spLocks noGrp="1"/>
          </p:cNvSpPr>
          <p:nvPr>
            <p:ph type="dt" idx="11"/>
          </p:nvPr>
        </p:nvSpPr>
        <p:spPr>
          <a:ln/>
        </p:spPr>
        <p:txBody>
          <a:bodyPr/>
          <a:lstStyle>
            <a:lvl1pPr>
              <a:defRPr/>
            </a:lvl1pPr>
          </a:lstStyle>
          <a:p>
            <a:pPr>
              <a:defRPr/>
            </a:pPr>
            <a:endParaRPr/>
          </a:p>
        </p:txBody>
      </p:sp>
      <p:sp>
        <p:nvSpPr>
          <p:cNvPr id="5" name="Google Shape;9;p15"/>
          <p:cNvSpPr txBox="1">
            <a:spLocks noGrp="1"/>
          </p:cNvSpPr>
          <p:nvPr>
            <p:ph type="ftr" idx="12"/>
          </p:nvPr>
        </p:nvSpPr>
        <p:spPr>
          <a:ln/>
        </p:spPr>
        <p:txBody>
          <a:bodyPr/>
          <a:lstStyle>
            <a:lvl1pPr>
              <a:defRPr/>
            </a:lvl1pPr>
          </a:lstStyle>
          <a:p>
            <a:pPr>
              <a:defRPr/>
            </a:pPr>
            <a:endParaRPr/>
          </a:p>
        </p:txBody>
      </p:sp>
      <p:sp>
        <p:nvSpPr>
          <p:cNvPr id="6" name="Google Shape;10;p15"/>
          <p:cNvSpPr txBox="1">
            <a:spLocks noGrp="1"/>
          </p:cNvSpPr>
          <p:nvPr>
            <p:ph type="sldNum" idx="13"/>
          </p:nvPr>
        </p:nvSpPr>
        <p:spPr>
          <a:ln/>
        </p:spPr>
        <p:txBody>
          <a:bodyPr/>
          <a:lstStyle>
            <a:lvl1pPr>
              <a:defRPr/>
            </a:lvl1pPr>
          </a:lstStyle>
          <a:p>
            <a:pPr>
              <a:defRPr/>
            </a:pPr>
            <a:fld id="{CDBE835D-FF74-480C-9FA4-509B18345A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23E85289-62AF-4156-B9BE-B2AA78806059}" type="datetimeFigureOut">
              <a:rPr lang="zh-CN" altLang="en-US"/>
              <a:pPr>
                <a:defRPr/>
              </a:pPr>
              <a:t>2022/12/18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4A4E8A8-6158-4A51-B374-152EA0E26795}" type="slidenum">
              <a:rPr lang="zh-CN" altLang="en-US"/>
              <a:pPr>
                <a:defRPr/>
              </a:pPr>
              <a:t>‹#›</a:t>
            </a:fld>
            <a:endParaRPr lang="zh-CN" altLang="en-US"/>
          </a:p>
        </p:txBody>
      </p:sp>
    </p:spTree>
  </p:cSld>
  <p:clrMapOvr>
    <a:masterClrMapping/>
  </p:clrMapOvr>
  <p:transition spd="slow" advTm="6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58085390-9FD8-4DAF-AAED-3A39DAA17908}" type="datetimeFigureOut">
              <a:rPr lang="zh-CN" altLang="en-US"/>
              <a:pPr>
                <a:defRPr/>
              </a:pPr>
              <a:t>2022/12/18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C9824D1-5BB6-494D-86CE-7447E0B1106B}" type="slidenum">
              <a:rPr lang="zh-CN" altLang="en-US"/>
              <a:pPr>
                <a:defRPr/>
              </a:pPr>
              <a:t>‹#›</a:t>
            </a:fld>
            <a:endParaRPr lang="zh-CN" altLang="en-US"/>
          </a:p>
        </p:txBody>
      </p:sp>
    </p:spTree>
  </p:cSld>
  <p:clrMapOvr>
    <a:masterClrMapping/>
  </p:clrMapOvr>
  <p:transition spd="slow" advTm="6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41C32B8-38D6-41AF-A3AC-02B6EE23C2B0}" type="datetimeFigureOut">
              <a:rPr lang="zh-CN" altLang="en-US"/>
              <a:pPr>
                <a:defRPr/>
              </a:pPr>
              <a:t>2022/12/18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8667261-C298-4A52-AA30-1D6B2D67AA37}" type="slidenum">
              <a:rPr lang="zh-CN" altLang="en-US"/>
              <a:pPr>
                <a:defRPr/>
              </a:pPr>
              <a:t>‹#›</a:t>
            </a:fld>
            <a:endParaRPr lang="zh-CN" altLang="en-US"/>
          </a:p>
        </p:txBody>
      </p:sp>
    </p:spTree>
  </p:cSld>
  <p:clrMapOvr>
    <a:masterClrMapping/>
  </p:clrMapOvr>
  <p:transition spd="slow" advTm="6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grpSp>
        <p:nvGrpSpPr>
          <p:cNvPr id="3" name="组合 10"/>
          <p:cNvGrpSpPr>
            <a:grpSpLocks/>
          </p:cNvGrpSpPr>
          <p:nvPr userDrawn="1"/>
        </p:nvGrpSpPr>
        <p:grpSpPr bwMode="auto">
          <a:xfrm>
            <a:off x="0" y="-293688"/>
            <a:ext cx="12895263" cy="8048626"/>
            <a:chOff x="0" y="-221063"/>
            <a:chExt cx="12895093" cy="7946844"/>
          </a:xfrm>
        </p:grpSpPr>
        <p:sp>
          <p:nvSpPr>
            <p:cNvPr id="4" name="矩形 11"/>
            <p:cNvSpPr/>
            <p:nvPr/>
          </p:nvSpPr>
          <p:spPr>
            <a:xfrm>
              <a:off x="0" y="-56"/>
              <a:ext cx="12191839" cy="685748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5" name="组合 12"/>
            <p:cNvGrpSpPr>
              <a:grpSpLocks/>
            </p:cNvGrpSpPr>
            <p:nvPr/>
          </p:nvGrpSpPr>
          <p:grpSpPr bwMode="auto">
            <a:xfrm>
              <a:off x="144461" y="-221063"/>
              <a:ext cx="12750632" cy="7946844"/>
              <a:chOff x="2627468" y="-795141"/>
              <a:chExt cx="10013561" cy="7040780"/>
            </a:xfrm>
          </p:grpSpPr>
          <p:sp>
            <p:nvSpPr>
              <p:cNvPr id="6" name="矩形 13"/>
              <p:cNvSpPr/>
              <p:nvPr/>
            </p:nvSpPr>
            <p:spPr>
              <a:xfrm>
                <a:off x="2627468" y="-599332"/>
                <a:ext cx="5758545" cy="5957582"/>
              </a:xfrm>
              <a:prstGeom prst="rect">
                <a:avLst/>
              </a:prstGeom>
              <a:blipFill dpi="0" rotWithShape="1">
                <a:blip r:embed="rId2">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矩形 14"/>
              <p:cNvSpPr/>
              <p:nvPr/>
            </p:nvSpPr>
            <p:spPr>
              <a:xfrm rot="10601959">
                <a:off x="6872509" y="-795141"/>
                <a:ext cx="5768520" cy="7040780"/>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10" name="标题 9"/>
          <p:cNvSpPr>
            <a:spLocks noGrp="1"/>
          </p:cNvSpPr>
          <p:nvPr>
            <p:ph type="title"/>
          </p:nvPr>
        </p:nvSpPr>
        <p:spPr/>
        <p:txBody>
          <a:bodyPr/>
          <a:lstStyle/>
          <a:p>
            <a:r>
              <a:rPr lang="zh-CN" altLang="en-US"/>
              <a:t>单击此处编辑母版标题样式</a:t>
            </a:r>
          </a:p>
        </p:txBody>
      </p:sp>
      <p:sp>
        <p:nvSpPr>
          <p:cNvPr id="8" name="日期占位符 1"/>
          <p:cNvSpPr>
            <a:spLocks noGrp="1"/>
          </p:cNvSpPr>
          <p:nvPr>
            <p:ph type="dt" sz="half" idx="10"/>
          </p:nvPr>
        </p:nvSpPr>
        <p:spPr/>
        <p:txBody>
          <a:bodyPr/>
          <a:lstStyle>
            <a:lvl1pPr>
              <a:defRPr/>
            </a:lvl1pPr>
          </a:lstStyle>
          <a:p>
            <a:pPr>
              <a:defRPr/>
            </a:pPr>
            <a:fld id="{B4510146-235A-42B1-B291-BDCD7694C11A}" type="datetimeFigureOut">
              <a:rPr lang="zh-CN" altLang="en-US"/>
              <a:pPr>
                <a:defRPr/>
              </a:pPr>
              <a:t>2022/12/18</a:t>
            </a:fld>
            <a:endParaRPr lang="zh-CN" altLang="en-US"/>
          </a:p>
        </p:txBody>
      </p:sp>
      <p:sp>
        <p:nvSpPr>
          <p:cNvPr id="9"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pPr>
              <a:defRPr/>
            </a:pPr>
            <a:fld id="{2789F18C-CDED-4991-8D6A-1E336BC83A3C}" type="slidenum">
              <a:rPr lang="zh-CN" altLang="en-US"/>
              <a:pPr>
                <a:defRPr/>
              </a:pPr>
              <a:t>‹#›</a:t>
            </a:fld>
            <a:endParaRPr lang="zh-CN" altLang="en-US"/>
          </a:p>
        </p:txBody>
      </p:sp>
    </p:spTree>
  </p:cSld>
  <p:clrMapOvr>
    <a:masterClrMapping/>
  </p:clrMapOvr>
  <p:transition spd="slow" advTm="6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C992721B-7AD6-4A18-9320-17907DEFEDF4}" type="datetimeFigureOut">
              <a:rPr lang="zh-CN" altLang="en-US"/>
              <a:pPr>
                <a:defRPr/>
              </a:pPr>
              <a:t>2022/12/18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837D817-8DF6-4FB7-AFE0-FD2F59A66EF8}" type="slidenum">
              <a:rPr lang="zh-CN" altLang="en-US"/>
              <a:pPr>
                <a:defRPr/>
              </a:pPr>
              <a:t>‹#›</a:t>
            </a:fld>
            <a:endParaRPr lang="zh-CN" altLang="en-US"/>
          </a:p>
        </p:txBody>
      </p:sp>
    </p:spTree>
  </p:cSld>
  <p:clrMapOvr>
    <a:masterClrMapping/>
  </p:clrMapOvr>
  <p:transition spd="slow" advTm="6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CA3ED783-F4A1-4237-819A-CA4B5E6F09AC}" type="datetimeFigureOut">
              <a:rPr lang="zh-CN" altLang="en-US"/>
              <a:pPr>
                <a:defRPr/>
              </a:pPr>
              <a:t>2022/12/18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71064BA-89EE-446F-90AB-795C9B6488D5}" type="slidenum">
              <a:rPr lang="zh-CN" altLang="en-US"/>
              <a:pPr>
                <a:defRPr/>
              </a:pPr>
              <a:t>‹#›</a:t>
            </a:fld>
            <a:endParaRPr lang="zh-CN" altLang="en-US"/>
          </a:p>
        </p:txBody>
      </p:sp>
    </p:spTree>
  </p:cSld>
  <p:clrMapOvr>
    <a:masterClrMapping/>
  </p:clrMapOvr>
  <p:transition spd="slow" advTm="6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DF07B77-7379-46D8-81C9-CFE1BC09AE67}" type="datetimeFigureOut">
              <a:rPr lang="zh-CN" altLang="en-US"/>
              <a:pPr>
                <a:defRPr/>
              </a:pPr>
              <a:t>2022/12/18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26C667E8-335D-48F4-992A-0139D52720C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708" r:id="rId7"/>
    <p:sldLayoutId id="2147483680" r:id="rId8"/>
    <p:sldLayoutId id="2147483679" r:id="rId9"/>
    <p:sldLayoutId id="2147483678" r:id="rId10"/>
    <p:sldLayoutId id="2147483677" r:id="rId11"/>
  </p:sldLayoutIdLst>
  <p:transition spd="slow" advTm="6000">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3315"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599">
                <a:solidFill>
                  <a:schemeClr val="tx1">
                    <a:tint val="75000"/>
                  </a:schemeClr>
                </a:solidFill>
                <a:latin typeface="+mn-lt"/>
                <a:ea typeface="+mn-ea"/>
                <a:cs typeface="+mn-cs"/>
              </a:defRPr>
            </a:lvl1pPr>
          </a:lstStyle>
          <a:p>
            <a:pPr>
              <a:defRPr/>
            </a:pPr>
            <a:fld id="{0C105E07-0891-4386-93BA-28A891A3065E}" type="datetimeFigureOut">
              <a:rPr lang="zh-CN" altLang="en-US"/>
              <a:pPr>
                <a:defRPr/>
              </a:pPr>
              <a:t>2022/12/18</a:t>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599">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599">
                <a:solidFill>
                  <a:schemeClr val="tx1">
                    <a:tint val="75000"/>
                  </a:schemeClr>
                </a:solidFill>
                <a:latin typeface="+mn-lt"/>
                <a:ea typeface="+mn-ea"/>
                <a:cs typeface="+mn-cs"/>
              </a:defRPr>
            </a:lvl1pPr>
          </a:lstStyle>
          <a:p>
            <a:pPr>
              <a:defRPr/>
            </a:pPr>
            <a:fld id="{20D94028-659E-40E4-8456-97F722D911D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709" r:id="rId7"/>
    <p:sldLayoutId id="2147483690" r:id="rId8"/>
    <p:sldLayoutId id="2147483689" r:id="rId9"/>
    <p:sldLayoutId id="2147483688" r:id="rId10"/>
    <p:sldLayoutId id="2147483687" r:id="rId11"/>
    <p:sldLayoutId id="2147483710" r:id="rId12"/>
  </p:sldLayoutIdLst>
  <p:transition advTm="3000"/>
  <p:txStyles>
    <p:titleStyle>
      <a:lvl1pPr algn="ctr" defTabSz="1217613" rtl="0" eaLnBrk="0" fontAlgn="base" hangingPunct="0">
        <a:spcBef>
          <a:spcPct val="0"/>
        </a:spcBef>
        <a:spcAft>
          <a:spcPct val="0"/>
        </a:spcAft>
        <a:defRPr sz="5800" kern="1200">
          <a:solidFill>
            <a:schemeClr val="tx1"/>
          </a:solidFill>
          <a:latin typeface="+mj-lt"/>
          <a:ea typeface="+mj-ea"/>
          <a:cs typeface="宋体"/>
        </a:defRPr>
      </a:lvl1pPr>
      <a:lvl2pPr algn="ctr" defTabSz="1217613" rtl="0" eaLnBrk="0" fontAlgn="base" hangingPunct="0">
        <a:spcBef>
          <a:spcPct val="0"/>
        </a:spcBef>
        <a:spcAft>
          <a:spcPct val="0"/>
        </a:spcAft>
        <a:defRPr sz="5800">
          <a:solidFill>
            <a:schemeClr val="tx1"/>
          </a:solidFill>
          <a:latin typeface="Calibri" pitchFamily="34" charset="0"/>
          <a:ea typeface="宋体" charset="-122"/>
          <a:cs typeface="宋体"/>
        </a:defRPr>
      </a:lvl2pPr>
      <a:lvl3pPr algn="ctr" defTabSz="1217613" rtl="0" eaLnBrk="0" fontAlgn="base" hangingPunct="0">
        <a:spcBef>
          <a:spcPct val="0"/>
        </a:spcBef>
        <a:spcAft>
          <a:spcPct val="0"/>
        </a:spcAft>
        <a:defRPr sz="5800">
          <a:solidFill>
            <a:schemeClr val="tx1"/>
          </a:solidFill>
          <a:latin typeface="Calibri" pitchFamily="34" charset="0"/>
          <a:ea typeface="宋体" charset="-122"/>
          <a:cs typeface="宋体"/>
        </a:defRPr>
      </a:lvl3pPr>
      <a:lvl4pPr algn="ctr" defTabSz="1217613" rtl="0" eaLnBrk="0" fontAlgn="base" hangingPunct="0">
        <a:spcBef>
          <a:spcPct val="0"/>
        </a:spcBef>
        <a:spcAft>
          <a:spcPct val="0"/>
        </a:spcAft>
        <a:defRPr sz="5800">
          <a:solidFill>
            <a:schemeClr val="tx1"/>
          </a:solidFill>
          <a:latin typeface="Calibri" pitchFamily="34" charset="0"/>
          <a:ea typeface="宋体" charset="-122"/>
          <a:cs typeface="宋体"/>
        </a:defRPr>
      </a:lvl4pPr>
      <a:lvl5pPr algn="ctr" defTabSz="1217613" rtl="0" eaLnBrk="0" fontAlgn="base" hangingPunct="0">
        <a:spcBef>
          <a:spcPct val="0"/>
        </a:spcBef>
        <a:spcAft>
          <a:spcPct val="0"/>
        </a:spcAft>
        <a:defRPr sz="5800">
          <a:solidFill>
            <a:schemeClr val="tx1"/>
          </a:solidFill>
          <a:latin typeface="Calibri" pitchFamily="34" charset="0"/>
          <a:ea typeface="宋体" charset="-122"/>
          <a:cs typeface="宋体"/>
        </a:defRPr>
      </a:lvl5pPr>
      <a:lvl6pPr marL="457200" algn="ctr" defTabSz="1217613" rtl="0" fontAlgn="base">
        <a:spcBef>
          <a:spcPct val="0"/>
        </a:spcBef>
        <a:spcAft>
          <a:spcPct val="0"/>
        </a:spcAft>
        <a:defRPr sz="5800">
          <a:solidFill>
            <a:schemeClr val="tx1"/>
          </a:solidFill>
          <a:latin typeface="Calibri" pitchFamily="34" charset="0"/>
          <a:ea typeface="宋体" charset="-122"/>
        </a:defRPr>
      </a:lvl6pPr>
      <a:lvl7pPr marL="914400" algn="ctr" defTabSz="1217613" rtl="0" fontAlgn="base">
        <a:spcBef>
          <a:spcPct val="0"/>
        </a:spcBef>
        <a:spcAft>
          <a:spcPct val="0"/>
        </a:spcAft>
        <a:defRPr sz="5800">
          <a:solidFill>
            <a:schemeClr val="tx1"/>
          </a:solidFill>
          <a:latin typeface="Calibri" pitchFamily="34" charset="0"/>
          <a:ea typeface="宋体" charset="-122"/>
        </a:defRPr>
      </a:lvl7pPr>
      <a:lvl8pPr marL="1371600" algn="ctr" defTabSz="1217613" rtl="0" fontAlgn="base">
        <a:spcBef>
          <a:spcPct val="0"/>
        </a:spcBef>
        <a:spcAft>
          <a:spcPct val="0"/>
        </a:spcAft>
        <a:defRPr sz="5800">
          <a:solidFill>
            <a:schemeClr val="tx1"/>
          </a:solidFill>
          <a:latin typeface="Calibri" pitchFamily="34" charset="0"/>
          <a:ea typeface="宋体" charset="-122"/>
        </a:defRPr>
      </a:lvl8pPr>
      <a:lvl9pPr marL="1828800" algn="ctr" defTabSz="1217613" rtl="0" fontAlgn="base">
        <a:spcBef>
          <a:spcPct val="0"/>
        </a:spcBef>
        <a:spcAft>
          <a:spcPct val="0"/>
        </a:spcAft>
        <a:defRPr sz="5800">
          <a:solidFill>
            <a:schemeClr val="tx1"/>
          </a:solidFill>
          <a:latin typeface="Calibri" pitchFamily="34" charset="0"/>
          <a:ea typeface="宋体" charset="-122"/>
        </a:defRPr>
      </a:lvl9pPr>
    </p:titleStyle>
    <p:bodyStyle>
      <a:lvl1pPr marL="455613" indent="-455613" algn="l" defTabSz="1217613" rtl="0" eaLnBrk="0" fontAlgn="base" hangingPunct="0">
        <a:spcBef>
          <a:spcPct val="20000"/>
        </a:spcBef>
        <a:spcAft>
          <a:spcPct val="0"/>
        </a:spcAft>
        <a:buFont typeface="Arial" charset="0"/>
        <a:buChar char="•"/>
        <a:defRPr sz="4200" kern="1200">
          <a:solidFill>
            <a:schemeClr val="tx1"/>
          </a:solidFill>
          <a:latin typeface="+mn-lt"/>
          <a:ea typeface="+mn-ea"/>
          <a:cs typeface="宋体"/>
        </a:defRPr>
      </a:lvl1pPr>
      <a:lvl2pPr marL="989013" indent="-379413" algn="l" defTabSz="1217613" rtl="0" eaLnBrk="0" fontAlgn="base" hangingPunct="0">
        <a:spcBef>
          <a:spcPct val="20000"/>
        </a:spcBef>
        <a:spcAft>
          <a:spcPct val="0"/>
        </a:spcAft>
        <a:buFont typeface="Arial" charset="0"/>
        <a:buChar char="–"/>
        <a:defRPr sz="3700" kern="1200">
          <a:solidFill>
            <a:schemeClr val="tx1"/>
          </a:solidFill>
          <a:latin typeface="+mn-lt"/>
          <a:ea typeface="+mn-ea"/>
          <a:cs typeface="宋体"/>
        </a:defRPr>
      </a:lvl2pPr>
      <a:lvl3pPr marL="1522413" indent="-303213" algn="l" defTabSz="1217613" rtl="0" eaLnBrk="0" fontAlgn="base" hangingPunct="0">
        <a:spcBef>
          <a:spcPct val="20000"/>
        </a:spcBef>
        <a:spcAft>
          <a:spcPct val="0"/>
        </a:spcAft>
        <a:buFont typeface="Arial" charset="0"/>
        <a:buChar char="•"/>
        <a:defRPr sz="3100" kern="1200">
          <a:solidFill>
            <a:schemeClr val="tx1"/>
          </a:solidFill>
          <a:latin typeface="+mn-lt"/>
          <a:ea typeface="+mn-ea"/>
          <a:cs typeface="宋体"/>
        </a:defRPr>
      </a:lvl3pPr>
      <a:lvl4pPr marL="2132013" indent="-303213" algn="l" defTabSz="1217613" rtl="0" eaLnBrk="0" fontAlgn="base" hangingPunct="0">
        <a:spcBef>
          <a:spcPct val="20000"/>
        </a:spcBef>
        <a:spcAft>
          <a:spcPct val="0"/>
        </a:spcAft>
        <a:buFont typeface="Arial" charset="0"/>
        <a:buChar char="–"/>
        <a:defRPr sz="2600" kern="1200">
          <a:solidFill>
            <a:schemeClr val="tx1"/>
          </a:solidFill>
          <a:latin typeface="+mn-lt"/>
          <a:ea typeface="+mn-ea"/>
          <a:cs typeface="宋体"/>
        </a:defRPr>
      </a:lvl4pPr>
      <a:lvl5pPr marL="2741613" indent="-303213" algn="l" defTabSz="1217613" rtl="0" eaLnBrk="0" fontAlgn="base" hangingPunct="0">
        <a:spcBef>
          <a:spcPct val="20000"/>
        </a:spcBef>
        <a:spcAft>
          <a:spcPct val="0"/>
        </a:spcAft>
        <a:buFont typeface="Arial" charset="0"/>
        <a:buChar char="»"/>
        <a:defRPr sz="2600" kern="1200">
          <a:solidFill>
            <a:schemeClr val="tx1"/>
          </a:solidFill>
          <a:latin typeface="+mn-lt"/>
          <a:ea typeface="+mn-ea"/>
          <a:cs typeface="宋体"/>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Google Shape;6;p15"/>
          <p:cNvSpPr txBox="1">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bodyPr>
          <a:lstStyle/>
          <a:p>
            <a:pPr lvl="0"/>
            <a:endParaRPr lang="en-US" smtClean="0">
              <a:sym typeface="Arial" charset="0"/>
            </a:endParaRPr>
          </a:p>
        </p:txBody>
      </p:sp>
      <p:sp>
        <p:nvSpPr>
          <p:cNvPr id="26627" name="Google Shape;7;p15"/>
          <p:cNvSpPr txBox="1">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en-US" smtClean="0">
              <a:sym typeface="Arial" charset="0"/>
            </a:endParaRPr>
          </a:p>
        </p:txBody>
      </p:sp>
      <p:sp>
        <p:nvSpPr>
          <p:cNvPr id="8" name="Google Shape;8;p15"/>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fontAlgn="auto">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9" name="Google Shape;9;p15"/>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fontAlgn="auto">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defRPr/>
            </a:pPr>
            <a:endParaRPr/>
          </a:p>
        </p:txBody>
      </p:sp>
      <p:sp>
        <p:nvSpPr>
          <p:cNvPr id="10" name="Google Shape;10;p15"/>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fontAlgn="auto">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a:defRPr/>
            </a:pPr>
            <a:fld id="{D41E151B-B477-488C-A190-4D1C76276DA1}" type="slidenum">
              <a:rPr lang="en-US"/>
              <a:pPr>
                <a:defRPr/>
              </a:pPr>
              <a:t>‹#›</a:t>
            </a:fld>
            <a:endParaRPr lang="en-US"/>
          </a:p>
        </p:txBody>
      </p:sp>
    </p:spTree>
  </p:cSld>
  <p:clrMap bg1="lt1" tx1="dk1" bg2="dk2" tx2="lt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56.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11.xml"/><Relationship Id="rId18" Type="http://schemas.openxmlformats.org/officeDocument/2006/relationships/image" Target="../media/image28.png"/><Relationship Id="rId26" Type="http://schemas.openxmlformats.org/officeDocument/2006/relationships/slide" Target="slide14.xml"/><Relationship Id="rId3" Type="http://schemas.openxmlformats.org/officeDocument/2006/relationships/slide" Target="slide6.xml"/><Relationship Id="rId21" Type="http://schemas.openxmlformats.org/officeDocument/2006/relationships/image" Target="../media/image31.png"/><Relationship Id="rId7" Type="http://schemas.openxmlformats.org/officeDocument/2006/relationships/slide" Target="slide10.xml"/><Relationship Id="rId12" Type="http://schemas.openxmlformats.org/officeDocument/2006/relationships/image" Target="../media/image25.png"/><Relationship Id="rId17" Type="http://schemas.openxmlformats.org/officeDocument/2006/relationships/slide" Target="slide7.xml"/><Relationship Id="rId25"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22.png"/><Relationship Id="rId11" Type="http://schemas.openxmlformats.org/officeDocument/2006/relationships/slide" Target="slide8.xml"/><Relationship Id="rId24" Type="http://schemas.openxmlformats.org/officeDocument/2006/relationships/image" Target="../media/image34.png"/><Relationship Id="rId5" Type="http://schemas.openxmlformats.org/officeDocument/2006/relationships/slide" Target="slide9.xml"/><Relationship Id="rId15" Type="http://schemas.openxmlformats.org/officeDocument/2006/relationships/slide" Target="slide13.xml"/><Relationship Id="rId23" Type="http://schemas.openxmlformats.org/officeDocument/2006/relationships/image" Target="../media/image33.pn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slide" Target="slide12.xml"/><Relationship Id="rId14" Type="http://schemas.openxmlformats.org/officeDocument/2006/relationships/image" Target="../media/image26.png"/><Relationship Id="rId22" Type="http://schemas.openxmlformats.org/officeDocument/2006/relationships/image" Target="../media/image32.png"/><Relationship Id="rId27"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组合 15"/>
          <p:cNvGrpSpPr>
            <a:grpSpLocks/>
          </p:cNvGrpSpPr>
          <p:nvPr/>
        </p:nvGrpSpPr>
        <p:grpSpPr bwMode="auto">
          <a:xfrm>
            <a:off x="0" y="-220663"/>
            <a:ext cx="12895263" cy="7947026"/>
            <a:chOff x="0" y="-221063"/>
            <a:chExt cx="12895093" cy="7946844"/>
          </a:xfrm>
        </p:grpSpPr>
        <p:sp>
          <p:nvSpPr>
            <p:cNvPr id="17" name="矩形 16"/>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39957" name="组合 17"/>
            <p:cNvGrpSpPr>
              <a:grpSpLocks/>
            </p:cNvGrpSpPr>
            <p:nvPr/>
          </p:nvGrpSpPr>
          <p:grpSpPr bwMode="auto">
            <a:xfrm>
              <a:off x="144150" y="-221063"/>
              <a:ext cx="12750943" cy="7946844"/>
              <a:chOff x="2627224" y="-795141"/>
              <a:chExt cx="10013806" cy="7040780"/>
            </a:xfrm>
          </p:grpSpPr>
          <p:sp>
            <p:nvSpPr>
              <p:cNvPr id="19" name="矩形 18"/>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82" name="组合 81"/>
          <p:cNvGrpSpPr>
            <a:grpSpLocks/>
          </p:cNvGrpSpPr>
          <p:nvPr/>
        </p:nvGrpSpPr>
        <p:grpSpPr bwMode="auto">
          <a:xfrm>
            <a:off x="0" y="5207000"/>
            <a:ext cx="12523788" cy="1647825"/>
            <a:chOff x="0" y="5207212"/>
            <a:chExt cx="12523845" cy="1647370"/>
          </a:xfrm>
        </p:grpSpPr>
        <p:pic>
          <p:nvPicPr>
            <p:cNvPr id="39954" name="图片 82"/>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39955" name="图片 83"/>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87" name="组合 86"/>
          <p:cNvGrpSpPr>
            <a:grpSpLocks/>
          </p:cNvGrpSpPr>
          <p:nvPr/>
        </p:nvGrpSpPr>
        <p:grpSpPr bwMode="auto">
          <a:xfrm>
            <a:off x="2516188" y="547688"/>
            <a:ext cx="7443787" cy="4760912"/>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 name="云形 85"/>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7" name="图片 6"/>
          <p:cNvPicPr>
            <a:picLocks noChangeAspect="1"/>
          </p:cNvPicPr>
          <p:nvPr/>
        </p:nvPicPr>
        <p:blipFill>
          <a:blip r:embed="rId6"/>
          <a:srcRect/>
          <a:stretch>
            <a:fillRect/>
          </a:stretch>
        </p:blipFill>
        <p:spPr bwMode="auto">
          <a:xfrm>
            <a:off x="10710863" y="3770313"/>
            <a:ext cx="1344612" cy="1343025"/>
          </a:xfrm>
          <a:prstGeom prst="rect">
            <a:avLst/>
          </a:prstGeom>
          <a:noFill/>
          <a:ln w="9525">
            <a:noFill/>
            <a:miter lim="800000"/>
            <a:headEnd/>
            <a:tailEnd/>
          </a:ln>
        </p:spPr>
      </p:pic>
      <p:pic>
        <p:nvPicPr>
          <p:cNvPr id="14" name="图片 13"/>
          <p:cNvPicPr>
            <a:picLocks noChangeAspect="1"/>
          </p:cNvPicPr>
          <p:nvPr/>
        </p:nvPicPr>
        <p:blipFill>
          <a:blip r:embed="rId7"/>
          <a:srcRect/>
          <a:stretch>
            <a:fillRect/>
          </a:stretch>
        </p:blipFill>
        <p:spPr bwMode="auto">
          <a:xfrm>
            <a:off x="7924800" y="544513"/>
            <a:ext cx="1112838" cy="1112837"/>
          </a:xfrm>
          <a:prstGeom prst="rect">
            <a:avLst/>
          </a:prstGeom>
          <a:noFill/>
          <a:ln w="9525">
            <a:noFill/>
            <a:miter lim="800000"/>
            <a:headEnd/>
            <a:tailEnd/>
          </a:ln>
        </p:spPr>
      </p:pic>
      <p:pic>
        <p:nvPicPr>
          <p:cNvPr id="89" name="图片 88"/>
          <p:cNvPicPr>
            <a:picLocks noChangeAspect="1"/>
          </p:cNvPicPr>
          <p:nvPr/>
        </p:nvPicPr>
        <p:blipFill>
          <a:blip r:embed="rId8"/>
          <a:srcRect/>
          <a:stretch>
            <a:fillRect/>
          </a:stretch>
        </p:blipFill>
        <p:spPr bwMode="auto">
          <a:xfrm>
            <a:off x="982663" y="407988"/>
            <a:ext cx="2981325" cy="4019550"/>
          </a:xfrm>
          <a:prstGeom prst="rect">
            <a:avLst/>
          </a:prstGeom>
          <a:noFill/>
          <a:ln w="9525">
            <a:noFill/>
            <a:miter lim="800000"/>
            <a:headEnd/>
            <a:tailEnd/>
          </a:ln>
        </p:spPr>
      </p:pic>
      <p:sp>
        <p:nvSpPr>
          <p:cNvPr id="39" name="文本框 38"/>
          <p:cNvSpPr txBox="1">
            <a:spLocks noChangeArrowheads="1"/>
          </p:cNvSpPr>
          <p:nvPr/>
        </p:nvSpPr>
        <p:spPr bwMode="auto">
          <a:xfrm>
            <a:off x="3057525" y="1633538"/>
            <a:ext cx="6073775" cy="1568450"/>
          </a:xfrm>
          <a:prstGeom prst="rect">
            <a:avLst/>
          </a:prstGeom>
          <a:noFill/>
          <a:ln w="9525">
            <a:noFill/>
            <a:miter lim="800000"/>
            <a:headEnd/>
            <a:tailEnd/>
          </a:ln>
        </p:spPr>
        <p:txBody>
          <a:bodyPr>
            <a:spAutoFit/>
          </a:bodyPr>
          <a:lstStyle/>
          <a:p>
            <a:pPr algn="ctr"/>
            <a:r>
              <a:rPr lang="en-US" sz="4800" b="1">
                <a:solidFill>
                  <a:srgbClr val="EB661A"/>
                </a:solidFill>
                <a:latin typeface="#9Slide02 Noi dung dai"/>
                <a:ea typeface="#9Slide02 Noi dung dai"/>
                <a:cs typeface="#9Slide02 Noi dung dai"/>
              </a:rPr>
              <a:t>Bài 9: </a:t>
            </a:r>
          </a:p>
          <a:p>
            <a:pPr algn="ctr"/>
            <a:r>
              <a:rPr lang="en-US" sz="4800" b="1">
                <a:solidFill>
                  <a:srgbClr val="EB661A"/>
                </a:solidFill>
                <a:latin typeface="#9Slide02 Noi dung dai"/>
                <a:ea typeface="#9Slide02 Noi dung dai"/>
                <a:cs typeface="#9Slide02 Noi dung dai"/>
              </a:rPr>
              <a:t>Sáng tạo nghệ thuật</a:t>
            </a:r>
            <a:endParaRPr lang="en-US" altLang="zh-CN" sz="13800">
              <a:solidFill>
                <a:srgbClr val="EB661A"/>
              </a:solidFill>
              <a:latin typeface="#9Slide02 Noi dung dai"/>
              <a:ea typeface="#9Slide02 Noi dung dai"/>
              <a:cs typeface="#9Slide02 Noi dung dai"/>
            </a:endParaRPr>
          </a:p>
        </p:txBody>
      </p:sp>
      <p:grpSp>
        <p:nvGrpSpPr>
          <p:cNvPr id="24" name="组合 23"/>
          <p:cNvGrpSpPr>
            <a:grpSpLocks/>
          </p:cNvGrpSpPr>
          <p:nvPr/>
        </p:nvGrpSpPr>
        <p:grpSpPr bwMode="auto">
          <a:xfrm>
            <a:off x="9913938" y="619125"/>
            <a:ext cx="1633537" cy="1044575"/>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9216674" y="4084843"/>
              <a:ext cx="1757367" cy="112246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13" name="图片 12"/>
          <p:cNvPicPr>
            <a:picLocks noChangeAspect="1"/>
          </p:cNvPicPr>
          <p:nvPr/>
        </p:nvPicPr>
        <p:blipFill>
          <a:blip r:embed="rId9"/>
          <a:srcRect/>
          <a:stretch>
            <a:fillRect/>
          </a:stretch>
        </p:blipFill>
        <p:spPr bwMode="auto">
          <a:xfrm rot="3200954">
            <a:off x="10506869" y="919956"/>
            <a:ext cx="482600" cy="446088"/>
          </a:xfrm>
          <a:prstGeom prst="rect">
            <a:avLst/>
          </a:prstGeom>
          <a:noFill/>
          <a:ln w="9525">
            <a:noFill/>
            <a:miter lim="800000"/>
            <a:headEnd/>
            <a:tailEnd/>
          </a:ln>
        </p:spPr>
      </p:pic>
      <p:grpSp>
        <p:nvGrpSpPr>
          <p:cNvPr id="39946" name="组合 22"/>
          <p:cNvGrpSpPr>
            <a:grpSpLocks/>
          </p:cNvGrpSpPr>
          <p:nvPr/>
        </p:nvGrpSpPr>
        <p:grpSpPr bwMode="auto">
          <a:xfrm>
            <a:off x="625475" y="3570288"/>
            <a:ext cx="1890713" cy="1209675"/>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云形 42"/>
            <p:cNvSpPr/>
            <p:nvPr/>
          </p:nvSpPr>
          <p:spPr>
            <a:xfrm>
              <a:off x="1414114" y="5707233"/>
              <a:ext cx="1200344" cy="766619"/>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80" name="图片 79"/>
          <p:cNvPicPr>
            <a:picLocks noChangeAspect="1"/>
          </p:cNvPicPr>
          <p:nvPr/>
        </p:nvPicPr>
        <p:blipFill>
          <a:blip r:embed="rId10"/>
          <a:srcRect/>
          <a:stretch>
            <a:fillRect/>
          </a:stretch>
        </p:blipFill>
        <p:spPr bwMode="auto">
          <a:xfrm>
            <a:off x="8558213" y="2489200"/>
            <a:ext cx="2551112" cy="55816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wipe(down)">
                                      <p:cBhvr>
                                        <p:cTn id="14" dur="500"/>
                                        <p:tgtEl>
                                          <p:spTgt spid="80"/>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1000"/>
                                        <p:tgtEl>
                                          <p:spTgt spid="89"/>
                                        </p:tgtEl>
                                      </p:cBhvr>
                                    </p:animEffect>
                                    <p:anim calcmode="lin" valueType="num">
                                      <p:cBhvr>
                                        <p:cTn id="32" dur="1000" fill="hold"/>
                                        <p:tgtEl>
                                          <p:spTgt spid="89"/>
                                        </p:tgtEl>
                                        <p:attrNameLst>
                                          <p:attrName>ppt_x</p:attrName>
                                        </p:attrNameLst>
                                      </p:cBhvr>
                                      <p:tavLst>
                                        <p:tav tm="0">
                                          <p:val>
                                            <p:strVal val="#ppt_x"/>
                                          </p:val>
                                        </p:tav>
                                        <p:tav tm="100000">
                                          <p:val>
                                            <p:strVal val="#ppt_x"/>
                                          </p:val>
                                        </p:tav>
                                      </p:tavLst>
                                    </p:anim>
                                    <p:anim calcmode="lin" valueType="num">
                                      <p:cBhvr>
                                        <p:cTn id="3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209675" y="0"/>
            <a:ext cx="9772650"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5299" name="Picture 2" descr="Diagram&#10;&#10;Description automatically generated"/>
          <p:cNvPicPr>
            <a:picLocks noChangeAspect="1"/>
          </p:cNvPicPr>
          <p:nvPr/>
        </p:nvPicPr>
        <p:blipFill>
          <a:blip r:embed="rId2"/>
          <a:srcRect b="13985"/>
          <a:stretch>
            <a:fillRect/>
          </a:stretch>
        </p:blipFill>
        <p:spPr bwMode="auto">
          <a:xfrm>
            <a:off x="1333500" y="0"/>
            <a:ext cx="9271000" cy="6858000"/>
          </a:xfrm>
          <a:prstGeom prst="rect">
            <a:avLst/>
          </a:prstGeom>
          <a:noFill/>
          <a:ln w="9525">
            <a:noFill/>
            <a:miter lim="800000"/>
            <a:headEnd/>
            <a:tailEnd/>
          </a:ln>
        </p:spPr>
      </p:pic>
      <p:sp>
        <p:nvSpPr>
          <p:cNvPr id="6" name="TextBox 5">
            <a:extLst>
              <a:ext uri="{FF2B5EF4-FFF2-40B4-BE49-F238E27FC236}"/>
            </a:extLst>
          </p:cNvPr>
          <p:cNvSpPr txBox="1"/>
          <p:nvPr/>
        </p:nvSpPr>
        <p:spPr>
          <a:xfrm>
            <a:off x="0" y="5411450"/>
            <a:ext cx="4998460" cy="1446550"/>
          </a:xfrm>
          <a:prstGeom prst="rect">
            <a:avLst/>
          </a:prstGeom>
          <a:solidFill>
            <a:srgbClr val="FFFF00"/>
          </a:solidFill>
        </p:spPr>
        <p:txBody>
          <a:bodyPr>
            <a:spAutoFit/>
          </a:bodyPr>
          <a:lstStyle/>
          <a:p>
            <a:pPr algn="ctr" fontAlgn="auto">
              <a:spcBef>
                <a:spcPts val="0"/>
              </a:spcBef>
              <a:spcAft>
                <a:spcPts val="0"/>
              </a:spcAft>
              <a:defRPr/>
            </a:pP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đánh</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đàn</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55301" name="Google Shape;233;p12">
            <a:hlinkClick r:id="rId3" action="ppaction://hlinksldjump"/>
          </p:cNvPr>
          <p:cNvPicPr preferRelativeResize="0">
            <a:picLocks noChangeAspect="1" noChangeArrowheads="1"/>
          </p:cNvPicPr>
          <p:nvPr/>
        </p:nvPicPr>
        <p:blipFill>
          <a:blip r:embed="rId4"/>
          <a:srcRect/>
          <a:stretch>
            <a:fillRect/>
          </a:stretch>
        </p:blipFill>
        <p:spPr bwMode="auto">
          <a:xfrm>
            <a:off x="10136188" y="4860925"/>
            <a:ext cx="2036762" cy="1749425"/>
          </a:xfrm>
          <a:prstGeom prst="rect">
            <a:avLst/>
          </a:prstGeom>
          <a:noFill/>
          <a:ln w="9525">
            <a:noFill/>
            <a:miter lim="800000"/>
            <a:headEnd/>
            <a:tailEnd/>
          </a:ln>
        </p:spPr>
      </p:pic>
      <p:pic>
        <p:nvPicPr>
          <p:cNvPr id="55302" name="Google Shape;234;p12"/>
          <p:cNvPicPr preferRelativeResize="0">
            <a:picLocks noChangeAspect="1" noChangeArrowheads="1"/>
          </p:cNvPicPr>
          <p:nvPr/>
        </p:nvPicPr>
        <p:blipFill>
          <a:blip r:embed="rId5"/>
          <a:srcRect/>
          <a:stretch>
            <a:fillRect/>
          </a:stretch>
        </p:blipFill>
        <p:spPr bwMode="auto">
          <a:xfrm>
            <a:off x="10688638" y="5905500"/>
            <a:ext cx="1503362" cy="95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209675" y="0"/>
            <a:ext cx="9772650"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6323" name="Picture 2" descr="A picture containing text, sport&#10;&#10;Description automatically generated"/>
          <p:cNvPicPr>
            <a:picLocks noChangeAspect="1"/>
          </p:cNvPicPr>
          <p:nvPr/>
        </p:nvPicPr>
        <p:blipFill>
          <a:blip r:embed="rId2"/>
          <a:srcRect l="-8011" t="1347" r="-5629" b="2020"/>
          <a:stretch>
            <a:fillRect/>
          </a:stretch>
        </p:blipFill>
        <p:spPr bwMode="auto">
          <a:xfrm>
            <a:off x="1460500" y="93663"/>
            <a:ext cx="8937625" cy="6764337"/>
          </a:xfrm>
          <a:prstGeom prst="rect">
            <a:avLst/>
          </a:prstGeom>
          <a:noFill/>
          <a:ln w="9525">
            <a:noFill/>
            <a:miter lim="800000"/>
            <a:headEnd/>
            <a:tailEnd/>
          </a:ln>
        </p:spPr>
      </p:pic>
      <p:sp>
        <p:nvSpPr>
          <p:cNvPr id="4" name="TextBox 3">
            <a:extLst>
              <a:ext uri="{FF2B5EF4-FFF2-40B4-BE49-F238E27FC236}"/>
            </a:extLst>
          </p:cNvPr>
          <p:cNvSpPr txBox="1"/>
          <p:nvPr/>
        </p:nvSpPr>
        <p:spPr>
          <a:xfrm>
            <a:off x="1210277" y="5317182"/>
            <a:ext cx="7480300" cy="1446550"/>
          </a:xfrm>
          <a:prstGeom prst="rect">
            <a:avLst/>
          </a:prstGeom>
          <a:solidFill>
            <a:srgbClr val="FFFF00"/>
          </a:solidFill>
        </p:spPr>
        <p:txBody>
          <a:bodyPr>
            <a:spAutoFit/>
          </a:bodyPr>
          <a:lstStyle/>
          <a:p>
            <a:pPr algn="ctr" fontAlgn="auto">
              <a:spcBef>
                <a:spcPts val="0"/>
              </a:spcBef>
              <a:spcAft>
                <a:spcPts val="0"/>
              </a:spcAft>
              <a:defRPr/>
            </a:pP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biểu</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diễn</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xiếc</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56325" name="Google Shape;233;p12">
            <a:hlinkClick r:id="rId3" action="ppaction://hlinksldjump"/>
          </p:cNvPr>
          <p:cNvPicPr preferRelativeResize="0">
            <a:picLocks noChangeAspect="1" noChangeArrowheads="1"/>
          </p:cNvPicPr>
          <p:nvPr/>
        </p:nvPicPr>
        <p:blipFill>
          <a:blip r:embed="rId4"/>
          <a:srcRect/>
          <a:stretch>
            <a:fillRect/>
          </a:stretch>
        </p:blipFill>
        <p:spPr bwMode="auto">
          <a:xfrm>
            <a:off x="10136188" y="4860925"/>
            <a:ext cx="2036762" cy="1749425"/>
          </a:xfrm>
          <a:prstGeom prst="rect">
            <a:avLst/>
          </a:prstGeom>
          <a:noFill/>
          <a:ln w="9525">
            <a:noFill/>
            <a:miter lim="800000"/>
            <a:headEnd/>
            <a:tailEnd/>
          </a:ln>
        </p:spPr>
      </p:pic>
      <p:pic>
        <p:nvPicPr>
          <p:cNvPr id="56326" name="Google Shape;234;p12"/>
          <p:cNvPicPr preferRelativeResize="0">
            <a:picLocks noChangeAspect="1" noChangeArrowheads="1"/>
          </p:cNvPicPr>
          <p:nvPr/>
        </p:nvPicPr>
        <p:blipFill>
          <a:blip r:embed="rId5"/>
          <a:srcRect/>
          <a:stretch>
            <a:fillRect/>
          </a:stretch>
        </p:blipFill>
        <p:spPr bwMode="auto">
          <a:xfrm>
            <a:off x="10688638" y="5905500"/>
            <a:ext cx="1503362" cy="95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209675" y="0"/>
            <a:ext cx="9772650"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7347" name="Picture 2" descr="A picture containing megalith&#10;&#10;Description automatically generated"/>
          <p:cNvPicPr>
            <a:picLocks noChangeAspect="1"/>
          </p:cNvPicPr>
          <p:nvPr/>
        </p:nvPicPr>
        <p:blipFill>
          <a:blip r:embed="rId2"/>
          <a:srcRect t="13733"/>
          <a:stretch>
            <a:fillRect/>
          </a:stretch>
        </p:blipFill>
        <p:spPr bwMode="auto">
          <a:xfrm>
            <a:off x="1460500" y="0"/>
            <a:ext cx="9271000" cy="6858000"/>
          </a:xfrm>
          <a:prstGeom prst="rect">
            <a:avLst/>
          </a:prstGeom>
          <a:noFill/>
          <a:ln w="9525">
            <a:noFill/>
            <a:miter lim="800000"/>
            <a:headEnd/>
            <a:tailEnd/>
          </a:ln>
        </p:spPr>
      </p:pic>
      <p:sp>
        <p:nvSpPr>
          <p:cNvPr id="4" name="TextBox 3">
            <a:extLst>
              <a:ext uri="{FF2B5EF4-FFF2-40B4-BE49-F238E27FC236}"/>
            </a:extLst>
          </p:cNvPr>
          <p:cNvSpPr txBox="1"/>
          <p:nvPr/>
        </p:nvSpPr>
        <p:spPr>
          <a:xfrm>
            <a:off x="4051300" y="5500350"/>
            <a:ext cx="4998460" cy="1446550"/>
          </a:xfrm>
          <a:prstGeom prst="rect">
            <a:avLst/>
          </a:prstGeom>
          <a:solidFill>
            <a:srgbClr val="FFFF00"/>
          </a:solidFill>
        </p:spPr>
        <p:txBody>
          <a:bodyPr>
            <a:spAutoFit/>
          </a:bodyPr>
          <a:lstStyle/>
          <a:p>
            <a:pPr fontAlgn="auto">
              <a:spcBef>
                <a:spcPts val="0"/>
              </a:spcBef>
              <a:spcAft>
                <a:spcPts val="0"/>
              </a:spcAft>
              <a:defRPr/>
            </a:pPr>
            <a:r>
              <a:rPr lang="vi-VN" sz="8800" dirty="0">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tạc tượng</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57349" name="Google Shape;233;p12">
            <a:hlinkClick r:id="rId3" action="ppaction://hlinksldjump"/>
          </p:cNvPr>
          <p:cNvPicPr preferRelativeResize="0">
            <a:picLocks noChangeAspect="1" noChangeArrowheads="1"/>
          </p:cNvPicPr>
          <p:nvPr/>
        </p:nvPicPr>
        <p:blipFill>
          <a:blip r:embed="rId4"/>
          <a:srcRect/>
          <a:stretch>
            <a:fillRect/>
          </a:stretch>
        </p:blipFill>
        <p:spPr bwMode="auto">
          <a:xfrm>
            <a:off x="10136188" y="4860925"/>
            <a:ext cx="2036762" cy="1749425"/>
          </a:xfrm>
          <a:prstGeom prst="rect">
            <a:avLst/>
          </a:prstGeom>
          <a:noFill/>
          <a:ln w="9525">
            <a:noFill/>
            <a:miter lim="800000"/>
            <a:headEnd/>
            <a:tailEnd/>
          </a:ln>
        </p:spPr>
      </p:pic>
      <p:pic>
        <p:nvPicPr>
          <p:cNvPr id="57350" name="Google Shape;234;p12"/>
          <p:cNvPicPr preferRelativeResize="0">
            <a:picLocks noChangeAspect="1" noChangeArrowheads="1"/>
          </p:cNvPicPr>
          <p:nvPr/>
        </p:nvPicPr>
        <p:blipFill>
          <a:blip r:embed="rId5"/>
          <a:srcRect/>
          <a:stretch>
            <a:fillRect/>
          </a:stretch>
        </p:blipFill>
        <p:spPr bwMode="auto">
          <a:xfrm>
            <a:off x="10688638" y="5905500"/>
            <a:ext cx="1503362" cy="95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209675" y="0"/>
            <a:ext cx="9772650"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8371" name="Picture 2" descr="A group of people holding kites&#10;&#10;Description automatically generated with low confidence"/>
          <p:cNvPicPr>
            <a:picLocks noChangeAspect="1"/>
          </p:cNvPicPr>
          <p:nvPr/>
        </p:nvPicPr>
        <p:blipFill>
          <a:blip r:embed="rId2"/>
          <a:srcRect t="8675"/>
          <a:stretch>
            <a:fillRect/>
          </a:stretch>
        </p:blipFill>
        <p:spPr bwMode="auto">
          <a:xfrm>
            <a:off x="1460500" y="0"/>
            <a:ext cx="9271000" cy="6858000"/>
          </a:xfrm>
          <a:prstGeom prst="rect">
            <a:avLst/>
          </a:prstGeom>
          <a:noFill/>
          <a:ln w="9525">
            <a:noFill/>
            <a:miter lim="800000"/>
            <a:headEnd/>
            <a:tailEnd/>
          </a:ln>
        </p:spPr>
      </p:pic>
      <p:sp>
        <p:nvSpPr>
          <p:cNvPr id="4" name="TextBox 3">
            <a:extLst>
              <a:ext uri="{FF2B5EF4-FFF2-40B4-BE49-F238E27FC236}"/>
            </a:extLst>
          </p:cNvPr>
          <p:cNvSpPr txBox="1"/>
          <p:nvPr/>
        </p:nvSpPr>
        <p:spPr>
          <a:xfrm>
            <a:off x="4737100" y="5411450"/>
            <a:ext cx="4998460" cy="1446550"/>
          </a:xfrm>
          <a:prstGeom prst="rect">
            <a:avLst/>
          </a:prstGeom>
          <a:solidFill>
            <a:srgbClr val="FFFF00"/>
          </a:solidFill>
        </p:spPr>
        <p:txBody>
          <a:bodyPr>
            <a:spAutoFit/>
          </a:bodyPr>
          <a:lstStyle/>
          <a:p>
            <a:pPr algn="ctr" fontAlgn="auto">
              <a:spcBef>
                <a:spcPts val="0"/>
              </a:spcBef>
              <a:spcAft>
                <a:spcPts val="0"/>
              </a:spcAft>
              <a:defRPr/>
            </a:pPr>
            <a:r>
              <a:rPr lang="en-US" sz="8800" dirty="0" err="1">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múa</a:t>
            </a:r>
            <a:r>
              <a:rPr lang="en-US" sz="8800" dirty="0">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latin typeface="#9Slide02 Noi dung dai" panose="02000000000000000000" pitchFamily="2" charset="0"/>
                <a:ea typeface="#9Slide02 Noi dung dai" panose="02000000000000000000" pitchFamily="2" charset="0"/>
                <a:cs typeface="Tahoma" panose="020B0604030504040204" pitchFamily="34" charset="0"/>
              </a:rPr>
              <a:t>sạp</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58373" name="Google Shape;233;p12">
            <a:hlinkClick r:id="rId3" action="ppaction://hlinksldjump"/>
          </p:cNvPr>
          <p:cNvPicPr preferRelativeResize="0">
            <a:picLocks noChangeAspect="1" noChangeArrowheads="1"/>
          </p:cNvPicPr>
          <p:nvPr/>
        </p:nvPicPr>
        <p:blipFill>
          <a:blip r:embed="rId4"/>
          <a:srcRect/>
          <a:stretch>
            <a:fillRect/>
          </a:stretch>
        </p:blipFill>
        <p:spPr bwMode="auto">
          <a:xfrm>
            <a:off x="10136188" y="4860925"/>
            <a:ext cx="2036762" cy="1749425"/>
          </a:xfrm>
          <a:prstGeom prst="rect">
            <a:avLst/>
          </a:prstGeom>
          <a:noFill/>
          <a:ln w="9525">
            <a:noFill/>
            <a:miter lim="800000"/>
            <a:headEnd/>
            <a:tailEnd/>
          </a:ln>
        </p:spPr>
      </p:pic>
      <p:pic>
        <p:nvPicPr>
          <p:cNvPr id="58374" name="Google Shape;234;p12"/>
          <p:cNvPicPr preferRelativeResize="0">
            <a:picLocks noChangeAspect="1" noChangeArrowheads="1"/>
          </p:cNvPicPr>
          <p:nvPr/>
        </p:nvPicPr>
        <p:blipFill>
          <a:blip r:embed="rId5"/>
          <a:srcRect/>
          <a:stretch>
            <a:fillRect/>
          </a:stretch>
        </p:blipFill>
        <p:spPr bwMode="auto">
          <a:xfrm>
            <a:off x="10688638" y="5905500"/>
            <a:ext cx="1503362" cy="95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9394" name="Google Shape;240;p13"/>
          <p:cNvPicPr preferRelativeResize="0">
            <a:picLocks noChangeAspect="1" noChangeArrowheads="1"/>
          </p:cNvPicPr>
          <p:nvPr/>
        </p:nvPicPr>
        <p:blipFill>
          <a:blip r:embed="rId4"/>
          <a:srcRect l="40297" t="44231" r="46039" b="5872"/>
          <a:stretch>
            <a:fillRect/>
          </a:stretch>
        </p:blipFill>
        <p:spPr bwMode="auto">
          <a:xfrm>
            <a:off x="1703388" y="3357563"/>
            <a:ext cx="1571625" cy="3711575"/>
          </a:xfrm>
          <a:prstGeom prst="rect">
            <a:avLst/>
          </a:prstGeom>
          <a:noFill/>
          <a:ln w="9525">
            <a:noFill/>
            <a:miter lim="800000"/>
            <a:headEnd/>
            <a:tailEnd/>
          </a:ln>
        </p:spPr>
      </p:pic>
      <p:pic>
        <p:nvPicPr>
          <p:cNvPr id="59395" name="Google Shape;241;p13"/>
          <p:cNvPicPr preferRelativeResize="0">
            <a:picLocks noChangeAspect="1" noChangeArrowheads="1"/>
          </p:cNvPicPr>
          <p:nvPr/>
        </p:nvPicPr>
        <p:blipFill>
          <a:blip r:embed="rId5"/>
          <a:srcRect/>
          <a:stretch>
            <a:fillRect/>
          </a:stretch>
        </p:blipFill>
        <p:spPr bwMode="auto">
          <a:xfrm>
            <a:off x="1703388" y="173038"/>
            <a:ext cx="1736725" cy="1323975"/>
          </a:xfrm>
          <a:prstGeom prst="rect">
            <a:avLst/>
          </a:prstGeom>
          <a:noFill/>
          <a:ln w="9525">
            <a:noFill/>
            <a:miter lim="800000"/>
            <a:headEnd/>
            <a:tailEnd/>
          </a:ln>
        </p:spPr>
      </p:pic>
      <p:pic>
        <p:nvPicPr>
          <p:cNvPr id="59396" name="Google Shape;242;p13"/>
          <p:cNvPicPr preferRelativeResize="0">
            <a:picLocks noChangeAspect="1" noChangeArrowheads="1"/>
          </p:cNvPicPr>
          <p:nvPr/>
        </p:nvPicPr>
        <p:blipFill>
          <a:blip r:embed="rId6"/>
          <a:srcRect/>
          <a:stretch>
            <a:fillRect/>
          </a:stretch>
        </p:blipFill>
        <p:spPr bwMode="auto">
          <a:xfrm>
            <a:off x="7896225" y="4276725"/>
            <a:ext cx="2786063" cy="2392363"/>
          </a:xfrm>
          <a:prstGeom prst="rect">
            <a:avLst/>
          </a:prstGeom>
          <a:noFill/>
          <a:ln w="9525">
            <a:noFill/>
            <a:miter lim="800000"/>
            <a:headEnd/>
            <a:tailEnd/>
          </a:ln>
        </p:spPr>
      </p:pic>
      <p:pic>
        <p:nvPicPr>
          <p:cNvPr id="59397" name="Google Shape;243;p13"/>
          <p:cNvPicPr preferRelativeResize="0">
            <a:picLocks noChangeAspect="1" noChangeArrowheads="1"/>
          </p:cNvPicPr>
          <p:nvPr/>
        </p:nvPicPr>
        <p:blipFill>
          <a:blip r:embed="rId7"/>
          <a:srcRect/>
          <a:stretch>
            <a:fillRect/>
          </a:stretch>
        </p:blipFill>
        <p:spPr bwMode="auto">
          <a:xfrm>
            <a:off x="8645525" y="5613400"/>
            <a:ext cx="2055813" cy="1303338"/>
          </a:xfrm>
          <a:prstGeom prst="rect">
            <a:avLst/>
          </a:prstGeom>
          <a:noFill/>
          <a:ln w="9525">
            <a:noFill/>
            <a:miter lim="800000"/>
            <a:headEnd/>
            <a:tailEnd/>
          </a:ln>
        </p:spPr>
      </p:pic>
      <p:pic>
        <p:nvPicPr>
          <p:cNvPr id="59398" name="Google Shape;244;p13"/>
          <p:cNvPicPr preferRelativeResize="0">
            <a:picLocks noChangeAspect="1" noChangeArrowheads="1"/>
          </p:cNvPicPr>
          <p:nvPr/>
        </p:nvPicPr>
        <p:blipFill>
          <a:blip r:embed="rId8"/>
          <a:srcRect/>
          <a:stretch>
            <a:fillRect/>
          </a:stretch>
        </p:blipFill>
        <p:spPr bwMode="auto">
          <a:xfrm>
            <a:off x="8820150" y="173038"/>
            <a:ext cx="1944688" cy="2193925"/>
          </a:xfrm>
          <a:prstGeom prst="rect">
            <a:avLst/>
          </a:prstGeom>
          <a:noFill/>
          <a:ln w="9525">
            <a:noFill/>
            <a:miter lim="800000"/>
            <a:headEnd/>
            <a:tailEnd/>
          </a:ln>
        </p:spPr>
      </p:pic>
      <p:sp>
        <p:nvSpPr>
          <p:cNvPr id="245" name="Google Shape;245;p13"/>
          <p:cNvSpPr/>
          <p:nvPr/>
        </p:nvSpPr>
        <p:spPr>
          <a:xfrm>
            <a:off x="2855913" y="1187450"/>
            <a:ext cx="5616575" cy="2817813"/>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lIns="91425" tIns="45700" rIns="91425" bIns="45700" anchor="ctr"/>
          <a:lstStyle/>
          <a:p>
            <a:pPr algn="ctr">
              <a:buClr>
                <a:srgbClr val="000000"/>
              </a:buClr>
              <a:defRPr/>
            </a:pPr>
            <a:r>
              <a:rPr lang="en-US" sz="2800">
                <a:solidFill>
                  <a:srgbClr val="000000"/>
                </a:solidFill>
                <a:ea typeface="等线" charset="-122"/>
                <a:sym typeface="Arial" charset="0"/>
              </a:rPr>
              <a:t>Chúc mừng cậu đã thu thập được khá nhiều rương châu báu. Chúc cậu thượng lộ bình an.</a:t>
            </a:r>
          </a:p>
        </p:txBody>
      </p:sp>
      <p:pic>
        <p:nvPicPr>
          <p:cNvPr id="59400" name="Google Shape;246;p13"/>
          <p:cNvPicPr preferRelativeResize="0">
            <a:picLocks noChangeAspect="1" noChangeArrowheads="1"/>
          </p:cNvPicPr>
          <p:nvPr/>
        </p:nvPicPr>
        <p:blipFill>
          <a:blip r:embed="rId9"/>
          <a:srcRect/>
          <a:stretch>
            <a:fillRect/>
          </a:stretch>
        </p:blipFill>
        <p:spPr bwMode="auto">
          <a:xfrm>
            <a:off x="3109913" y="4645025"/>
            <a:ext cx="5108575" cy="2212975"/>
          </a:xfrm>
          <a:prstGeom prst="rect">
            <a:avLst/>
          </a:prstGeom>
          <a:noFill/>
          <a:ln w="9525">
            <a:noFill/>
            <a:miter lim="800000"/>
            <a:headEnd/>
            <a:tailEnd/>
          </a:ln>
        </p:spPr>
      </p:pic>
      <p:pic>
        <p:nvPicPr>
          <p:cNvPr id="59401" name="Google Shape;247;p13"/>
          <p:cNvPicPr preferRelativeResize="0">
            <a:picLocks noChangeAspect="1" noChangeArrowheads="1"/>
          </p:cNvPicPr>
          <p:nvPr/>
        </p:nvPicPr>
        <p:blipFill>
          <a:blip r:embed="rId10"/>
          <a:srcRect/>
          <a:stretch>
            <a:fillRect/>
          </a:stretch>
        </p:blipFill>
        <p:spPr bwMode="auto">
          <a:xfrm>
            <a:off x="8472488" y="6059488"/>
            <a:ext cx="609600" cy="6096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strVal val="0"/>
                                          </p:val>
                                        </p:tav>
                                        <p:tav tm="100000">
                                          <p:val>
                                            <p:strVal val="#ppt_w"/>
                                          </p:val>
                                        </p:tav>
                                      </p:tavLst>
                                    </p:anim>
                                    <p:anim calcmode="lin" valueType="num">
                                      <p:cBhvr additive="base">
                                        <p:cTn id="8" dur="500"/>
                                        <p:tgtEl>
                                          <p:spTgt spid="2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C:\Users\Administrator\Desktop\5385f09707721.png"/>
          <p:cNvPicPr>
            <a:picLocks noChangeAspect="1" noChangeArrowheads="1"/>
          </p:cNvPicPr>
          <p:nvPr/>
        </p:nvPicPr>
        <p:blipFill>
          <a:blip r:embed="rId3"/>
          <a:srcRect/>
          <a:stretch>
            <a:fillRect/>
          </a:stretch>
        </p:blipFill>
        <p:spPr bwMode="auto">
          <a:xfrm>
            <a:off x="-6350" y="0"/>
            <a:ext cx="12188825" cy="6858000"/>
          </a:xfrm>
          <a:prstGeom prst="rect">
            <a:avLst/>
          </a:prstGeom>
          <a:noFill/>
          <a:ln w="9525">
            <a:noFill/>
            <a:miter lim="800000"/>
            <a:headEnd/>
            <a:tailEnd/>
          </a:ln>
        </p:spPr>
      </p:pic>
      <p:pic>
        <p:nvPicPr>
          <p:cNvPr id="61442" name="Picture 3" descr="C:\Users\Administrator\Desktop\4.png"/>
          <p:cNvPicPr>
            <a:picLocks noChangeAspect="1" noChangeArrowheads="1"/>
          </p:cNvPicPr>
          <p:nvPr/>
        </p:nvPicPr>
        <p:blipFill>
          <a:blip r:embed="rId4"/>
          <a:srcRect/>
          <a:stretch>
            <a:fillRect/>
          </a:stretch>
        </p:blipFill>
        <p:spPr bwMode="auto">
          <a:xfrm>
            <a:off x="2062163" y="314325"/>
            <a:ext cx="1841500" cy="1414463"/>
          </a:xfrm>
          <a:prstGeom prst="rect">
            <a:avLst/>
          </a:prstGeom>
          <a:noFill/>
          <a:ln w="9525">
            <a:noFill/>
            <a:miter lim="800000"/>
            <a:headEnd/>
            <a:tailEnd/>
          </a:ln>
        </p:spPr>
      </p:pic>
      <p:grpSp>
        <p:nvGrpSpPr>
          <p:cNvPr id="61443" name="组合 21"/>
          <p:cNvGrpSpPr>
            <a:grpSpLocks/>
          </p:cNvGrpSpPr>
          <p:nvPr/>
        </p:nvGrpSpPr>
        <p:grpSpPr bwMode="auto">
          <a:xfrm>
            <a:off x="5683250" y="4119563"/>
            <a:ext cx="412750" cy="412750"/>
            <a:chOff x="2766872" y="3684983"/>
            <a:chExt cx="563884" cy="563961"/>
          </a:xfrm>
        </p:grpSpPr>
        <p:sp>
          <p:nvSpPr>
            <p:cNvPr id="13" name="椭圆 12"/>
            <p:cNvSpPr/>
            <p:nvPr/>
          </p:nvSpPr>
          <p:spPr>
            <a:xfrm>
              <a:off x="2766872" y="3684983"/>
              <a:ext cx="563884" cy="563961"/>
            </a:xfrm>
            <a:prstGeom prst="ellipse">
              <a:avLst/>
            </a:prstGeom>
            <a:solidFill>
              <a:schemeClr val="accent1"/>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04" fontAlgn="auto">
                <a:spcBef>
                  <a:spcPts val="0"/>
                </a:spcBef>
                <a:spcAft>
                  <a:spcPts val="0"/>
                </a:spcAft>
                <a:defRPr/>
              </a:pPr>
              <a:endParaRPr lang="zh-CN" altLang="en-US" sz="2399">
                <a:solidFill>
                  <a:prstClr val="black">
                    <a:lumMod val="75000"/>
                    <a:lumOff val="25000"/>
                  </a:prstClr>
                </a:solidFill>
              </a:endParaRPr>
            </a:p>
          </p:txBody>
        </p:sp>
        <p:grpSp>
          <p:nvGrpSpPr>
            <p:cNvPr id="3" name="组合 47"/>
            <p:cNvGrpSpPr/>
            <p:nvPr/>
          </p:nvGrpSpPr>
          <p:grpSpPr>
            <a:xfrm>
              <a:off x="2923439" y="3799245"/>
              <a:ext cx="270585" cy="272453"/>
              <a:chOff x="5042691" y="2273920"/>
              <a:chExt cx="702937" cy="707692"/>
            </a:xfrm>
            <a:solidFill>
              <a:schemeClr val="bg1"/>
            </a:solidFill>
          </p:grpSpPr>
          <p:sp>
            <p:nvSpPr>
              <p:cNvPr id="15"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sp>
            <p:nvSpPr>
              <p:cNvPr id="1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grpSp>
      </p:grpSp>
      <p:grpSp>
        <p:nvGrpSpPr>
          <p:cNvPr id="61444" name="组合 22"/>
          <p:cNvGrpSpPr>
            <a:grpSpLocks/>
          </p:cNvGrpSpPr>
          <p:nvPr/>
        </p:nvGrpSpPr>
        <p:grpSpPr bwMode="auto">
          <a:xfrm>
            <a:off x="6499225" y="4119563"/>
            <a:ext cx="412750" cy="412750"/>
            <a:chOff x="3782859" y="3684983"/>
            <a:chExt cx="563884" cy="563961"/>
          </a:xfrm>
        </p:grpSpPr>
        <p:sp>
          <p:nvSpPr>
            <p:cNvPr id="18" name="椭圆 17"/>
            <p:cNvSpPr/>
            <p:nvPr/>
          </p:nvSpPr>
          <p:spPr>
            <a:xfrm>
              <a:off x="3782859"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04" fontAlgn="auto">
                <a:spcBef>
                  <a:spcPts val="0"/>
                </a:spcBef>
                <a:spcAft>
                  <a:spcPts val="0"/>
                </a:spcAft>
                <a:defRPr/>
              </a:pPr>
              <a:endParaRPr lang="zh-CN" altLang="en-US" sz="2399">
                <a:solidFill>
                  <a:prstClr val="black">
                    <a:lumMod val="75000"/>
                    <a:lumOff val="25000"/>
                  </a:prstClr>
                </a:solidFill>
              </a:endParaRPr>
            </a:p>
          </p:txBody>
        </p:sp>
        <p:grpSp>
          <p:nvGrpSpPr>
            <p:cNvPr id="5" name="组合 50"/>
            <p:cNvGrpSpPr/>
            <p:nvPr/>
          </p:nvGrpSpPr>
          <p:grpSpPr>
            <a:xfrm>
              <a:off x="3936848" y="3834339"/>
              <a:ext cx="282468" cy="240378"/>
              <a:chOff x="7909299" y="3772690"/>
              <a:chExt cx="667095" cy="567616"/>
            </a:xfrm>
            <a:solidFill>
              <a:schemeClr val="bg1"/>
            </a:solidFill>
          </p:grpSpPr>
          <p:sp>
            <p:nvSpPr>
              <p:cNvPr id="20"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sp>
            <p:nvSpPr>
              <p:cNvPr id="21"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grpSp>
      </p:grpSp>
      <p:grpSp>
        <p:nvGrpSpPr>
          <p:cNvPr id="61445" name="组合 23"/>
          <p:cNvGrpSpPr>
            <a:grpSpLocks/>
          </p:cNvGrpSpPr>
          <p:nvPr/>
        </p:nvGrpSpPr>
        <p:grpSpPr bwMode="auto">
          <a:xfrm>
            <a:off x="7315200" y="4119563"/>
            <a:ext cx="412750" cy="412750"/>
            <a:chOff x="4798846" y="3684983"/>
            <a:chExt cx="563884" cy="563961"/>
          </a:xfrm>
        </p:grpSpPr>
        <p:sp>
          <p:nvSpPr>
            <p:cNvPr id="23" name="椭圆 22"/>
            <p:cNvSpPr/>
            <p:nvPr/>
          </p:nvSpPr>
          <p:spPr>
            <a:xfrm>
              <a:off x="4798846" y="3684983"/>
              <a:ext cx="563884" cy="563961"/>
            </a:xfrm>
            <a:prstGeom prst="ellipse">
              <a:avLst/>
            </a:prstGeom>
            <a:solidFill>
              <a:schemeClr val="accent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04" fontAlgn="auto">
                <a:spcBef>
                  <a:spcPts val="0"/>
                </a:spcBef>
                <a:spcAft>
                  <a:spcPts val="0"/>
                </a:spcAft>
                <a:defRPr/>
              </a:pPr>
              <a:endParaRPr lang="zh-CN" altLang="en-US" sz="2399">
                <a:solidFill>
                  <a:prstClr val="black">
                    <a:lumMod val="75000"/>
                    <a:lumOff val="25000"/>
                  </a:prstClr>
                </a:solidFill>
              </a:endParaRPr>
            </a:p>
          </p:txBody>
        </p:sp>
        <p:grpSp>
          <p:nvGrpSpPr>
            <p:cNvPr id="7" name="组合 53"/>
            <p:cNvGrpSpPr/>
            <p:nvPr/>
          </p:nvGrpSpPr>
          <p:grpSpPr>
            <a:xfrm>
              <a:off x="4986263" y="3800231"/>
              <a:ext cx="203290" cy="270481"/>
              <a:chOff x="7976594" y="2279040"/>
              <a:chExt cx="528116" cy="702571"/>
            </a:xfrm>
            <a:solidFill>
              <a:schemeClr val="bg1"/>
            </a:solidFill>
          </p:grpSpPr>
          <p:sp>
            <p:nvSpPr>
              <p:cNvPr id="25"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sp>
            <p:nvSpPr>
              <p:cNvPr id="26" name="Freeform 24"/>
              <p:cNvSpPr>
                <a:spLocks/>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grpSp>
      </p:grpSp>
      <p:grpSp>
        <p:nvGrpSpPr>
          <p:cNvPr id="61446" name="组合 24"/>
          <p:cNvGrpSpPr>
            <a:grpSpLocks/>
          </p:cNvGrpSpPr>
          <p:nvPr/>
        </p:nvGrpSpPr>
        <p:grpSpPr bwMode="auto">
          <a:xfrm>
            <a:off x="8083550" y="4119563"/>
            <a:ext cx="412750" cy="412750"/>
            <a:chOff x="5814834" y="3684983"/>
            <a:chExt cx="563884" cy="563961"/>
          </a:xfrm>
        </p:grpSpPr>
        <p:sp>
          <p:nvSpPr>
            <p:cNvPr id="28" name="椭圆 27"/>
            <p:cNvSpPr/>
            <p:nvPr/>
          </p:nvSpPr>
          <p:spPr>
            <a:xfrm>
              <a:off x="5814834"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04" fontAlgn="auto">
                <a:spcBef>
                  <a:spcPts val="0"/>
                </a:spcBef>
                <a:spcAft>
                  <a:spcPts val="0"/>
                </a:spcAft>
                <a:defRPr/>
              </a:pPr>
              <a:endParaRPr lang="zh-CN" altLang="en-US" sz="2399">
                <a:solidFill>
                  <a:prstClr val="black">
                    <a:lumMod val="75000"/>
                    <a:lumOff val="25000"/>
                  </a:prstClr>
                </a:solidFill>
              </a:endParaRPr>
            </a:p>
          </p:txBody>
        </p:sp>
        <p:grpSp>
          <p:nvGrpSpPr>
            <p:cNvPr id="9" name="组合 56"/>
            <p:cNvGrpSpPr/>
            <p:nvPr/>
          </p:nvGrpSpPr>
          <p:grpSpPr>
            <a:xfrm>
              <a:off x="5961456" y="3800091"/>
              <a:ext cx="272556" cy="270762"/>
              <a:chOff x="6463926" y="2278309"/>
              <a:chExt cx="708057" cy="703302"/>
            </a:xfrm>
            <a:solidFill>
              <a:schemeClr val="bg1"/>
            </a:solidFill>
          </p:grpSpPr>
          <p:sp>
            <p:nvSpPr>
              <p:cNvPr id="30"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sp>
            <p:nvSpPr>
              <p:cNvPr id="31"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sp>
            <p:nvSpPr>
              <p:cNvPr id="32" name="Freeform 32"/>
              <p:cNvSpPr>
                <a:spLocks/>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sp>
            <p:nvSpPr>
              <p:cNvPr id="33"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extLst>
            </p:spPr>
            <p:txBody>
              <a:bodyPr lIns="121882" tIns="60941" rIns="121882" bIns="60941"/>
              <a:lstStyle/>
              <a:p>
                <a:pPr defTabSz="1218804" fontAlgn="auto">
                  <a:spcBef>
                    <a:spcPts val="0"/>
                  </a:spcBef>
                  <a:spcAft>
                    <a:spcPts val="0"/>
                  </a:spcAft>
                  <a:defRPr/>
                </a:pPr>
                <a:endParaRPr lang="zh-CN" altLang="en-US" sz="2399">
                  <a:solidFill>
                    <a:prstClr val="black">
                      <a:lumMod val="75000"/>
                      <a:lumOff val="25000"/>
                    </a:prstClr>
                  </a:solidFill>
                  <a:latin typeface="Calibri"/>
                  <a:ea typeface="宋体" panose="02010600030101010101" pitchFamily="2" charset="-122"/>
                  <a:cs typeface="+mn-cs"/>
                </a:endParaRPr>
              </a:p>
            </p:txBody>
          </p:sp>
        </p:grpSp>
      </p:grpSp>
      <p:cxnSp>
        <p:nvCxnSpPr>
          <p:cNvPr id="54" name="直接连接符 53"/>
          <p:cNvCxnSpPr/>
          <p:nvPr/>
        </p:nvCxnSpPr>
        <p:spPr>
          <a:xfrm>
            <a:off x="3903663" y="2395538"/>
            <a:ext cx="5829300" cy="47625"/>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61448" name="Picture 10"/>
          <p:cNvPicPr>
            <a:picLocks noChangeAspect="1"/>
          </p:cNvPicPr>
          <p:nvPr/>
        </p:nvPicPr>
        <p:blipFill>
          <a:blip r:embed="rId5"/>
          <a:srcRect/>
          <a:stretch>
            <a:fillRect/>
          </a:stretch>
        </p:blipFill>
        <p:spPr bwMode="auto">
          <a:xfrm>
            <a:off x="495300" y="1911350"/>
            <a:ext cx="11550650" cy="9366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组合 33"/>
          <p:cNvGrpSpPr>
            <a:grpSpLocks/>
          </p:cNvGrpSpPr>
          <p:nvPr/>
        </p:nvGrpSpPr>
        <p:grpSpPr bwMode="auto">
          <a:xfrm>
            <a:off x="0" y="-192088"/>
            <a:ext cx="12895263" cy="7947026"/>
            <a:chOff x="0" y="-221063"/>
            <a:chExt cx="12895093" cy="7946844"/>
          </a:xfrm>
        </p:grpSpPr>
        <p:sp>
          <p:nvSpPr>
            <p:cNvPr id="35" name="矩形 34"/>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3511" name="组合 35"/>
            <p:cNvGrpSpPr>
              <a:grpSpLocks/>
            </p:cNvGrpSpPr>
            <p:nvPr/>
          </p:nvGrpSpPr>
          <p:grpSpPr bwMode="auto">
            <a:xfrm>
              <a:off x="144150" y="-221063"/>
              <a:ext cx="12750943" cy="7946844"/>
              <a:chOff x="2627224" y="-795141"/>
              <a:chExt cx="10013806" cy="7040780"/>
            </a:xfrm>
          </p:grpSpPr>
          <p:sp>
            <p:nvSpPr>
              <p:cNvPr id="37" name="矩形 36"/>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76" name="组合 75"/>
          <p:cNvGrpSpPr>
            <a:grpSpLocks/>
          </p:cNvGrpSpPr>
          <p:nvPr/>
        </p:nvGrpSpPr>
        <p:grpSpPr bwMode="auto">
          <a:xfrm>
            <a:off x="0" y="5207000"/>
            <a:ext cx="12523788" cy="1647825"/>
            <a:chOff x="0" y="5207212"/>
            <a:chExt cx="12523845" cy="1647370"/>
          </a:xfrm>
        </p:grpSpPr>
        <p:pic>
          <p:nvPicPr>
            <p:cNvPr id="63508" name="图片 76"/>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63509" name="图片 77"/>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42" name="组合 41"/>
          <p:cNvGrpSpPr>
            <a:grpSpLocks/>
          </p:cNvGrpSpPr>
          <p:nvPr/>
        </p:nvGrpSpPr>
        <p:grpSpPr bwMode="auto">
          <a:xfrm>
            <a:off x="2416175" y="617538"/>
            <a:ext cx="7443788" cy="4760912"/>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46" name="图片 45"/>
          <p:cNvPicPr>
            <a:picLocks noChangeAspect="1"/>
          </p:cNvPicPr>
          <p:nvPr/>
        </p:nvPicPr>
        <p:blipFill>
          <a:blip r:embed="rId6"/>
          <a:srcRect/>
          <a:stretch>
            <a:fillRect/>
          </a:stretch>
        </p:blipFill>
        <p:spPr bwMode="auto">
          <a:xfrm>
            <a:off x="882650" y="477838"/>
            <a:ext cx="2981325" cy="4019550"/>
          </a:xfrm>
          <a:prstGeom prst="rect">
            <a:avLst/>
          </a:prstGeom>
          <a:noFill/>
          <a:ln w="9525">
            <a:noFill/>
            <a:miter lim="800000"/>
            <a:headEnd/>
            <a:tailEnd/>
          </a:ln>
        </p:spPr>
      </p:pic>
      <p:grpSp>
        <p:nvGrpSpPr>
          <p:cNvPr id="54" name="组合 53"/>
          <p:cNvGrpSpPr>
            <a:grpSpLocks/>
          </p:cNvGrpSpPr>
          <p:nvPr/>
        </p:nvGrpSpPr>
        <p:grpSpPr bwMode="auto">
          <a:xfrm>
            <a:off x="10015538" y="1176338"/>
            <a:ext cx="1633537" cy="1044575"/>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云形 56"/>
            <p:cNvSpPr/>
            <p:nvPr/>
          </p:nvSpPr>
          <p:spPr>
            <a:xfrm>
              <a:off x="9216674" y="4084843"/>
              <a:ext cx="1757367" cy="1122464"/>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3494" name="组合 60"/>
          <p:cNvGrpSpPr>
            <a:grpSpLocks/>
          </p:cNvGrpSpPr>
          <p:nvPr/>
        </p:nvGrpSpPr>
        <p:grpSpPr bwMode="auto">
          <a:xfrm>
            <a:off x="700088" y="4100513"/>
            <a:ext cx="1890712" cy="1209675"/>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云形 63"/>
            <p:cNvSpPr/>
            <p:nvPr/>
          </p:nvSpPr>
          <p:spPr>
            <a:xfrm>
              <a:off x="1414114" y="5707233"/>
              <a:ext cx="1200344" cy="766619"/>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9" name="组合 68"/>
          <p:cNvGrpSpPr>
            <a:grpSpLocks/>
          </p:cNvGrpSpPr>
          <p:nvPr/>
        </p:nvGrpSpPr>
        <p:grpSpPr bwMode="auto">
          <a:xfrm>
            <a:off x="9086850" y="4735513"/>
            <a:ext cx="1131888" cy="723900"/>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云形 70"/>
            <p:cNvSpPr/>
            <p:nvPr/>
          </p:nvSpPr>
          <p:spPr>
            <a:xfrm>
              <a:off x="9217187" y="4084243"/>
              <a:ext cx="1755611" cy="112299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 name="文本框 18">
            <a:extLst>
              <a:ext uri="{FF2B5EF4-FFF2-40B4-BE49-F238E27FC236}"/>
            </a:extLst>
          </p:cNvPr>
          <p:cNvSpPr txBox="1"/>
          <p:nvPr/>
        </p:nvSpPr>
        <p:spPr>
          <a:xfrm>
            <a:off x="4205288" y="3135313"/>
            <a:ext cx="3671887" cy="646112"/>
          </a:xfrm>
          <a:prstGeom prst="rect">
            <a:avLst/>
          </a:prstGeom>
          <a:noFill/>
        </p:spPr>
        <p:txBody>
          <a:bodyPr>
            <a:spAutoFit/>
          </a:bodyPr>
          <a:lstStyle/>
          <a:p>
            <a:pPr algn="ctr" fontAlgn="auto">
              <a:spcBef>
                <a:spcPts val="0"/>
              </a:spcBef>
              <a:spcAft>
                <a:spcPts val="0"/>
              </a:spcAft>
              <a:defRPr/>
            </a:pPr>
            <a:r>
              <a:rPr lang="en-US" altLang="zh-CN" sz="3600" b="1" dirty="0">
                <a:solidFill>
                  <a:srgbClr val="002060"/>
                </a:solidFill>
                <a:latin typeface="Arial" panose="020B0604020202020204" pitchFamily="34" charset="0"/>
                <a:ea typeface="+mn-ea"/>
                <a:cs typeface="Arial" panose="020B0604020202020204" pitchFamily="34" charset="0"/>
              </a:rPr>
              <a:t>KHÁM PHÁ</a:t>
            </a:r>
            <a:endParaRPr lang="en-US" altLang="zh-CN" sz="3600" b="1" dirty="0">
              <a:solidFill>
                <a:srgbClr val="002060"/>
              </a:solidFill>
              <a:latin typeface="+mn-ea"/>
              <a:ea typeface="+mn-ea"/>
              <a:cs typeface="+mn-cs"/>
            </a:endParaRPr>
          </a:p>
        </p:txBody>
      </p:sp>
      <p:grpSp>
        <p:nvGrpSpPr>
          <p:cNvPr id="4" name="组合 12"/>
          <p:cNvGrpSpPr>
            <a:grpSpLocks/>
          </p:cNvGrpSpPr>
          <p:nvPr/>
        </p:nvGrpSpPr>
        <p:grpSpPr bwMode="auto">
          <a:xfrm>
            <a:off x="5092700" y="1500188"/>
            <a:ext cx="1887538" cy="1374775"/>
            <a:chOff x="3240023" y="2208279"/>
            <a:chExt cx="2249940" cy="1639127"/>
          </a:xfrm>
        </p:grpSpPr>
        <p:sp>
          <p:nvSpPr>
            <p:cNvPr id="5" name="云形 44">
              <a:extLst>
                <a:ext uri="{FF2B5EF4-FFF2-40B4-BE49-F238E27FC236}"/>
              </a:extLst>
            </p:cNvPr>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p>
          </p:txBody>
        </p:sp>
        <p:pic>
          <p:nvPicPr>
            <p:cNvPr id="63499" name="图片 3"/>
            <p:cNvPicPr>
              <a:picLocks noChangeAspect="1"/>
            </p:cNvPicPr>
            <p:nvPr/>
          </p:nvPicPr>
          <p:blipFill>
            <a:blip r:embed="rId7"/>
            <a:srcRect/>
            <a:stretch>
              <a:fillRect/>
            </a:stretch>
          </p:blipFill>
          <p:spPr bwMode="auto">
            <a:xfrm>
              <a:off x="3835840" y="2326444"/>
              <a:ext cx="1124890" cy="1282284"/>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33"/>
          <p:cNvGrpSpPr>
            <a:grpSpLocks/>
          </p:cNvGrpSpPr>
          <p:nvPr/>
        </p:nvGrpSpPr>
        <p:grpSpPr bwMode="auto">
          <a:xfrm>
            <a:off x="0" y="-192088"/>
            <a:ext cx="12895263" cy="7947026"/>
            <a:chOff x="0" y="-221063"/>
            <a:chExt cx="12895093" cy="7946844"/>
          </a:xfrm>
        </p:grpSpPr>
        <p:sp>
          <p:nvSpPr>
            <p:cNvPr id="35" name="矩形 34"/>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5556" name="组合 35"/>
            <p:cNvGrpSpPr>
              <a:grpSpLocks/>
            </p:cNvGrpSpPr>
            <p:nvPr/>
          </p:nvGrpSpPr>
          <p:grpSpPr bwMode="auto">
            <a:xfrm>
              <a:off x="144150" y="-221063"/>
              <a:ext cx="12750943" cy="7946844"/>
              <a:chOff x="2627224" y="-795141"/>
              <a:chExt cx="10013806" cy="7040780"/>
            </a:xfrm>
          </p:grpSpPr>
          <p:sp>
            <p:nvSpPr>
              <p:cNvPr id="37" name="矩形 36"/>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5538" name="组合 75"/>
          <p:cNvGrpSpPr>
            <a:grpSpLocks/>
          </p:cNvGrpSpPr>
          <p:nvPr/>
        </p:nvGrpSpPr>
        <p:grpSpPr bwMode="auto">
          <a:xfrm>
            <a:off x="0" y="5207000"/>
            <a:ext cx="12523788" cy="1647825"/>
            <a:chOff x="0" y="5207212"/>
            <a:chExt cx="12523845" cy="1647370"/>
          </a:xfrm>
        </p:grpSpPr>
        <p:pic>
          <p:nvPicPr>
            <p:cNvPr id="65553" name="图片 76"/>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65554" name="图片 77"/>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65539" name="组合 41"/>
          <p:cNvGrpSpPr>
            <a:grpSpLocks/>
          </p:cNvGrpSpPr>
          <p:nvPr/>
        </p:nvGrpSpPr>
        <p:grpSpPr bwMode="auto">
          <a:xfrm>
            <a:off x="2416175" y="617538"/>
            <a:ext cx="7443788" cy="4760912"/>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65540" name="图片 45"/>
          <p:cNvPicPr>
            <a:picLocks noChangeAspect="1"/>
          </p:cNvPicPr>
          <p:nvPr/>
        </p:nvPicPr>
        <p:blipFill>
          <a:blip r:embed="rId6"/>
          <a:srcRect/>
          <a:stretch>
            <a:fillRect/>
          </a:stretch>
        </p:blipFill>
        <p:spPr bwMode="auto">
          <a:xfrm>
            <a:off x="882650" y="477838"/>
            <a:ext cx="2981325" cy="4019550"/>
          </a:xfrm>
          <a:prstGeom prst="rect">
            <a:avLst/>
          </a:prstGeom>
          <a:noFill/>
          <a:ln w="9525">
            <a:noFill/>
            <a:miter lim="800000"/>
            <a:headEnd/>
            <a:tailEnd/>
          </a:ln>
        </p:spPr>
      </p:pic>
      <p:grpSp>
        <p:nvGrpSpPr>
          <p:cNvPr id="65541" name="组合 53"/>
          <p:cNvGrpSpPr>
            <a:grpSpLocks/>
          </p:cNvGrpSpPr>
          <p:nvPr/>
        </p:nvGrpSpPr>
        <p:grpSpPr bwMode="auto">
          <a:xfrm>
            <a:off x="10015538" y="1176338"/>
            <a:ext cx="1633537" cy="1044575"/>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云形 56"/>
            <p:cNvSpPr/>
            <p:nvPr/>
          </p:nvSpPr>
          <p:spPr>
            <a:xfrm>
              <a:off x="9216674" y="4084843"/>
              <a:ext cx="1757367" cy="1122464"/>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542" name="组合 60"/>
          <p:cNvGrpSpPr>
            <a:grpSpLocks/>
          </p:cNvGrpSpPr>
          <p:nvPr/>
        </p:nvGrpSpPr>
        <p:grpSpPr bwMode="auto">
          <a:xfrm>
            <a:off x="700088" y="4100513"/>
            <a:ext cx="1890712" cy="1209675"/>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云形 63"/>
            <p:cNvSpPr/>
            <p:nvPr/>
          </p:nvSpPr>
          <p:spPr>
            <a:xfrm>
              <a:off x="1414114" y="5707233"/>
              <a:ext cx="1200344" cy="766619"/>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543" name="组合 68"/>
          <p:cNvGrpSpPr>
            <a:grpSpLocks/>
          </p:cNvGrpSpPr>
          <p:nvPr/>
        </p:nvGrpSpPr>
        <p:grpSpPr bwMode="auto">
          <a:xfrm>
            <a:off x="9086850" y="4735513"/>
            <a:ext cx="1131888" cy="723900"/>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云形 70"/>
            <p:cNvSpPr/>
            <p:nvPr/>
          </p:nvSpPr>
          <p:spPr>
            <a:xfrm>
              <a:off x="9217187" y="4084243"/>
              <a:ext cx="1755611" cy="112299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 name="文本框 18">
            <a:extLst>
              <a:ext uri="{FF2B5EF4-FFF2-40B4-BE49-F238E27FC236}"/>
            </a:extLst>
          </p:cNvPr>
          <p:cNvSpPr txBox="1"/>
          <p:nvPr/>
        </p:nvSpPr>
        <p:spPr>
          <a:xfrm>
            <a:off x="3492500" y="2179638"/>
            <a:ext cx="5270500" cy="1200150"/>
          </a:xfrm>
          <a:prstGeom prst="rect">
            <a:avLst/>
          </a:prstGeom>
          <a:noFill/>
        </p:spPr>
        <p:txBody>
          <a:bodyPr>
            <a:spAutoFit/>
          </a:bodyPr>
          <a:lstStyle/>
          <a:p>
            <a:pPr algn="ctr" fontAlgn="auto">
              <a:spcBef>
                <a:spcPts val="0"/>
              </a:spcBef>
              <a:spcAft>
                <a:spcPts val="0"/>
              </a:spcAft>
              <a:defRPr/>
            </a:pPr>
            <a:r>
              <a:rPr lang="en-US" altLang="zh-CN" sz="3600" b="1" dirty="0">
                <a:solidFill>
                  <a:srgbClr val="002060"/>
                </a:solidFill>
                <a:latin typeface="Arial" panose="020B0604020202020204" pitchFamily="34" charset="0"/>
                <a:ea typeface="+mn-ea"/>
                <a:cs typeface="Arial" panose="020B0604020202020204" pitchFamily="34" charset="0"/>
              </a:rPr>
              <a:t>BÀI ĐỌC 1:</a:t>
            </a:r>
          </a:p>
          <a:p>
            <a:pPr algn="ctr" fontAlgn="auto">
              <a:spcBef>
                <a:spcPts val="0"/>
              </a:spcBef>
              <a:spcAft>
                <a:spcPts val="0"/>
              </a:spcAft>
              <a:defRPr/>
            </a:pPr>
            <a:r>
              <a:rPr lang="en-US" altLang="zh-CN" sz="3600" b="1" dirty="0">
                <a:solidFill>
                  <a:srgbClr val="002060"/>
                </a:solidFill>
                <a:latin typeface="Arial" panose="020B0604020202020204" pitchFamily="34" charset="0"/>
                <a:ea typeface="+mn-ea"/>
                <a:cs typeface="Arial" panose="020B0604020202020204" pitchFamily="34" charset="0"/>
              </a:rPr>
              <a:t>TIẾNG ĐÀN</a:t>
            </a:r>
            <a:endParaRPr lang="en-US" altLang="zh-CN" sz="3600" b="1" dirty="0">
              <a:solidFill>
                <a:srgbClr val="002060"/>
              </a:solidFill>
              <a:latin typeface="+mn-ea"/>
              <a:ea typeface="+mn-ea"/>
              <a:cs typeface="+mn-cs"/>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组合 33"/>
          <p:cNvGrpSpPr>
            <a:grpSpLocks/>
          </p:cNvGrpSpPr>
          <p:nvPr/>
        </p:nvGrpSpPr>
        <p:grpSpPr bwMode="auto">
          <a:xfrm>
            <a:off x="0" y="-192088"/>
            <a:ext cx="12895263" cy="7947026"/>
            <a:chOff x="0" y="-221063"/>
            <a:chExt cx="12895093" cy="7946844"/>
          </a:xfrm>
        </p:grpSpPr>
        <p:sp>
          <p:nvSpPr>
            <p:cNvPr id="35" name="矩形 34"/>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67604" name="组合 35"/>
            <p:cNvGrpSpPr>
              <a:grpSpLocks/>
            </p:cNvGrpSpPr>
            <p:nvPr/>
          </p:nvGrpSpPr>
          <p:grpSpPr bwMode="auto">
            <a:xfrm>
              <a:off x="144150" y="-221063"/>
              <a:ext cx="12750943" cy="7946844"/>
              <a:chOff x="2627224" y="-795141"/>
              <a:chExt cx="10013806" cy="7040780"/>
            </a:xfrm>
          </p:grpSpPr>
          <p:sp>
            <p:nvSpPr>
              <p:cNvPr id="37" name="矩形 36"/>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67586" name="组合 75"/>
          <p:cNvGrpSpPr>
            <a:grpSpLocks/>
          </p:cNvGrpSpPr>
          <p:nvPr/>
        </p:nvGrpSpPr>
        <p:grpSpPr bwMode="auto">
          <a:xfrm>
            <a:off x="0" y="5207000"/>
            <a:ext cx="12523788" cy="1647825"/>
            <a:chOff x="0" y="5207212"/>
            <a:chExt cx="12523845" cy="1647370"/>
          </a:xfrm>
        </p:grpSpPr>
        <p:pic>
          <p:nvPicPr>
            <p:cNvPr id="67601" name="图片 76"/>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67602" name="图片 77"/>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67587" name="组合 41"/>
          <p:cNvGrpSpPr>
            <a:grpSpLocks/>
          </p:cNvGrpSpPr>
          <p:nvPr/>
        </p:nvGrpSpPr>
        <p:grpSpPr bwMode="auto">
          <a:xfrm>
            <a:off x="2416175" y="617538"/>
            <a:ext cx="7443788" cy="4760912"/>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67588" name="图片 45"/>
          <p:cNvPicPr>
            <a:picLocks noChangeAspect="1"/>
          </p:cNvPicPr>
          <p:nvPr/>
        </p:nvPicPr>
        <p:blipFill>
          <a:blip r:embed="rId6"/>
          <a:srcRect/>
          <a:stretch>
            <a:fillRect/>
          </a:stretch>
        </p:blipFill>
        <p:spPr bwMode="auto">
          <a:xfrm>
            <a:off x="882650" y="477838"/>
            <a:ext cx="2981325" cy="4019550"/>
          </a:xfrm>
          <a:prstGeom prst="rect">
            <a:avLst/>
          </a:prstGeom>
          <a:noFill/>
          <a:ln w="9525">
            <a:noFill/>
            <a:miter lim="800000"/>
            <a:headEnd/>
            <a:tailEnd/>
          </a:ln>
        </p:spPr>
      </p:pic>
      <p:grpSp>
        <p:nvGrpSpPr>
          <p:cNvPr id="67589" name="组合 53"/>
          <p:cNvGrpSpPr>
            <a:grpSpLocks/>
          </p:cNvGrpSpPr>
          <p:nvPr/>
        </p:nvGrpSpPr>
        <p:grpSpPr bwMode="auto">
          <a:xfrm>
            <a:off x="10015538" y="1176338"/>
            <a:ext cx="1633537" cy="1044575"/>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云形 56"/>
            <p:cNvSpPr/>
            <p:nvPr/>
          </p:nvSpPr>
          <p:spPr>
            <a:xfrm>
              <a:off x="9216674" y="4084843"/>
              <a:ext cx="1757367" cy="1122464"/>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7590" name="组合 60"/>
          <p:cNvGrpSpPr>
            <a:grpSpLocks/>
          </p:cNvGrpSpPr>
          <p:nvPr/>
        </p:nvGrpSpPr>
        <p:grpSpPr bwMode="auto">
          <a:xfrm>
            <a:off x="700088" y="4100513"/>
            <a:ext cx="1890712" cy="1209675"/>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云形 63"/>
            <p:cNvSpPr/>
            <p:nvPr/>
          </p:nvSpPr>
          <p:spPr>
            <a:xfrm>
              <a:off x="1414114" y="5707233"/>
              <a:ext cx="1200344" cy="766619"/>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7591" name="组合 68"/>
          <p:cNvGrpSpPr>
            <a:grpSpLocks/>
          </p:cNvGrpSpPr>
          <p:nvPr/>
        </p:nvGrpSpPr>
        <p:grpSpPr bwMode="auto">
          <a:xfrm>
            <a:off x="9086850" y="4735513"/>
            <a:ext cx="1131888" cy="723900"/>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云形 70"/>
            <p:cNvSpPr/>
            <p:nvPr/>
          </p:nvSpPr>
          <p:spPr>
            <a:xfrm>
              <a:off x="9217187" y="4084243"/>
              <a:ext cx="1755611" cy="112299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 name="文本框 18">
            <a:extLst>
              <a:ext uri="{FF2B5EF4-FFF2-40B4-BE49-F238E27FC236}"/>
            </a:extLst>
          </p:cNvPr>
          <p:cNvSpPr txBox="1"/>
          <p:nvPr/>
        </p:nvSpPr>
        <p:spPr>
          <a:xfrm>
            <a:off x="3492500" y="2179638"/>
            <a:ext cx="5270500" cy="1200150"/>
          </a:xfrm>
          <a:prstGeom prst="rect">
            <a:avLst/>
          </a:prstGeom>
          <a:noFill/>
        </p:spPr>
        <p:txBody>
          <a:bodyPr>
            <a:spAutoFit/>
          </a:bodyPr>
          <a:lstStyle/>
          <a:p>
            <a:pPr algn="ctr" fontAlgn="auto">
              <a:spcBef>
                <a:spcPts val="0"/>
              </a:spcBef>
              <a:spcAft>
                <a:spcPts val="0"/>
              </a:spcAft>
              <a:defRPr/>
            </a:pPr>
            <a:r>
              <a:rPr lang="en-US" altLang="zh-CN" sz="3600" b="1" dirty="0">
                <a:solidFill>
                  <a:srgbClr val="002060"/>
                </a:solidFill>
                <a:latin typeface="Arial" panose="020B0604020202020204" pitchFamily="34" charset="0"/>
                <a:ea typeface="+mn-ea"/>
                <a:cs typeface="Arial" panose="020B0604020202020204" pitchFamily="34" charset="0"/>
              </a:rPr>
              <a:t>HOẠT ĐỘNG 1: </a:t>
            </a:r>
          </a:p>
          <a:p>
            <a:pPr algn="ctr" fontAlgn="auto">
              <a:spcBef>
                <a:spcPts val="0"/>
              </a:spcBef>
              <a:spcAft>
                <a:spcPts val="0"/>
              </a:spcAft>
              <a:defRPr/>
            </a:pPr>
            <a:r>
              <a:rPr lang="en-US" altLang="zh-CN" sz="3600" b="1" dirty="0">
                <a:solidFill>
                  <a:srgbClr val="002060"/>
                </a:solidFill>
                <a:latin typeface="Arial" panose="020B0604020202020204" pitchFamily="34" charset="0"/>
                <a:ea typeface="+mn-ea"/>
                <a:cs typeface="Arial" panose="020B0604020202020204" pitchFamily="34" charset="0"/>
              </a:rPr>
              <a:t>ĐỌC THÀNH TIẾNG</a:t>
            </a:r>
            <a:endParaRPr lang="en-US" altLang="zh-CN" sz="3600" b="1" dirty="0">
              <a:solidFill>
                <a:srgbClr val="002060"/>
              </a:solidFill>
              <a:latin typeface="+mn-ea"/>
              <a:ea typeface="+mn-ea"/>
              <a:cs typeface="+mn-cs"/>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11"/>
          <p:cNvGrpSpPr>
            <a:grpSpLocks/>
          </p:cNvGrpSpPr>
          <p:nvPr/>
        </p:nvGrpSpPr>
        <p:grpSpPr bwMode="auto">
          <a:xfrm>
            <a:off x="381000" y="31750"/>
            <a:ext cx="11633200" cy="6610350"/>
            <a:chOff x="381000" y="32039"/>
            <a:chExt cx="11633200" cy="6610061"/>
          </a:xfrm>
        </p:grpSpPr>
        <p:sp>
          <p:nvSpPr>
            <p:cNvPr id="11" name="Rectangle: Rounded Corners 10">
              <a:extLst>
                <a:ext uri="{FF2B5EF4-FFF2-40B4-BE49-F238E27FC236}"/>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35" name="TextBox 8"/>
            <p:cNvSpPr txBox="1">
              <a:spLocks noChangeArrowheads="1"/>
            </p:cNvSpPr>
            <p:nvPr/>
          </p:nvSpPr>
          <p:spPr bwMode="auto">
            <a:xfrm>
              <a:off x="660400" y="865990"/>
              <a:ext cx="11010900" cy="5363071"/>
            </a:xfrm>
            <a:prstGeom prst="rect">
              <a:avLst/>
            </a:prstGeom>
            <a:noFill/>
            <a:ln w="9525">
              <a:noFill/>
              <a:miter lim="800000"/>
              <a:headEnd/>
              <a:tailEnd/>
            </a:ln>
          </p:spPr>
          <p:txBody>
            <a:bodyPr>
              <a:spAutoFit/>
            </a:bodyPr>
            <a:lstStyle/>
            <a:p>
              <a:pPr algn="just">
                <a:lnSpc>
                  <a:spcPct val="120000"/>
                </a:lnSpc>
              </a:pPr>
              <a:r>
                <a:rPr lang="vi-VN" sz="2400">
                  <a:solidFill>
                    <a:srgbClr val="002060"/>
                  </a:solidFill>
                  <a:latin typeface="Tahoma" pitchFamily="34" charset="0"/>
                  <a:cs typeface="等线"/>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a:solidFill>
                    <a:srgbClr val="002060"/>
                  </a:solidFill>
                  <a:latin typeface="Tahoma" pitchFamily="34" charset="0"/>
                  <a:cs typeface="等线"/>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i="1">
                  <a:solidFill>
                    <a:srgbClr val="002060"/>
                  </a:solidFill>
                  <a:latin typeface="Tahoma" pitchFamily="34" charset="0"/>
                  <a:cs typeface="等线"/>
                </a:rPr>
                <a:t>Theo</a:t>
              </a:r>
              <a:r>
                <a:rPr lang="vi-VN" sz="2400">
                  <a:solidFill>
                    <a:srgbClr val="002060"/>
                  </a:solidFill>
                  <a:latin typeface="Tahoma" pitchFamily="34" charset="0"/>
                  <a:cs typeface="等线"/>
                </a:rPr>
                <a:t> </a:t>
              </a:r>
              <a:r>
                <a:rPr lang="vi-VN" sz="2400" b="1">
                  <a:solidFill>
                    <a:srgbClr val="002060"/>
                  </a:solidFill>
                  <a:latin typeface="Tahoma" pitchFamily="34" charset="0"/>
                  <a:cs typeface="等线"/>
                </a:rPr>
                <a:t>LƯU QUANG VŨ</a:t>
              </a:r>
              <a:endParaRPr lang="vi-VN" sz="2400">
                <a:solidFill>
                  <a:srgbClr val="002060"/>
                </a:solidFill>
                <a:latin typeface="Tahoma" pitchFamily="34" charset="0"/>
                <a:cs typeface="等线"/>
              </a:endParaRPr>
            </a:p>
          </p:txBody>
        </p:sp>
        <p:sp>
          <p:nvSpPr>
            <p:cNvPr id="69636" name="TextBox 9"/>
            <p:cNvSpPr txBox="1">
              <a:spLocks noChangeArrowheads="1"/>
            </p:cNvSpPr>
            <p:nvPr/>
          </p:nvSpPr>
          <p:spPr bwMode="auto">
            <a:xfrm>
              <a:off x="3638550" y="197139"/>
              <a:ext cx="4527550" cy="1323439"/>
            </a:xfrm>
            <a:prstGeom prst="rect">
              <a:avLst/>
            </a:prstGeom>
            <a:noFill/>
            <a:ln w="9525">
              <a:noFill/>
              <a:miter lim="800000"/>
              <a:headEnd/>
              <a:tailEnd/>
            </a:ln>
          </p:spPr>
          <p:txBody>
            <a:bodyPr>
              <a:spAutoFit/>
            </a:bodyPr>
            <a:lstStyle/>
            <a:p>
              <a:pPr algn="ctr"/>
              <a:r>
                <a:rPr lang="en-US" sz="4000" b="1">
                  <a:solidFill>
                    <a:srgbClr val="002060"/>
                  </a:solidFill>
                  <a:latin typeface="Times New Roman" pitchFamily="18" charset="0"/>
                  <a:cs typeface="Times New Roman" pitchFamily="18" charset="0"/>
                </a:rPr>
                <a:t>Tiếng đàn</a:t>
              </a:r>
            </a:p>
            <a:p>
              <a:pPr algn="ctr"/>
              <a:endParaRPr lang="en-US" sz="4000">
                <a:solidFill>
                  <a:srgbClr val="002060"/>
                </a:solidFill>
                <a:latin typeface="等线"/>
                <a:cs typeface="等线"/>
              </a:endParaRPr>
            </a:p>
          </p:txBody>
        </p:sp>
      </p:gr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组合 27"/>
          <p:cNvGrpSpPr>
            <a:grpSpLocks/>
          </p:cNvGrpSpPr>
          <p:nvPr/>
        </p:nvGrpSpPr>
        <p:grpSpPr bwMode="auto">
          <a:xfrm>
            <a:off x="0" y="-338138"/>
            <a:ext cx="12895263" cy="8093076"/>
            <a:chOff x="0" y="-221063"/>
            <a:chExt cx="12895093" cy="7946844"/>
          </a:xfrm>
        </p:grpSpPr>
        <p:sp>
          <p:nvSpPr>
            <p:cNvPr id="29" name="矩形 28"/>
            <p:cNvSpPr/>
            <p:nvPr/>
          </p:nvSpPr>
          <p:spPr>
            <a:xfrm>
              <a:off x="0" y="289"/>
              <a:ext cx="12191839" cy="6857231"/>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2007" name="组合 29"/>
            <p:cNvGrpSpPr>
              <a:grpSpLocks/>
            </p:cNvGrpSpPr>
            <p:nvPr/>
          </p:nvGrpSpPr>
          <p:grpSpPr bwMode="auto">
            <a:xfrm>
              <a:off x="144150" y="-221063"/>
              <a:ext cx="12750943" cy="7946844"/>
              <a:chOff x="2627224" y="-795141"/>
              <a:chExt cx="10013806" cy="7040780"/>
            </a:xfrm>
          </p:grpSpPr>
          <p:sp>
            <p:nvSpPr>
              <p:cNvPr id="31" name="矩形 30"/>
              <p:cNvSpPr/>
              <p:nvPr/>
            </p:nvSpPr>
            <p:spPr>
              <a:xfrm>
                <a:off x="2627468" y="-599027"/>
                <a:ext cx="5758546" cy="5958008"/>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32" name="矩形 31"/>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
        <p:nvSpPr>
          <p:cNvPr id="12" name="文本框 11"/>
          <p:cNvSpPr txBox="1">
            <a:spLocks noChangeArrowheads="1"/>
          </p:cNvSpPr>
          <p:nvPr/>
        </p:nvSpPr>
        <p:spPr bwMode="auto">
          <a:xfrm>
            <a:off x="1163638" y="3692525"/>
            <a:ext cx="2614612" cy="523875"/>
          </a:xfrm>
          <a:prstGeom prst="rect">
            <a:avLst/>
          </a:prstGeom>
          <a:noFill/>
          <a:ln w="9525">
            <a:noFill/>
            <a:miter lim="800000"/>
            <a:headEnd/>
            <a:tailEnd/>
          </a:ln>
        </p:spPr>
        <p:txBody>
          <a:bodyPr>
            <a:spAutoFit/>
          </a:bodyPr>
          <a:lstStyle/>
          <a:p>
            <a:r>
              <a:rPr lang="en-US" altLang="zh-CN" sz="2800" b="1">
                <a:solidFill>
                  <a:srgbClr val="002060"/>
                </a:solidFill>
                <a:cs typeface="等线"/>
              </a:rPr>
              <a:t>KHỞI ĐỘNG</a:t>
            </a:r>
            <a:endParaRPr lang="zh-CN" altLang="en-US" sz="2800" b="1">
              <a:solidFill>
                <a:srgbClr val="002060"/>
              </a:solidFill>
              <a:cs typeface="等线"/>
            </a:endParaRPr>
          </a:p>
        </p:txBody>
      </p:sp>
      <p:sp>
        <p:nvSpPr>
          <p:cNvPr id="19" name="文本框 18"/>
          <p:cNvSpPr txBox="1"/>
          <p:nvPr/>
        </p:nvSpPr>
        <p:spPr>
          <a:xfrm>
            <a:off x="3536950" y="2532063"/>
            <a:ext cx="2276475" cy="523875"/>
          </a:xfrm>
          <a:prstGeom prst="rect">
            <a:avLst/>
          </a:prstGeom>
          <a:noFill/>
        </p:spPr>
        <p:txBody>
          <a:bodyPr>
            <a:spAutoFit/>
          </a:bodyPr>
          <a:lstStyle/>
          <a:p>
            <a:pPr algn="ctr" fontAlgn="auto">
              <a:spcBef>
                <a:spcPts val="0"/>
              </a:spcBef>
              <a:spcAft>
                <a:spcPts val="0"/>
              </a:spcAft>
              <a:defRPr/>
            </a:pPr>
            <a:r>
              <a:rPr lang="en-US" altLang="zh-CN" sz="2800" b="1" dirty="0">
                <a:solidFill>
                  <a:srgbClr val="002060"/>
                </a:solidFill>
                <a:latin typeface="Arial" panose="020B0604020202020204" pitchFamily="34" charset="0"/>
                <a:ea typeface="+mn-ea"/>
                <a:cs typeface="Arial" panose="020B0604020202020204" pitchFamily="34" charset="0"/>
              </a:rPr>
              <a:t>KHÁM PHÁ</a:t>
            </a:r>
            <a:endParaRPr lang="en-US" altLang="zh-CN" sz="2800" b="1" dirty="0">
              <a:solidFill>
                <a:srgbClr val="002060"/>
              </a:solidFill>
              <a:latin typeface="+mn-ea"/>
              <a:ea typeface="+mn-ea"/>
              <a:cs typeface="+mn-cs"/>
            </a:endParaRPr>
          </a:p>
        </p:txBody>
      </p:sp>
      <p:sp>
        <p:nvSpPr>
          <p:cNvPr id="22" name="文本框 21"/>
          <p:cNvSpPr txBox="1">
            <a:spLocks noChangeArrowheads="1"/>
          </p:cNvSpPr>
          <p:nvPr/>
        </p:nvSpPr>
        <p:spPr bwMode="auto">
          <a:xfrm>
            <a:off x="6092825" y="3708400"/>
            <a:ext cx="2524125" cy="522288"/>
          </a:xfrm>
          <a:prstGeom prst="rect">
            <a:avLst/>
          </a:prstGeom>
          <a:noFill/>
          <a:ln w="9525">
            <a:noFill/>
            <a:miter lim="800000"/>
            <a:headEnd/>
            <a:tailEnd/>
          </a:ln>
        </p:spPr>
        <p:txBody>
          <a:bodyPr>
            <a:spAutoFit/>
          </a:bodyPr>
          <a:lstStyle/>
          <a:p>
            <a:pPr algn="ctr"/>
            <a:r>
              <a:rPr lang="en-US" altLang="zh-CN" sz="2800" b="1">
                <a:solidFill>
                  <a:srgbClr val="002060"/>
                </a:solidFill>
                <a:cs typeface="等线"/>
              </a:rPr>
              <a:t>LUYỆN TẬP</a:t>
            </a:r>
            <a:endParaRPr lang="zh-CN" altLang="en-US" sz="2800" b="1">
              <a:solidFill>
                <a:srgbClr val="002060"/>
              </a:solidFill>
              <a:cs typeface="等线"/>
            </a:endParaRPr>
          </a:p>
        </p:txBody>
      </p:sp>
      <p:sp>
        <p:nvSpPr>
          <p:cNvPr id="25" name="文本框 24"/>
          <p:cNvSpPr txBox="1">
            <a:spLocks noChangeArrowheads="1"/>
          </p:cNvSpPr>
          <p:nvPr/>
        </p:nvSpPr>
        <p:spPr bwMode="auto">
          <a:xfrm>
            <a:off x="8696325" y="2552700"/>
            <a:ext cx="2870200" cy="522288"/>
          </a:xfrm>
          <a:prstGeom prst="rect">
            <a:avLst/>
          </a:prstGeom>
          <a:noFill/>
          <a:ln w="9525">
            <a:noFill/>
            <a:miter lim="800000"/>
            <a:headEnd/>
            <a:tailEnd/>
          </a:ln>
        </p:spPr>
        <p:txBody>
          <a:bodyPr>
            <a:spAutoFit/>
          </a:bodyPr>
          <a:lstStyle/>
          <a:p>
            <a:pPr algn="ctr"/>
            <a:r>
              <a:rPr lang="en-US" altLang="zh-CN" sz="2800" b="1">
                <a:solidFill>
                  <a:srgbClr val="002060"/>
                </a:solidFill>
                <a:cs typeface="等线"/>
              </a:rPr>
              <a:t>VẬN DỤNG</a:t>
            </a:r>
            <a:endParaRPr lang="zh-CN" altLang="en-US" sz="2800" b="1">
              <a:solidFill>
                <a:srgbClr val="002060"/>
              </a:solidFill>
              <a:cs typeface="等线"/>
            </a:endParaRPr>
          </a:p>
        </p:txBody>
      </p:sp>
      <p:grpSp>
        <p:nvGrpSpPr>
          <p:cNvPr id="9" name="组合 8"/>
          <p:cNvGrpSpPr>
            <a:grpSpLocks/>
          </p:cNvGrpSpPr>
          <p:nvPr/>
        </p:nvGrpSpPr>
        <p:grpSpPr bwMode="auto">
          <a:xfrm>
            <a:off x="9096375" y="1076325"/>
            <a:ext cx="1885950" cy="1374775"/>
            <a:chOff x="8725271" y="2191426"/>
            <a:chExt cx="2249940" cy="1639127"/>
          </a:xfrm>
        </p:grpSpPr>
        <p:sp>
          <p:nvSpPr>
            <p:cNvPr id="48" name="云形 47"/>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p>
          </p:txBody>
        </p:sp>
        <p:pic>
          <p:nvPicPr>
            <p:cNvPr id="42005" name="图片 2"/>
            <p:cNvPicPr>
              <a:picLocks noChangeAspect="1"/>
            </p:cNvPicPr>
            <p:nvPr/>
          </p:nvPicPr>
          <p:blipFill>
            <a:blip r:embed="rId5"/>
            <a:srcRect/>
            <a:stretch>
              <a:fillRect/>
            </a:stretch>
          </p:blipFill>
          <p:spPr bwMode="auto">
            <a:xfrm>
              <a:off x="9128677" y="2337259"/>
              <a:ext cx="1244836" cy="1136135"/>
            </a:xfrm>
            <a:prstGeom prst="rect">
              <a:avLst/>
            </a:prstGeom>
            <a:noFill/>
            <a:ln w="9525">
              <a:noFill/>
              <a:miter lim="800000"/>
              <a:headEnd/>
              <a:tailEnd/>
            </a:ln>
          </p:spPr>
        </p:pic>
      </p:grpSp>
      <p:grpSp>
        <p:nvGrpSpPr>
          <p:cNvPr id="13" name="组合 12"/>
          <p:cNvGrpSpPr>
            <a:grpSpLocks/>
          </p:cNvGrpSpPr>
          <p:nvPr/>
        </p:nvGrpSpPr>
        <p:grpSpPr bwMode="auto">
          <a:xfrm>
            <a:off x="3668713" y="976313"/>
            <a:ext cx="1887537" cy="1376362"/>
            <a:chOff x="3240023" y="2208279"/>
            <a:chExt cx="2249940" cy="1639127"/>
          </a:xfrm>
        </p:grpSpPr>
        <p:sp>
          <p:nvSpPr>
            <p:cNvPr id="45" name="云形 44"/>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p>
          </p:txBody>
        </p:sp>
        <p:pic>
          <p:nvPicPr>
            <p:cNvPr id="42003" name="图片 3"/>
            <p:cNvPicPr>
              <a:picLocks noChangeAspect="1"/>
            </p:cNvPicPr>
            <p:nvPr/>
          </p:nvPicPr>
          <p:blipFill>
            <a:blip r:embed="rId6"/>
            <a:srcRect/>
            <a:stretch>
              <a:fillRect/>
            </a:stretch>
          </p:blipFill>
          <p:spPr bwMode="auto">
            <a:xfrm>
              <a:off x="3835840" y="2326444"/>
              <a:ext cx="1124890" cy="1282284"/>
            </a:xfrm>
            <a:prstGeom prst="rect">
              <a:avLst/>
            </a:prstGeom>
            <a:noFill/>
            <a:ln w="9525">
              <a:noFill/>
              <a:miter lim="800000"/>
              <a:headEnd/>
              <a:tailEnd/>
            </a:ln>
          </p:spPr>
        </p:pic>
      </p:grpSp>
      <p:grpSp>
        <p:nvGrpSpPr>
          <p:cNvPr id="14" name="组合 13"/>
          <p:cNvGrpSpPr>
            <a:grpSpLocks/>
          </p:cNvGrpSpPr>
          <p:nvPr/>
        </p:nvGrpSpPr>
        <p:grpSpPr bwMode="auto">
          <a:xfrm>
            <a:off x="1133475" y="2205038"/>
            <a:ext cx="1887538" cy="1374775"/>
            <a:chOff x="703406" y="2142481"/>
            <a:chExt cx="2249940" cy="1639127"/>
          </a:xfrm>
        </p:grpSpPr>
        <p:sp>
          <p:nvSpPr>
            <p:cNvPr id="35" name="云形 34"/>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p>
          </p:txBody>
        </p:sp>
        <p:pic>
          <p:nvPicPr>
            <p:cNvPr id="42001" name="图片 5"/>
            <p:cNvPicPr>
              <a:picLocks noChangeAspect="1"/>
            </p:cNvPicPr>
            <p:nvPr/>
          </p:nvPicPr>
          <p:blipFill>
            <a:blip r:embed="rId7"/>
            <a:srcRect/>
            <a:stretch>
              <a:fillRect/>
            </a:stretch>
          </p:blipFill>
          <p:spPr bwMode="auto">
            <a:xfrm>
              <a:off x="1069677" y="2235826"/>
              <a:ext cx="1392906" cy="1392906"/>
            </a:xfrm>
            <a:prstGeom prst="rect">
              <a:avLst/>
            </a:prstGeom>
            <a:noFill/>
            <a:ln w="9525">
              <a:noFill/>
              <a:miter lim="800000"/>
              <a:headEnd/>
              <a:tailEnd/>
            </a:ln>
          </p:spPr>
        </p:pic>
      </p:grpSp>
      <p:grpSp>
        <p:nvGrpSpPr>
          <p:cNvPr id="10" name="组合 9"/>
          <p:cNvGrpSpPr>
            <a:grpSpLocks/>
          </p:cNvGrpSpPr>
          <p:nvPr/>
        </p:nvGrpSpPr>
        <p:grpSpPr bwMode="auto">
          <a:xfrm>
            <a:off x="6316663" y="2254250"/>
            <a:ext cx="1887537" cy="1374775"/>
            <a:chOff x="5886505" y="2191427"/>
            <a:chExt cx="2249940" cy="1639127"/>
          </a:xfrm>
        </p:grpSpPr>
        <p:sp>
          <p:nvSpPr>
            <p:cNvPr id="47" name="云形 46"/>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p>
          </p:txBody>
        </p:sp>
        <p:pic>
          <p:nvPicPr>
            <p:cNvPr id="41999" name="图片 7"/>
            <p:cNvPicPr>
              <a:picLocks noChangeAspect="1"/>
            </p:cNvPicPr>
            <p:nvPr/>
          </p:nvPicPr>
          <p:blipFill>
            <a:blip r:embed="rId8"/>
            <a:srcRect/>
            <a:stretch>
              <a:fillRect/>
            </a:stretch>
          </p:blipFill>
          <p:spPr bwMode="auto">
            <a:xfrm>
              <a:off x="6440098" y="2420796"/>
              <a:ext cx="1180390" cy="1180390"/>
            </a:xfrm>
            <a:prstGeom prst="rect">
              <a:avLst/>
            </a:prstGeom>
            <a:noFill/>
            <a:ln w="9525">
              <a:noFill/>
              <a:miter lim="800000"/>
              <a:headEnd/>
              <a:tailEnd/>
            </a:ln>
          </p:spPr>
        </p:pic>
      </p:grpSp>
      <p:grpSp>
        <p:nvGrpSpPr>
          <p:cNvPr id="41" name="组合 40"/>
          <p:cNvGrpSpPr>
            <a:grpSpLocks/>
          </p:cNvGrpSpPr>
          <p:nvPr/>
        </p:nvGrpSpPr>
        <p:grpSpPr bwMode="auto">
          <a:xfrm>
            <a:off x="0" y="5207000"/>
            <a:ext cx="12523788" cy="1647825"/>
            <a:chOff x="0" y="5207212"/>
            <a:chExt cx="12523845" cy="1647370"/>
          </a:xfrm>
        </p:grpSpPr>
        <p:pic>
          <p:nvPicPr>
            <p:cNvPr id="41996" name="图片 41"/>
            <p:cNvPicPr>
              <a:picLocks noChangeAspect="1"/>
            </p:cNvPicPr>
            <p:nvPr/>
          </p:nvPicPr>
          <p:blipFill>
            <a:blip r:embed="rId9"/>
            <a:srcRect/>
            <a:stretch>
              <a:fillRect/>
            </a:stretch>
          </p:blipFill>
          <p:spPr bwMode="auto">
            <a:xfrm>
              <a:off x="0" y="5207212"/>
              <a:ext cx="6427845" cy="1647370"/>
            </a:xfrm>
            <a:prstGeom prst="rect">
              <a:avLst/>
            </a:prstGeom>
            <a:noFill/>
            <a:ln w="9525">
              <a:noFill/>
              <a:miter lim="800000"/>
              <a:headEnd/>
              <a:tailEnd/>
            </a:ln>
          </p:spPr>
        </p:pic>
        <p:pic>
          <p:nvPicPr>
            <p:cNvPr id="41997" name="图片 42"/>
            <p:cNvPicPr>
              <a:picLocks noChangeAspect="1"/>
            </p:cNvPicPr>
            <p:nvPr/>
          </p:nvPicPr>
          <p:blipFill>
            <a:blip r:embed="rId9"/>
            <a:srcRect/>
            <a:stretch>
              <a:fillRect/>
            </a:stretch>
          </p:blipFill>
          <p:spPr bwMode="auto">
            <a:xfrm>
              <a:off x="6096000" y="5207212"/>
              <a:ext cx="6427845" cy="1647370"/>
            </a:xfrm>
            <a:prstGeom prst="rect">
              <a:avLst/>
            </a:prstGeom>
            <a:noFill/>
            <a:ln w="9525">
              <a:noFill/>
              <a:miter lim="800000"/>
              <a:headEnd/>
              <a:tailEnd/>
            </a:ln>
          </p:spPr>
        </p:pic>
      </p:grpSp>
      <p:sp>
        <p:nvSpPr>
          <p:cNvPr id="11" name="文本框 10"/>
          <p:cNvSpPr txBox="1">
            <a:spLocks noChangeArrowheads="1"/>
          </p:cNvSpPr>
          <p:nvPr/>
        </p:nvSpPr>
        <p:spPr bwMode="auto">
          <a:xfrm>
            <a:off x="611188" y="368300"/>
            <a:ext cx="3092450" cy="769938"/>
          </a:xfrm>
          <a:prstGeom prst="rect">
            <a:avLst/>
          </a:prstGeom>
          <a:noFill/>
          <a:ln w="9525">
            <a:noFill/>
            <a:miter lim="800000"/>
            <a:headEnd/>
            <a:tailEnd/>
          </a:ln>
        </p:spPr>
        <p:txBody>
          <a:bodyPr>
            <a:spAutoFit/>
          </a:bodyPr>
          <a:lstStyle/>
          <a:p>
            <a:pPr algn="ctr"/>
            <a:r>
              <a:rPr lang="en-US" altLang="zh-CN" sz="4400" b="1">
                <a:solidFill>
                  <a:schemeClr val="bg1"/>
                </a:solidFill>
                <a:ea typeface="方正汉真广标简体"/>
                <a:cs typeface="方正汉真广标简体"/>
              </a:rPr>
              <a:t>MỤC LỤC</a:t>
            </a:r>
            <a:endParaRPr lang="zh-CN" altLang="en-US" sz="4400" b="1">
              <a:solidFill>
                <a:schemeClr val="bg1"/>
              </a:solidFill>
              <a:ea typeface="方正汉真广标简体"/>
              <a:cs typeface="方正汉真广标简体"/>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2" grpId="0"/>
      <p:bldP spid="2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381000" y="31750"/>
            <a:ext cx="11633200" cy="6610350"/>
            <a:chOff x="381000" y="32039"/>
            <a:chExt cx="11633200" cy="6610061"/>
          </a:xfrm>
        </p:grpSpPr>
        <p:sp>
          <p:nvSpPr>
            <p:cNvPr id="12" name="Rectangle: Rounded Corners 11">
              <a:extLst>
                <a:ext uri="{FF2B5EF4-FFF2-40B4-BE49-F238E27FC236}"/>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664" name="TextBox 12"/>
            <p:cNvSpPr txBox="1">
              <a:spLocks noChangeArrowheads="1"/>
            </p:cNvSpPr>
            <p:nvPr/>
          </p:nvSpPr>
          <p:spPr bwMode="auto">
            <a:xfrm>
              <a:off x="660400" y="865990"/>
              <a:ext cx="11010900" cy="5363071"/>
            </a:xfrm>
            <a:prstGeom prst="rect">
              <a:avLst/>
            </a:prstGeom>
            <a:noFill/>
            <a:ln w="9525">
              <a:noFill/>
              <a:miter lim="800000"/>
              <a:headEnd/>
              <a:tailEnd/>
            </a:ln>
          </p:spPr>
          <p:txBody>
            <a:bodyPr>
              <a:spAutoFit/>
            </a:bodyPr>
            <a:lstStyle/>
            <a:p>
              <a:pPr algn="just">
                <a:lnSpc>
                  <a:spcPct val="120000"/>
                </a:lnSpc>
              </a:pPr>
              <a:r>
                <a:rPr lang="en-US" sz="2400">
                  <a:solidFill>
                    <a:srgbClr val="002060"/>
                  </a:solidFill>
                  <a:latin typeface="Tahoma" pitchFamily="34" charset="0"/>
                  <a:cs typeface="等线"/>
                </a:rPr>
                <a:t>    </a:t>
              </a:r>
              <a:r>
                <a:rPr lang="vi-VN" sz="2400">
                  <a:solidFill>
                    <a:srgbClr val="002060"/>
                  </a:solidFill>
                  <a:latin typeface="Tahoma" pitchFamily="34" charset="0"/>
                  <a:cs typeface="等线"/>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a:solidFill>
                    <a:srgbClr val="002060"/>
                  </a:solidFill>
                  <a:latin typeface="Tahoma" pitchFamily="34" charset="0"/>
                  <a:cs typeface="等线"/>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i="1">
                  <a:solidFill>
                    <a:srgbClr val="002060"/>
                  </a:solidFill>
                  <a:latin typeface="Tahoma" pitchFamily="34" charset="0"/>
                  <a:cs typeface="等线"/>
                </a:rPr>
                <a:t>Theo</a:t>
              </a:r>
              <a:r>
                <a:rPr lang="vi-VN" sz="2400">
                  <a:solidFill>
                    <a:srgbClr val="002060"/>
                  </a:solidFill>
                  <a:latin typeface="Tahoma" pitchFamily="34" charset="0"/>
                  <a:cs typeface="等线"/>
                </a:rPr>
                <a:t> </a:t>
              </a:r>
              <a:r>
                <a:rPr lang="vi-VN" sz="2400" b="1">
                  <a:solidFill>
                    <a:srgbClr val="002060"/>
                  </a:solidFill>
                  <a:latin typeface="Tahoma" pitchFamily="34" charset="0"/>
                  <a:cs typeface="等线"/>
                </a:rPr>
                <a:t>LƯU QUANG VŨ</a:t>
              </a:r>
              <a:endParaRPr lang="vi-VN" sz="2400">
                <a:solidFill>
                  <a:srgbClr val="002060"/>
                </a:solidFill>
                <a:latin typeface="Tahoma" pitchFamily="34" charset="0"/>
                <a:cs typeface="等线"/>
              </a:endParaRPr>
            </a:p>
          </p:txBody>
        </p:sp>
        <p:sp>
          <p:nvSpPr>
            <p:cNvPr id="70665" name="TextBox 13"/>
            <p:cNvSpPr txBox="1">
              <a:spLocks noChangeArrowheads="1"/>
            </p:cNvSpPr>
            <p:nvPr/>
          </p:nvSpPr>
          <p:spPr bwMode="auto">
            <a:xfrm>
              <a:off x="3638550" y="197139"/>
              <a:ext cx="4527550" cy="1323439"/>
            </a:xfrm>
            <a:prstGeom prst="rect">
              <a:avLst/>
            </a:prstGeom>
            <a:noFill/>
            <a:ln w="9525">
              <a:noFill/>
              <a:miter lim="800000"/>
              <a:headEnd/>
              <a:tailEnd/>
            </a:ln>
          </p:spPr>
          <p:txBody>
            <a:bodyPr>
              <a:spAutoFit/>
            </a:bodyPr>
            <a:lstStyle/>
            <a:p>
              <a:pPr algn="ctr"/>
              <a:r>
                <a:rPr lang="en-US" sz="4000" b="1">
                  <a:solidFill>
                    <a:srgbClr val="002060"/>
                  </a:solidFill>
                  <a:latin typeface="Times New Roman" pitchFamily="18" charset="0"/>
                  <a:cs typeface="Times New Roman" pitchFamily="18" charset="0"/>
                </a:rPr>
                <a:t>Tiếng đàn</a:t>
              </a:r>
            </a:p>
            <a:p>
              <a:pPr algn="ctr"/>
              <a:endParaRPr lang="en-US" sz="4000">
                <a:solidFill>
                  <a:srgbClr val="002060"/>
                </a:solidFill>
                <a:latin typeface="等线"/>
                <a:cs typeface="等线"/>
              </a:endParaRPr>
            </a:p>
          </p:txBody>
        </p:sp>
      </p:grpSp>
      <p:sp>
        <p:nvSpPr>
          <p:cNvPr id="4" name="文本框 18"/>
          <p:cNvSpPr txBox="1">
            <a:spLocks noChangeArrowheads="1"/>
          </p:cNvSpPr>
          <p:nvPr/>
        </p:nvSpPr>
        <p:spPr bwMode="auto">
          <a:xfrm>
            <a:off x="2203450" y="96838"/>
            <a:ext cx="7785100" cy="646112"/>
          </a:xfrm>
          <a:prstGeom prst="rect">
            <a:avLst/>
          </a:prstGeom>
          <a:noFill/>
          <a:ln w="9525">
            <a:noFill/>
            <a:miter lim="800000"/>
            <a:headEnd/>
            <a:tailEnd/>
          </a:ln>
        </p:spPr>
        <p:txBody>
          <a:bodyPr>
            <a:spAutoFit/>
          </a:bodyPr>
          <a:lstStyle/>
          <a:p>
            <a:pPr algn="ctr"/>
            <a:r>
              <a:rPr lang="en-US" altLang="zh-CN" sz="3600" b="1">
                <a:solidFill>
                  <a:srgbClr val="002060"/>
                </a:solidFill>
                <a:latin typeface="Tahoma" pitchFamily="34" charset="0"/>
                <a:cs typeface="Tahoma" pitchFamily="34" charset="0"/>
              </a:rPr>
              <a:t>Bài được chia làm mấy đoạn?</a:t>
            </a:r>
          </a:p>
        </p:txBody>
      </p:sp>
      <p:sp>
        <p:nvSpPr>
          <p:cNvPr id="6" name="Left Brace 5">
            <a:extLst>
              <a:ext uri="{FF2B5EF4-FFF2-40B4-BE49-F238E27FC236}"/>
            </a:extLst>
          </p:cNvPr>
          <p:cNvSpPr/>
          <p:nvPr/>
        </p:nvSpPr>
        <p:spPr>
          <a:xfrm>
            <a:off x="460375" y="317500"/>
            <a:ext cx="419100" cy="3111500"/>
          </a:xfrm>
          <a:prstGeom prst="leftBrace">
            <a:avLst>
              <a:gd name="adj1" fmla="val 71969"/>
              <a:gd name="adj2" fmla="val 5000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TextBox 6">
            <a:extLst>
              <a:ext uri="{FF2B5EF4-FFF2-40B4-BE49-F238E27FC236}"/>
            </a:extLst>
          </p:cNvPr>
          <p:cNvSpPr txBox="1"/>
          <p:nvPr/>
        </p:nvSpPr>
        <p:spPr>
          <a:xfrm rot="16200000">
            <a:off x="-714375" y="1330325"/>
            <a:ext cx="1752600" cy="647700"/>
          </a:xfrm>
          <a:prstGeom prst="rect">
            <a:avLst/>
          </a:prstGeom>
          <a:noFill/>
        </p:spPr>
        <p:txBody>
          <a:bodyPr>
            <a:spAutoFit/>
          </a:bodyPr>
          <a:lstStyle/>
          <a:p>
            <a:pPr fontAlgn="auto">
              <a:spcBef>
                <a:spcPts val="0"/>
              </a:spcBef>
              <a:spcAft>
                <a:spcPts val="0"/>
              </a:spcAft>
              <a:defRPr/>
            </a:pPr>
            <a:r>
              <a:rPr lang="en-US" sz="3600" b="1" dirty="0" err="1">
                <a:solidFill>
                  <a:srgbClr val="002060"/>
                </a:solidFill>
                <a:latin typeface="+mn-ea"/>
                <a:ea typeface="+mn-ea"/>
                <a:cs typeface="+mn-cs"/>
              </a:rPr>
              <a:t>Đoạn</a:t>
            </a:r>
            <a:r>
              <a:rPr lang="en-US" sz="3600" b="1" dirty="0">
                <a:solidFill>
                  <a:srgbClr val="002060"/>
                </a:solidFill>
                <a:latin typeface="+mn-ea"/>
                <a:ea typeface="+mn-ea"/>
                <a:cs typeface="+mn-cs"/>
              </a:rPr>
              <a:t> 1</a:t>
            </a:r>
          </a:p>
        </p:txBody>
      </p:sp>
      <p:sp>
        <p:nvSpPr>
          <p:cNvPr id="9" name="Left Brace 8">
            <a:extLst>
              <a:ext uri="{FF2B5EF4-FFF2-40B4-BE49-F238E27FC236}"/>
            </a:extLst>
          </p:cNvPr>
          <p:cNvSpPr/>
          <p:nvPr/>
        </p:nvSpPr>
        <p:spPr>
          <a:xfrm>
            <a:off x="288925" y="3740150"/>
            <a:ext cx="419100" cy="2222500"/>
          </a:xfrm>
          <a:prstGeom prst="leftBrace">
            <a:avLst>
              <a:gd name="adj1" fmla="val 68939"/>
              <a:gd name="adj2" fmla="val 5000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TextBox 9">
            <a:extLst>
              <a:ext uri="{FF2B5EF4-FFF2-40B4-BE49-F238E27FC236}"/>
            </a:extLst>
          </p:cNvPr>
          <p:cNvSpPr txBox="1"/>
          <p:nvPr/>
        </p:nvSpPr>
        <p:spPr>
          <a:xfrm rot="16200000">
            <a:off x="-714375" y="4319588"/>
            <a:ext cx="1752600" cy="647700"/>
          </a:xfrm>
          <a:prstGeom prst="rect">
            <a:avLst/>
          </a:prstGeom>
          <a:noFill/>
        </p:spPr>
        <p:txBody>
          <a:bodyPr>
            <a:spAutoFit/>
          </a:bodyPr>
          <a:lstStyle/>
          <a:p>
            <a:pPr fontAlgn="auto">
              <a:spcBef>
                <a:spcPts val="0"/>
              </a:spcBef>
              <a:spcAft>
                <a:spcPts val="0"/>
              </a:spcAft>
              <a:defRPr/>
            </a:pPr>
            <a:r>
              <a:rPr lang="en-US" sz="3600" b="1" dirty="0" err="1">
                <a:solidFill>
                  <a:srgbClr val="002060"/>
                </a:solidFill>
                <a:latin typeface="+mn-ea"/>
                <a:ea typeface="+mn-ea"/>
                <a:cs typeface="+mn-cs"/>
              </a:rPr>
              <a:t>Đoạn</a:t>
            </a:r>
            <a:r>
              <a:rPr lang="en-US" sz="3600" b="1" dirty="0">
                <a:solidFill>
                  <a:srgbClr val="002060"/>
                </a:solidFill>
                <a:latin typeface="+mn-ea"/>
                <a:ea typeface="+mn-ea"/>
                <a:cs typeface="+mn-cs"/>
              </a:rPr>
              <a:t> 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1" presetClass="exit" presetSubtype="0" fill="hold" grpId="1"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11"/>
          <p:cNvGrpSpPr>
            <a:grpSpLocks/>
          </p:cNvGrpSpPr>
          <p:nvPr/>
        </p:nvGrpSpPr>
        <p:grpSpPr bwMode="auto">
          <a:xfrm>
            <a:off x="381000" y="31750"/>
            <a:ext cx="11633200" cy="6610350"/>
            <a:chOff x="381000" y="32039"/>
            <a:chExt cx="11633200" cy="6610061"/>
          </a:xfrm>
        </p:grpSpPr>
        <p:sp>
          <p:nvSpPr>
            <p:cNvPr id="11" name="Rectangle: Rounded Corners 10">
              <a:extLst>
                <a:ext uri="{FF2B5EF4-FFF2-40B4-BE49-F238E27FC236}"/>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692" name="TextBox 8"/>
            <p:cNvSpPr txBox="1">
              <a:spLocks noChangeArrowheads="1"/>
            </p:cNvSpPr>
            <p:nvPr/>
          </p:nvSpPr>
          <p:spPr bwMode="auto">
            <a:xfrm>
              <a:off x="660400" y="865440"/>
              <a:ext cx="11010900" cy="5349641"/>
            </a:xfrm>
            <a:prstGeom prst="rect">
              <a:avLst/>
            </a:prstGeom>
            <a:noFill/>
            <a:ln w="9525">
              <a:noFill/>
              <a:miter lim="800000"/>
              <a:headEnd/>
              <a:tailEnd/>
            </a:ln>
          </p:spPr>
          <p:txBody>
            <a:bodyPr>
              <a:spAutoFit/>
            </a:bodyPr>
            <a:lstStyle/>
            <a:p>
              <a:pPr algn="just">
                <a:lnSpc>
                  <a:spcPct val="120000"/>
                </a:lnSpc>
              </a:pPr>
              <a:r>
                <a:rPr lang="vi-VN" sz="2400">
                  <a:solidFill>
                    <a:srgbClr val="002060"/>
                  </a:solidFill>
                  <a:latin typeface="Tahoma" pitchFamily="34" charset="0"/>
                  <a:cs typeface="等线"/>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a:solidFill>
                    <a:srgbClr val="002060"/>
                  </a:solidFill>
                  <a:latin typeface="Tahoma" pitchFamily="34" charset="0"/>
                  <a:cs typeface="等线"/>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a:t>
              </a:r>
              <a:endParaRPr lang="en-US" sz="2400">
                <a:solidFill>
                  <a:srgbClr val="002060"/>
                </a:solidFill>
                <a:latin typeface="Tahoma" pitchFamily="34" charset="0"/>
                <a:cs typeface="等线"/>
              </a:endParaRPr>
            </a:p>
            <a:p>
              <a:pPr algn="just">
                <a:lnSpc>
                  <a:spcPct val="120000"/>
                </a:lnSpc>
              </a:pPr>
              <a:r>
                <a:rPr lang="vi-VN" sz="2400">
                  <a:solidFill>
                    <a:srgbClr val="002060"/>
                  </a:solidFill>
                  <a:latin typeface="Tahoma" pitchFamily="34" charset="0"/>
                  <a:cs typeface="等线"/>
                </a:rPr>
                <a:t>lướt nhanh trên những mái nhà cao thấp.</a:t>
              </a:r>
            </a:p>
            <a:p>
              <a:pPr algn="r">
                <a:lnSpc>
                  <a:spcPct val="120000"/>
                </a:lnSpc>
              </a:pPr>
              <a:r>
                <a:rPr lang="vi-VN" sz="2400" i="1">
                  <a:solidFill>
                    <a:srgbClr val="002060"/>
                  </a:solidFill>
                  <a:latin typeface="Tahoma" pitchFamily="34" charset="0"/>
                  <a:cs typeface="等线"/>
                </a:rPr>
                <a:t>Theo</a:t>
              </a:r>
              <a:r>
                <a:rPr lang="vi-VN" sz="2400">
                  <a:solidFill>
                    <a:srgbClr val="002060"/>
                  </a:solidFill>
                  <a:latin typeface="Tahoma" pitchFamily="34" charset="0"/>
                  <a:cs typeface="等线"/>
                </a:rPr>
                <a:t> </a:t>
              </a:r>
              <a:r>
                <a:rPr lang="vi-VN" sz="2400" b="1">
                  <a:solidFill>
                    <a:srgbClr val="002060"/>
                  </a:solidFill>
                  <a:latin typeface="Tahoma" pitchFamily="34" charset="0"/>
                  <a:cs typeface="等线"/>
                </a:rPr>
                <a:t>LƯU QUANG VŨ</a:t>
              </a:r>
              <a:endParaRPr lang="vi-VN" sz="2400">
                <a:solidFill>
                  <a:srgbClr val="002060"/>
                </a:solidFill>
                <a:latin typeface="Tahoma" pitchFamily="34" charset="0"/>
                <a:cs typeface="等线"/>
              </a:endParaRPr>
            </a:p>
          </p:txBody>
        </p:sp>
        <p:sp>
          <p:nvSpPr>
            <p:cNvPr id="71693" name="TextBox 9"/>
            <p:cNvSpPr txBox="1">
              <a:spLocks noChangeArrowheads="1"/>
            </p:cNvSpPr>
            <p:nvPr/>
          </p:nvSpPr>
          <p:spPr bwMode="auto">
            <a:xfrm>
              <a:off x="3638550" y="197139"/>
              <a:ext cx="4527550" cy="1323439"/>
            </a:xfrm>
            <a:prstGeom prst="rect">
              <a:avLst/>
            </a:prstGeom>
            <a:noFill/>
            <a:ln w="9525">
              <a:noFill/>
              <a:miter lim="800000"/>
              <a:headEnd/>
              <a:tailEnd/>
            </a:ln>
          </p:spPr>
          <p:txBody>
            <a:bodyPr>
              <a:spAutoFit/>
            </a:bodyPr>
            <a:lstStyle/>
            <a:p>
              <a:pPr algn="ctr"/>
              <a:r>
                <a:rPr lang="en-US" sz="4000" b="1">
                  <a:solidFill>
                    <a:srgbClr val="002060"/>
                  </a:solidFill>
                  <a:latin typeface="Times New Roman" pitchFamily="18" charset="0"/>
                  <a:cs typeface="Times New Roman" pitchFamily="18" charset="0"/>
                </a:rPr>
                <a:t>Tiếng đàn</a:t>
              </a:r>
            </a:p>
            <a:p>
              <a:pPr algn="ctr"/>
              <a:endParaRPr lang="en-US" sz="4000">
                <a:solidFill>
                  <a:srgbClr val="002060"/>
                </a:solidFill>
                <a:latin typeface="等线"/>
                <a:cs typeface="等线"/>
              </a:endParaRPr>
            </a:p>
          </p:txBody>
        </p:sp>
      </p:grpSp>
      <p:sp>
        <p:nvSpPr>
          <p:cNvPr id="2" name="Rounded Rectangle 13">
            <a:extLst>
              <a:ext uri="{FF2B5EF4-FFF2-40B4-BE49-F238E27FC236}"/>
            </a:extLst>
          </p:cNvPr>
          <p:cNvSpPr/>
          <p:nvPr/>
        </p:nvSpPr>
        <p:spPr>
          <a:xfrm>
            <a:off x="133350" y="31750"/>
            <a:ext cx="3290888" cy="554038"/>
          </a:xfrm>
          <a:prstGeom prst="roundRect">
            <a:avLst/>
          </a:prstGeom>
        </p:spPr>
        <p:style>
          <a:lnRef idx="3">
            <a:schemeClr val="lt1"/>
          </a:lnRef>
          <a:fillRef idx="1">
            <a:schemeClr val="accent1"/>
          </a:fillRef>
          <a:effectRef idx="1">
            <a:schemeClr val="accent1"/>
          </a:effectRef>
          <a:fontRef idx="minor">
            <a:schemeClr val="lt1"/>
          </a:fontRef>
        </p:style>
        <p:txBody>
          <a:bodyPr lIns="91402" tIns="45701" rIns="91402" bIns="45701" anchor="ctr"/>
          <a:lstStyle/>
          <a:p>
            <a:pPr algn="ctr" fontAlgn="auto">
              <a:spcBef>
                <a:spcPts val="0"/>
              </a:spcBef>
              <a:spcAft>
                <a:spcPts val="0"/>
              </a:spcAft>
              <a:defRPr/>
            </a:pPr>
            <a:r>
              <a:rPr lang="en-US" sz="2800" b="1" dirty="0">
                <a:solidFill>
                  <a:schemeClr val="bg1"/>
                </a:solidFill>
                <a:effectLst>
                  <a:outerShdw blurRad="38100" dist="38100" dir="2700000" algn="tl">
                    <a:srgbClr val="000000">
                      <a:alpha val="43137"/>
                    </a:srgbClr>
                  </a:outerShdw>
                </a:effectLst>
                <a:cs typeface="Times New Roman" panose="02020603050405020304" pitchFamily="18" charset="0"/>
              </a:rPr>
              <a:t>LUYỆN ĐỌC</a:t>
            </a:r>
          </a:p>
        </p:txBody>
      </p:sp>
      <p:cxnSp>
        <p:nvCxnSpPr>
          <p:cNvPr id="3" name="Straight Connector 2">
            <a:extLst>
              <a:ext uri="{FF2B5EF4-FFF2-40B4-BE49-F238E27FC236}"/>
            </a:extLst>
          </p:cNvPr>
          <p:cNvCxnSpPr>
            <a:cxnSpLocks/>
          </p:cNvCxnSpPr>
          <p:nvPr/>
        </p:nvCxnSpPr>
        <p:spPr>
          <a:xfrm>
            <a:off x="3622675" y="1322388"/>
            <a:ext cx="122396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extLst>
          </p:cNvPr>
          <p:cNvCxnSpPr>
            <a:cxnSpLocks/>
          </p:cNvCxnSpPr>
          <p:nvPr/>
        </p:nvCxnSpPr>
        <p:spPr>
          <a:xfrm>
            <a:off x="7867650" y="1295400"/>
            <a:ext cx="122396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extLst>
          </p:cNvPr>
          <p:cNvCxnSpPr>
            <a:cxnSpLocks/>
          </p:cNvCxnSpPr>
          <p:nvPr/>
        </p:nvCxnSpPr>
        <p:spPr>
          <a:xfrm>
            <a:off x="5043488" y="1751013"/>
            <a:ext cx="87947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extLst>
          </p:cNvPr>
          <p:cNvCxnSpPr>
            <a:cxnSpLocks/>
          </p:cNvCxnSpPr>
          <p:nvPr/>
        </p:nvCxnSpPr>
        <p:spPr>
          <a:xfrm>
            <a:off x="3592513" y="2195513"/>
            <a:ext cx="87947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extLst>
          </p:cNvPr>
          <p:cNvCxnSpPr>
            <a:cxnSpLocks/>
          </p:cNvCxnSpPr>
          <p:nvPr/>
        </p:nvCxnSpPr>
        <p:spPr>
          <a:xfrm>
            <a:off x="2565400" y="4813300"/>
            <a:ext cx="133826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extLst>
          </p:cNvPr>
          <p:cNvCxnSpPr>
            <a:cxnSpLocks/>
          </p:cNvCxnSpPr>
          <p:nvPr/>
        </p:nvCxnSpPr>
        <p:spPr>
          <a:xfrm>
            <a:off x="9272588" y="4826000"/>
            <a:ext cx="117792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extLst>
          </p:cNvPr>
          <p:cNvCxnSpPr>
            <a:cxnSpLocks/>
          </p:cNvCxnSpPr>
          <p:nvPr/>
        </p:nvCxnSpPr>
        <p:spPr>
          <a:xfrm>
            <a:off x="766763" y="5732463"/>
            <a:ext cx="1508125"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extLst>
          </p:cNvPr>
          <p:cNvCxnSpPr>
            <a:cxnSpLocks/>
          </p:cNvCxnSpPr>
          <p:nvPr/>
        </p:nvCxnSpPr>
        <p:spPr>
          <a:xfrm>
            <a:off x="8423275" y="3059113"/>
            <a:ext cx="123190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extLst>
          </p:cNvPr>
          <p:cNvSpPr/>
          <p:nvPr/>
        </p:nvSpPr>
        <p:spPr>
          <a:xfrm>
            <a:off x="3346450" y="215900"/>
            <a:ext cx="4756150" cy="6337300"/>
          </a:xfrm>
          <a:prstGeom prst="roundRect">
            <a:avLst>
              <a:gd name="adj" fmla="val 7218"/>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p:nvSpPr>
        <p:spPr bwMode="auto">
          <a:xfrm>
            <a:off x="3346450" y="1009650"/>
            <a:ext cx="4527550" cy="5632450"/>
          </a:xfrm>
          <a:prstGeom prst="rect">
            <a:avLst/>
          </a:prstGeom>
          <a:noFill/>
          <a:ln w="9525">
            <a:noFill/>
            <a:miter lim="800000"/>
            <a:headEnd/>
            <a:tailEnd/>
          </a:ln>
        </p:spPr>
        <p:txBody>
          <a:bodyPr>
            <a:spAutoFit/>
          </a:bodyPr>
          <a:lstStyle/>
          <a:p>
            <a:pPr algn="ctr"/>
            <a:r>
              <a:rPr lang="en-US" sz="4000" i="1">
                <a:solidFill>
                  <a:srgbClr val="002060"/>
                </a:solidFill>
                <a:latin typeface="Times New Roman" pitchFamily="18" charset="0"/>
                <a:cs typeface="Times New Roman" pitchFamily="18" charset="0"/>
              </a:rPr>
              <a:t>vi ô lông</a:t>
            </a:r>
          </a:p>
          <a:p>
            <a:pPr algn="ctr"/>
            <a:r>
              <a:rPr lang="en-US" sz="4000" i="1">
                <a:solidFill>
                  <a:srgbClr val="002060"/>
                </a:solidFill>
                <a:latin typeface="Times New Roman" pitchFamily="18" charset="0"/>
                <a:cs typeface="Times New Roman" pitchFamily="18" charset="0"/>
              </a:rPr>
              <a:t>nốt nhạc</a:t>
            </a:r>
          </a:p>
          <a:p>
            <a:pPr algn="ctr"/>
            <a:r>
              <a:rPr lang="en-US" sz="4000" i="1">
                <a:solidFill>
                  <a:srgbClr val="002060"/>
                </a:solidFill>
                <a:latin typeface="Times New Roman" pitchFamily="18" charset="0"/>
                <a:cs typeface="Times New Roman" pitchFamily="18" charset="0"/>
              </a:rPr>
              <a:t>hắt lên </a:t>
            </a:r>
          </a:p>
          <a:p>
            <a:pPr algn="ctr"/>
            <a:r>
              <a:rPr lang="en-US" sz="4000" i="1">
                <a:solidFill>
                  <a:srgbClr val="002060"/>
                </a:solidFill>
                <a:latin typeface="Times New Roman" pitchFamily="18" charset="0"/>
                <a:cs typeface="Times New Roman" pitchFamily="18" charset="0"/>
              </a:rPr>
              <a:t>ắc sê</a:t>
            </a:r>
          </a:p>
          <a:p>
            <a:pPr algn="ctr"/>
            <a:r>
              <a:rPr lang="en-US" sz="4000" i="1">
                <a:solidFill>
                  <a:srgbClr val="002060"/>
                </a:solidFill>
                <a:latin typeface="Times New Roman" pitchFamily="18" charset="0"/>
                <a:cs typeface="Times New Roman" pitchFamily="18" charset="0"/>
              </a:rPr>
              <a:t>sẫm màu</a:t>
            </a:r>
          </a:p>
          <a:p>
            <a:pPr algn="ctr"/>
            <a:r>
              <a:rPr lang="en-US" sz="4000" i="1">
                <a:solidFill>
                  <a:srgbClr val="002060"/>
                </a:solidFill>
                <a:latin typeface="Times New Roman" pitchFamily="18" charset="0"/>
                <a:cs typeface="Times New Roman" pitchFamily="18" charset="0"/>
              </a:rPr>
              <a:t>vũng nước</a:t>
            </a:r>
          </a:p>
          <a:p>
            <a:pPr algn="ctr"/>
            <a:r>
              <a:rPr lang="en-US" sz="4000" i="1">
                <a:solidFill>
                  <a:srgbClr val="002060"/>
                </a:solidFill>
                <a:latin typeface="Times New Roman" pitchFamily="18" charset="0"/>
                <a:cs typeface="Times New Roman" pitchFamily="18" charset="0"/>
              </a:rPr>
              <a:t>tung lưới</a:t>
            </a:r>
          </a:p>
          <a:p>
            <a:pPr algn="ctr"/>
            <a:r>
              <a:rPr lang="en-US" sz="4000" i="1">
                <a:solidFill>
                  <a:srgbClr val="002060"/>
                </a:solidFill>
                <a:latin typeface="Times New Roman" pitchFamily="18" charset="0"/>
                <a:cs typeface="Times New Roman" pitchFamily="18" charset="0"/>
              </a:rPr>
              <a:t>lướt nhanh</a:t>
            </a:r>
          </a:p>
          <a:p>
            <a:pPr algn="ctr"/>
            <a:r>
              <a:rPr lang="en-US" sz="4000" i="1">
                <a:solidFill>
                  <a:srgbClr val="002060"/>
                </a:solidFill>
                <a:latin typeface="Times New Roman" pitchFamily="18" charset="0"/>
                <a:cs typeface="Times New Roman" pitchFamily="18" charset="0"/>
              </a:rPr>
              <a:t>  …</a:t>
            </a:r>
            <a:endParaRPr lang="en-US" sz="4000">
              <a:solidFill>
                <a:srgbClr val="002060"/>
              </a:solidFill>
              <a:latin typeface="等线"/>
              <a:cs typeface="等线"/>
            </a:endParaRPr>
          </a:p>
        </p:txBody>
      </p:sp>
      <p:sp>
        <p:nvSpPr>
          <p:cNvPr id="8" name="TextBox 7"/>
          <p:cNvSpPr txBox="1">
            <a:spLocks noChangeArrowheads="1"/>
          </p:cNvSpPr>
          <p:nvPr/>
        </p:nvSpPr>
        <p:spPr bwMode="auto">
          <a:xfrm>
            <a:off x="3346450" y="127000"/>
            <a:ext cx="4527550" cy="708025"/>
          </a:xfrm>
          <a:prstGeom prst="rect">
            <a:avLst/>
          </a:prstGeom>
          <a:noFill/>
          <a:ln w="9525">
            <a:noFill/>
            <a:miter lim="800000"/>
            <a:headEnd/>
            <a:tailEnd/>
          </a:ln>
        </p:spPr>
        <p:txBody>
          <a:bodyPr>
            <a:spAutoFit/>
          </a:bodyPr>
          <a:lstStyle/>
          <a:p>
            <a:pPr algn="ctr"/>
            <a:r>
              <a:rPr lang="en-US" sz="4000" b="1">
                <a:solidFill>
                  <a:srgbClr val="002060"/>
                </a:solidFill>
                <a:latin typeface="Times New Roman" pitchFamily="18" charset="0"/>
                <a:cs typeface="Times New Roman" pitchFamily="18" charset="0"/>
              </a:rPr>
              <a:t>Luyện đọc từ khó:</a:t>
            </a:r>
            <a:endParaRPr lang="en-US" sz="4000">
              <a:solidFill>
                <a:srgbClr val="002060"/>
              </a:solidFill>
              <a:latin typeface="等线"/>
              <a:cs typeface="等线"/>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extLst>
          </p:cNvPr>
          <p:cNvSpPr/>
          <p:nvPr/>
        </p:nvSpPr>
        <p:spPr>
          <a:xfrm>
            <a:off x="950913" y="1866900"/>
            <a:ext cx="10123487" cy="3365500"/>
          </a:xfrm>
          <a:prstGeom prst="roundRect">
            <a:avLst>
              <a:gd name="adj" fmla="val 7218"/>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a:extLst>
              <a:ext uri="{FF2B5EF4-FFF2-40B4-BE49-F238E27FC236}"/>
            </a:extLst>
          </p:cNvPr>
          <p:cNvSpPr/>
          <p:nvPr/>
        </p:nvSpPr>
        <p:spPr>
          <a:xfrm>
            <a:off x="3703638" y="644525"/>
            <a:ext cx="5164137" cy="1014413"/>
          </a:xfrm>
          <a:prstGeom prst="rect">
            <a:avLst/>
          </a:prstGeom>
        </p:spPr>
        <p:txBody>
          <a:bodyPr wrap="none" lIns="91402" tIns="45701" rIns="91402" bIns="45701">
            <a:spAutoFit/>
          </a:bodyPr>
          <a:lstStyle/>
          <a:p>
            <a:pPr>
              <a:defRPr/>
            </a:pPr>
            <a:r>
              <a:rPr lang="en-US" sz="6000" b="1">
                <a:solidFill>
                  <a:srgbClr val="002060"/>
                </a:solidFill>
                <a:effectLst>
                  <a:outerShdw blurRad="38100" dist="38100" dir="2700000" algn="tl">
                    <a:srgbClr val="C0C0C0"/>
                  </a:outerShdw>
                </a:effectLst>
                <a:latin typeface="Tahoma" pitchFamily="34" charset="0"/>
                <a:ea typeface="等线" charset="-122"/>
                <a:cs typeface="Tahoma" pitchFamily="34" charset="0"/>
              </a:rPr>
              <a:t>Giải nghĩa từ</a:t>
            </a:r>
          </a:p>
        </p:txBody>
      </p:sp>
      <p:sp>
        <p:nvSpPr>
          <p:cNvPr id="4" name="Rectangle 3"/>
          <p:cNvSpPr>
            <a:spLocks noChangeArrowheads="1"/>
          </p:cNvSpPr>
          <p:nvPr/>
        </p:nvSpPr>
        <p:spPr bwMode="auto">
          <a:xfrm>
            <a:off x="1490663" y="2309813"/>
            <a:ext cx="2457450" cy="554037"/>
          </a:xfrm>
          <a:prstGeom prst="rect">
            <a:avLst/>
          </a:prstGeom>
          <a:noFill/>
          <a:ln w="9525">
            <a:noFill/>
            <a:miter lim="800000"/>
            <a:headEnd/>
            <a:tailEnd/>
          </a:ln>
        </p:spPr>
        <p:txBody>
          <a:bodyPr lIns="91402" tIns="45701" rIns="91402" bIns="45701">
            <a:spAutoFit/>
          </a:bodyPr>
          <a:lstStyle/>
          <a:p>
            <a:pPr defTabSz="912813"/>
            <a:r>
              <a:rPr lang="en-US" sz="3000">
                <a:solidFill>
                  <a:srgbClr val="FF0000"/>
                </a:solidFill>
                <a:latin typeface="UTM Avo"/>
                <a:cs typeface="Times New Roman" pitchFamily="18" charset="0"/>
              </a:rPr>
              <a:t>Lên dây: </a:t>
            </a:r>
            <a:endParaRPr lang="en-US" sz="3000">
              <a:solidFill>
                <a:srgbClr val="FF0000"/>
              </a:solidFill>
              <a:latin typeface="UTM Avo"/>
              <a:cs typeface="等线"/>
            </a:endParaRPr>
          </a:p>
        </p:txBody>
      </p:sp>
      <p:sp>
        <p:nvSpPr>
          <p:cNvPr id="5" name="Rectangle 4"/>
          <p:cNvSpPr>
            <a:spLocks noChangeArrowheads="1"/>
          </p:cNvSpPr>
          <p:nvPr/>
        </p:nvSpPr>
        <p:spPr bwMode="auto">
          <a:xfrm>
            <a:off x="3273425" y="2365375"/>
            <a:ext cx="8362950" cy="585788"/>
          </a:xfrm>
          <a:prstGeom prst="rect">
            <a:avLst/>
          </a:prstGeom>
          <a:noFill/>
          <a:ln w="9525">
            <a:noFill/>
            <a:miter lim="800000"/>
            <a:headEnd/>
            <a:tailEnd/>
          </a:ln>
        </p:spPr>
        <p:txBody>
          <a:bodyPr>
            <a:spAutoFit/>
          </a:bodyPr>
          <a:lstStyle/>
          <a:p>
            <a:pPr defTabSz="912813"/>
            <a:r>
              <a:rPr lang="vi-VN" sz="3200">
                <a:solidFill>
                  <a:srgbClr val="002060"/>
                </a:solidFill>
                <a:latin typeface="Tahoma" pitchFamily="34" charset="0"/>
                <a:cs typeface="等线"/>
              </a:rPr>
              <a:t>chỉnh dây đàn cho đúng chuẩn</a:t>
            </a:r>
            <a:endParaRPr lang="en-US" sz="3000">
              <a:solidFill>
                <a:srgbClr val="002060"/>
              </a:solidFill>
              <a:latin typeface="等线"/>
              <a:cs typeface="等线"/>
            </a:endParaRPr>
          </a:p>
        </p:txBody>
      </p:sp>
      <p:sp>
        <p:nvSpPr>
          <p:cNvPr id="8" name="Rectangle 7"/>
          <p:cNvSpPr>
            <a:spLocks noChangeArrowheads="1"/>
          </p:cNvSpPr>
          <p:nvPr/>
        </p:nvSpPr>
        <p:spPr bwMode="auto">
          <a:xfrm>
            <a:off x="1490663" y="3114675"/>
            <a:ext cx="2457450" cy="554038"/>
          </a:xfrm>
          <a:prstGeom prst="rect">
            <a:avLst/>
          </a:prstGeom>
          <a:noFill/>
          <a:ln w="9525">
            <a:noFill/>
            <a:miter lim="800000"/>
            <a:headEnd/>
            <a:tailEnd/>
          </a:ln>
        </p:spPr>
        <p:txBody>
          <a:bodyPr lIns="91402" tIns="45701" rIns="91402" bIns="45701">
            <a:spAutoFit/>
          </a:bodyPr>
          <a:lstStyle/>
          <a:p>
            <a:pPr defTabSz="912813"/>
            <a:r>
              <a:rPr lang="en-US" sz="3000">
                <a:solidFill>
                  <a:srgbClr val="FF0000"/>
                </a:solidFill>
                <a:latin typeface="UTM Avo"/>
                <a:cs typeface="Times New Roman" pitchFamily="18" charset="0"/>
              </a:rPr>
              <a:t>Ắc-sê: </a:t>
            </a:r>
            <a:endParaRPr lang="en-US" sz="3000">
              <a:solidFill>
                <a:srgbClr val="FF0000"/>
              </a:solidFill>
              <a:latin typeface="UTM Avo"/>
              <a:cs typeface="等线"/>
            </a:endParaRPr>
          </a:p>
        </p:txBody>
      </p:sp>
      <p:sp>
        <p:nvSpPr>
          <p:cNvPr id="9" name="Rectangle 8"/>
          <p:cNvSpPr>
            <a:spLocks noChangeArrowheads="1"/>
          </p:cNvSpPr>
          <p:nvPr/>
        </p:nvSpPr>
        <p:spPr bwMode="auto">
          <a:xfrm>
            <a:off x="2878138" y="3155950"/>
            <a:ext cx="8362950" cy="584200"/>
          </a:xfrm>
          <a:prstGeom prst="rect">
            <a:avLst/>
          </a:prstGeom>
          <a:noFill/>
          <a:ln w="9525">
            <a:noFill/>
            <a:miter lim="800000"/>
            <a:headEnd/>
            <a:tailEnd/>
          </a:ln>
        </p:spPr>
        <p:txBody>
          <a:bodyPr>
            <a:spAutoFit/>
          </a:bodyPr>
          <a:lstStyle/>
          <a:p>
            <a:pPr defTabSz="912813"/>
            <a:r>
              <a:rPr lang="vi-VN" sz="3200">
                <a:solidFill>
                  <a:srgbClr val="002060"/>
                </a:solidFill>
                <a:latin typeface="Tahoma" pitchFamily="34" charset="0"/>
                <a:cs typeface="等线"/>
              </a:rPr>
              <a:t>cái cần có căng dây để kéo đàn vi-ô-lông.</a:t>
            </a:r>
          </a:p>
        </p:txBody>
      </p:sp>
      <p:sp>
        <p:nvSpPr>
          <p:cNvPr id="10" name="Rectangle 9"/>
          <p:cNvSpPr>
            <a:spLocks noChangeArrowheads="1"/>
          </p:cNvSpPr>
          <p:nvPr/>
        </p:nvSpPr>
        <p:spPr bwMode="auto">
          <a:xfrm>
            <a:off x="1490663" y="3917950"/>
            <a:ext cx="2457450" cy="554038"/>
          </a:xfrm>
          <a:prstGeom prst="rect">
            <a:avLst/>
          </a:prstGeom>
          <a:noFill/>
          <a:ln w="9525">
            <a:noFill/>
            <a:miter lim="800000"/>
            <a:headEnd/>
            <a:tailEnd/>
          </a:ln>
        </p:spPr>
        <p:txBody>
          <a:bodyPr lIns="91402" tIns="45701" rIns="91402" bIns="45701">
            <a:spAutoFit/>
          </a:bodyPr>
          <a:lstStyle/>
          <a:p>
            <a:pPr defTabSz="912813"/>
            <a:r>
              <a:rPr lang="en-US" sz="3000">
                <a:solidFill>
                  <a:srgbClr val="FF0000"/>
                </a:solidFill>
                <a:latin typeface="UTM Avo"/>
                <a:cs typeface="Times New Roman" pitchFamily="18" charset="0"/>
              </a:rPr>
              <a:t>Dân chài: </a:t>
            </a:r>
            <a:endParaRPr lang="en-US" sz="3000">
              <a:solidFill>
                <a:srgbClr val="FF0000"/>
              </a:solidFill>
              <a:latin typeface="UTM Avo"/>
              <a:cs typeface="等线"/>
            </a:endParaRPr>
          </a:p>
        </p:txBody>
      </p:sp>
      <p:sp>
        <p:nvSpPr>
          <p:cNvPr id="11" name="Rectangle 10"/>
          <p:cNvSpPr>
            <a:spLocks noChangeArrowheads="1"/>
          </p:cNvSpPr>
          <p:nvPr/>
        </p:nvSpPr>
        <p:spPr bwMode="auto">
          <a:xfrm>
            <a:off x="3451225" y="3933825"/>
            <a:ext cx="8362950" cy="585788"/>
          </a:xfrm>
          <a:prstGeom prst="rect">
            <a:avLst/>
          </a:prstGeom>
          <a:noFill/>
          <a:ln w="9525">
            <a:noFill/>
            <a:miter lim="800000"/>
            <a:headEnd/>
            <a:tailEnd/>
          </a:ln>
        </p:spPr>
        <p:txBody>
          <a:bodyPr>
            <a:spAutoFit/>
          </a:bodyPr>
          <a:lstStyle/>
          <a:p>
            <a:pPr defTabSz="912813"/>
            <a:r>
              <a:rPr lang="vi-VN" sz="3200">
                <a:solidFill>
                  <a:srgbClr val="002060"/>
                </a:solidFill>
                <a:latin typeface="Tahoma" pitchFamily="34" charset="0"/>
                <a:cs typeface="等线"/>
              </a:rPr>
              <a:t>người làm nghề đánh cá.</a:t>
            </a:r>
            <a:endParaRPr lang="en-US" sz="3000">
              <a:solidFill>
                <a:srgbClr val="002060"/>
              </a:solidFill>
              <a:latin typeface="等线"/>
              <a:cs typeface="等线"/>
            </a:endParaRPr>
          </a:p>
        </p:txBody>
      </p:sp>
    </p:spTree>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extLst>
          </p:cNvPr>
          <p:cNvSpPr/>
          <p:nvPr/>
        </p:nvSpPr>
        <p:spPr>
          <a:xfrm>
            <a:off x="355600" y="215900"/>
            <a:ext cx="11506200" cy="6337300"/>
          </a:xfrm>
          <a:prstGeom prst="roundRect">
            <a:avLst>
              <a:gd name="adj" fmla="val 7218"/>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54" name="TextBox 6"/>
          <p:cNvSpPr txBox="1">
            <a:spLocks noChangeArrowheads="1"/>
          </p:cNvSpPr>
          <p:nvPr/>
        </p:nvSpPr>
        <p:spPr bwMode="auto">
          <a:xfrm>
            <a:off x="584200" y="0"/>
            <a:ext cx="11023600" cy="6427788"/>
          </a:xfrm>
          <a:prstGeom prst="rect">
            <a:avLst/>
          </a:prstGeom>
          <a:noFill/>
          <a:ln w="9525">
            <a:noFill/>
            <a:miter lim="800000"/>
            <a:headEnd/>
            <a:tailEnd/>
          </a:ln>
        </p:spPr>
        <p:txBody>
          <a:bodyPr>
            <a:spAutoFit/>
          </a:bodyPr>
          <a:lstStyle/>
          <a:p>
            <a:pPr algn="just">
              <a:lnSpc>
                <a:spcPct val="130000"/>
              </a:lnSpc>
            </a:pPr>
            <a:r>
              <a:rPr lang="en-US" sz="4000" b="1">
                <a:solidFill>
                  <a:srgbClr val="002060"/>
                </a:solidFill>
                <a:latin typeface="Times New Roman" pitchFamily="18" charset="0"/>
                <a:cs typeface="Times New Roman" pitchFamily="18" charset="0"/>
              </a:rPr>
              <a:t>Luyện đọc câu: </a:t>
            </a:r>
          </a:p>
          <a:p>
            <a:pPr algn="just">
              <a:lnSpc>
                <a:spcPct val="130000"/>
              </a:lnSpc>
            </a:pPr>
            <a:r>
              <a:rPr lang="vi-VN" sz="4000" i="1">
                <a:solidFill>
                  <a:srgbClr val="002060"/>
                </a:solidFill>
                <a:latin typeface="Times New Roman" pitchFamily="18" charset="0"/>
                <a:cs typeface="Times New Roman" pitchFamily="18" charset="0"/>
              </a:rPr>
              <a:t>Tiếng đàn bay ra vườn. </a:t>
            </a:r>
            <a:r>
              <a:rPr lang="vi-VN" sz="4000" i="1">
                <a:solidFill>
                  <a:srgbClr val="FF0000"/>
                </a:solidFill>
                <a:latin typeface="Times New Roman" pitchFamily="18" charset="0"/>
                <a:cs typeface="Times New Roman" pitchFamily="18" charset="0"/>
              </a:rPr>
              <a:t>//</a:t>
            </a:r>
            <a:r>
              <a:rPr lang="vi-VN" sz="4000" i="1">
                <a:solidFill>
                  <a:srgbClr val="002060"/>
                </a:solidFill>
                <a:latin typeface="Times New Roman" pitchFamily="18" charset="0"/>
                <a:cs typeface="Times New Roman" pitchFamily="18" charset="0"/>
              </a:rPr>
              <a:t>Vài cánh ngọc lan êm ái rụng xuống nền đất mát rượi.</a:t>
            </a:r>
            <a:r>
              <a:rPr lang="vi-VN" sz="4000" i="1">
                <a:solidFill>
                  <a:srgbClr val="FF0000"/>
                </a:solidFill>
                <a:latin typeface="Times New Roman" pitchFamily="18" charset="0"/>
                <a:cs typeface="Times New Roman" pitchFamily="18" charset="0"/>
              </a:rPr>
              <a:t> //</a:t>
            </a:r>
            <a:r>
              <a:rPr lang="vi-VN" sz="4000" i="1">
                <a:solidFill>
                  <a:srgbClr val="002060"/>
                </a:solidFill>
                <a:latin typeface="Times New Roman" pitchFamily="18" charset="0"/>
                <a:cs typeface="Times New Roman" pitchFamily="18" charset="0"/>
              </a:rPr>
              <a:t>Dưới đường/ lũ trẻ đang rủ nhau thả những chiếc thuyền gấp bằng giấy trên những vũng nước mưa.</a:t>
            </a:r>
            <a:r>
              <a:rPr lang="vi-VN" sz="4000" i="1">
                <a:solidFill>
                  <a:srgbClr val="FF0000"/>
                </a:solidFill>
                <a:latin typeface="Times New Roman" pitchFamily="18" charset="0"/>
                <a:cs typeface="Times New Roman" pitchFamily="18" charset="0"/>
              </a:rPr>
              <a:t>//</a:t>
            </a:r>
            <a:r>
              <a:rPr lang="vi-VN" sz="4000" i="1">
                <a:solidFill>
                  <a:srgbClr val="002060"/>
                </a:solidFill>
                <a:latin typeface="Times New Roman" pitchFamily="18" charset="0"/>
                <a:cs typeface="Times New Roman" pitchFamily="18" charset="0"/>
              </a:rPr>
              <a:t>Ngoài Hồ Tây,</a:t>
            </a:r>
            <a:r>
              <a:rPr lang="en-US" sz="4000" i="1">
                <a:solidFill>
                  <a:srgbClr val="002060"/>
                </a:solidFill>
                <a:latin typeface="Times New Roman" pitchFamily="18" charset="0"/>
                <a:cs typeface="Times New Roman" pitchFamily="18" charset="0"/>
              </a:rPr>
              <a:t> </a:t>
            </a:r>
            <a:r>
              <a:rPr lang="vi-VN" sz="4000" i="1">
                <a:solidFill>
                  <a:srgbClr val="FF0000"/>
                </a:solidFill>
                <a:latin typeface="Times New Roman" pitchFamily="18" charset="0"/>
                <a:cs typeface="Times New Roman" pitchFamily="18" charset="0"/>
              </a:rPr>
              <a:t>/</a:t>
            </a:r>
            <a:r>
              <a:rPr lang="vi-VN" sz="4000" i="1">
                <a:solidFill>
                  <a:srgbClr val="002060"/>
                </a:solidFill>
                <a:latin typeface="Times New Roman" pitchFamily="18" charset="0"/>
                <a:cs typeface="Times New Roman" pitchFamily="18" charset="0"/>
              </a:rPr>
              <a:t>dân chài đang tung lưới bắt cá.</a:t>
            </a:r>
            <a:r>
              <a:rPr lang="vi-VN" sz="4000" i="1">
                <a:solidFill>
                  <a:srgbClr val="FF0000"/>
                </a:solidFill>
                <a:latin typeface="Times New Roman" pitchFamily="18" charset="0"/>
                <a:cs typeface="Times New Roman" pitchFamily="18" charset="0"/>
              </a:rPr>
              <a:t>//</a:t>
            </a:r>
            <a:r>
              <a:rPr lang="vi-VN" sz="4000" i="1">
                <a:solidFill>
                  <a:srgbClr val="002060"/>
                </a:solidFill>
                <a:latin typeface="Times New Roman" pitchFamily="18" charset="0"/>
                <a:cs typeface="Times New Roman" pitchFamily="18" charset="0"/>
              </a:rPr>
              <a:t> Hoa mười giờ nở đỏ quanh các lối đi ven hồ.</a:t>
            </a:r>
            <a:r>
              <a:rPr lang="vi-VN" sz="4000" i="1">
                <a:solidFill>
                  <a:srgbClr val="FF0000"/>
                </a:solidFill>
                <a:latin typeface="Times New Roman" pitchFamily="18" charset="0"/>
                <a:cs typeface="Times New Roman" pitchFamily="18" charset="0"/>
              </a:rPr>
              <a:t>//</a:t>
            </a:r>
            <a:r>
              <a:rPr lang="vi-VN" sz="4000" i="1">
                <a:solidFill>
                  <a:srgbClr val="002060"/>
                </a:solidFill>
                <a:latin typeface="Times New Roman" pitchFamily="18" charset="0"/>
                <a:cs typeface="Times New Roman" pitchFamily="18" charset="0"/>
              </a:rPr>
              <a:t> Bóng mấy con chim bồ câu lướt nhanh trên những mái nhà cao thấp. </a:t>
            </a:r>
            <a:r>
              <a:rPr lang="vi-VN" sz="4000" i="1">
                <a:solidFill>
                  <a:srgbClr val="FF0000"/>
                </a:solidFill>
                <a:latin typeface="Times New Roman" pitchFamily="18" charset="0"/>
                <a:cs typeface="Times New Roman" pitchFamily="18" charset="0"/>
              </a:rPr>
              <a:t>// </a:t>
            </a:r>
            <a:endParaRPr lang="en-US" sz="4000">
              <a:solidFill>
                <a:srgbClr val="FF0000"/>
              </a:solidFill>
              <a:latin typeface="等线"/>
              <a:cs typeface="等线"/>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11"/>
          <p:cNvGrpSpPr>
            <a:grpSpLocks/>
          </p:cNvGrpSpPr>
          <p:nvPr/>
        </p:nvGrpSpPr>
        <p:grpSpPr bwMode="auto">
          <a:xfrm>
            <a:off x="381000" y="31750"/>
            <a:ext cx="11633200" cy="6610350"/>
            <a:chOff x="381000" y="32039"/>
            <a:chExt cx="11633200" cy="6610061"/>
          </a:xfrm>
        </p:grpSpPr>
        <p:sp>
          <p:nvSpPr>
            <p:cNvPr id="11" name="Rectangle: Rounded Corners 10">
              <a:extLst>
                <a:ext uri="{FF2B5EF4-FFF2-40B4-BE49-F238E27FC236}"/>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5780" name="TextBox 8"/>
            <p:cNvSpPr txBox="1">
              <a:spLocks noChangeArrowheads="1"/>
            </p:cNvSpPr>
            <p:nvPr/>
          </p:nvSpPr>
          <p:spPr bwMode="auto">
            <a:xfrm>
              <a:off x="660400" y="865990"/>
              <a:ext cx="11010900" cy="5363071"/>
            </a:xfrm>
            <a:prstGeom prst="rect">
              <a:avLst/>
            </a:prstGeom>
            <a:noFill/>
            <a:ln w="9525">
              <a:noFill/>
              <a:miter lim="800000"/>
              <a:headEnd/>
              <a:tailEnd/>
            </a:ln>
          </p:spPr>
          <p:txBody>
            <a:bodyPr>
              <a:spAutoFit/>
            </a:bodyPr>
            <a:lstStyle/>
            <a:p>
              <a:pPr algn="just">
                <a:lnSpc>
                  <a:spcPct val="120000"/>
                </a:lnSpc>
              </a:pPr>
              <a:r>
                <a:rPr lang="en-US" sz="2400">
                  <a:solidFill>
                    <a:srgbClr val="002060"/>
                  </a:solidFill>
                  <a:latin typeface="Tahoma" pitchFamily="34" charset="0"/>
                  <a:cs typeface="等线"/>
                </a:rPr>
                <a:t>    </a:t>
              </a:r>
              <a:r>
                <a:rPr lang="vi-VN" sz="2400">
                  <a:solidFill>
                    <a:srgbClr val="002060"/>
                  </a:solidFill>
                  <a:latin typeface="Tahoma" pitchFamily="34" charset="0"/>
                  <a:cs typeface="等线"/>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a:solidFill>
                    <a:srgbClr val="002060"/>
                  </a:solidFill>
                  <a:latin typeface="Tahoma" pitchFamily="34" charset="0"/>
                  <a:cs typeface="等线"/>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i="1">
                  <a:solidFill>
                    <a:srgbClr val="002060"/>
                  </a:solidFill>
                  <a:latin typeface="Tahoma" pitchFamily="34" charset="0"/>
                  <a:cs typeface="等线"/>
                </a:rPr>
                <a:t>Theo</a:t>
              </a:r>
              <a:r>
                <a:rPr lang="vi-VN" sz="2400">
                  <a:solidFill>
                    <a:srgbClr val="002060"/>
                  </a:solidFill>
                  <a:latin typeface="Tahoma" pitchFamily="34" charset="0"/>
                  <a:cs typeface="等线"/>
                </a:rPr>
                <a:t> </a:t>
              </a:r>
              <a:r>
                <a:rPr lang="vi-VN" sz="2400" b="1">
                  <a:solidFill>
                    <a:srgbClr val="002060"/>
                  </a:solidFill>
                  <a:latin typeface="Tahoma" pitchFamily="34" charset="0"/>
                  <a:cs typeface="等线"/>
                </a:rPr>
                <a:t>LƯU QUANG VŨ</a:t>
              </a:r>
              <a:endParaRPr lang="vi-VN" sz="2400">
                <a:solidFill>
                  <a:srgbClr val="002060"/>
                </a:solidFill>
                <a:latin typeface="Tahoma" pitchFamily="34" charset="0"/>
                <a:cs typeface="等线"/>
              </a:endParaRPr>
            </a:p>
          </p:txBody>
        </p:sp>
        <p:sp>
          <p:nvSpPr>
            <p:cNvPr id="75781" name="TextBox 9"/>
            <p:cNvSpPr txBox="1">
              <a:spLocks noChangeArrowheads="1"/>
            </p:cNvSpPr>
            <p:nvPr/>
          </p:nvSpPr>
          <p:spPr bwMode="auto">
            <a:xfrm>
              <a:off x="3638550" y="197139"/>
              <a:ext cx="4527550" cy="1323439"/>
            </a:xfrm>
            <a:prstGeom prst="rect">
              <a:avLst/>
            </a:prstGeom>
            <a:noFill/>
            <a:ln w="9525">
              <a:noFill/>
              <a:miter lim="800000"/>
              <a:headEnd/>
              <a:tailEnd/>
            </a:ln>
          </p:spPr>
          <p:txBody>
            <a:bodyPr>
              <a:spAutoFit/>
            </a:bodyPr>
            <a:lstStyle/>
            <a:p>
              <a:pPr algn="ctr"/>
              <a:r>
                <a:rPr lang="en-US" sz="4000" b="1">
                  <a:solidFill>
                    <a:srgbClr val="002060"/>
                  </a:solidFill>
                  <a:latin typeface="Times New Roman" pitchFamily="18" charset="0"/>
                  <a:cs typeface="Times New Roman" pitchFamily="18" charset="0"/>
                </a:rPr>
                <a:t>Tiếng đàn</a:t>
              </a:r>
            </a:p>
            <a:p>
              <a:pPr algn="ctr"/>
              <a:endParaRPr lang="en-US" sz="4000">
                <a:solidFill>
                  <a:srgbClr val="002060"/>
                </a:solidFill>
                <a:latin typeface="等线"/>
                <a:cs typeface="等线"/>
              </a:endParaRPr>
            </a:p>
          </p:txBody>
        </p:sp>
      </p:grpSp>
      <p:sp>
        <p:nvSpPr>
          <p:cNvPr id="3" name="Flowchart: Terminator 2">
            <a:extLst>
              <a:ext uri="{FF2B5EF4-FFF2-40B4-BE49-F238E27FC236}"/>
            </a:extLst>
          </p:cNvPr>
          <p:cNvSpPr/>
          <p:nvPr/>
        </p:nvSpPr>
        <p:spPr>
          <a:xfrm>
            <a:off x="8853488" y="-34925"/>
            <a:ext cx="3338512" cy="473075"/>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fontAlgn="auto">
              <a:spcBef>
                <a:spcPts val="0"/>
              </a:spcBef>
              <a:spcAft>
                <a:spcPts val="0"/>
              </a:spcAft>
              <a:defRPr/>
            </a:pPr>
            <a:r>
              <a:rPr lang="en-US" sz="2000" b="1" dirty="0">
                <a:effectLst>
                  <a:outerShdw blurRad="38100" dist="38100" dir="2700000" algn="tl">
                    <a:srgbClr val="000000">
                      <a:alpha val="43137"/>
                    </a:srgbClr>
                  </a:outerShdw>
                </a:effectLst>
                <a:cs typeface="Times New Roman" panose="02020603050405020304" pitchFamily="18" charset="0"/>
              </a:rPr>
              <a:t>ĐỌC TOÀN BÀI</a:t>
            </a: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组合 33"/>
          <p:cNvGrpSpPr>
            <a:grpSpLocks/>
          </p:cNvGrpSpPr>
          <p:nvPr/>
        </p:nvGrpSpPr>
        <p:grpSpPr bwMode="auto">
          <a:xfrm>
            <a:off x="0" y="-192088"/>
            <a:ext cx="12895263" cy="7947026"/>
            <a:chOff x="0" y="-221063"/>
            <a:chExt cx="12895093" cy="7946844"/>
          </a:xfrm>
        </p:grpSpPr>
        <p:sp>
          <p:nvSpPr>
            <p:cNvPr id="35" name="矩形 34"/>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6820" name="组合 35"/>
            <p:cNvGrpSpPr>
              <a:grpSpLocks/>
            </p:cNvGrpSpPr>
            <p:nvPr/>
          </p:nvGrpSpPr>
          <p:grpSpPr bwMode="auto">
            <a:xfrm>
              <a:off x="144150" y="-221063"/>
              <a:ext cx="12750943" cy="7946844"/>
              <a:chOff x="2627224" y="-795141"/>
              <a:chExt cx="10013806" cy="7040780"/>
            </a:xfrm>
          </p:grpSpPr>
          <p:sp>
            <p:nvSpPr>
              <p:cNvPr id="37" name="矩形 36"/>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76802" name="组合 75"/>
          <p:cNvGrpSpPr>
            <a:grpSpLocks/>
          </p:cNvGrpSpPr>
          <p:nvPr/>
        </p:nvGrpSpPr>
        <p:grpSpPr bwMode="auto">
          <a:xfrm>
            <a:off x="0" y="5207000"/>
            <a:ext cx="12523788" cy="1647825"/>
            <a:chOff x="0" y="5207212"/>
            <a:chExt cx="12523845" cy="1647370"/>
          </a:xfrm>
        </p:grpSpPr>
        <p:pic>
          <p:nvPicPr>
            <p:cNvPr id="76817" name="图片 76"/>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76818" name="图片 77"/>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76803" name="组合 41"/>
          <p:cNvGrpSpPr>
            <a:grpSpLocks/>
          </p:cNvGrpSpPr>
          <p:nvPr/>
        </p:nvGrpSpPr>
        <p:grpSpPr bwMode="auto">
          <a:xfrm>
            <a:off x="2416175" y="617538"/>
            <a:ext cx="7443788" cy="4760912"/>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76804" name="图片 45"/>
          <p:cNvPicPr>
            <a:picLocks noChangeAspect="1"/>
          </p:cNvPicPr>
          <p:nvPr/>
        </p:nvPicPr>
        <p:blipFill>
          <a:blip r:embed="rId6"/>
          <a:srcRect/>
          <a:stretch>
            <a:fillRect/>
          </a:stretch>
        </p:blipFill>
        <p:spPr bwMode="auto">
          <a:xfrm>
            <a:off x="674688" y="534988"/>
            <a:ext cx="2982912" cy="4021137"/>
          </a:xfrm>
          <a:prstGeom prst="rect">
            <a:avLst/>
          </a:prstGeom>
          <a:noFill/>
          <a:ln w="9525">
            <a:noFill/>
            <a:miter lim="800000"/>
            <a:headEnd/>
            <a:tailEnd/>
          </a:ln>
        </p:spPr>
      </p:pic>
      <p:grpSp>
        <p:nvGrpSpPr>
          <p:cNvPr id="76805" name="组合 53"/>
          <p:cNvGrpSpPr>
            <a:grpSpLocks/>
          </p:cNvGrpSpPr>
          <p:nvPr/>
        </p:nvGrpSpPr>
        <p:grpSpPr bwMode="auto">
          <a:xfrm>
            <a:off x="10015538" y="1176338"/>
            <a:ext cx="1633537" cy="1044575"/>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云形 56"/>
            <p:cNvSpPr/>
            <p:nvPr/>
          </p:nvSpPr>
          <p:spPr>
            <a:xfrm>
              <a:off x="9216674" y="4084843"/>
              <a:ext cx="1757367" cy="1122464"/>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6806" name="组合 60"/>
          <p:cNvGrpSpPr>
            <a:grpSpLocks/>
          </p:cNvGrpSpPr>
          <p:nvPr/>
        </p:nvGrpSpPr>
        <p:grpSpPr bwMode="auto">
          <a:xfrm>
            <a:off x="700088" y="4100513"/>
            <a:ext cx="1890712" cy="1209675"/>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云形 63"/>
            <p:cNvSpPr/>
            <p:nvPr/>
          </p:nvSpPr>
          <p:spPr>
            <a:xfrm>
              <a:off x="1414114" y="5707233"/>
              <a:ext cx="1200344" cy="766619"/>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6807" name="组合 68"/>
          <p:cNvGrpSpPr>
            <a:grpSpLocks/>
          </p:cNvGrpSpPr>
          <p:nvPr/>
        </p:nvGrpSpPr>
        <p:grpSpPr bwMode="auto">
          <a:xfrm>
            <a:off x="9086850" y="4735513"/>
            <a:ext cx="1131888" cy="723900"/>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云形 70"/>
            <p:cNvSpPr/>
            <p:nvPr/>
          </p:nvSpPr>
          <p:spPr>
            <a:xfrm>
              <a:off x="9217187" y="4084243"/>
              <a:ext cx="1755611" cy="112299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6808" name="文本框 21"/>
          <p:cNvSpPr txBox="1">
            <a:spLocks noChangeArrowheads="1"/>
          </p:cNvSpPr>
          <p:nvPr/>
        </p:nvSpPr>
        <p:spPr bwMode="auto">
          <a:xfrm>
            <a:off x="4073525" y="2397125"/>
            <a:ext cx="3840163" cy="1200150"/>
          </a:xfrm>
          <a:prstGeom prst="rect">
            <a:avLst/>
          </a:prstGeom>
          <a:noFill/>
          <a:ln w="9525">
            <a:noFill/>
            <a:miter lim="800000"/>
            <a:headEnd/>
            <a:tailEnd/>
          </a:ln>
        </p:spPr>
        <p:txBody>
          <a:bodyPr>
            <a:spAutoFit/>
          </a:bodyPr>
          <a:lstStyle/>
          <a:p>
            <a:pPr algn="ctr"/>
            <a:r>
              <a:rPr lang="en-US" altLang="zh-CN" sz="3600" b="1">
                <a:solidFill>
                  <a:srgbClr val="002060"/>
                </a:solidFill>
                <a:cs typeface="等线"/>
              </a:rPr>
              <a:t>HOẠT ĐỘNG 2:</a:t>
            </a:r>
          </a:p>
          <a:p>
            <a:pPr algn="ctr"/>
            <a:r>
              <a:rPr lang="en-US" altLang="zh-CN" sz="3600" b="1">
                <a:solidFill>
                  <a:srgbClr val="002060"/>
                </a:solidFill>
                <a:cs typeface="等线"/>
              </a:rPr>
              <a:t> ĐỌC HIỂU</a:t>
            </a:r>
            <a:endParaRPr lang="zh-CN" altLang="en-US" sz="3600" b="1">
              <a:solidFill>
                <a:srgbClr val="002060"/>
              </a:solidFill>
              <a:cs typeface="等线"/>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06425" y="595313"/>
            <a:ext cx="10979150" cy="700087"/>
          </a:xfrm>
          <a:prstGeom prst="rect">
            <a:avLst/>
          </a:prstGeom>
          <a:solidFill>
            <a:schemeClr val="bg1"/>
          </a:solidFill>
          <a:ln w="9525">
            <a:noFill/>
            <a:miter lim="800000"/>
            <a:headEnd/>
            <a:tailEnd/>
          </a:ln>
        </p:spPr>
        <p:txBody>
          <a:bodyPr>
            <a:spAutoFit/>
          </a:bodyPr>
          <a:lstStyle/>
          <a:p>
            <a:pPr algn="just">
              <a:lnSpc>
                <a:spcPct val="120000"/>
              </a:lnSpc>
            </a:pPr>
            <a:r>
              <a:rPr lang="en-US" sz="3600">
                <a:solidFill>
                  <a:srgbClr val="002060"/>
                </a:solidFill>
                <a:latin typeface="Times New Roman" pitchFamily="18" charset="0"/>
                <a:cs typeface="Times New Roman" pitchFamily="18" charset="0"/>
              </a:rPr>
              <a:t>Câu 1: Tiếng đàn của Thủy được miêu tả như thế nào?</a:t>
            </a:r>
            <a:endParaRPr lang="en-US" sz="3200">
              <a:solidFill>
                <a:srgbClr val="002060"/>
              </a:solidFill>
              <a:latin typeface="Times New Roman" pitchFamily="18" charset="0"/>
              <a:cs typeface="Times New Roman" pitchFamily="18" charset="0"/>
            </a:endParaRPr>
          </a:p>
        </p:txBody>
      </p:sp>
      <p:sp>
        <p:nvSpPr>
          <p:cNvPr id="6" name="TextBox 5"/>
          <p:cNvSpPr txBox="1">
            <a:spLocks noChangeArrowheads="1"/>
          </p:cNvSpPr>
          <p:nvPr/>
        </p:nvSpPr>
        <p:spPr bwMode="auto">
          <a:xfrm>
            <a:off x="606425" y="1441450"/>
            <a:ext cx="10979150" cy="1365250"/>
          </a:xfrm>
          <a:prstGeom prst="rect">
            <a:avLst/>
          </a:prstGeom>
          <a:solidFill>
            <a:srgbClr val="FFFF00"/>
          </a:solidFill>
          <a:ln w="9525">
            <a:noFill/>
            <a:miter lim="800000"/>
            <a:headEnd/>
            <a:tailEnd/>
          </a:ln>
        </p:spPr>
        <p:txBody>
          <a:bodyPr>
            <a:spAutoFit/>
          </a:bodyPr>
          <a:lstStyle/>
          <a:p>
            <a:pPr algn="just">
              <a:lnSpc>
                <a:spcPct val="120000"/>
              </a:lnSpc>
            </a:pPr>
            <a:r>
              <a:rPr lang="en-US" sz="3600">
                <a:solidFill>
                  <a:srgbClr val="002060"/>
                </a:solidFill>
                <a:latin typeface="Times New Roman" pitchFamily="18" charset="0"/>
                <a:cs typeface="Times New Roman" pitchFamily="18" charset="0"/>
              </a:rPr>
              <a:t>Những âm thanh trong trẻo vút bay lên giữa yên lặng của gian phòng</a:t>
            </a:r>
            <a:r>
              <a:rPr lang="vi-VN" sz="3600">
                <a:solidFill>
                  <a:srgbClr val="002060"/>
                </a:solidFill>
                <a:latin typeface="Times New Roman" pitchFamily="18" charset="0"/>
                <a:cs typeface="Times New Roman" pitchFamily="18" charset="0"/>
              </a:rPr>
              <a:t>.</a:t>
            </a:r>
            <a:endParaRPr lang="en-US" sz="3200">
              <a:solidFill>
                <a:srgbClr val="002060"/>
              </a:solidFill>
              <a:latin typeface="Times New Roman" pitchFamily="18" charset="0"/>
              <a:cs typeface="Times New Roman" pitchFamily="18" charset="0"/>
            </a:endParaRPr>
          </a:p>
        </p:txBody>
      </p:sp>
      <p:sp>
        <p:nvSpPr>
          <p:cNvPr id="9" name="TextBox 8"/>
          <p:cNvSpPr txBox="1">
            <a:spLocks noChangeArrowheads="1"/>
          </p:cNvSpPr>
          <p:nvPr/>
        </p:nvSpPr>
        <p:spPr bwMode="auto">
          <a:xfrm>
            <a:off x="557213" y="3155950"/>
            <a:ext cx="11255375" cy="1200150"/>
          </a:xfrm>
          <a:prstGeom prst="rect">
            <a:avLst/>
          </a:prstGeom>
          <a:solidFill>
            <a:schemeClr val="bg1"/>
          </a:solidFill>
          <a:ln w="9525">
            <a:noFill/>
            <a:miter lim="800000"/>
            <a:headEnd/>
            <a:tailEnd/>
          </a:ln>
        </p:spPr>
        <p:txBody>
          <a:bodyPr>
            <a:spAutoFit/>
          </a:bodyPr>
          <a:lstStyle/>
          <a:p>
            <a:r>
              <a:rPr lang="en-US" sz="3600">
                <a:latin typeface="Times New Roman" pitchFamily="18" charset="0"/>
                <a:cs typeface="Times New Roman" pitchFamily="18" charset="0"/>
              </a:rPr>
              <a:t>Câu 2: Những hình ảnh nào thể hiện sự xúc động và niềm say mê của Thủy khi chơi đàn? </a:t>
            </a:r>
            <a:endParaRPr lang="en-US" sz="3600">
              <a:latin typeface="等线"/>
              <a:cs typeface="等线"/>
            </a:endParaRPr>
          </a:p>
        </p:txBody>
      </p:sp>
      <p:sp>
        <p:nvSpPr>
          <p:cNvPr id="11" name="TextBox 10"/>
          <p:cNvSpPr txBox="1">
            <a:spLocks noChangeArrowheads="1"/>
          </p:cNvSpPr>
          <p:nvPr/>
        </p:nvSpPr>
        <p:spPr bwMode="auto">
          <a:xfrm>
            <a:off x="557213" y="4667250"/>
            <a:ext cx="11255375" cy="1363663"/>
          </a:xfrm>
          <a:prstGeom prst="rect">
            <a:avLst/>
          </a:prstGeom>
          <a:solidFill>
            <a:srgbClr val="FFFF00"/>
          </a:solidFill>
          <a:ln w="9525">
            <a:noFill/>
            <a:miter lim="800000"/>
            <a:headEnd/>
            <a:tailEnd/>
          </a:ln>
        </p:spPr>
        <p:txBody>
          <a:bodyPr>
            <a:spAutoFit/>
          </a:bodyPr>
          <a:lstStyle/>
          <a:p>
            <a:pPr algn="just">
              <a:lnSpc>
                <a:spcPct val="120000"/>
              </a:lnSpc>
            </a:pPr>
            <a:r>
              <a:rPr lang="en-US" sz="3600">
                <a:latin typeface="Times New Roman" pitchFamily="18" charset="0"/>
                <a:cs typeface="Times New Roman" pitchFamily="18" charset="0"/>
              </a:rPr>
              <a:t>Vầng trán của Thuỷ hơi tái đi nhưng gò má ửng hồng, đòi mắt sẫm màu hơn, làn mi rậm cong dài khẽ rung động</a:t>
            </a:r>
            <a:r>
              <a:rPr lang="nl-NL" sz="3600">
                <a:latin typeface="Times New Roman" pitchFamily="18" charset="0"/>
                <a:cs typeface="Times New Roman" pitchFamily="18" charset="0"/>
              </a:rPr>
              <a:t>.</a:t>
            </a:r>
            <a:endParaRPr lang="en-US" sz="3600">
              <a:latin typeface="Times New Roman" pitchFamily="18" charset="0"/>
              <a:cs typeface="Times New Roman" pitchFamily="18" charset="0"/>
            </a:endParaRPr>
          </a:p>
        </p:txBody>
      </p:sp>
    </p:spTree>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Box 3"/>
          <p:cNvSpPr txBox="1">
            <a:spLocks noChangeArrowheads="1"/>
          </p:cNvSpPr>
          <p:nvPr/>
        </p:nvSpPr>
        <p:spPr bwMode="auto">
          <a:xfrm>
            <a:off x="542925" y="161925"/>
            <a:ext cx="10801350" cy="1200150"/>
          </a:xfrm>
          <a:prstGeom prst="rect">
            <a:avLst/>
          </a:prstGeom>
          <a:solidFill>
            <a:schemeClr val="bg1"/>
          </a:solidFill>
          <a:ln w="9525">
            <a:noFill/>
            <a:miter lim="800000"/>
            <a:headEnd/>
            <a:tailEnd/>
          </a:ln>
        </p:spPr>
        <p:txBody>
          <a:bodyPr>
            <a:spAutoFit/>
          </a:bodyPr>
          <a:lstStyle/>
          <a:p>
            <a:r>
              <a:rPr lang="en-US" sz="3600">
                <a:latin typeface="Times New Roman" pitchFamily="18" charset="0"/>
                <a:cs typeface="Times New Roman" pitchFamily="18" charset="0"/>
              </a:rPr>
              <a:t>Câu 3: Tìm những hình ảnh thanh bình bên ngoài phòng thì trong lúc Thủy chơi đàn?</a:t>
            </a:r>
            <a:endParaRPr lang="en-US" sz="3600">
              <a:latin typeface="等线"/>
              <a:cs typeface="等线"/>
            </a:endParaRPr>
          </a:p>
        </p:txBody>
      </p:sp>
      <p:sp>
        <p:nvSpPr>
          <p:cNvPr id="6" name="TextBox 5"/>
          <p:cNvSpPr txBox="1">
            <a:spLocks noChangeArrowheads="1"/>
          </p:cNvSpPr>
          <p:nvPr/>
        </p:nvSpPr>
        <p:spPr bwMode="auto">
          <a:xfrm>
            <a:off x="542925" y="4941888"/>
            <a:ext cx="10801350" cy="1754187"/>
          </a:xfrm>
          <a:prstGeom prst="rect">
            <a:avLst/>
          </a:prstGeom>
          <a:solidFill>
            <a:srgbClr val="FFFF00"/>
          </a:solidFill>
          <a:ln w="9525">
            <a:noFill/>
            <a:miter lim="800000"/>
            <a:headEnd/>
            <a:tailEnd/>
          </a:ln>
        </p:spPr>
        <p:txBody>
          <a:bodyPr>
            <a:spAutoFit/>
          </a:bodyPr>
          <a:lstStyle/>
          <a:p>
            <a:pPr algn="just"/>
            <a:r>
              <a:rPr lang="en-US" sz="3600">
                <a:latin typeface="Times New Roman" pitchFamily="18" charset="0"/>
                <a:cs typeface="Times New Roman" pitchFamily="18" charset="0"/>
              </a:rPr>
              <a:t>Vài cánh ngọc lan êm ái rụng xuống nền đất mát rượi. Lũ trẻ rủ nhau thả những chiếc thuyền giấy trên những vùng nước mưa. Ngoài hồ Tây, dân chài tung lưới</a:t>
            </a:r>
            <a:endParaRPr lang="en-US" sz="3600">
              <a:latin typeface="等线"/>
              <a:cs typeface="等线"/>
            </a:endParaRPr>
          </a:p>
        </p:txBody>
      </p:sp>
      <p:pic>
        <p:nvPicPr>
          <p:cNvPr id="79875" name="Picture 7" descr="A picture containing text&#10;&#10;Description automatically generated"/>
          <p:cNvPicPr>
            <a:picLocks noChangeAspect="1"/>
          </p:cNvPicPr>
          <p:nvPr/>
        </p:nvPicPr>
        <p:blipFill>
          <a:blip r:embed="rId2"/>
          <a:srcRect/>
          <a:stretch>
            <a:fillRect/>
          </a:stretch>
        </p:blipFill>
        <p:spPr bwMode="auto">
          <a:xfrm>
            <a:off x="3438525" y="1643063"/>
            <a:ext cx="5010150" cy="3200400"/>
          </a:xfrm>
          <a:prstGeom prst="rect">
            <a:avLst/>
          </a:prstGeom>
          <a:noFill/>
          <a:ln w="9525">
            <a:noFill/>
            <a:miter lim="800000"/>
            <a:headEnd/>
            <a:tailEnd/>
          </a:ln>
        </p:spPr>
      </p:pic>
    </p:spTree>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11"/>
          <p:cNvGrpSpPr>
            <a:grpSpLocks/>
          </p:cNvGrpSpPr>
          <p:nvPr/>
        </p:nvGrpSpPr>
        <p:grpSpPr bwMode="auto">
          <a:xfrm>
            <a:off x="381000" y="0"/>
            <a:ext cx="11633200" cy="6610350"/>
            <a:chOff x="381000" y="32039"/>
            <a:chExt cx="11633200" cy="6610061"/>
          </a:xfrm>
        </p:grpSpPr>
        <p:sp>
          <p:nvSpPr>
            <p:cNvPr id="11" name="Rectangle: Rounded Corners 10">
              <a:extLst>
                <a:ext uri="{FF2B5EF4-FFF2-40B4-BE49-F238E27FC236}"/>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900" name="TextBox 8"/>
            <p:cNvSpPr txBox="1">
              <a:spLocks noChangeArrowheads="1"/>
            </p:cNvSpPr>
            <p:nvPr/>
          </p:nvSpPr>
          <p:spPr bwMode="auto">
            <a:xfrm>
              <a:off x="660400" y="865440"/>
              <a:ext cx="11010900" cy="2720856"/>
            </a:xfrm>
            <a:prstGeom prst="rect">
              <a:avLst/>
            </a:prstGeom>
            <a:noFill/>
            <a:ln w="9525">
              <a:noFill/>
              <a:miter lim="800000"/>
              <a:headEnd/>
              <a:tailEnd/>
            </a:ln>
          </p:spPr>
          <p:txBody>
            <a:bodyPr>
              <a:spAutoFit/>
            </a:bodyPr>
            <a:lstStyle/>
            <a:p>
              <a:pPr algn="just">
                <a:lnSpc>
                  <a:spcPct val="120000"/>
                </a:lnSpc>
              </a:pPr>
              <a:r>
                <a:rPr lang="vi-VN" sz="2400">
                  <a:solidFill>
                    <a:srgbClr val="002060"/>
                  </a:solidFill>
                  <a:latin typeface="Tahoma" pitchFamily="34" charset="0"/>
                  <a:cs typeface="等线"/>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endParaRPr lang="vi-VN" sz="2400">
                <a:solidFill>
                  <a:srgbClr val="002060"/>
                </a:solidFill>
                <a:latin typeface="Tahoma" pitchFamily="34" charset="0"/>
                <a:cs typeface="等线"/>
              </a:endParaRPr>
            </a:p>
          </p:txBody>
        </p:sp>
        <p:sp>
          <p:nvSpPr>
            <p:cNvPr id="80901" name="TextBox 9"/>
            <p:cNvSpPr txBox="1">
              <a:spLocks noChangeArrowheads="1"/>
            </p:cNvSpPr>
            <p:nvPr/>
          </p:nvSpPr>
          <p:spPr bwMode="auto">
            <a:xfrm>
              <a:off x="3638550" y="197132"/>
              <a:ext cx="4527550" cy="1311217"/>
            </a:xfrm>
            <a:prstGeom prst="rect">
              <a:avLst/>
            </a:prstGeom>
            <a:noFill/>
            <a:ln w="9525">
              <a:noFill/>
              <a:miter lim="800000"/>
              <a:headEnd/>
              <a:tailEnd/>
            </a:ln>
          </p:spPr>
          <p:txBody>
            <a:bodyPr>
              <a:spAutoFit/>
            </a:bodyPr>
            <a:lstStyle/>
            <a:p>
              <a:pPr algn="ctr"/>
              <a:r>
                <a:rPr lang="en-US" sz="4000" b="1">
                  <a:solidFill>
                    <a:srgbClr val="002060"/>
                  </a:solidFill>
                  <a:latin typeface="Times New Roman" pitchFamily="18" charset="0"/>
                  <a:cs typeface="Times New Roman" pitchFamily="18" charset="0"/>
                </a:rPr>
                <a:t>Tiếng đàn</a:t>
              </a:r>
            </a:p>
            <a:p>
              <a:pPr algn="ctr"/>
              <a:endParaRPr lang="en-US" sz="4000">
                <a:solidFill>
                  <a:srgbClr val="002060"/>
                </a:solidFill>
                <a:latin typeface="等线"/>
                <a:cs typeface="等线"/>
              </a:endParaRPr>
            </a:p>
          </p:txBody>
        </p:sp>
      </p:grpSp>
      <p:sp>
        <p:nvSpPr>
          <p:cNvPr id="3" name="Flowchart: Terminator 2">
            <a:extLst>
              <a:ext uri="{FF2B5EF4-FFF2-40B4-BE49-F238E27FC236}"/>
            </a:extLst>
          </p:cNvPr>
          <p:cNvSpPr/>
          <p:nvPr/>
        </p:nvSpPr>
        <p:spPr>
          <a:xfrm>
            <a:off x="7899400" y="230188"/>
            <a:ext cx="3338513" cy="473075"/>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anchor="ctr"/>
          <a:lstStyle/>
          <a:p>
            <a:pPr algn="ctr">
              <a:defRPr/>
            </a:pPr>
            <a:r>
              <a:rPr lang="en-US" sz="2000" b="1">
                <a:solidFill>
                  <a:srgbClr val="FFFFFF"/>
                </a:solidFill>
                <a:effectLst>
                  <a:outerShdw blurRad="38100" dist="38100" dir="2700000" algn="tl">
                    <a:srgbClr val="000000"/>
                  </a:outerShdw>
                </a:effectLst>
                <a:ea typeface="等线"/>
                <a:cs typeface="Times New Roman" pitchFamily="18" charset="0"/>
              </a:rPr>
              <a:t>Luyện đọc lại</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组合 33"/>
          <p:cNvGrpSpPr>
            <a:grpSpLocks/>
          </p:cNvGrpSpPr>
          <p:nvPr/>
        </p:nvGrpSpPr>
        <p:grpSpPr bwMode="auto">
          <a:xfrm>
            <a:off x="0" y="-192088"/>
            <a:ext cx="12895263" cy="7947026"/>
            <a:chOff x="0" y="-221063"/>
            <a:chExt cx="12895093" cy="7946844"/>
          </a:xfrm>
        </p:grpSpPr>
        <p:sp>
          <p:nvSpPr>
            <p:cNvPr id="35" name="矩形 34"/>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4056" name="组合 35"/>
            <p:cNvGrpSpPr>
              <a:grpSpLocks/>
            </p:cNvGrpSpPr>
            <p:nvPr/>
          </p:nvGrpSpPr>
          <p:grpSpPr bwMode="auto">
            <a:xfrm>
              <a:off x="144150" y="-221063"/>
              <a:ext cx="12750943" cy="7946844"/>
              <a:chOff x="2627224" y="-795141"/>
              <a:chExt cx="10013806" cy="7040780"/>
            </a:xfrm>
          </p:grpSpPr>
          <p:sp>
            <p:nvSpPr>
              <p:cNvPr id="37" name="矩形 36"/>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76" name="组合 75"/>
          <p:cNvGrpSpPr>
            <a:grpSpLocks/>
          </p:cNvGrpSpPr>
          <p:nvPr/>
        </p:nvGrpSpPr>
        <p:grpSpPr bwMode="auto">
          <a:xfrm>
            <a:off x="0" y="5207000"/>
            <a:ext cx="12523788" cy="1647825"/>
            <a:chOff x="0" y="5207212"/>
            <a:chExt cx="12523845" cy="1647370"/>
          </a:xfrm>
        </p:grpSpPr>
        <p:pic>
          <p:nvPicPr>
            <p:cNvPr id="44053" name="图片 76"/>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44054" name="图片 77"/>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42" name="组合 41"/>
          <p:cNvGrpSpPr>
            <a:grpSpLocks/>
          </p:cNvGrpSpPr>
          <p:nvPr/>
        </p:nvGrpSpPr>
        <p:grpSpPr bwMode="auto">
          <a:xfrm>
            <a:off x="2416175" y="617538"/>
            <a:ext cx="7443788" cy="4760912"/>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45" name="图片 44"/>
          <p:cNvPicPr>
            <a:picLocks noChangeAspect="1"/>
          </p:cNvPicPr>
          <p:nvPr/>
        </p:nvPicPr>
        <p:blipFill>
          <a:blip r:embed="rId6"/>
          <a:srcRect/>
          <a:stretch>
            <a:fillRect/>
          </a:stretch>
        </p:blipFill>
        <p:spPr bwMode="auto">
          <a:xfrm>
            <a:off x="8032750" y="2103438"/>
            <a:ext cx="1112838" cy="1112837"/>
          </a:xfrm>
          <a:prstGeom prst="rect">
            <a:avLst/>
          </a:prstGeom>
          <a:noFill/>
          <a:ln w="9525">
            <a:noFill/>
            <a:miter lim="800000"/>
            <a:headEnd/>
            <a:tailEnd/>
          </a:ln>
        </p:spPr>
      </p:pic>
      <p:pic>
        <p:nvPicPr>
          <p:cNvPr id="46" name="图片 45"/>
          <p:cNvPicPr>
            <a:picLocks noChangeAspect="1"/>
          </p:cNvPicPr>
          <p:nvPr/>
        </p:nvPicPr>
        <p:blipFill>
          <a:blip r:embed="rId7"/>
          <a:srcRect/>
          <a:stretch>
            <a:fillRect/>
          </a:stretch>
        </p:blipFill>
        <p:spPr bwMode="auto">
          <a:xfrm>
            <a:off x="973138" y="-77788"/>
            <a:ext cx="2981325" cy="4021138"/>
          </a:xfrm>
          <a:prstGeom prst="rect">
            <a:avLst/>
          </a:prstGeom>
          <a:noFill/>
          <a:ln w="9525">
            <a:noFill/>
            <a:miter lim="800000"/>
            <a:headEnd/>
            <a:tailEnd/>
          </a:ln>
        </p:spPr>
      </p:pic>
      <p:grpSp>
        <p:nvGrpSpPr>
          <p:cNvPr id="54" name="组合 53"/>
          <p:cNvGrpSpPr>
            <a:grpSpLocks/>
          </p:cNvGrpSpPr>
          <p:nvPr/>
        </p:nvGrpSpPr>
        <p:grpSpPr bwMode="auto">
          <a:xfrm>
            <a:off x="10015538" y="1176338"/>
            <a:ext cx="1633537" cy="1044575"/>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云形 56"/>
            <p:cNvSpPr/>
            <p:nvPr/>
          </p:nvSpPr>
          <p:spPr>
            <a:xfrm>
              <a:off x="9216674" y="4084843"/>
              <a:ext cx="1757367" cy="1122464"/>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44039" name="组合 60"/>
          <p:cNvGrpSpPr>
            <a:grpSpLocks/>
          </p:cNvGrpSpPr>
          <p:nvPr/>
        </p:nvGrpSpPr>
        <p:grpSpPr bwMode="auto">
          <a:xfrm>
            <a:off x="700088" y="4100513"/>
            <a:ext cx="1890712" cy="1209675"/>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云形 63"/>
            <p:cNvSpPr/>
            <p:nvPr/>
          </p:nvSpPr>
          <p:spPr>
            <a:xfrm>
              <a:off x="1414114" y="5707233"/>
              <a:ext cx="1200344" cy="766619"/>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9" name="组合 68"/>
          <p:cNvGrpSpPr>
            <a:grpSpLocks/>
          </p:cNvGrpSpPr>
          <p:nvPr/>
        </p:nvGrpSpPr>
        <p:grpSpPr bwMode="auto">
          <a:xfrm>
            <a:off x="9086850" y="4735513"/>
            <a:ext cx="1131888" cy="723900"/>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云形 70"/>
            <p:cNvSpPr/>
            <p:nvPr/>
          </p:nvSpPr>
          <p:spPr>
            <a:xfrm>
              <a:off x="9217187" y="4084243"/>
              <a:ext cx="1755611" cy="112299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3" name="文本框 11"/>
          <p:cNvSpPr txBox="1">
            <a:spLocks noChangeArrowheads="1"/>
          </p:cNvSpPr>
          <p:nvPr/>
        </p:nvSpPr>
        <p:spPr bwMode="auto">
          <a:xfrm>
            <a:off x="4495800" y="3278188"/>
            <a:ext cx="3832225" cy="646112"/>
          </a:xfrm>
          <a:prstGeom prst="rect">
            <a:avLst/>
          </a:prstGeom>
          <a:noFill/>
          <a:ln w="9525">
            <a:noFill/>
            <a:miter lim="800000"/>
            <a:headEnd/>
            <a:tailEnd/>
          </a:ln>
        </p:spPr>
        <p:txBody>
          <a:bodyPr>
            <a:spAutoFit/>
          </a:bodyPr>
          <a:lstStyle/>
          <a:p>
            <a:r>
              <a:rPr lang="en-US" altLang="zh-CN" sz="3600" b="1">
                <a:solidFill>
                  <a:srgbClr val="002060"/>
                </a:solidFill>
                <a:cs typeface="等线"/>
              </a:rPr>
              <a:t>KHỞI ĐỘNG</a:t>
            </a:r>
            <a:endParaRPr lang="zh-CN" altLang="en-US" sz="3600" b="1">
              <a:solidFill>
                <a:srgbClr val="002060"/>
              </a:solidFill>
              <a:cs typeface="等线"/>
            </a:endParaRPr>
          </a:p>
        </p:txBody>
      </p:sp>
      <p:grpSp>
        <p:nvGrpSpPr>
          <p:cNvPr id="4" name="组合 13"/>
          <p:cNvGrpSpPr>
            <a:grpSpLocks/>
          </p:cNvGrpSpPr>
          <p:nvPr/>
        </p:nvGrpSpPr>
        <p:grpSpPr bwMode="auto">
          <a:xfrm>
            <a:off x="4819650" y="1679575"/>
            <a:ext cx="1885950" cy="1374775"/>
            <a:chOff x="703406" y="2142481"/>
            <a:chExt cx="2249940" cy="1639127"/>
          </a:xfrm>
        </p:grpSpPr>
        <p:sp>
          <p:nvSpPr>
            <p:cNvPr id="5" name="云形 34">
              <a:extLst>
                <a:ext uri="{FF2B5EF4-FFF2-40B4-BE49-F238E27FC236}"/>
              </a:extLst>
            </p:cNvPr>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p>
          </p:txBody>
        </p:sp>
        <p:pic>
          <p:nvPicPr>
            <p:cNvPr id="44044" name="图片 5"/>
            <p:cNvPicPr>
              <a:picLocks noChangeAspect="1"/>
            </p:cNvPicPr>
            <p:nvPr/>
          </p:nvPicPr>
          <p:blipFill>
            <a:blip r:embed="rId8"/>
            <a:srcRect/>
            <a:stretch>
              <a:fillRect/>
            </a:stretch>
          </p:blipFill>
          <p:spPr bwMode="auto">
            <a:xfrm>
              <a:off x="1069677" y="2235826"/>
              <a:ext cx="1392906" cy="1392906"/>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组合 33"/>
          <p:cNvGrpSpPr>
            <a:grpSpLocks/>
          </p:cNvGrpSpPr>
          <p:nvPr/>
        </p:nvGrpSpPr>
        <p:grpSpPr bwMode="auto">
          <a:xfrm>
            <a:off x="0" y="-192088"/>
            <a:ext cx="12895263" cy="7947026"/>
            <a:chOff x="0" y="-221063"/>
            <a:chExt cx="12895093" cy="7946844"/>
          </a:xfrm>
        </p:grpSpPr>
        <p:sp>
          <p:nvSpPr>
            <p:cNvPr id="35" name="矩形 34"/>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1943" name="组合 35"/>
            <p:cNvGrpSpPr>
              <a:grpSpLocks/>
            </p:cNvGrpSpPr>
            <p:nvPr/>
          </p:nvGrpSpPr>
          <p:grpSpPr bwMode="auto">
            <a:xfrm>
              <a:off x="144150" y="-221063"/>
              <a:ext cx="12750943" cy="7946844"/>
              <a:chOff x="2627224" y="-795141"/>
              <a:chExt cx="10013806" cy="7040780"/>
            </a:xfrm>
          </p:grpSpPr>
          <p:sp>
            <p:nvSpPr>
              <p:cNvPr id="37" name="矩形 36"/>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81922" name="组合 75"/>
          <p:cNvGrpSpPr>
            <a:grpSpLocks/>
          </p:cNvGrpSpPr>
          <p:nvPr/>
        </p:nvGrpSpPr>
        <p:grpSpPr bwMode="auto">
          <a:xfrm>
            <a:off x="0" y="5207000"/>
            <a:ext cx="12523788" cy="1647825"/>
            <a:chOff x="0" y="5207212"/>
            <a:chExt cx="12523845" cy="1647370"/>
          </a:xfrm>
        </p:grpSpPr>
        <p:pic>
          <p:nvPicPr>
            <p:cNvPr id="81940" name="图片 76"/>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81941" name="图片 77"/>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81923" name="组合 41"/>
          <p:cNvGrpSpPr>
            <a:grpSpLocks/>
          </p:cNvGrpSpPr>
          <p:nvPr/>
        </p:nvGrpSpPr>
        <p:grpSpPr bwMode="auto">
          <a:xfrm>
            <a:off x="2416175" y="617538"/>
            <a:ext cx="7443788" cy="4760912"/>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81924" name="图片 45"/>
          <p:cNvPicPr>
            <a:picLocks noChangeAspect="1"/>
          </p:cNvPicPr>
          <p:nvPr/>
        </p:nvPicPr>
        <p:blipFill>
          <a:blip r:embed="rId6"/>
          <a:srcRect/>
          <a:stretch>
            <a:fillRect/>
          </a:stretch>
        </p:blipFill>
        <p:spPr bwMode="auto">
          <a:xfrm>
            <a:off x="882650" y="477838"/>
            <a:ext cx="2981325" cy="4019550"/>
          </a:xfrm>
          <a:prstGeom prst="rect">
            <a:avLst/>
          </a:prstGeom>
          <a:noFill/>
          <a:ln w="9525">
            <a:noFill/>
            <a:miter lim="800000"/>
            <a:headEnd/>
            <a:tailEnd/>
          </a:ln>
        </p:spPr>
      </p:pic>
      <p:grpSp>
        <p:nvGrpSpPr>
          <p:cNvPr id="81925" name="组合 53"/>
          <p:cNvGrpSpPr>
            <a:grpSpLocks/>
          </p:cNvGrpSpPr>
          <p:nvPr/>
        </p:nvGrpSpPr>
        <p:grpSpPr bwMode="auto">
          <a:xfrm>
            <a:off x="10015538" y="1176338"/>
            <a:ext cx="1633537" cy="1044575"/>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云形 56"/>
            <p:cNvSpPr/>
            <p:nvPr/>
          </p:nvSpPr>
          <p:spPr>
            <a:xfrm>
              <a:off x="9216674" y="4084843"/>
              <a:ext cx="1757367" cy="1122464"/>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1926" name="组合 60"/>
          <p:cNvGrpSpPr>
            <a:grpSpLocks/>
          </p:cNvGrpSpPr>
          <p:nvPr/>
        </p:nvGrpSpPr>
        <p:grpSpPr bwMode="auto">
          <a:xfrm>
            <a:off x="700088" y="4100513"/>
            <a:ext cx="1890712" cy="1209675"/>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云形 63"/>
            <p:cNvSpPr/>
            <p:nvPr/>
          </p:nvSpPr>
          <p:spPr>
            <a:xfrm>
              <a:off x="1414114" y="5707233"/>
              <a:ext cx="1200344" cy="766619"/>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1927" name="组合 68"/>
          <p:cNvGrpSpPr>
            <a:grpSpLocks/>
          </p:cNvGrpSpPr>
          <p:nvPr/>
        </p:nvGrpSpPr>
        <p:grpSpPr bwMode="auto">
          <a:xfrm>
            <a:off x="9086850" y="4735513"/>
            <a:ext cx="1131888" cy="723900"/>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云形 70"/>
            <p:cNvSpPr/>
            <p:nvPr/>
          </p:nvSpPr>
          <p:spPr>
            <a:xfrm>
              <a:off x="9217187" y="4084243"/>
              <a:ext cx="1755611" cy="112299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1928" name="文本框 21"/>
          <p:cNvSpPr txBox="1">
            <a:spLocks noChangeArrowheads="1"/>
          </p:cNvSpPr>
          <p:nvPr/>
        </p:nvSpPr>
        <p:spPr bwMode="auto">
          <a:xfrm>
            <a:off x="4830763" y="3522663"/>
            <a:ext cx="2524125" cy="523875"/>
          </a:xfrm>
          <a:prstGeom prst="rect">
            <a:avLst/>
          </a:prstGeom>
          <a:noFill/>
          <a:ln w="9525">
            <a:noFill/>
            <a:miter lim="800000"/>
            <a:headEnd/>
            <a:tailEnd/>
          </a:ln>
        </p:spPr>
        <p:txBody>
          <a:bodyPr>
            <a:spAutoFit/>
          </a:bodyPr>
          <a:lstStyle/>
          <a:p>
            <a:pPr algn="ctr"/>
            <a:r>
              <a:rPr lang="en-US" altLang="zh-CN" sz="2800" b="1">
                <a:solidFill>
                  <a:srgbClr val="002060"/>
                </a:solidFill>
                <a:cs typeface="等线"/>
              </a:rPr>
              <a:t>LUYỆN TẬP</a:t>
            </a:r>
            <a:endParaRPr lang="zh-CN" altLang="en-US" sz="2800" b="1">
              <a:solidFill>
                <a:srgbClr val="002060"/>
              </a:solidFill>
              <a:cs typeface="等线"/>
            </a:endParaRPr>
          </a:p>
        </p:txBody>
      </p:sp>
      <p:grpSp>
        <p:nvGrpSpPr>
          <p:cNvPr id="81929" name="组合 9"/>
          <p:cNvGrpSpPr>
            <a:grpSpLocks/>
          </p:cNvGrpSpPr>
          <p:nvPr/>
        </p:nvGrpSpPr>
        <p:grpSpPr bwMode="auto">
          <a:xfrm>
            <a:off x="5054600" y="2070100"/>
            <a:ext cx="1887538" cy="1374775"/>
            <a:chOff x="5886505" y="2191427"/>
            <a:chExt cx="2249940" cy="1639127"/>
          </a:xfrm>
        </p:grpSpPr>
        <p:sp>
          <p:nvSpPr>
            <p:cNvPr id="5" name="云形 46">
              <a:extLst>
                <a:ext uri="{FF2B5EF4-FFF2-40B4-BE49-F238E27FC236}"/>
              </a:extLst>
            </p:cNvPr>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p>
          </p:txBody>
        </p:sp>
        <p:pic>
          <p:nvPicPr>
            <p:cNvPr id="81931" name="图片 7"/>
            <p:cNvPicPr>
              <a:picLocks noChangeAspect="1"/>
            </p:cNvPicPr>
            <p:nvPr/>
          </p:nvPicPr>
          <p:blipFill>
            <a:blip r:embed="rId7"/>
            <a:srcRect/>
            <a:stretch>
              <a:fillRect/>
            </a:stretch>
          </p:blipFill>
          <p:spPr bwMode="auto">
            <a:xfrm>
              <a:off x="6440098" y="2420796"/>
              <a:ext cx="1180390" cy="1180390"/>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descr="Graphical user interface, text&#10;&#10;Description automatically generated"/>
          <p:cNvPicPr>
            <a:picLocks noChangeAspect="1"/>
          </p:cNvPicPr>
          <p:nvPr/>
        </p:nvPicPr>
        <p:blipFill>
          <a:blip r:embed="rId2"/>
          <a:srcRect/>
          <a:stretch>
            <a:fillRect/>
          </a:stretch>
        </p:blipFill>
        <p:spPr bwMode="auto">
          <a:xfrm>
            <a:off x="376238" y="144463"/>
            <a:ext cx="11439525" cy="2722562"/>
          </a:xfrm>
          <a:prstGeom prst="rect">
            <a:avLst/>
          </a:prstGeom>
          <a:noFill/>
          <a:ln w="9525">
            <a:noFill/>
            <a:miter lim="800000"/>
            <a:headEnd/>
            <a:tailEnd/>
          </a:ln>
        </p:spPr>
      </p:pic>
      <p:sp>
        <p:nvSpPr>
          <p:cNvPr id="83970" name="TextBox 5"/>
          <p:cNvSpPr txBox="1">
            <a:spLocks noChangeArrowheads="1"/>
          </p:cNvSpPr>
          <p:nvPr/>
        </p:nvSpPr>
        <p:spPr bwMode="auto">
          <a:xfrm>
            <a:off x="482600" y="3221038"/>
            <a:ext cx="11333163" cy="2036762"/>
          </a:xfrm>
          <a:prstGeom prst="rect">
            <a:avLst/>
          </a:prstGeom>
          <a:solidFill>
            <a:srgbClr val="FFFF00"/>
          </a:solidFill>
          <a:ln w="9525">
            <a:noFill/>
            <a:miter lim="800000"/>
            <a:headEnd/>
            <a:tailEnd/>
          </a:ln>
        </p:spPr>
        <p:txBody>
          <a:bodyPr>
            <a:spAutoFit/>
          </a:bodyPr>
          <a:lstStyle/>
          <a:p>
            <a:pPr algn="just">
              <a:lnSpc>
                <a:spcPct val="120000"/>
              </a:lnSpc>
            </a:pPr>
            <a:r>
              <a:rPr lang="vi-VN" sz="3600">
                <a:solidFill>
                  <a:srgbClr val="002060"/>
                </a:solidFill>
                <a:latin typeface="Tahoma" pitchFamily="34" charset="0"/>
                <a:cs typeface="等线"/>
              </a:rPr>
              <a:t>Khi ắc-sê vừa khẽ chạm vào những sợi dây đàn thì như có phép lạ, những âm thanh trong trẻo vút bay lên giữa yên lặng của gian phòng.</a:t>
            </a:r>
            <a:endParaRPr lang="en-US" sz="3600">
              <a:latin typeface="等线"/>
              <a:cs typeface="等线"/>
            </a:endParaRPr>
          </a:p>
        </p:txBody>
      </p:sp>
    </p:spTree>
  </p:cSld>
  <p:clrMapOvr>
    <a:masterClrMapping/>
  </p:clrMapOvr>
  <p:transition spd="slow" advTm="6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994" name="Picture 3" descr="Graphical user interface, text, application, chat or text message&#10;&#10;Description automatically generated"/>
          <p:cNvPicPr>
            <a:picLocks noChangeAspect="1"/>
          </p:cNvPicPr>
          <p:nvPr/>
        </p:nvPicPr>
        <p:blipFill>
          <a:blip r:embed="rId2"/>
          <a:srcRect b="37466"/>
          <a:stretch>
            <a:fillRect/>
          </a:stretch>
        </p:blipFill>
        <p:spPr bwMode="auto">
          <a:xfrm>
            <a:off x="642938" y="247650"/>
            <a:ext cx="10906125" cy="3359150"/>
          </a:xfrm>
          <a:prstGeom prst="rect">
            <a:avLst/>
          </a:prstGeom>
          <a:noFill/>
          <a:ln w="9525">
            <a:noFill/>
            <a:miter lim="800000"/>
            <a:headEnd/>
            <a:tailEnd/>
          </a:ln>
        </p:spPr>
      </p:pic>
      <p:sp>
        <p:nvSpPr>
          <p:cNvPr id="6" name="TextBox 5"/>
          <p:cNvSpPr txBox="1">
            <a:spLocks noChangeArrowheads="1"/>
          </p:cNvSpPr>
          <p:nvPr/>
        </p:nvSpPr>
        <p:spPr bwMode="auto">
          <a:xfrm>
            <a:off x="642938" y="3949700"/>
            <a:ext cx="10906125" cy="2016125"/>
          </a:xfrm>
          <a:prstGeom prst="rect">
            <a:avLst/>
          </a:prstGeom>
          <a:solidFill>
            <a:srgbClr val="FFFF00"/>
          </a:solidFill>
          <a:ln w="9525">
            <a:noFill/>
            <a:miter lim="800000"/>
            <a:headEnd/>
            <a:tailEnd/>
          </a:ln>
        </p:spPr>
        <p:txBody>
          <a:bodyPr>
            <a:spAutoFit/>
          </a:bodyPr>
          <a:lstStyle/>
          <a:p>
            <a:pPr algn="ctr">
              <a:lnSpc>
                <a:spcPct val="120000"/>
              </a:lnSpc>
            </a:pPr>
            <a:r>
              <a:rPr lang="vi-VN" sz="3600">
                <a:latin typeface="Tahoma" pitchFamily="34" charset="0"/>
                <a:cs typeface="Tahoma" pitchFamily="34" charset="0"/>
              </a:rPr>
              <a:t> </a:t>
            </a:r>
            <a:r>
              <a:rPr lang="en-US" sz="3600">
                <a:latin typeface="Tahoma" pitchFamily="34" charset="0"/>
                <a:cs typeface="Tahoma" pitchFamily="34" charset="0"/>
              </a:rPr>
              <a:t>“Tiếng suối” được so sánh với "tiếng hát”. </a:t>
            </a:r>
          </a:p>
          <a:p>
            <a:pPr algn="ctr">
              <a:lnSpc>
                <a:spcPct val="120000"/>
              </a:lnSpc>
            </a:pPr>
            <a:r>
              <a:rPr lang="en-US" sz="3600">
                <a:latin typeface="Tahoma" pitchFamily="34" charset="0"/>
                <a:cs typeface="Tahoma" pitchFamily="34" charset="0"/>
              </a:rPr>
              <a:t>	Chúng được so sánh về âm thanh</a:t>
            </a:r>
          </a:p>
          <a:p>
            <a:pPr algn="ctr">
              <a:lnSpc>
                <a:spcPct val="120000"/>
              </a:lnSpc>
            </a:pPr>
            <a:r>
              <a:rPr lang="en-US" sz="3600">
                <a:latin typeface="Tahoma" pitchFamily="34" charset="0"/>
                <a:cs typeface="Tahoma" pitchFamily="34" charset="0"/>
              </a:rPr>
              <a:t> (cùng có đặc điểm “trong trẻo”)</a:t>
            </a:r>
          </a:p>
        </p:txBody>
      </p:sp>
    </p:spTree>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018" name="Picture 3" descr="Graphical user interface, text, application, chat or text message&#10;&#10;Description automatically generated"/>
          <p:cNvPicPr>
            <a:picLocks noChangeAspect="1"/>
          </p:cNvPicPr>
          <p:nvPr/>
        </p:nvPicPr>
        <p:blipFill>
          <a:blip r:embed="rId2"/>
          <a:srcRect t="61719" b="19260"/>
          <a:stretch>
            <a:fillRect/>
          </a:stretch>
        </p:blipFill>
        <p:spPr bwMode="auto">
          <a:xfrm>
            <a:off x="642938" y="814388"/>
            <a:ext cx="10906125" cy="1020762"/>
          </a:xfrm>
          <a:prstGeom prst="rect">
            <a:avLst/>
          </a:prstGeom>
          <a:noFill/>
          <a:ln w="9525">
            <a:noFill/>
            <a:miter lim="800000"/>
            <a:headEnd/>
            <a:tailEnd/>
          </a:ln>
        </p:spPr>
      </p:pic>
      <p:sp>
        <p:nvSpPr>
          <p:cNvPr id="6" name="TextBox 5"/>
          <p:cNvSpPr txBox="1">
            <a:spLocks noChangeArrowheads="1"/>
          </p:cNvSpPr>
          <p:nvPr/>
        </p:nvSpPr>
        <p:spPr bwMode="auto">
          <a:xfrm>
            <a:off x="0" y="2120900"/>
            <a:ext cx="12192000" cy="2068513"/>
          </a:xfrm>
          <a:prstGeom prst="rect">
            <a:avLst/>
          </a:prstGeom>
          <a:solidFill>
            <a:srgbClr val="FFFF00"/>
          </a:solidFill>
          <a:ln w="9525">
            <a:noFill/>
            <a:miter lim="800000"/>
            <a:headEnd/>
            <a:tailEnd/>
          </a:ln>
        </p:spPr>
        <p:txBody>
          <a:bodyPr>
            <a:spAutoFit/>
          </a:bodyPr>
          <a:lstStyle/>
          <a:p>
            <a:pPr algn="ctr">
              <a:lnSpc>
                <a:spcPct val="120000"/>
              </a:lnSpc>
            </a:pPr>
            <a:r>
              <a:rPr lang="vi-VN" sz="3600">
                <a:latin typeface="Tahoma" pitchFamily="34" charset="0"/>
                <a:cs typeface="Tahoma" pitchFamily="34" charset="0"/>
              </a:rPr>
              <a:t> </a:t>
            </a:r>
            <a:r>
              <a:rPr lang="en-US" sz="3600">
                <a:latin typeface="Tahoma" pitchFamily="34" charset="0"/>
                <a:cs typeface="Tahoma" pitchFamily="34" charset="0"/>
              </a:rPr>
              <a:t>“Tiếng dế” được so sánh với “khúc nhạc đồng quê".</a:t>
            </a:r>
          </a:p>
          <a:p>
            <a:pPr algn="ctr">
              <a:lnSpc>
                <a:spcPct val="120000"/>
              </a:lnSpc>
            </a:pPr>
            <a:r>
              <a:rPr lang="en-US" sz="3600">
                <a:latin typeface="Tahoma" pitchFamily="34" charset="0"/>
                <a:cs typeface="Tahoma" pitchFamily="34" charset="0"/>
              </a:rPr>
              <a:t>Chúng được so sánh về âm thanh (cùng có đặc điểm </a:t>
            </a:r>
          </a:p>
          <a:p>
            <a:pPr algn="ctr">
              <a:lnSpc>
                <a:spcPct val="120000"/>
              </a:lnSpc>
            </a:pPr>
            <a:r>
              <a:rPr lang="en-US" sz="3600">
                <a:latin typeface="Tahoma" pitchFamily="34" charset="0"/>
                <a:cs typeface="Tahoma" pitchFamily="34" charset="0"/>
              </a:rPr>
              <a:t>“nỉ non" ),</a:t>
            </a:r>
          </a:p>
        </p:txBody>
      </p:sp>
    </p:spTree>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3" descr="Graphical user interface, text, application, chat or text message&#10;&#10;Description automatically generated"/>
          <p:cNvPicPr>
            <a:picLocks noChangeAspect="1"/>
          </p:cNvPicPr>
          <p:nvPr/>
        </p:nvPicPr>
        <p:blipFill>
          <a:blip r:embed="rId2"/>
          <a:srcRect t="80635" b="342"/>
          <a:stretch>
            <a:fillRect/>
          </a:stretch>
        </p:blipFill>
        <p:spPr bwMode="auto">
          <a:xfrm>
            <a:off x="642938" y="814388"/>
            <a:ext cx="10906125" cy="1020762"/>
          </a:xfrm>
          <a:prstGeom prst="rect">
            <a:avLst/>
          </a:prstGeom>
          <a:noFill/>
          <a:ln w="9525">
            <a:noFill/>
            <a:miter lim="800000"/>
            <a:headEnd/>
            <a:tailEnd/>
          </a:ln>
        </p:spPr>
      </p:pic>
      <p:sp>
        <p:nvSpPr>
          <p:cNvPr id="6" name="TextBox 5"/>
          <p:cNvSpPr txBox="1">
            <a:spLocks noChangeArrowheads="1"/>
          </p:cNvSpPr>
          <p:nvPr/>
        </p:nvSpPr>
        <p:spPr bwMode="auto">
          <a:xfrm>
            <a:off x="642938" y="2120900"/>
            <a:ext cx="10906125" cy="2679700"/>
          </a:xfrm>
          <a:prstGeom prst="rect">
            <a:avLst/>
          </a:prstGeom>
          <a:solidFill>
            <a:srgbClr val="FFFF00"/>
          </a:solidFill>
          <a:ln w="9525">
            <a:noFill/>
            <a:miter lim="800000"/>
            <a:headEnd/>
            <a:tailEnd/>
          </a:ln>
        </p:spPr>
        <p:txBody>
          <a:bodyPr>
            <a:spAutoFit/>
          </a:bodyPr>
          <a:lstStyle/>
          <a:p>
            <a:pPr algn="ctr">
              <a:lnSpc>
                <a:spcPct val="120000"/>
              </a:lnSpc>
            </a:pPr>
            <a:r>
              <a:rPr lang="en-US" sz="3600">
                <a:latin typeface="Tahoma" pitchFamily="34" charset="0"/>
                <a:cs typeface="Tahoma" pitchFamily="34" charset="0"/>
              </a:rPr>
              <a:t> “Tiếng mưa rơi trên mái tôn” được so sinh với “tiếng trống gõ"</a:t>
            </a:r>
          </a:p>
          <a:p>
            <a:pPr algn="ctr">
              <a:lnSpc>
                <a:spcPct val="120000"/>
              </a:lnSpc>
            </a:pPr>
            <a:r>
              <a:rPr lang="en-US" sz="3600">
                <a:latin typeface="Tahoma" pitchFamily="34" charset="0"/>
                <a:cs typeface="Tahoma" pitchFamily="34" charset="0"/>
              </a:rPr>
              <a:t>Chúng được so sánh về âm thanh </a:t>
            </a:r>
          </a:p>
          <a:p>
            <a:pPr algn="ctr">
              <a:lnSpc>
                <a:spcPct val="120000"/>
              </a:lnSpc>
            </a:pPr>
            <a:r>
              <a:rPr lang="en-US" sz="3600">
                <a:latin typeface="Tahoma" pitchFamily="34" charset="0"/>
                <a:cs typeface="Tahoma" pitchFamily="34" charset="0"/>
              </a:rPr>
              <a:t>(cùng có đặc điểm "ầm ầm").</a:t>
            </a:r>
          </a:p>
        </p:txBody>
      </p:sp>
    </p:spTree>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5" descr="Graphical user interface, text, application, chat or text message&#10;&#10;Description automatically generated"/>
          <p:cNvPicPr>
            <a:picLocks noChangeAspect="1"/>
          </p:cNvPicPr>
          <p:nvPr/>
        </p:nvPicPr>
        <p:blipFill>
          <a:blip r:embed="rId2"/>
          <a:srcRect/>
          <a:stretch>
            <a:fillRect/>
          </a:stretch>
        </p:blipFill>
        <p:spPr bwMode="auto">
          <a:xfrm>
            <a:off x="1217613" y="163513"/>
            <a:ext cx="9450387" cy="6530975"/>
          </a:xfrm>
          <a:prstGeom prst="rect">
            <a:avLst/>
          </a:prstGeom>
          <a:noFill/>
          <a:ln w="9525">
            <a:noFill/>
            <a:miter lim="800000"/>
            <a:headEnd/>
            <a:tailEnd/>
          </a:ln>
        </p:spPr>
      </p:pic>
      <p:pic>
        <p:nvPicPr>
          <p:cNvPr id="14" name="Picture 13"/>
          <p:cNvPicPr>
            <a:picLocks noChangeAspect="1"/>
          </p:cNvPicPr>
          <p:nvPr/>
        </p:nvPicPr>
        <p:blipFill>
          <a:blip r:embed="rId3"/>
          <a:srcRect/>
          <a:stretch>
            <a:fillRect/>
          </a:stretch>
        </p:blipFill>
        <p:spPr bwMode="auto">
          <a:xfrm>
            <a:off x="3813175" y="4167188"/>
            <a:ext cx="1314450" cy="428625"/>
          </a:xfrm>
          <a:prstGeom prst="rect">
            <a:avLst/>
          </a:prstGeom>
          <a:noFill/>
          <a:ln w="9525">
            <a:noFill/>
            <a:miter lim="800000"/>
            <a:headEnd/>
            <a:tailEnd/>
          </a:ln>
        </p:spPr>
      </p:pic>
      <p:pic>
        <p:nvPicPr>
          <p:cNvPr id="16" name="Picture 15"/>
          <p:cNvPicPr>
            <a:picLocks noChangeAspect="1"/>
          </p:cNvPicPr>
          <p:nvPr/>
        </p:nvPicPr>
        <p:blipFill>
          <a:blip r:embed="rId4"/>
          <a:srcRect/>
          <a:stretch>
            <a:fillRect/>
          </a:stretch>
        </p:blipFill>
        <p:spPr bwMode="auto">
          <a:xfrm>
            <a:off x="3832225" y="3328988"/>
            <a:ext cx="1219200" cy="428625"/>
          </a:xfrm>
          <a:prstGeom prst="rect">
            <a:avLst/>
          </a:prstGeom>
          <a:noFill/>
          <a:ln w="9525">
            <a:noFill/>
            <a:miter lim="800000"/>
            <a:headEnd/>
            <a:tailEnd/>
          </a:ln>
        </p:spPr>
      </p:pic>
      <p:pic>
        <p:nvPicPr>
          <p:cNvPr id="18" name="Picture 17" descr="A picture containing logo&#10;&#10;Description automatically generated"/>
          <p:cNvPicPr>
            <a:picLocks noChangeAspect="1"/>
          </p:cNvPicPr>
          <p:nvPr/>
        </p:nvPicPr>
        <p:blipFill>
          <a:blip r:embed="rId5"/>
          <a:srcRect/>
          <a:stretch>
            <a:fillRect/>
          </a:stretch>
        </p:blipFill>
        <p:spPr bwMode="auto">
          <a:xfrm>
            <a:off x="3676650" y="5827713"/>
            <a:ext cx="2419350" cy="485775"/>
          </a:xfrm>
          <a:prstGeom prst="rect">
            <a:avLst/>
          </a:prstGeom>
          <a:noFill/>
          <a:ln w="9525">
            <a:noFill/>
            <a:miter lim="800000"/>
            <a:headEnd/>
            <a:tailEnd/>
          </a:ln>
        </p:spPr>
      </p:pic>
    </p:spTree>
  </p:cSld>
  <p:clrMapOvr>
    <a:masterClrMapping/>
  </p:clrMapOvr>
  <p:transition spd="slow"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组合 33"/>
          <p:cNvGrpSpPr>
            <a:grpSpLocks/>
          </p:cNvGrpSpPr>
          <p:nvPr/>
        </p:nvGrpSpPr>
        <p:grpSpPr bwMode="auto">
          <a:xfrm>
            <a:off x="0" y="-192088"/>
            <a:ext cx="12895263" cy="7947026"/>
            <a:chOff x="0" y="-221063"/>
            <a:chExt cx="12895093" cy="7946844"/>
          </a:xfrm>
        </p:grpSpPr>
        <p:sp>
          <p:nvSpPr>
            <p:cNvPr id="35" name="矩形 34"/>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89111" name="组合 35"/>
            <p:cNvGrpSpPr>
              <a:grpSpLocks/>
            </p:cNvGrpSpPr>
            <p:nvPr/>
          </p:nvGrpSpPr>
          <p:grpSpPr bwMode="auto">
            <a:xfrm>
              <a:off x="144150" y="-221063"/>
              <a:ext cx="12750943" cy="7946844"/>
              <a:chOff x="2627224" y="-795141"/>
              <a:chExt cx="10013806" cy="7040780"/>
            </a:xfrm>
          </p:grpSpPr>
          <p:sp>
            <p:nvSpPr>
              <p:cNvPr id="37" name="矩形 36"/>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89090" name="组合 75"/>
          <p:cNvGrpSpPr>
            <a:grpSpLocks/>
          </p:cNvGrpSpPr>
          <p:nvPr/>
        </p:nvGrpSpPr>
        <p:grpSpPr bwMode="auto">
          <a:xfrm>
            <a:off x="0" y="5207000"/>
            <a:ext cx="12523788" cy="1647825"/>
            <a:chOff x="0" y="5207212"/>
            <a:chExt cx="12523845" cy="1647370"/>
          </a:xfrm>
        </p:grpSpPr>
        <p:pic>
          <p:nvPicPr>
            <p:cNvPr id="89108" name="图片 76"/>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89109" name="图片 77"/>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89091" name="组合 41"/>
          <p:cNvGrpSpPr>
            <a:grpSpLocks/>
          </p:cNvGrpSpPr>
          <p:nvPr/>
        </p:nvGrpSpPr>
        <p:grpSpPr bwMode="auto">
          <a:xfrm>
            <a:off x="2416175" y="617538"/>
            <a:ext cx="7443788" cy="4760912"/>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89092" name="图片 45"/>
          <p:cNvPicPr>
            <a:picLocks noChangeAspect="1"/>
          </p:cNvPicPr>
          <p:nvPr/>
        </p:nvPicPr>
        <p:blipFill>
          <a:blip r:embed="rId6"/>
          <a:srcRect/>
          <a:stretch>
            <a:fillRect/>
          </a:stretch>
        </p:blipFill>
        <p:spPr bwMode="auto">
          <a:xfrm>
            <a:off x="882650" y="477838"/>
            <a:ext cx="2981325" cy="4019550"/>
          </a:xfrm>
          <a:prstGeom prst="rect">
            <a:avLst/>
          </a:prstGeom>
          <a:noFill/>
          <a:ln w="9525">
            <a:noFill/>
            <a:miter lim="800000"/>
            <a:headEnd/>
            <a:tailEnd/>
          </a:ln>
        </p:spPr>
      </p:pic>
      <p:grpSp>
        <p:nvGrpSpPr>
          <p:cNvPr id="89093" name="组合 53"/>
          <p:cNvGrpSpPr>
            <a:grpSpLocks/>
          </p:cNvGrpSpPr>
          <p:nvPr/>
        </p:nvGrpSpPr>
        <p:grpSpPr bwMode="auto">
          <a:xfrm>
            <a:off x="10015538" y="1176338"/>
            <a:ext cx="1633537" cy="1044575"/>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7" name="云形 56"/>
            <p:cNvSpPr/>
            <p:nvPr/>
          </p:nvSpPr>
          <p:spPr>
            <a:xfrm>
              <a:off x="9216674" y="4084843"/>
              <a:ext cx="1757367" cy="1122464"/>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9094" name="组合 60"/>
          <p:cNvGrpSpPr>
            <a:grpSpLocks/>
          </p:cNvGrpSpPr>
          <p:nvPr/>
        </p:nvGrpSpPr>
        <p:grpSpPr bwMode="auto">
          <a:xfrm>
            <a:off x="700088" y="4100513"/>
            <a:ext cx="1890712" cy="1209675"/>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4" name="云形 63"/>
            <p:cNvSpPr/>
            <p:nvPr/>
          </p:nvSpPr>
          <p:spPr>
            <a:xfrm>
              <a:off x="1414114" y="5707233"/>
              <a:ext cx="1200344" cy="766619"/>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89095" name="组合 68"/>
          <p:cNvGrpSpPr>
            <a:grpSpLocks/>
          </p:cNvGrpSpPr>
          <p:nvPr/>
        </p:nvGrpSpPr>
        <p:grpSpPr bwMode="auto">
          <a:xfrm>
            <a:off x="9086850" y="4735513"/>
            <a:ext cx="1131888" cy="723900"/>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1" name="云形 70"/>
            <p:cNvSpPr/>
            <p:nvPr/>
          </p:nvSpPr>
          <p:spPr>
            <a:xfrm>
              <a:off x="9217187" y="4084243"/>
              <a:ext cx="1755611" cy="1122990"/>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9096" name="文本框 24"/>
          <p:cNvSpPr txBox="1">
            <a:spLocks noChangeArrowheads="1"/>
          </p:cNvSpPr>
          <p:nvPr/>
        </p:nvSpPr>
        <p:spPr bwMode="auto">
          <a:xfrm>
            <a:off x="4559300" y="3206750"/>
            <a:ext cx="2870200" cy="523875"/>
          </a:xfrm>
          <a:prstGeom prst="rect">
            <a:avLst/>
          </a:prstGeom>
          <a:noFill/>
          <a:ln w="9525">
            <a:noFill/>
            <a:miter lim="800000"/>
            <a:headEnd/>
            <a:tailEnd/>
          </a:ln>
        </p:spPr>
        <p:txBody>
          <a:bodyPr>
            <a:spAutoFit/>
          </a:bodyPr>
          <a:lstStyle/>
          <a:p>
            <a:pPr algn="ctr"/>
            <a:r>
              <a:rPr lang="en-US" altLang="zh-CN" sz="2800" b="1">
                <a:solidFill>
                  <a:srgbClr val="002060"/>
                </a:solidFill>
                <a:cs typeface="等线"/>
              </a:rPr>
              <a:t>VẬN DỤNG</a:t>
            </a:r>
            <a:endParaRPr lang="zh-CN" altLang="en-US" sz="2800" b="1">
              <a:solidFill>
                <a:srgbClr val="002060"/>
              </a:solidFill>
              <a:cs typeface="等线"/>
            </a:endParaRPr>
          </a:p>
        </p:txBody>
      </p:sp>
      <p:grpSp>
        <p:nvGrpSpPr>
          <p:cNvPr id="89097" name="组合 8"/>
          <p:cNvGrpSpPr>
            <a:grpSpLocks/>
          </p:cNvGrpSpPr>
          <p:nvPr/>
        </p:nvGrpSpPr>
        <p:grpSpPr bwMode="auto">
          <a:xfrm>
            <a:off x="4959350" y="1730375"/>
            <a:ext cx="1887538" cy="1376363"/>
            <a:chOff x="8725271" y="2191426"/>
            <a:chExt cx="2249940" cy="1639127"/>
          </a:xfrm>
        </p:grpSpPr>
        <p:sp>
          <p:nvSpPr>
            <p:cNvPr id="5" name="云形 47">
              <a:extLst>
                <a:ext uri="{FF2B5EF4-FFF2-40B4-BE49-F238E27FC236}"/>
              </a:extLst>
            </p:cNvPr>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200"/>
            </a:p>
          </p:txBody>
        </p:sp>
        <p:pic>
          <p:nvPicPr>
            <p:cNvPr id="89099" name="图片 2"/>
            <p:cNvPicPr>
              <a:picLocks noChangeAspect="1"/>
            </p:cNvPicPr>
            <p:nvPr/>
          </p:nvPicPr>
          <p:blipFill>
            <a:blip r:embed="rId7"/>
            <a:srcRect/>
            <a:stretch>
              <a:fillRect/>
            </a:stretch>
          </p:blipFill>
          <p:spPr bwMode="auto">
            <a:xfrm>
              <a:off x="9128677" y="2337259"/>
              <a:ext cx="1244836" cy="1136135"/>
            </a:xfrm>
            <a:prstGeom prst="rect">
              <a:avLst/>
            </a:prstGeom>
            <a:noFill/>
            <a:ln w="9525">
              <a:noFill/>
              <a:miter lim="800000"/>
              <a:headEnd/>
              <a:tailEnd/>
            </a:ln>
          </p:spPr>
        </p:pic>
      </p:gr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3"/>
          <p:cNvSpPr txBox="1">
            <a:spLocks noChangeArrowheads="1"/>
          </p:cNvSpPr>
          <p:nvPr/>
        </p:nvSpPr>
        <p:spPr bwMode="auto">
          <a:xfrm>
            <a:off x="612775" y="1570038"/>
            <a:ext cx="10966450" cy="2887662"/>
          </a:xfrm>
          <a:prstGeom prst="rect">
            <a:avLst/>
          </a:prstGeom>
          <a:solidFill>
            <a:schemeClr val="bg1"/>
          </a:solidFill>
          <a:ln w="9525">
            <a:noFill/>
            <a:miter lim="800000"/>
            <a:headEnd/>
            <a:tailEnd/>
          </a:ln>
        </p:spPr>
        <p:txBody>
          <a:bodyPr>
            <a:spAutoFit/>
          </a:bodyPr>
          <a:lstStyle/>
          <a:p>
            <a:pPr algn="just">
              <a:lnSpc>
                <a:spcPct val="130000"/>
              </a:lnSpc>
            </a:pPr>
            <a:r>
              <a:rPr lang="nl-NL" sz="3600">
                <a:latin typeface="Tahoma" pitchFamily="34" charset="0"/>
                <a:cs typeface="Tahoma" pitchFamily="34" charset="0"/>
              </a:rPr>
              <a:t>+ Con</a:t>
            </a:r>
            <a:r>
              <a:rPr lang="vi-VN" sz="3600">
                <a:latin typeface="Tahoma" pitchFamily="34" charset="0"/>
                <a:cs typeface="Tahoma" pitchFamily="34" charset="0"/>
              </a:rPr>
              <a:t> hãy đặt một câu trong đó có sử dụng biện pháp so sánh (hình ảnh với hình ảnh)</a:t>
            </a:r>
            <a:r>
              <a:rPr lang="nl-NL" sz="3600">
                <a:latin typeface="Tahoma" pitchFamily="34" charset="0"/>
                <a:cs typeface="Tahoma" pitchFamily="34" charset="0"/>
              </a:rPr>
              <a:t>. </a:t>
            </a:r>
            <a:endParaRPr lang="en-US" sz="3600">
              <a:latin typeface="Tahoma" pitchFamily="34" charset="0"/>
              <a:cs typeface="Tahoma" pitchFamily="34" charset="0"/>
            </a:endParaRPr>
          </a:p>
          <a:p>
            <a:pPr algn="just">
              <a:lnSpc>
                <a:spcPct val="130000"/>
              </a:lnSpc>
            </a:pPr>
            <a:r>
              <a:rPr lang="nl-NL" sz="3600">
                <a:latin typeface="Tahoma" pitchFamily="34" charset="0"/>
                <a:cs typeface="Tahoma" pitchFamily="34" charset="0"/>
              </a:rPr>
              <a:t>+ Con</a:t>
            </a:r>
            <a:r>
              <a:rPr lang="vi-VN" sz="3600">
                <a:latin typeface="Tahoma" pitchFamily="34" charset="0"/>
                <a:cs typeface="Tahoma" pitchFamily="34" charset="0"/>
              </a:rPr>
              <a:t> hãy đặt một câu trong đó có sử dụng biện pháp so sánh (âm thanh với âm thanh )</a:t>
            </a:r>
            <a:r>
              <a:rPr lang="nl-NL" sz="3600">
                <a:latin typeface="Tahoma" pitchFamily="34" charset="0"/>
                <a:cs typeface="Tahoma" pitchFamily="34" charset="0"/>
              </a:rPr>
              <a:t>?</a:t>
            </a:r>
            <a:endParaRPr lang="en-US" sz="3600">
              <a:latin typeface="Tahoma" pitchFamily="34" charset="0"/>
              <a:cs typeface="Tahoma" pitchFamily="34" charset="0"/>
            </a:endParaRPr>
          </a:p>
        </p:txBody>
      </p:sp>
    </p:spTree>
  </p:cSld>
  <p:clrMapOvr>
    <a:masterClrMapping/>
  </p:clrMapOvr>
  <p:transition spd="slow" advTm="6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组合 15"/>
          <p:cNvGrpSpPr>
            <a:grpSpLocks/>
          </p:cNvGrpSpPr>
          <p:nvPr/>
        </p:nvGrpSpPr>
        <p:grpSpPr bwMode="auto">
          <a:xfrm>
            <a:off x="0" y="-220663"/>
            <a:ext cx="12895263" cy="7947026"/>
            <a:chOff x="0" y="-221063"/>
            <a:chExt cx="12895093" cy="7946844"/>
          </a:xfrm>
        </p:grpSpPr>
        <p:sp>
          <p:nvSpPr>
            <p:cNvPr id="17" name="矩形 16"/>
            <p:cNvSpPr/>
            <p:nvPr/>
          </p:nvSpPr>
          <p:spPr>
            <a:xfrm>
              <a:off x="0" y="-405"/>
              <a:ext cx="12191839" cy="6857843"/>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92180" name="组合 17"/>
            <p:cNvGrpSpPr>
              <a:grpSpLocks/>
            </p:cNvGrpSpPr>
            <p:nvPr/>
          </p:nvGrpSpPr>
          <p:grpSpPr bwMode="auto">
            <a:xfrm>
              <a:off x="144150" y="-221063"/>
              <a:ext cx="12750943" cy="7946844"/>
              <a:chOff x="2627224" y="-795141"/>
              <a:chExt cx="10013806" cy="7040780"/>
            </a:xfrm>
          </p:grpSpPr>
          <p:sp>
            <p:nvSpPr>
              <p:cNvPr id="19" name="矩形 18"/>
              <p:cNvSpPr/>
              <p:nvPr/>
            </p:nvSpPr>
            <p:spPr>
              <a:xfrm>
                <a:off x="2627468" y="-599641"/>
                <a:ext cx="5758546" cy="5957799"/>
              </a:xfrm>
              <a:prstGeom prst="rect">
                <a:avLst/>
              </a:prstGeom>
              <a:blipFill dpi="0" rotWithShape="1">
                <a:blip r:embed="rId3">
                  <a:alphaModFix amt="17000"/>
                  <a:lum bright="70000" contrast="-70000"/>
                  <a:extLst>
                    <a:ext uri="{BEBA8EAE-BF5A-486C-A8C5-ECC9F3942E4B}"/>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矩形 21"/>
              <p:cNvSpPr/>
              <p:nvPr/>
            </p:nvSpPr>
            <p:spPr>
              <a:xfrm rot="10601959">
                <a:off x="6872510" y="-795141"/>
                <a:ext cx="5768520"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grpSp>
        <p:nvGrpSpPr>
          <p:cNvPr id="92162" name="组合 81"/>
          <p:cNvGrpSpPr>
            <a:grpSpLocks/>
          </p:cNvGrpSpPr>
          <p:nvPr/>
        </p:nvGrpSpPr>
        <p:grpSpPr bwMode="auto">
          <a:xfrm>
            <a:off x="0" y="5207000"/>
            <a:ext cx="12523788" cy="1647825"/>
            <a:chOff x="0" y="5207212"/>
            <a:chExt cx="12523845" cy="1647370"/>
          </a:xfrm>
        </p:grpSpPr>
        <p:pic>
          <p:nvPicPr>
            <p:cNvPr id="92177" name="图片 82"/>
            <p:cNvPicPr>
              <a:picLocks noChangeAspect="1"/>
            </p:cNvPicPr>
            <p:nvPr/>
          </p:nvPicPr>
          <p:blipFill>
            <a:blip r:embed="rId5"/>
            <a:srcRect/>
            <a:stretch>
              <a:fillRect/>
            </a:stretch>
          </p:blipFill>
          <p:spPr bwMode="auto">
            <a:xfrm>
              <a:off x="0" y="5207212"/>
              <a:ext cx="6427845" cy="1647370"/>
            </a:xfrm>
            <a:prstGeom prst="rect">
              <a:avLst/>
            </a:prstGeom>
            <a:noFill/>
            <a:ln w="9525">
              <a:noFill/>
              <a:miter lim="800000"/>
              <a:headEnd/>
              <a:tailEnd/>
            </a:ln>
          </p:spPr>
        </p:pic>
        <p:pic>
          <p:nvPicPr>
            <p:cNvPr id="92178" name="图片 83"/>
            <p:cNvPicPr>
              <a:picLocks noChangeAspect="1"/>
            </p:cNvPicPr>
            <p:nvPr/>
          </p:nvPicPr>
          <p:blipFill>
            <a:blip r:embed="rId5"/>
            <a:srcRect/>
            <a:stretch>
              <a:fillRect/>
            </a:stretch>
          </p:blipFill>
          <p:spPr bwMode="auto">
            <a:xfrm>
              <a:off x="6096000" y="5207212"/>
              <a:ext cx="6427845" cy="1647370"/>
            </a:xfrm>
            <a:prstGeom prst="rect">
              <a:avLst/>
            </a:prstGeom>
            <a:noFill/>
            <a:ln w="9525">
              <a:noFill/>
              <a:miter lim="800000"/>
              <a:headEnd/>
              <a:tailEnd/>
            </a:ln>
          </p:spPr>
        </p:pic>
      </p:grpSp>
      <p:grpSp>
        <p:nvGrpSpPr>
          <p:cNvPr id="92163" name="组合 86"/>
          <p:cNvGrpSpPr>
            <a:grpSpLocks/>
          </p:cNvGrpSpPr>
          <p:nvPr/>
        </p:nvGrpSpPr>
        <p:grpSpPr bwMode="auto">
          <a:xfrm>
            <a:off x="2516188" y="547688"/>
            <a:ext cx="7443787" cy="4760912"/>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6" name="云形 85"/>
            <p:cNvSpPr/>
            <p:nvPr/>
          </p:nvSpPr>
          <p:spPr>
            <a:xfrm>
              <a:off x="2922845" y="817957"/>
              <a:ext cx="6659145" cy="4258382"/>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92164" name="图片 6"/>
          <p:cNvPicPr>
            <a:picLocks noChangeAspect="1"/>
          </p:cNvPicPr>
          <p:nvPr/>
        </p:nvPicPr>
        <p:blipFill>
          <a:blip r:embed="rId6"/>
          <a:srcRect/>
          <a:stretch>
            <a:fillRect/>
          </a:stretch>
        </p:blipFill>
        <p:spPr bwMode="auto">
          <a:xfrm>
            <a:off x="10710863" y="3770313"/>
            <a:ext cx="1344612" cy="1343025"/>
          </a:xfrm>
          <a:prstGeom prst="rect">
            <a:avLst/>
          </a:prstGeom>
          <a:noFill/>
          <a:ln w="9525">
            <a:noFill/>
            <a:miter lim="800000"/>
            <a:headEnd/>
            <a:tailEnd/>
          </a:ln>
        </p:spPr>
      </p:pic>
      <p:pic>
        <p:nvPicPr>
          <p:cNvPr id="92165" name="图片 13"/>
          <p:cNvPicPr>
            <a:picLocks noChangeAspect="1"/>
          </p:cNvPicPr>
          <p:nvPr/>
        </p:nvPicPr>
        <p:blipFill>
          <a:blip r:embed="rId7"/>
          <a:srcRect/>
          <a:stretch>
            <a:fillRect/>
          </a:stretch>
        </p:blipFill>
        <p:spPr bwMode="auto">
          <a:xfrm>
            <a:off x="7924800" y="544513"/>
            <a:ext cx="1112838" cy="1112837"/>
          </a:xfrm>
          <a:prstGeom prst="rect">
            <a:avLst/>
          </a:prstGeom>
          <a:noFill/>
          <a:ln w="9525">
            <a:noFill/>
            <a:miter lim="800000"/>
            <a:headEnd/>
            <a:tailEnd/>
          </a:ln>
        </p:spPr>
      </p:pic>
      <p:pic>
        <p:nvPicPr>
          <p:cNvPr id="92166" name="图片 88"/>
          <p:cNvPicPr>
            <a:picLocks noChangeAspect="1"/>
          </p:cNvPicPr>
          <p:nvPr/>
        </p:nvPicPr>
        <p:blipFill>
          <a:blip r:embed="rId8"/>
          <a:srcRect/>
          <a:stretch>
            <a:fillRect/>
          </a:stretch>
        </p:blipFill>
        <p:spPr bwMode="auto">
          <a:xfrm>
            <a:off x="982663" y="407988"/>
            <a:ext cx="2981325" cy="4019550"/>
          </a:xfrm>
          <a:prstGeom prst="rect">
            <a:avLst/>
          </a:prstGeom>
          <a:noFill/>
          <a:ln w="9525">
            <a:noFill/>
            <a:miter lim="800000"/>
            <a:headEnd/>
            <a:tailEnd/>
          </a:ln>
        </p:spPr>
      </p:pic>
      <p:grpSp>
        <p:nvGrpSpPr>
          <p:cNvPr id="92167" name="组合 23"/>
          <p:cNvGrpSpPr>
            <a:grpSpLocks/>
          </p:cNvGrpSpPr>
          <p:nvPr/>
        </p:nvGrpSpPr>
        <p:grpSpPr bwMode="auto">
          <a:xfrm>
            <a:off x="9913938" y="619125"/>
            <a:ext cx="1633537" cy="1044575"/>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4" name="云形 43"/>
            <p:cNvSpPr/>
            <p:nvPr/>
          </p:nvSpPr>
          <p:spPr>
            <a:xfrm>
              <a:off x="9216674" y="4084843"/>
              <a:ext cx="1757367" cy="112246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92168" name="组合 22"/>
          <p:cNvGrpSpPr>
            <a:grpSpLocks/>
          </p:cNvGrpSpPr>
          <p:nvPr/>
        </p:nvGrpSpPr>
        <p:grpSpPr bwMode="auto">
          <a:xfrm>
            <a:off x="598488" y="3543300"/>
            <a:ext cx="1890712" cy="1209675"/>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3" name="云形 42"/>
            <p:cNvSpPr/>
            <p:nvPr/>
          </p:nvSpPr>
          <p:spPr>
            <a:xfrm>
              <a:off x="1414114" y="5707234"/>
              <a:ext cx="1200344" cy="766618"/>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pic>
        <p:nvPicPr>
          <p:cNvPr id="92169" name="图片 79"/>
          <p:cNvPicPr>
            <a:picLocks noChangeAspect="1"/>
          </p:cNvPicPr>
          <p:nvPr/>
        </p:nvPicPr>
        <p:blipFill>
          <a:blip r:embed="rId9"/>
          <a:srcRect/>
          <a:stretch>
            <a:fillRect/>
          </a:stretch>
        </p:blipFill>
        <p:spPr bwMode="auto">
          <a:xfrm>
            <a:off x="8558213" y="2489200"/>
            <a:ext cx="2551112" cy="5581650"/>
          </a:xfrm>
          <a:prstGeom prst="rect">
            <a:avLst/>
          </a:prstGeom>
          <a:noFill/>
          <a:ln w="9525">
            <a:noFill/>
            <a:miter lim="800000"/>
            <a:headEnd/>
            <a:tailEnd/>
          </a:ln>
        </p:spPr>
      </p:pic>
      <p:pic>
        <p:nvPicPr>
          <p:cNvPr id="92170" name="Picture 1"/>
          <p:cNvPicPr>
            <a:picLocks noChangeAspect="1"/>
          </p:cNvPicPr>
          <p:nvPr/>
        </p:nvPicPr>
        <p:blipFill>
          <a:blip r:embed="rId10"/>
          <a:srcRect/>
          <a:stretch>
            <a:fillRect/>
          </a:stretch>
        </p:blipFill>
        <p:spPr bwMode="auto">
          <a:xfrm>
            <a:off x="3071813" y="1727200"/>
            <a:ext cx="6307137" cy="231616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6082" name="Google Shape;96;p2"/>
          <p:cNvPicPr preferRelativeResize="0">
            <a:picLocks noChangeAspect="1" noChangeArrowheads="1"/>
          </p:cNvPicPr>
          <p:nvPr/>
        </p:nvPicPr>
        <p:blipFill>
          <a:blip r:embed="rId4"/>
          <a:srcRect l="40297" t="44231" r="46039" b="5872"/>
          <a:stretch>
            <a:fillRect/>
          </a:stretch>
        </p:blipFill>
        <p:spPr bwMode="auto">
          <a:xfrm>
            <a:off x="1703388" y="3357563"/>
            <a:ext cx="1571625" cy="3711575"/>
          </a:xfrm>
          <a:prstGeom prst="rect">
            <a:avLst/>
          </a:prstGeom>
          <a:noFill/>
          <a:ln w="9525">
            <a:noFill/>
            <a:miter lim="800000"/>
            <a:headEnd/>
            <a:tailEnd/>
          </a:ln>
        </p:spPr>
      </p:pic>
      <p:pic>
        <p:nvPicPr>
          <p:cNvPr id="46083" name="Google Shape;97;p2"/>
          <p:cNvPicPr preferRelativeResize="0">
            <a:picLocks noChangeAspect="1" noChangeArrowheads="1"/>
          </p:cNvPicPr>
          <p:nvPr/>
        </p:nvPicPr>
        <p:blipFill>
          <a:blip r:embed="rId5"/>
          <a:srcRect/>
          <a:stretch>
            <a:fillRect/>
          </a:stretch>
        </p:blipFill>
        <p:spPr bwMode="auto">
          <a:xfrm>
            <a:off x="1703388" y="173038"/>
            <a:ext cx="1736725" cy="1323975"/>
          </a:xfrm>
          <a:prstGeom prst="rect">
            <a:avLst/>
          </a:prstGeom>
          <a:noFill/>
          <a:ln w="9525">
            <a:noFill/>
            <a:miter lim="800000"/>
            <a:headEnd/>
            <a:tailEnd/>
          </a:ln>
        </p:spPr>
      </p:pic>
      <p:pic>
        <p:nvPicPr>
          <p:cNvPr id="46084" name="Google Shape;98;p2"/>
          <p:cNvPicPr preferRelativeResize="0">
            <a:picLocks noChangeAspect="1" noChangeArrowheads="1"/>
          </p:cNvPicPr>
          <p:nvPr/>
        </p:nvPicPr>
        <p:blipFill>
          <a:blip r:embed="rId6"/>
          <a:srcRect/>
          <a:stretch>
            <a:fillRect/>
          </a:stretch>
        </p:blipFill>
        <p:spPr bwMode="auto">
          <a:xfrm>
            <a:off x="7896225" y="4276725"/>
            <a:ext cx="2786063" cy="2392363"/>
          </a:xfrm>
          <a:prstGeom prst="rect">
            <a:avLst/>
          </a:prstGeom>
          <a:noFill/>
          <a:ln w="9525">
            <a:noFill/>
            <a:miter lim="800000"/>
            <a:headEnd/>
            <a:tailEnd/>
          </a:ln>
        </p:spPr>
      </p:pic>
      <p:pic>
        <p:nvPicPr>
          <p:cNvPr id="46085" name="Google Shape;99;p2"/>
          <p:cNvPicPr preferRelativeResize="0">
            <a:picLocks noChangeAspect="1" noChangeArrowheads="1"/>
          </p:cNvPicPr>
          <p:nvPr/>
        </p:nvPicPr>
        <p:blipFill>
          <a:blip r:embed="rId7"/>
          <a:srcRect/>
          <a:stretch>
            <a:fillRect/>
          </a:stretch>
        </p:blipFill>
        <p:spPr bwMode="auto">
          <a:xfrm>
            <a:off x="8645525" y="5613400"/>
            <a:ext cx="2055813" cy="1303338"/>
          </a:xfrm>
          <a:prstGeom prst="rect">
            <a:avLst/>
          </a:prstGeom>
          <a:noFill/>
          <a:ln w="9525">
            <a:noFill/>
            <a:miter lim="800000"/>
            <a:headEnd/>
            <a:tailEnd/>
          </a:ln>
        </p:spPr>
      </p:pic>
      <p:pic>
        <p:nvPicPr>
          <p:cNvPr id="46086" name="Google Shape;100;p2"/>
          <p:cNvPicPr preferRelativeResize="0">
            <a:picLocks noChangeAspect="1" noChangeArrowheads="1"/>
          </p:cNvPicPr>
          <p:nvPr/>
        </p:nvPicPr>
        <p:blipFill>
          <a:blip r:embed="rId8"/>
          <a:srcRect/>
          <a:stretch>
            <a:fillRect/>
          </a:stretch>
        </p:blipFill>
        <p:spPr bwMode="auto">
          <a:xfrm>
            <a:off x="8820150" y="173038"/>
            <a:ext cx="1944688" cy="2193925"/>
          </a:xfrm>
          <a:prstGeom prst="rect">
            <a:avLst/>
          </a:prstGeom>
          <a:noFill/>
          <a:ln w="9525">
            <a:noFill/>
            <a:miter lim="800000"/>
            <a:headEnd/>
            <a:tailEnd/>
          </a:ln>
        </p:spPr>
      </p:pic>
      <p:sp>
        <p:nvSpPr>
          <p:cNvPr id="101" name="Google Shape;101;p2"/>
          <p:cNvSpPr/>
          <p:nvPr/>
        </p:nvSpPr>
        <p:spPr>
          <a:xfrm>
            <a:off x="2927648" y="1270096"/>
            <a:ext cx="6577614" cy="2554545"/>
          </a:xfrm>
          <a:prstGeom prst="rect">
            <a:avLst/>
          </a:prstGeom>
        </p:spPr>
        <p:txBody>
          <a:bodyPr>
            <a:prstTxWarp prst="textPlain">
              <a:avLst/>
            </a:prstTxWarp>
          </a:bodyPr>
          <a:lstStyle/>
          <a:p>
            <a:pPr algn="ctr" fontAlgn="auto">
              <a:spcBef>
                <a:spcPts val="0"/>
              </a:spcBef>
              <a:spcAft>
                <a:spcPts val="0"/>
              </a:spcAft>
              <a:buClr>
                <a:srgbClr val="000000"/>
              </a:buClr>
              <a:defRPr/>
            </a:pPr>
            <a:r>
              <a:rPr sz="1400" b="1" kern="0" dirty="0">
                <a:ln w="63500" cap="flat" cmpd="sng">
                  <a:solidFill>
                    <a:schemeClr val="bg1"/>
                  </a:solidFill>
                  <a:prstDash val="solid"/>
                  <a:round/>
                  <a:headEnd type="none" w="sm" len="sm"/>
                  <a:tailEnd type="none" w="sm" len="sm"/>
                </a:ln>
                <a:solidFill>
                  <a:srgbClr val="A15B28"/>
                </a:solidFill>
                <a:latin typeface="Calibri"/>
                <a:ea typeface="+mn-ea"/>
                <a:cs typeface="Arial"/>
                <a:sym typeface="Arial"/>
              </a:rPr>
              <a:t>BÍ MẬT </a:t>
            </a:r>
            <a:br>
              <a:rPr sz="1400" b="1" kern="0" dirty="0">
                <a:ln w="63500" cap="flat" cmpd="sng">
                  <a:solidFill>
                    <a:schemeClr val="bg1"/>
                  </a:solidFill>
                  <a:prstDash val="solid"/>
                  <a:round/>
                  <a:headEnd type="none" w="sm" len="sm"/>
                  <a:tailEnd type="none" w="sm" len="sm"/>
                </a:ln>
                <a:solidFill>
                  <a:srgbClr val="A15B28"/>
                </a:solidFill>
                <a:latin typeface="Calibri"/>
                <a:ea typeface="+mn-ea"/>
                <a:cs typeface="Arial"/>
                <a:sym typeface="Arial"/>
              </a:rPr>
            </a:br>
            <a:r>
              <a:rPr sz="1400" b="1" kern="0" dirty="0">
                <a:ln w="63500" cap="flat" cmpd="sng">
                  <a:solidFill>
                    <a:schemeClr val="bg1"/>
                  </a:solidFill>
                  <a:prstDash val="solid"/>
                  <a:round/>
                  <a:headEnd type="none" w="sm" len="sm"/>
                  <a:tailEnd type="none" w="sm" len="sm"/>
                </a:ln>
                <a:solidFill>
                  <a:srgbClr val="A15B28"/>
                </a:solidFill>
                <a:latin typeface="Calibri"/>
                <a:ea typeface="+mn-ea"/>
                <a:cs typeface="Arial"/>
                <a:sym typeface="Arial"/>
              </a:rPr>
              <a:t>KHO BÁU CỔ</a:t>
            </a:r>
          </a:p>
        </p:txBody>
      </p:sp>
      <p:pic>
        <p:nvPicPr>
          <p:cNvPr id="46088" name="Google Shape;102;p2"/>
          <p:cNvPicPr preferRelativeResize="0">
            <a:picLocks noChangeAspect="1" noChangeArrowheads="1"/>
          </p:cNvPicPr>
          <p:nvPr/>
        </p:nvPicPr>
        <p:blipFill>
          <a:blip r:embed="rId9"/>
          <a:srcRect/>
          <a:stretch>
            <a:fillRect/>
          </a:stretch>
        </p:blipFill>
        <p:spPr bwMode="auto">
          <a:xfrm>
            <a:off x="12876213" y="6307138"/>
            <a:ext cx="609600" cy="6096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8130" name="Google Shape;107;p3"/>
          <p:cNvPicPr preferRelativeResize="0">
            <a:picLocks noChangeAspect="1" noChangeArrowheads="1"/>
          </p:cNvPicPr>
          <p:nvPr/>
        </p:nvPicPr>
        <p:blipFill>
          <a:blip r:embed="rId4"/>
          <a:srcRect/>
          <a:stretch>
            <a:fillRect/>
          </a:stretch>
        </p:blipFill>
        <p:spPr bwMode="auto">
          <a:xfrm>
            <a:off x="2781300" y="333375"/>
            <a:ext cx="6338888" cy="4319588"/>
          </a:xfrm>
          <a:prstGeom prst="rect">
            <a:avLst/>
          </a:prstGeom>
          <a:noFill/>
          <a:ln w="9525">
            <a:noFill/>
            <a:miter lim="800000"/>
            <a:headEnd/>
            <a:tailEnd/>
          </a:ln>
        </p:spPr>
      </p:pic>
      <p:pic>
        <p:nvPicPr>
          <p:cNvPr id="48131" name="Google Shape;108;p3"/>
          <p:cNvPicPr preferRelativeResize="0">
            <a:picLocks noChangeAspect="1" noChangeArrowheads="1"/>
          </p:cNvPicPr>
          <p:nvPr/>
        </p:nvPicPr>
        <p:blipFill>
          <a:blip r:embed="rId5"/>
          <a:srcRect l="40297" t="44231" r="46039" b="5872"/>
          <a:stretch>
            <a:fillRect/>
          </a:stretch>
        </p:blipFill>
        <p:spPr bwMode="auto">
          <a:xfrm>
            <a:off x="1703388" y="3357563"/>
            <a:ext cx="1571625" cy="3711575"/>
          </a:xfrm>
          <a:prstGeom prst="rect">
            <a:avLst/>
          </a:prstGeom>
          <a:noFill/>
          <a:ln w="9525">
            <a:noFill/>
            <a:miter lim="800000"/>
            <a:headEnd/>
            <a:tailEnd/>
          </a:ln>
        </p:spPr>
      </p:pic>
      <p:sp>
        <p:nvSpPr>
          <p:cNvPr id="109" name="Google Shape;109;p3"/>
          <p:cNvSpPr txBox="1">
            <a:spLocks noChangeArrowheads="1"/>
          </p:cNvSpPr>
          <p:nvPr/>
        </p:nvSpPr>
        <p:spPr bwMode="auto">
          <a:xfrm>
            <a:off x="3402013" y="1014413"/>
            <a:ext cx="4795837" cy="3108325"/>
          </a:xfrm>
          <a:prstGeom prst="rect">
            <a:avLst/>
          </a:prstGeom>
          <a:noFill/>
          <a:ln w="9525">
            <a:noFill/>
            <a:miter lim="800000"/>
            <a:headEnd/>
            <a:tailEnd/>
          </a:ln>
        </p:spPr>
        <p:txBody>
          <a:bodyPr lIns="91425" tIns="45700" rIns="91425" bIns="45700">
            <a:spAutoFit/>
          </a:bodyPr>
          <a:lstStyle/>
          <a:p>
            <a:pPr>
              <a:buClr>
                <a:srgbClr val="000000"/>
              </a:buClr>
            </a:pPr>
            <a:r>
              <a:rPr lang="en-US" sz="2800">
                <a:solidFill>
                  <a:srgbClr val="000000"/>
                </a:solidFill>
                <a:cs typeface="等线"/>
                <a:sym typeface="Arial" charset="0"/>
              </a:rPr>
              <a:t>Chào mừng cậu bé đến với </a:t>
            </a:r>
            <a:endParaRPr lang="en-US" sz="1400">
              <a:solidFill>
                <a:srgbClr val="000000"/>
              </a:solidFill>
              <a:cs typeface="等线"/>
              <a:sym typeface="Arial" charset="0"/>
            </a:endParaRPr>
          </a:p>
          <a:p>
            <a:pPr>
              <a:buClr>
                <a:srgbClr val="000000"/>
              </a:buClr>
            </a:pPr>
            <a:r>
              <a:rPr lang="en-US" sz="2800">
                <a:solidFill>
                  <a:srgbClr val="000000"/>
                </a:solidFill>
                <a:cs typeface="等线"/>
                <a:sym typeface="Arial" charset="0"/>
              </a:rPr>
              <a:t>hang động bí mật của ta!!!</a:t>
            </a:r>
            <a:endParaRPr lang="en-US" sz="1400">
              <a:solidFill>
                <a:srgbClr val="000000"/>
              </a:solidFill>
              <a:cs typeface="等线"/>
              <a:sym typeface="Arial" charset="0"/>
            </a:endParaRPr>
          </a:p>
          <a:p>
            <a:pPr>
              <a:buClr>
                <a:srgbClr val="000000"/>
              </a:buClr>
            </a:pPr>
            <a:r>
              <a:rPr lang="en-US" sz="2800">
                <a:solidFill>
                  <a:srgbClr val="000000"/>
                </a:solidFill>
                <a:cs typeface="等线"/>
                <a:sym typeface="Arial" charset="0"/>
              </a:rPr>
              <a:t>Ta sẽ tặng cậu những rương </a:t>
            </a:r>
            <a:endParaRPr lang="en-US" sz="1400">
              <a:solidFill>
                <a:srgbClr val="000000"/>
              </a:solidFill>
              <a:cs typeface="等线"/>
              <a:sym typeface="Arial" charset="0"/>
            </a:endParaRPr>
          </a:p>
          <a:p>
            <a:pPr>
              <a:buClr>
                <a:srgbClr val="000000"/>
              </a:buClr>
            </a:pPr>
            <a:r>
              <a:rPr lang="en-US" sz="2800">
                <a:solidFill>
                  <a:srgbClr val="000000"/>
                </a:solidFill>
                <a:cs typeface="等线"/>
                <a:sym typeface="Arial" charset="0"/>
              </a:rPr>
              <a:t>châu báu với điều kiện cậu </a:t>
            </a:r>
            <a:endParaRPr lang="en-US" sz="1400">
              <a:solidFill>
                <a:srgbClr val="000000"/>
              </a:solidFill>
              <a:cs typeface="等线"/>
              <a:sym typeface="Arial" charset="0"/>
            </a:endParaRPr>
          </a:p>
          <a:p>
            <a:pPr>
              <a:buClr>
                <a:srgbClr val="000000"/>
              </a:buClr>
            </a:pPr>
            <a:r>
              <a:rPr lang="en-US" sz="2800">
                <a:solidFill>
                  <a:srgbClr val="000000"/>
                </a:solidFill>
                <a:cs typeface="等线"/>
                <a:sym typeface="Arial" charset="0"/>
              </a:rPr>
              <a:t>phải tự vượt qua thử thách</a:t>
            </a:r>
            <a:endParaRPr lang="en-US" sz="1400">
              <a:solidFill>
                <a:srgbClr val="000000"/>
              </a:solidFill>
              <a:cs typeface="等线"/>
              <a:sym typeface="Arial" charset="0"/>
            </a:endParaRPr>
          </a:p>
          <a:p>
            <a:pPr>
              <a:buClr>
                <a:srgbClr val="000000"/>
              </a:buClr>
            </a:pPr>
            <a:r>
              <a:rPr lang="en-US" sz="2800">
                <a:solidFill>
                  <a:srgbClr val="000000"/>
                </a:solidFill>
                <a:cs typeface="等线"/>
                <a:sym typeface="Arial" charset="0"/>
              </a:rPr>
              <a:t>của những chiếc rương kia!</a:t>
            </a:r>
            <a:endParaRPr lang="en-US" sz="1400">
              <a:solidFill>
                <a:srgbClr val="000000"/>
              </a:solidFill>
              <a:cs typeface="等线"/>
              <a:sym typeface="Arial" charset="0"/>
            </a:endParaRPr>
          </a:p>
          <a:p>
            <a:pPr>
              <a:buClr>
                <a:srgbClr val="000000"/>
              </a:buClr>
            </a:pPr>
            <a:r>
              <a:rPr lang="en-US" sz="2800">
                <a:solidFill>
                  <a:srgbClr val="000000"/>
                </a:solidFill>
                <a:cs typeface="等线"/>
                <a:sym typeface="Arial" charset="0"/>
              </a:rPr>
              <a:t>Chúc cậu may mắn...</a:t>
            </a:r>
          </a:p>
        </p:txBody>
      </p:sp>
      <p:pic>
        <p:nvPicPr>
          <p:cNvPr id="48133" name="Google Shape;110;p3"/>
          <p:cNvPicPr preferRelativeResize="0">
            <a:picLocks noChangeAspect="1" noChangeArrowheads="1"/>
          </p:cNvPicPr>
          <p:nvPr/>
        </p:nvPicPr>
        <p:blipFill>
          <a:blip r:embed="rId6"/>
          <a:srcRect/>
          <a:stretch>
            <a:fillRect/>
          </a:stretch>
        </p:blipFill>
        <p:spPr bwMode="auto">
          <a:xfrm>
            <a:off x="1703388" y="173038"/>
            <a:ext cx="1736725" cy="1323975"/>
          </a:xfrm>
          <a:prstGeom prst="rect">
            <a:avLst/>
          </a:prstGeom>
          <a:noFill/>
          <a:ln w="9525">
            <a:noFill/>
            <a:miter lim="800000"/>
            <a:headEnd/>
            <a:tailEnd/>
          </a:ln>
        </p:spPr>
      </p:pic>
      <p:pic>
        <p:nvPicPr>
          <p:cNvPr id="48134" name="Google Shape;111;p3"/>
          <p:cNvPicPr preferRelativeResize="0">
            <a:picLocks noChangeAspect="1" noChangeArrowheads="1"/>
          </p:cNvPicPr>
          <p:nvPr/>
        </p:nvPicPr>
        <p:blipFill>
          <a:blip r:embed="rId7"/>
          <a:srcRect/>
          <a:stretch>
            <a:fillRect/>
          </a:stretch>
        </p:blipFill>
        <p:spPr bwMode="auto">
          <a:xfrm>
            <a:off x="7896225" y="4276725"/>
            <a:ext cx="2786063" cy="2392363"/>
          </a:xfrm>
          <a:prstGeom prst="rect">
            <a:avLst/>
          </a:prstGeom>
          <a:noFill/>
          <a:ln w="9525">
            <a:noFill/>
            <a:miter lim="800000"/>
            <a:headEnd/>
            <a:tailEnd/>
          </a:ln>
        </p:spPr>
      </p:pic>
      <p:pic>
        <p:nvPicPr>
          <p:cNvPr id="48135" name="Google Shape;112;p3"/>
          <p:cNvPicPr preferRelativeResize="0">
            <a:picLocks noChangeAspect="1" noChangeArrowheads="1"/>
          </p:cNvPicPr>
          <p:nvPr/>
        </p:nvPicPr>
        <p:blipFill>
          <a:blip r:embed="rId8"/>
          <a:srcRect/>
          <a:stretch>
            <a:fillRect/>
          </a:stretch>
        </p:blipFill>
        <p:spPr bwMode="auto">
          <a:xfrm>
            <a:off x="8645525" y="5613400"/>
            <a:ext cx="2055813" cy="1303338"/>
          </a:xfrm>
          <a:prstGeom prst="rect">
            <a:avLst/>
          </a:prstGeom>
          <a:noFill/>
          <a:ln w="9525">
            <a:noFill/>
            <a:miter lim="800000"/>
            <a:headEnd/>
            <a:tailEnd/>
          </a:ln>
        </p:spPr>
      </p:pic>
      <p:pic>
        <p:nvPicPr>
          <p:cNvPr id="48136" name="Google Shape;113;p3"/>
          <p:cNvPicPr preferRelativeResize="0">
            <a:picLocks noChangeAspect="1" noChangeArrowheads="1"/>
          </p:cNvPicPr>
          <p:nvPr/>
        </p:nvPicPr>
        <p:blipFill>
          <a:blip r:embed="rId9"/>
          <a:srcRect/>
          <a:stretch>
            <a:fillRect/>
          </a:stretch>
        </p:blipFill>
        <p:spPr bwMode="auto">
          <a:xfrm>
            <a:off x="8820150" y="173038"/>
            <a:ext cx="1944688" cy="2193925"/>
          </a:xfrm>
          <a:prstGeom prst="rect">
            <a:avLst/>
          </a:prstGeom>
          <a:noFill/>
          <a:ln w="9525">
            <a:noFill/>
            <a:miter lim="800000"/>
            <a:headEnd/>
            <a:tailEnd/>
          </a:ln>
        </p:spPr>
      </p:pic>
      <p:pic>
        <p:nvPicPr>
          <p:cNvPr id="48137" name="Google Shape;114;p3"/>
          <p:cNvPicPr preferRelativeResize="0">
            <a:picLocks noChangeAspect="1" noChangeArrowheads="1"/>
          </p:cNvPicPr>
          <p:nvPr/>
        </p:nvPicPr>
        <p:blipFill>
          <a:blip r:embed="rId10"/>
          <a:srcRect/>
          <a:stretch>
            <a:fillRect/>
          </a:stretch>
        </p:blipFill>
        <p:spPr bwMode="auto">
          <a:xfrm>
            <a:off x="13236575" y="6256338"/>
            <a:ext cx="609600"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Google Shape;129;p5">
            <a:hlinkClick r:id="rId3" action="ppaction://hlinksldjump"/>
          </p:cNvPr>
          <p:cNvPicPr preferRelativeResize="0">
            <a:picLocks noChangeAspect="1" noChangeArrowheads="1"/>
          </p:cNvPicPr>
          <p:nvPr/>
        </p:nvPicPr>
        <p:blipFill>
          <a:blip r:embed="rId4"/>
          <a:srcRect/>
          <a:stretch>
            <a:fillRect/>
          </a:stretch>
        </p:blipFill>
        <p:spPr bwMode="auto">
          <a:xfrm>
            <a:off x="0" y="-74613"/>
            <a:ext cx="12284075" cy="6858001"/>
          </a:xfrm>
          <a:prstGeom prst="rect">
            <a:avLst/>
          </a:prstGeom>
          <a:noFill/>
          <a:ln w="9525">
            <a:noFill/>
            <a:miter lim="800000"/>
            <a:headEnd/>
            <a:tailEnd/>
          </a:ln>
        </p:spPr>
      </p:pic>
      <p:pic>
        <p:nvPicPr>
          <p:cNvPr id="50178" name="Google Shape;130;p5">
            <a:hlinkClick r:id="rId5" action="ppaction://hlinksldjump"/>
          </p:cNvPr>
          <p:cNvPicPr preferRelativeResize="0">
            <a:picLocks noChangeAspect="1" noChangeArrowheads="1"/>
          </p:cNvPicPr>
          <p:nvPr/>
        </p:nvPicPr>
        <p:blipFill>
          <a:blip r:embed="rId6"/>
          <a:srcRect l="51817"/>
          <a:stretch>
            <a:fillRect/>
          </a:stretch>
        </p:blipFill>
        <p:spPr bwMode="auto">
          <a:xfrm>
            <a:off x="2384425" y="1582738"/>
            <a:ext cx="1179513" cy="1441450"/>
          </a:xfrm>
          <a:prstGeom prst="rect">
            <a:avLst/>
          </a:prstGeom>
          <a:noFill/>
          <a:ln w="9525">
            <a:noFill/>
            <a:miter lim="800000"/>
            <a:headEnd/>
            <a:tailEnd/>
          </a:ln>
        </p:spPr>
      </p:pic>
      <p:pic>
        <p:nvPicPr>
          <p:cNvPr id="50179" name="Google Shape;131;p5">
            <a:hlinkClick r:id="rId7" action="ppaction://hlinksldjump"/>
          </p:cNvPr>
          <p:cNvPicPr preferRelativeResize="0">
            <a:picLocks noChangeAspect="1" noChangeArrowheads="1"/>
          </p:cNvPicPr>
          <p:nvPr/>
        </p:nvPicPr>
        <p:blipFill>
          <a:blip r:embed="rId8"/>
          <a:srcRect l="51817"/>
          <a:stretch>
            <a:fillRect/>
          </a:stretch>
        </p:blipFill>
        <p:spPr bwMode="auto">
          <a:xfrm>
            <a:off x="5664200" y="836613"/>
            <a:ext cx="1179513" cy="1439862"/>
          </a:xfrm>
          <a:prstGeom prst="rect">
            <a:avLst/>
          </a:prstGeom>
          <a:noFill/>
          <a:ln w="9525">
            <a:noFill/>
            <a:miter lim="800000"/>
            <a:headEnd/>
            <a:tailEnd/>
          </a:ln>
        </p:spPr>
      </p:pic>
      <p:pic>
        <p:nvPicPr>
          <p:cNvPr id="50180" name="Google Shape;132;p5">
            <a:hlinkClick r:id="rId9" action="ppaction://hlinksldjump"/>
          </p:cNvPr>
          <p:cNvPicPr preferRelativeResize="0">
            <a:picLocks noChangeAspect="1" noChangeArrowheads="1"/>
          </p:cNvPicPr>
          <p:nvPr/>
        </p:nvPicPr>
        <p:blipFill>
          <a:blip r:embed="rId10"/>
          <a:srcRect r="51817"/>
          <a:stretch>
            <a:fillRect/>
          </a:stretch>
        </p:blipFill>
        <p:spPr bwMode="auto">
          <a:xfrm>
            <a:off x="8021638" y="2254250"/>
            <a:ext cx="1223962" cy="1174750"/>
          </a:xfrm>
          <a:prstGeom prst="rect">
            <a:avLst/>
          </a:prstGeom>
          <a:noFill/>
          <a:ln w="9525">
            <a:noFill/>
            <a:miter lim="800000"/>
            <a:headEnd/>
            <a:tailEnd/>
          </a:ln>
        </p:spPr>
      </p:pic>
      <p:pic>
        <p:nvPicPr>
          <p:cNvPr id="50181" name="Google Shape;133;p5">
            <a:hlinkClick r:id="rId11" action="ppaction://hlinksldjump"/>
          </p:cNvPr>
          <p:cNvPicPr preferRelativeResize="0">
            <a:picLocks noChangeAspect="1" noChangeArrowheads="1"/>
          </p:cNvPicPr>
          <p:nvPr/>
        </p:nvPicPr>
        <p:blipFill>
          <a:blip r:embed="rId12"/>
          <a:srcRect r="51817"/>
          <a:stretch>
            <a:fillRect/>
          </a:stretch>
        </p:blipFill>
        <p:spPr bwMode="auto">
          <a:xfrm>
            <a:off x="3448050" y="4751388"/>
            <a:ext cx="1628775" cy="1597025"/>
          </a:xfrm>
          <a:prstGeom prst="rect">
            <a:avLst/>
          </a:prstGeom>
          <a:noFill/>
          <a:ln w="9525">
            <a:noFill/>
            <a:miter lim="800000"/>
            <a:headEnd/>
            <a:tailEnd/>
          </a:ln>
        </p:spPr>
      </p:pic>
      <p:pic>
        <p:nvPicPr>
          <p:cNvPr id="50182" name="Google Shape;134;p5">
            <a:hlinkClick r:id="rId13" action="ppaction://hlinksldjump"/>
          </p:cNvPr>
          <p:cNvPicPr preferRelativeResize="0">
            <a:picLocks noChangeAspect="1" noChangeArrowheads="1"/>
          </p:cNvPicPr>
          <p:nvPr/>
        </p:nvPicPr>
        <p:blipFill>
          <a:blip r:embed="rId14"/>
          <a:srcRect r="51817"/>
          <a:stretch>
            <a:fillRect/>
          </a:stretch>
        </p:blipFill>
        <p:spPr bwMode="auto">
          <a:xfrm>
            <a:off x="6777038" y="0"/>
            <a:ext cx="1223962" cy="1341438"/>
          </a:xfrm>
          <a:prstGeom prst="rect">
            <a:avLst/>
          </a:prstGeom>
          <a:noFill/>
          <a:ln w="9525">
            <a:noFill/>
            <a:miter lim="800000"/>
            <a:headEnd/>
            <a:tailEnd/>
          </a:ln>
        </p:spPr>
      </p:pic>
      <p:pic>
        <p:nvPicPr>
          <p:cNvPr id="50183" name="Google Shape;135;p5">
            <a:hlinkClick r:id="rId15" action="ppaction://hlinksldjump"/>
          </p:cNvPr>
          <p:cNvPicPr preferRelativeResize="0">
            <a:picLocks noChangeAspect="1" noChangeArrowheads="1"/>
          </p:cNvPicPr>
          <p:nvPr/>
        </p:nvPicPr>
        <p:blipFill>
          <a:blip r:embed="rId16"/>
          <a:srcRect r="51817"/>
          <a:stretch>
            <a:fillRect/>
          </a:stretch>
        </p:blipFill>
        <p:spPr bwMode="auto">
          <a:xfrm>
            <a:off x="7769225" y="4198938"/>
            <a:ext cx="1873250" cy="1798637"/>
          </a:xfrm>
          <a:prstGeom prst="rect">
            <a:avLst/>
          </a:prstGeom>
          <a:noFill/>
          <a:ln w="9525">
            <a:noFill/>
            <a:miter lim="800000"/>
            <a:headEnd/>
            <a:tailEnd/>
          </a:ln>
        </p:spPr>
      </p:pic>
      <p:pic>
        <p:nvPicPr>
          <p:cNvPr id="50184" name="Google Shape;136;p5">
            <a:hlinkClick r:id="rId17" action="ppaction://hlinksldjump"/>
          </p:cNvPr>
          <p:cNvPicPr preferRelativeResize="0">
            <a:picLocks noChangeAspect="1" noChangeArrowheads="1"/>
          </p:cNvPicPr>
          <p:nvPr/>
        </p:nvPicPr>
        <p:blipFill>
          <a:blip r:embed="rId18"/>
          <a:srcRect l="51817"/>
          <a:stretch>
            <a:fillRect/>
          </a:stretch>
        </p:blipFill>
        <p:spPr bwMode="auto">
          <a:xfrm>
            <a:off x="1228725" y="4689475"/>
            <a:ext cx="1622425" cy="1657350"/>
          </a:xfrm>
          <a:prstGeom prst="rect">
            <a:avLst/>
          </a:prstGeom>
          <a:noFill/>
          <a:ln w="9525">
            <a:noFill/>
            <a:miter lim="800000"/>
            <a:headEnd/>
            <a:tailEnd/>
          </a:ln>
        </p:spPr>
      </p:pic>
      <p:pic>
        <p:nvPicPr>
          <p:cNvPr id="137" name="Google Shape;137;p5"/>
          <p:cNvPicPr preferRelativeResize="0">
            <a:picLocks noChangeAspect="1" noChangeArrowheads="1"/>
          </p:cNvPicPr>
          <p:nvPr/>
        </p:nvPicPr>
        <p:blipFill>
          <a:blip r:embed="rId19"/>
          <a:srcRect/>
          <a:stretch>
            <a:fillRect/>
          </a:stretch>
        </p:blipFill>
        <p:spPr bwMode="auto">
          <a:xfrm>
            <a:off x="7481888" y="4016375"/>
            <a:ext cx="2592387" cy="1347788"/>
          </a:xfrm>
          <a:prstGeom prst="rect">
            <a:avLst/>
          </a:prstGeom>
          <a:noFill/>
          <a:ln w="9525">
            <a:noFill/>
            <a:miter lim="800000"/>
            <a:headEnd/>
            <a:tailEnd/>
          </a:ln>
        </p:spPr>
      </p:pic>
      <p:pic>
        <p:nvPicPr>
          <p:cNvPr id="138" name="Google Shape;138;p5"/>
          <p:cNvPicPr preferRelativeResize="0">
            <a:picLocks noChangeAspect="1" noChangeArrowheads="1"/>
          </p:cNvPicPr>
          <p:nvPr/>
        </p:nvPicPr>
        <p:blipFill>
          <a:blip r:embed="rId20"/>
          <a:srcRect/>
          <a:stretch>
            <a:fillRect/>
          </a:stretch>
        </p:blipFill>
        <p:spPr bwMode="auto">
          <a:xfrm>
            <a:off x="7834313" y="2105025"/>
            <a:ext cx="1717675" cy="892175"/>
          </a:xfrm>
          <a:prstGeom prst="rect">
            <a:avLst/>
          </a:prstGeom>
          <a:noFill/>
          <a:ln w="9525">
            <a:noFill/>
            <a:miter lim="800000"/>
            <a:headEnd/>
            <a:tailEnd/>
          </a:ln>
        </p:spPr>
      </p:pic>
      <p:pic>
        <p:nvPicPr>
          <p:cNvPr id="139" name="Google Shape;139;p5"/>
          <p:cNvPicPr preferRelativeResize="0">
            <a:picLocks noChangeAspect="1" noChangeArrowheads="1"/>
          </p:cNvPicPr>
          <p:nvPr/>
        </p:nvPicPr>
        <p:blipFill>
          <a:blip r:embed="rId21"/>
          <a:srcRect/>
          <a:stretch>
            <a:fillRect/>
          </a:stretch>
        </p:blipFill>
        <p:spPr bwMode="auto">
          <a:xfrm>
            <a:off x="6527800" y="19050"/>
            <a:ext cx="1728788" cy="842963"/>
          </a:xfrm>
          <a:prstGeom prst="rect">
            <a:avLst/>
          </a:prstGeom>
          <a:noFill/>
          <a:ln w="9525">
            <a:noFill/>
            <a:miter lim="800000"/>
            <a:headEnd/>
            <a:tailEnd/>
          </a:ln>
        </p:spPr>
      </p:pic>
      <p:pic>
        <p:nvPicPr>
          <p:cNvPr id="140" name="Google Shape;140;p5"/>
          <p:cNvPicPr preferRelativeResize="0">
            <a:picLocks noChangeAspect="1" noChangeArrowheads="1"/>
          </p:cNvPicPr>
          <p:nvPr/>
        </p:nvPicPr>
        <p:blipFill>
          <a:blip r:embed="rId22"/>
          <a:srcRect/>
          <a:stretch>
            <a:fillRect/>
          </a:stretch>
        </p:blipFill>
        <p:spPr bwMode="auto">
          <a:xfrm>
            <a:off x="3308350" y="4556125"/>
            <a:ext cx="1998663" cy="1058863"/>
          </a:xfrm>
          <a:prstGeom prst="rect">
            <a:avLst/>
          </a:prstGeom>
          <a:noFill/>
          <a:ln w="9525">
            <a:noFill/>
            <a:miter lim="800000"/>
            <a:headEnd/>
            <a:tailEnd/>
          </a:ln>
        </p:spPr>
      </p:pic>
      <p:pic>
        <p:nvPicPr>
          <p:cNvPr id="141" name="Google Shape;141;p5"/>
          <p:cNvPicPr preferRelativeResize="0">
            <a:picLocks noChangeAspect="1" noChangeArrowheads="1"/>
          </p:cNvPicPr>
          <p:nvPr/>
        </p:nvPicPr>
        <p:blipFill>
          <a:blip r:embed="rId23"/>
          <a:srcRect/>
          <a:stretch>
            <a:fillRect/>
          </a:stretch>
        </p:blipFill>
        <p:spPr bwMode="auto">
          <a:xfrm>
            <a:off x="5475288" y="862013"/>
            <a:ext cx="1484312" cy="811212"/>
          </a:xfrm>
          <a:prstGeom prst="rect">
            <a:avLst/>
          </a:prstGeom>
          <a:noFill/>
          <a:ln w="9525">
            <a:noFill/>
            <a:miter lim="800000"/>
            <a:headEnd/>
            <a:tailEnd/>
          </a:ln>
        </p:spPr>
      </p:pic>
      <p:pic>
        <p:nvPicPr>
          <p:cNvPr id="142" name="Google Shape;142;p5"/>
          <p:cNvPicPr preferRelativeResize="0">
            <a:picLocks noChangeAspect="1" noChangeArrowheads="1"/>
          </p:cNvPicPr>
          <p:nvPr/>
        </p:nvPicPr>
        <p:blipFill>
          <a:blip r:embed="rId24"/>
          <a:srcRect/>
          <a:stretch>
            <a:fillRect/>
          </a:stretch>
        </p:blipFill>
        <p:spPr bwMode="auto">
          <a:xfrm>
            <a:off x="2235200" y="1498600"/>
            <a:ext cx="1628775" cy="993775"/>
          </a:xfrm>
          <a:prstGeom prst="rect">
            <a:avLst/>
          </a:prstGeom>
          <a:noFill/>
          <a:ln w="9525">
            <a:noFill/>
            <a:miter lim="800000"/>
            <a:headEnd/>
            <a:tailEnd/>
          </a:ln>
        </p:spPr>
      </p:pic>
      <p:pic>
        <p:nvPicPr>
          <p:cNvPr id="143" name="Google Shape;143;p5"/>
          <p:cNvPicPr preferRelativeResize="0">
            <a:picLocks noChangeAspect="1" noChangeArrowheads="1"/>
          </p:cNvPicPr>
          <p:nvPr/>
        </p:nvPicPr>
        <p:blipFill>
          <a:blip r:embed="rId25"/>
          <a:srcRect/>
          <a:stretch>
            <a:fillRect/>
          </a:stretch>
        </p:blipFill>
        <p:spPr bwMode="auto">
          <a:xfrm>
            <a:off x="1104900" y="4543425"/>
            <a:ext cx="2027238" cy="1109663"/>
          </a:xfrm>
          <a:prstGeom prst="rect">
            <a:avLst/>
          </a:prstGeom>
          <a:noFill/>
          <a:ln w="9525">
            <a:noFill/>
            <a:miter lim="800000"/>
            <a:headEnd/>
            <a:tailEnd/>
          </a:ln>
        </p:spPr>
      </p:pic>
      <p:pic>
        <p:nvPicPr>
          <p:cNvPr id="50192" name="Google Shape;144;p5">
            <a:hlinkClick r:id="rId26" action="ppaction://hlinksldjump"/>
          </p:cNvPr>
          <p:cNvPicPr preferRelativeResize="0">
            <a:picLocks noChangeAspect="1" noChangeArrowheads="1"/>
          </p:cNvPicPr>
          <p:nvPr/>
        </p:nvPicPr>
        <p:blipFill>
          <a:blip r:embed="rId27"/>
          <a:srcRect/>
          <a:stretch>
            <a:fillRect/>
          </a:stretch>
        </p:blipFill>
        <p:spPr bwMode="auto">
          <a:xfrm>
            <a:off x="8399463" y="-74613"/>
            <a:ext cx="1944687" cy="21939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209675" y="0"/>
            <a:ext cx="9772650"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2227" name="Picture 3"/>
          <p:cNvPicPr>
            <a:picLocks noChangeAspect="1"/>
          </p:cNvPicPr>
          <p:nvPr/>
        </p:nvPicPr>
        <p:blipFill>
          <a:blip r:embed="rId2"/>
          <a:srcRect t="7744" b="7954"/>
          <a:stretch>
            <a:fillRect/>
          </a:stretch>
        </p:blipFill>
        <p:spPr bwMode="auto">
          <a:xfrm>
            <a:off x="1460500" y="0"/>
            <a:ext cx="9271000" cy="6858000"/>
          </a:xfrm>
          <a:prstGeom prst="rect">
            <a:avLst/>
          </a:prstGeom>
          <a:noFill/>
          <a:ln w="9525">
            <a:noFill/>
            <a:miter lim="800000"/>
            <a:headEnd/>
            <a:tailEnd/>
          </a:ln>
        </p:spPr>
      </p:pic>
      <p:sp>
        <p:nvSpPr>
          <p:cNvPr id="5" name="TextBox 4">
            <a:extLst>
              <a:ext uri="{FF2B5EF4-FFF2-40B4-BE49-F238E27FC236}"/>
            </a:extLst>
          </p:cNvPr>
          <p:cNvSpPr txBox="1"/>
          <p:nvPr/>
        </p:nvSpPr>
        <p:spPr>
          <a:xfrm>
            <a:off x="9583911" y="1829004"/>
            <a:ext cx="1856770" cy="1446550"/>
          </a:xfrm>
          <a:prstGeom prst="rect">
            <a:avLst/>
          </a:prstGeom>
          <a:solidFill>
            <a:srgbClr val="FFFF00"/>
          </a:solidFill>
        </p:spPr>
        <p:txBody>
          <a:bodyPr>
            <a:spAutoFit/>
          </a:bodyPr>
          <a:lstStyle/>
          <a:p>
            <a:pPr algn="ctr" fontAlgn="auto">
              <a:spcBef>
                <a:spcPts val="0"/>
              </a:spcBef>
              <a:spcAft>
                <a:spcPts val="0"/>
              </a:spcAft>
              <a:defRPr/>
            </a:pP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Vẽ</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52229" name="Google Shape;233;p12">
            <a:hlinkClick r:id="rId3" action="ppaction://hlinksldjump"/>
          </p:cNvPr>
          <p:cNvPicPr preferRelativeResize="0">
            <a:picLocks noChangeAspect="1" noChangeArrowheads="1"/>
          </p:cNvPicPr>
          <p:nvPr/>
        </p:nvPicPr>
        <p:blipFill>
          <a:blip r:embed="rId4"/>
          <a:srcRect/>
          <a:stretch>
            <a:fillRect/>
          </a:stretch>
        </p:blipFill>
        <p:spPr bwMode="auto">
          <a:xfrm>
            <a:off x="10136188" y="4860925"/>
            <a:ext cx="2036762" cy="1749425"/>
          </a:xfrm>
          <a:prstGeom prst="rect">
            <a:avLst/>
          </a:prstGeom>
          <a:noFill/>
          <a:ln w="9525">
            <a:noFill/>
            <a:miter lim="800000"/>
            <a:headEnd/>
            <a:tailEnd/>
          </a:ln>
        </p:spPr>
      </p:pic>
      <p:pic>
        <p:nvPicPr>
          <p:cNvPr id="52230" name="Google Shape;234;p12"/>
          <p:cNvPicPr preferRelativeResize="0">
            <a:picLocks noChangeAspect="1" noChangeArrowheads="1"/>
          </p:cNvPicPr>
          <p:nvPr/>
        </p:nvPicPr>
        <p:blipFill>
          <a:blip r:embed="rId5"/>
          <a:srcRect/>
          <a:stretch>
            <a:fillRect/>
          </a:stretch>
        </p:blipFill>
        <p:spPr bwMode="auto">
          <a:xfrm>
            <a:off x="10688638" y="5905500"/>
            <a:ext cx="1503362" cy="95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209675" y="0"/>
            <a:ext cx="9772650"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3251" name="Picture 2" descr="A picture containing vector graphics&#10;&#10;Description automatically generated"/>
          <p:cNvPicPr>
            <a:picLocks noChangeAspect="1"/>
          </p:cNvPicPr>
          <p:nvPr/>
        </p:nvPicPr>
        <p:blipFill>
          <a:blip r:embed="rId2"/>
          <a:srcRect t="11562" b="9109"/>
          <a:stretch>
            <a:fillRect/>
          </a:stretch>
        </p:blipFill>
        <p:spPr bwMode="auto">
          <a:xfrm>
            <a:off x="1460500" y="0"/>
            <a:ext cx="9271000" cy="6858000"/>
          </a:xfrm>
          <a:prstGeom prst="rect">
            <a:avLst/>
          </a:prstGeom>
          <a:noFill/>
          <a:ln w="9525">
            <a:noFill/>
            <a:miter lim="800000"/>
            <a:headEnd/>
            <a:tailEnd/>
          </a:ln>
        </p:spPr>
      </p:pic>
      <p:sp>
        <p:nvSpPr>
          <p:cNvPr id="4" name="TextBox 3">
            <a:extLst>
              <a:ext uri="{FF2B5EF4-FFF2-40B4-BE49-F238E27FC236}"/>
            </a:extLst>
          </p:cNvPr>
          <p:cNvSpPr txBox="1"/>
          <p:nvPr/>
        </p:nvSpPr>
        <p:spPr>
          <a:xfrm>
            <a:off x="4154314" y="5336026"/>
            <a:ext cx="4998460" cy="1446550"/>
          </a:xfrm>
          <a:prstGeom prst="rect">
            <a:avLst/>
          </a:prstGeom>
          <a:solidFill>
            <a:srgbClr val="FFFF00"/>
          </a:solidFill>
        </p:spPr>
        <p:txBody>
          <a:bodyPr>
            <a:spAutoFit/>
          </a:bodyPr>
          <a:lstStyle/>
          <a:p>
            <a:pPr algn="ctr" fontAlgn="auto">
              <a:spcBef>
                <a:spcPts val="0"/>
              </a:spcBef>
              <a:spcAft>
                <a:spcPts val="0"/>
              </a:spcAft>
              <a:defRPr/>
            </a:pP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diễn</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kịch</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53253" name="Google Shape;233;p12">
            <a:hlinkClick r:id="rId3" action="ppaction://hlinksldjump"/>
          </p:cNvPr>
          <p:cNvPicPr preferRelativeResize="0">
            <a:picLocks noChangeAspect="1" noChangeArrowheads="1"/>
          </p:cNvPicPr>
          <p:nvPr/>
        </p:nvPicPr>
        <p:blipFill>
          <a:blip r:embed="rId4"/>
          <a:srcRect/>
          <a:stretch>
            <a:fillRect/>
          </a:stretch>
        </p:blipFill>
        <p:spPr bwMode="auto">
          <a:xfrm>
            <a:off x="10136188" y="4860925"/>
            <a:ext cx="2036762" cy="1749425"/>
          </a:xfrm>
          <a:prstGeom prst="rect">
            <a:avLst/>
          </a:prstGeom>
          <a:noFill/>
          <a:ln w="9525">
            <a:noFill/>
            <a:miter lim="800000"/>
            <a:headEnd/>
            <a:tailEnd/>
          </a:ln>
        </p:spPr>
      </p:pic>
      <p:pic>
        <p:nvPicPr>
          <p:cNvPr id="53254" name="Google Shape;234;p12"/>
          <p:cNvPicPr preferRelativeResize="0">
            <a:picLocks noChangeAspect="1" noChangeArrowheads="1"/>
          </p:cNvPicPr>
          <p:nvPr/>
        </p:nvPicPr>
        <p:blipFill>
          <a:blip r:embed="rId5"/>
          <a:srcRect/>
          <a:stretch>
            <a:fillRect/>
          </a:stretch>
        </p:blipFill>
        <p:spPr bwMode="auto">
          <a:xfrm>
            <a:off x="10688638" y="5905500"/>
            <a:ext cx="1503362" cy="95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209675" y="0"/>
            <a:ext cx="9772650"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4275" name="Picture 2"/>
          <p:cNvPicPr>
            <a:picLocks noChangeAspect="1"/>
          </p:cNvPicPr>
          <p:nvPr/>
        </p:nvPicPr>
        <p:blipFill>
          <a:blip r:embed="rId2"/>
          <a:srcRect t="2872" b="14011"/>
          <a:stretch>
            <a:fillRect/>
          </a:stretch>
        </p:blipFill>
        <p:spPr bwMode="auto">
          <a:xfrm>
            <a:off x="1460500" y="0"/>
            <a:ext cx="9271000" cy="6858000"/>
          </a:xfrm>
          <a:prstGeom prst="rect">
            <a:avLst/>
          </a:prstGeom>
          <a:noFill/>
          <a:ln w="9525">
            <a:noFill/>
            <a:miter lim="800000"/>
            <a:headEnd/>
            <a:tailEnd/>
          </a:ln>
        </p:spPr>
      </p:pic>
      <p:sp>
        <p:nvSpPr>
          <p:cNvPr id="4" name="TextBox 3">
            <a:extLst>
              <a:ext uri="{FF2B5EF4-FFF2-40B4-BE49-F238E27FC236}"/>
            </a:extLst>
          </p:cNvPr>
          <p:cNvSpPr txBox="1"/>
          <p:nvPr/>
        </p:nvSpPr>
        <p:spPr>
          <a:xfrm>
            <a:off x="8492150" y="2091928"/>
            <a:ext cx="3482747" cy="1446550"/>
          </a:xfrm>
          <a:prstGeom prst="rect">
            <a:avLst/>
          </a:prstGeom>
          <a:solidFill>
            <a:srgbClr val="FFFF00"/>
          </a:solidFill>
        </p:spPr>
        <p:txBody>
          <a:bodyPr>
            <a:spAutoFit/>
          </a:bodyPr>
          <a:lstStyle/>
          <a:p>
            <a:pPr algn="ctr" fontAlgn="auto">
              <a:spcBef>
                <a:spcPts val="0"/>
              </a:spcBef>
              <a:spcAft>
                <a:spcPts val="0"/>
              </a:spcAft>
              <a:defRPr/>
            </a:pP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ca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hát</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54277" name="Google Shape;233;p12">
            <a:hlinkClick r:id="rId3" action="ppaction://hlinksldjump"/>
          </p:cNvPr>
          <p:cNvPicPr preferRelativeResize="0">
            <a:picLocks noChangeAspect="1" noChangeArrowheads="1"/>
          </p:cNvPicPr>
          <p:nvPr/>
        </p:nvPicPr>
        <p:blipFill>
          <a:blip r:embed="rId4"/>
          <a:srcRect/>
          <a:stretch>
            <a:fillRect/>
          </a:stretch>
        </p:blipFill>
        <p:spPr bwMode="auto">
          <a:xfrm>
            <a:off x="10136188" y="4860925"/>
            <a:ext cx="2036762" cy="1749425"/>
          </a:xfrm>
          <a:prstGeom prst="rect">
            <a:avLst/>
          </a:prstGeom>
          <a:noFill/>
          <a:ln w="9525">
            <a:noFill/>
            <a:miter lim="800000"/>
            <a:headEnd/>
            <a:tailEnd/>
          </a:ln>
        </p:spPr>
      </p:pic>
      <p:pic>
        <p:nvPicPr>
          <p:cNvPr id="54278" name="Google Shape;234;p12"/>
          <p:cNvPicPr preferRelativeResize="0">
            <a:picLocks noChangeAspect="1" noChangeArrowheads="1"/>
          </p:cNvPicPr>
          <p:nvPr/>
        </p:nvPicPr>
        <p:blipFill>
          <a:blip r:embed="rId5"/>
          <a:srcRect/>
          <a:stretch>
            <a:fillRect/>
          </a:stretch>
        </p:blipFill>
        <p:spPr bwMode="auto">
          <a:xfrm>
            <a:off x="10688638" y="5905500"/>
            <a:ext cx="1503362" cy="95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教育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487">
      <a:dk1>
        <a:sysClr val="windowText" lastClr="000000"/>
      </a:dk1>
      <a:lt1>
        <a:sysClr val="window" lastClr="FFFFFF"/>
      </a:lt1>
      <a:dk2>
        <a:srgbClr val="1F497D"/>
      </a:dk2>
      <a:lt2>
        <a:srgbClr val="EEECE1"/>
      </a:lt2>
      <a:accent1>
        <a:srgbClr val="5FB645"/>
      </a:accent1>
      <a:accent2>
        <a:srgbClr val="F5C751"/>
      </a:accent2>
      <a:accent3>
        <a:srgbClr val="F14B76"/>
      </a:accent3>
      <a:accent4>
        <a:srgbClr val="5FB645"/>
      </a:accent4>
      <a:accent5>
        <a:srgbClr val="F5C751"/>
      </a:accent5>
      <a:accent6>
        <a:srgbClr val="F14B7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1248</Words>
  <Application>Microsoft Office PowerPoint</Application>
  <PresentationFormat>Custom</PresentationFormat>
  <Paragraphs>98</Paragraphs>
  <Slides>38</Slides>
  <Notes>15</Notes>
  <HiddenSlides>0</HiddenSlides>
  <MMClips>0</MMClips>
  <ScaleCrop>false</ScaleCrop>
  <HeadingPairs>
    <vt:vector size="6" baseType="variant">
      <vt:variant>
        <vt:lpstr>Fonts Used</vt:lpstr>
      </vt:variant>
      <vt:variant>
        <vt:i4>11</vt:i4>
      </vt:variant>
      <vt:variant>
        <vt:lpstr>Design Template</vt:lpstr>
      </vt:variant>
      <vt:variant>
        <vt:i4>6</vt:i4>
      </vt:variant>
      <vt:variant>
        <vt:lpstr>Slide Titles</vt:lpstr>
      </vt:variant>
      <vt:variant>
        <vt:i4>38</vt:i4>
      </vt:variant>
    </vt:vector>
  </HeadingPairs>
  <TitlesOfParts>
    <vt:vector size="55" baseType="lpstr">
      <vt:lpstr>Arial</vt:lpstr>
      <vt:lpstr>等线</vt:lpstr>
      <vt:lpstr>等线 Light</vt:lpstr>
      <vt:lpstr>Calibri</vt:lpstr>
      <vt:lpstr>宋体</vt:lpstr>
      <vt:lpstr>微软雅黑</vt:lpstr>
      <vt:lpstr>#9Slide02 Noi dung dai</vt:lpstr>
      <vt:lpstr>方正汉真广标简体</vt:lpstr>
      <vt:lpstr>Tahoma</vt:lpstr>
      <vt:lpstr>Times New Roman</vt:lpstr>
      <vt:lpstr>UTM Avo</vt:lpstr>
      <vt:lpstr>Office 主题​​</vt:lpstr>
      <vt:lpstr>Office 主题</vt:lpstr>
      <vt:lpstr>Office Theme</vt:lpstr>
      <vt:lpstr>Office 主题​​</vt:lpstr>
      <vt:lpstr>Office 主题</vt: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Sky123.Org</cp:lastModifiedBy>
  <cp:revision>96</cp:revision>
  <dcterms:created xsi:type="dcterms:W3CDTF">2018-10-13T08:45:51Z</dcterms:created>
  <dcterms:modified xsi:type="dcterms:W3CDTF">2022-12-18T13:23:23Z</dcterms:modified>
</cp:coreProperties>
</file>