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0"/>
  </p:notesMasterIdLst>
  <p:sldIdLst>
    <p:sldId id="267" r:id="rId2"/>
    <p:sldId id="257" r:id="rId3"/>
    <p:sldId id="418" r:id="rId4"/>
    <p:sldId id="420" r:id="rId5"/>
    <p:sldId id="419" r:id="rId6"/>
    <p:sldId id="404" r:id="rId7"/>
    <p:sldId id="402" r:id="rId8"/>
    <p:sldId id="422" r:id="rId9"/>
    <p:sldId id="266" r:id="rId10"/>
    <p:sldId id="379" r:id="rId11"/>
    <p:sldId id="258" r:id="rId12"/>
    <p:sldId id="259" r:id="rId13"/>
    <p:sldId id="260" r:id="rId14"/>
    <p:sldId id="380" r:id="rId15"/>
    <p:sldId id="265" r:id="rId16"/>
    <p:sldId id="281" r:id="rId17"/>
    <p:sldId id="417" r:id="rId18"/>
    <p:sldId id="38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99FFCC"/>
    <a:srgbClr val="00CC66"/>
    <a:srgbClr val="FFFF00"/>
    <a:srgbClr val="FF7C80"/>
    <a:srgbClr val="336600"/>
    <a:srgbClr val="008047"/>
    <a:srgbClr val="0000FF"/>
    <a:srgbClr val="FF5050"/>
    <a:srgbClr val="379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26" autoAdjust="0"/>
    <p:restoredTop sz="94660"/>
  </p:normalViewPr>
  <p:slideViewPr>
    <p:cSldViewPr snapToGrid="0">
      <p:cViewPr>
        <p:scale>
          <a:sx n="66" d="100"/>
          <a:sy n="66" d="100"/>
        </p:scale>
        <p:origin x="-701" y="-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9335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2474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364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71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55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2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37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84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21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15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0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67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391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5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5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665" r:id="rId18"/>
    <p:sldLayoutId id="2147483746" r:id="rId19"/>
    <p:sldLayoutId id="214748375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2.xml"/><Relationship Id="rId3" Type="http://schemas.openxmlformats.org/officeDocument/2006/relationships/image" Target="../media/image39.jpg"/><Relationship Id="rId7" Type="http://schemas.openxmlformats.org/officeDocument/2006/relationships/image" Target="../media/image36.png"/><Relationship Id="rId12" Type="http://schemas.openxmlformats.org/officeDocument/2006/relationships/slide" Target="slide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11" Type="http://schemas.openxmlformats.org/officeDocument/2006/relationships/slide" Target="slide13.xml"/><Relationship Id="rId5" Type="http://schemas.openxmlformats.org/officeDocument/2006/relationships/image" Target="../media/image29.png"/><Relationship Id="rId10" Type="http://schemas.openxmlformats.org/officeDocument/2006/relationships/slide" Target="slide11.xml"/><Relationship Id="rId4" Type="http://schemas.openxmlformats.org/officeDocument/2006/relationships/slide" Target="slide15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12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slide" Target="slide10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0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5.jp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54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19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30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0CB2D8-8CEA-4B4A-AE31-C621F5555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595" y="1783102"/>
            <a:ext cx="9142810" cy="1155849"/>
          </a:xfrm>
        </p:spPr>
        <p:txBody>
          <a:bodyPr>
            <a:normAutofit/>
          </a:bodyPr>
          <a:lstStyle/>
          <a:p>
            <a:r>
              <a:rPr lang="en-US" sz="5000" b="1" err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>
                <a:solidFill>
                  <a:srgbClr val="230A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15</a:t>
            </a:r>
            <a:endParaRPr lang="en-US" sz="5000" b="1" dirty="0">
              <a:solidFill>
                <a:srgbClr val="230A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302" y="2930165"/>
            <a:ext cx="13410604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54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43: Đường thẳng – Đường cong</a:t>
            </a:r>
          </a:p>
          <a:p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Đường gấp khúc – Tiết 1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717255" y="113698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2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101047-25E6-45B1-9FAC-C1D2B827DC01}"/>
              </a:ext>
            </a:extLst>
          </p:cNvPr>
          <p:cNvSpPr/>
          <p:nvPr/>
        </p:nvSpPr>
        <p:spPr>
          <a:xfrm>
            <a:off x="10467621" y="629330"/>
            <a:ext cx="654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" y="2061447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97" y="1720151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4" y="2598155"/>
            <a:ext cx="1921689" cy="31028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728" y="2603767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046777" y="5058239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3740628" y="54571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367692" y="5782910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885572" y="5668927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01081 -0.98866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-0.00547 -0.99213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EDE1F29-C1BA-4D2B-8C4C-B0BDB2D8E2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0" y="0"/>
            <a:ext cx="12192000" cy="642257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9847162" y="482500"/>
            <a:ext cx="2253546" cy="42817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396103" y="17972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7696948" y="17972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D1116081-EC67-48AE-9F50-7586A87EB0A5}"/>
              </a:ext>
            </a:extLst>
          </p:cNvPr>
          <p:cNvSpPr/>
          <p:nvPr/>
        </p:nvSpPr>
        <p:spPr>
          <a:xfrm>
            <a:off x="142340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C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EEF73BF-4DD5-4C18-BDA0-2378C6B7873B}"/>
              </a:ext>
            </a:extLst>
          </p:cNvPr>
          <p:cNvGrpSpPr/>
          <p:nvPr/>
        </p:nvGrpSpPr>
        <p:grpSpPr>
          <a:xfrm>
            <a:off x="2481117" y="1162078"/>
            <a:ext cx="6858000" cy="1790073"/>
            <a:chOff x="3539632" y="1149379"/>
            <a:chExt cx="5579915" cy="1790073"/>
          </a:xfrm>
        </p:grpSpPr>
        <p:sp>
          <p:nvSpPr>
            <p:cNvPr id="10" name="Hexagon 9">
              <a:extLst>
                <a:ext uri="{FF2B5EF4-FFF2-40B4-BE49-F238E27FC236}">
                  <a16:creationId xmlns:a16="http://schemas.microsoft.com/office/drawing/2014/main" xmlns="" id="{FA4551D1-B4D8-4627-BD0F-2D80608DD094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A69EABA-FAE7-4FFB-9627-5BFDA3838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38556F-A3BF-482E-9545-975DF0F1A9E5}"/>
                </a:ext>
              </a:extLst>
            </p:cNvPr>
            <p:cNvSpPr txBox="1"/>
            <p:nvPr/>
          </p:nvSpPr>
          <p:spPr>
            <a:xfrm>
              <a:off x="6002480" y="1410341"/>
              <a:ext cx="27362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ba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hàng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A220B8F5-920E-417D-8EF0-518F9F665EAA}"/>
              </a:ext>
            </a:extLst>
          </p:cNvPr>
          <p:cNvSpPr/>
          <p:nvPr/>
        </p:nvSpPr>
        <p:spPr>
          <a:xfrm>
            <a:off x="4669369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A, B,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9BB3EE97-C02B-4B46-8959-F7D338952DD3}"/>
              </a:ext>
            </a:extLst>
          </p:cNvPr>
          <p:cNvSpPr/>
          <p:nvPr/>
        </p:nvSpPr>
        <p:spPr>
          <a:xfrm>
            <a:off x="7696948" y="3800062"/>
            <a:ext cx="2142056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B, C, D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56726F-3305-4AB9-8A90-A26806FAF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3">
            <a:extLst>
              <a:ext uri="{FF2B5EF4-FFF2-40B4-BE49-F238E27FC236}">
                <a16:creationId xmlns:a16="http://schemas.microsoft.com/office/drawing/2014/main" xmlns="" id="{A98F0A35-C2CF-4E3C-A9BC-327EC7C2E7F9}"/>
              </a:ext>
            </a:extLst>
          </p:cNvPr>
          <p:cNvSpPr/>
          <p:nvPr/>
        </p:nvSpPr>
        <p:spPr>
          <a:xfrm>
            <a:off x="5977984" y="3948487"/>
            <a:ext cx="1268833" cy="73238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142D8B71-1536-441C-85E1-5D3DE44F81C1}"/>
              </a:ext>
            </a:extLst>
          </p:cNvPr>
          <p:cNvSpPr/>
          <p:nvPr/>
        </p:nvSpPr>
        <p:spPr>
          <a:xfrm>
            <a:off x="6367348" y="3168510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74455F3-6782-4DF2-801B-9142CBCF78B3}"/>
              </a:ext>
            </a:extLst>
          </p:cNvPr>
          <p:cNvGrpSpPr/>
          <p:nvPr/>
        </p:nvGrpSpPr>
        <p:grpSpPr>
          <a:xfrm>
            <a:off x="3096490" y="1212945"/>
            <a:ext cx="6858000" cy="1790073"/>
            <a:chOff x="3539632" y="1149379"/>
            <a:chExt cx="5579915" cy="1790073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xmlns="" id="{B263AEE5-79AF-4A0A-AD9C-D05F6E9425F3}"/>
                </a:ext>
              </a:extLst>
            </p:cNvPr>
            <p:cNvSpPr/>
            <p:nvPr/>
          </p:nvSpPr>
          <p:spPr>
            <a:xfrm>
              <a:off x="3539632" y="1149379"/>
              <a:ext cx="5579915" cy="179007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6C82344-1AD7-472C-B4CF-4B5B9ADB4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2040" b="9340"/>
            <a:stretch/>
          </p:blipFill>
          <p:spPr>
            <a:xfrm>
              <a:off x="4081492" y="1394013"/>
              <a:ext cx="2110007" cy="139075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5661485-C56C-43BF-9863-36C80129F84F}"/>
                </a:ext>
              </a:extLst>
            </p:cNvPr>
            <p:cNvSpPr txBox="1"/>
            <p:nvPr/>
          </p:nvSpPr>
          <p:spPr>
            <a:xfrm>
              <a:off x="6426866" y="1628916"/>
              <a:ext cx="2110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điểm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F00F9D-2DFA-4F4F-83D3-6BEE68E06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601"/>
          <a:stretch/>
        </p:blipFill>
        <p:spPr>
          <a:xfrm>
            <a:off x="1" y="1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121F4CC-8E52-4E50-A667-5A32A6744185}"/>
              </a:ext>
            </a:extLst>
          </p:cNvPr>
          <p:cNvGrpSpPr/>
          <p:nvPr/>
        </p:nvGrpSpPr>
        <p:grpSpPr>
          <a:xfrm>
            <a:off x="2628904" y="1149379"/>
            <a:ext cx="7117770" cy="2113082"/>
            <a:chOff x="2628904" y="1149379"/>
            <a:chExt cx="7117770" cy="2113082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81E61AC1-6781-48DE-87C4-8CEF36CA5BB9}"/>
                </a:ext>
              </a:extLst>
            </p:cNvPr>
            <p:cNvSpPr/>
            <p:nvPr/>
          </p:nvSpPr>
          <p:spPr>
            <a:xfrm>
              <a:off x="2628904" y="1149379"/>
              <a:ext cx="7117770" cy="2113082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1F75B7B-8241-46EC-B907-4390FA45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2218" y="1375139"/>
              <a:ext cx="2479258" cy="16278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CFC4DF3-18CC-43CE-ADC3-D0FAB77B3695}"/>
                </a:ext>
              </a:extLst>
            </p:cNvPr>
            <p:cNvSpPr txBox="1"/>
            <p:nvPr/>
          </p:nvSpPr>
          <p:spPr>
            <a:xfrm>
              <a:off x="5962996" y="1657570"/>
              <a:ext cx="32990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bên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gọi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là</a:t>
              </a:r>
              <a:r>
                <a:rPr lang="en-US" sz="2800" b="1" dirty="0">
                  <a:solidFill>
                    <a:schemeClr val="bg1"/>
                  </a:solidFill>
                </a:rPr>
                <a:t> ….</a:t>
              </a:r>
            </a:p>
          </p:txBody>
        </p:sp>
      </p:grpSp>
      <p:sp>
        <p:nvSpPr>
          <p:cNvPr id="14" name="矩形 3">
            <a:extLst>
              <a:ext uri="{FF2B5EF4-FFF2-40B4-BE49-F238E27FC236}">
                <a16:creationId xmlns:a16="http://schemas.microsoft.com/office/drawing/2014/main" xmlns="" id="{1888DBE8-FD87-4D17-B42E-B9ED7EDD4777}"/>
              </a:ext>
            </a:extLst>
          </p:cNvPr>
          <p:cNvSpPr/>
          <p:nvPr/>
        </p:nvSpPr>
        <p:spPr>
          <a:xfrm>
            <a:off x="2932530" y="419120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cong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5" name="矩形 3">
            <a:extLst>
              <a:ext uri="{FF2B5EF4-FFF2-40B4-BE49-F238E27FC236}">
                <a16:creationId xmlns:a16="http://schemas.microsoft.com/office/drawing/2014/main" xmlns="" id="{49F77812-DD93-4179-9C49-C014B83E171B}"/>
              </a:ext>
            </a:extLst>
          </p:cNvPr>
          <p:cNvSpPr/>
          <p:nvPr/>
        </p:nvSpPr>
        <p:spPr>
          <a:xfrm>
            <a:off x="7117414" y="4159956"/>
            <a:ext cx="2628812" cy="590098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2800" b="1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Đường</a:t>
            </a:r>
            <a:r>
              <a:rPr lang="en-US" altLang="zh-CN" sz="2800" b="1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endParaRPr lang="zh-CN" altLang="en-US" sz="2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9E204C-C6F0-47E5-B8E8-12DB2CFAB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01"/>
          <a:stretch/>
        </p:blipFill>
        <p:spPr>
          <a:xfrm>
            <a:off x="-1" y="30503"/>
            <a:ext cx="12192000" cy="642257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3">
            <a:extLst>
              <a:ext uri="{FF2B5EF4-FFF2-40B4-BE49-F238E27FC236}">
                <a16:creationId xmlns:a16="http://schemas.microsoft.com/office/drawing/2014/main" xmlns="" id="{AEFA2DBD-9703-4426-ABC0-F35044B2AD7A}"/>
              </a:ext>
            </a:extLst>
          </p:cNvPr>
          <p:cNvSpPr/>
          <p:nvPr/>
        </p:nvSpPr>
        <p:spPr>
          <a:xfrm>
            <a:off x="4751760" y="4395555"/>
            <a:ext cx="3195960" cy="5847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4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đoạn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</a:t>
            </a:r>
            <a:r>
              <a:rPr lang="en-US" altLang="zh-CN" sz="32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thẳng</a:t>
            </a: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7B90301F-9E91-4305-B83D-2916B29ECE04}"/>
              </a:ext>
            </a:extLst>
          </p:cNvPr>
          <p:cNvSpPr/>
          <p:nvPr/>
        </p:nvSpPr>
        <p:spPr>
          <a:xfrm>
            <a:off x="6104687" y="336654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C9DE7C9-4CAF-46BE-9BB3-3F50B94C9020}"/>
              </a:ext>
            </a:extLst>
          </p:cNvPr>
          <p:cNvGrpSpPr/>
          <p:nvPr/>
        </p:nvGrpSpPr>
        <p:grpSpPr>
          <a:xfrm>
            <a:off x="2381249" y="1098658"/>
            <a:ext cx="7439025" cy="2062103"/>
            <a:chOff x="2381249" y="1098658"/>
            <a:chExt cx="7439025" cy="2062103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xmlns="" id="{3AD16BF8-1DA8-4BE2-9431-971C72CAAF2E}"/>
                </a:ext>
              </a:extLst>
            </p:cNvPr>
            <p:cNvSpPr/>
            <p:nvPr/>
          </p:nvSpPr>
          <p:spPr>
            <a:xfrm>
              <a:off x="2381249" y="1098658"/>
              <a:ext cx="7439025" cy="2062103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16AB04F-7F4F-41D5-BF8F-EABC2BD49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3451" y="1421691"/>
              <a:ext cx="3195960" cy="13590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5E68F22-D8B3-452F-9089-C612B8295847}"/>
                </a:ext>
              </a:extLst>
            </p:cNvPr>
            <p:cNvSpPr txBox="1"/>
            <p:nvPr/>
          </p:nvSpPr>
          <p:spPr>
            <a:xfrm>
              <a:off x="6174949" y="1636789"/>
              <a:ext cx="32990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thẳng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4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0349" y="702546"/>
            <a:ext cx="1300698" cy="2519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8325" y="3635830"/>
            <a:ext cx="1315479" cy="25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1.13034 0.0419 " pathEditMode="relative" rAng="0" ptsTypes="AA">
                                      <p:cBhvr>
                                        <p:cTn id="6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0" y="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9444 -0.06505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4" y="-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8211 0.01296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6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1.20456 0.0199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21" y="99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818628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969630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18241" y="262211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D93CAC-4934-4C84-8020-16696EEDB7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07" b="6416"/>
          <a:stretch/>
        </p:blipFill>
        <p:spPr>
          <a:xfrm>
            <a:off x="0" y="0"/>
            <a:ext cx="12192000" cy="641796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82389" y="3208983"/>
            <a:ext cx="469331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5CA0DA-B1AB-49A6-9446-15157092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A702F-FE7A-4990-A1C4-B8272C128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35" y="1085293"/>
            <a:ext cx="5169765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50D1AF-A4C8-4DF3-8E66-C685765D9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928" y="1085293"/>
            <a:ext cx="5129737" cy="3877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003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73B05F-B051-4AFE-B1FE-980D6B065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69567" y="3232673"/>
            <a:ext cx="600963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50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5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8401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F42999C-C852-430C-8238-B2ADB8E54CFA}"/>
              </a:ext>
            </a:extLst>
          </p:cNvPr>
          <p:cNvGrpSpPr/>
          <p:nvPr/>
        </p:nvGrpSpPr>
        <p:grpSpPr>
          <a:xfrm>
            <a:off x="0" y="6309"/>
            <a:ext cx="12192000" cy="6418555"/>
            <a:chOff x="0" y="0"/>
            <a:chExt cx="12192000" cy="64185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E59CE69-7910-4863-9042-CF44AF5CCC70}"/>
                </a:ext>
              </a:extLst>
            </p:cNvPr>
            <p:cNvSpPr/>
            <p:nvPr/>
          </p:nvSpPr>
          <p:spPr>
            <a:xfrm>
              <a:off x="0" y="0"/>
              <a:ext cx="12192000" cy="6418555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752298F4-1716-4313-BA9D-197FDB0D2325}"/>
                </a:ext>
              </a:extLst>
            </p:cNvPr>
            <p:cNvSpPr/>
            <p:nvPr/>
          </p:nvSpPr>
          <p:spPr>
            <a:xfrm>
              <a:off x="266700" y="235257"/>
              <a:ext cx="11582400" cy="59480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15E25FC-88A8-49F6-8CB1-F4C09BFF48AB}"/>
              </a:ext>
            </a:extLst>
          </p:cNvPr>
          <p:cNvCxnSpPr>
            <a:cxnSpLocks/>
          </p:cNvCxnSpPr>
          <p:nvPr/>
        </p:nvCxnSpPr>
        <p:spPr>
          <a:xfrm flipV="1">
            <a:off x="1590338" y="2756535"/>
            <a:ext cx="327655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CB7E9D-B3CB-4ECA-840B-BCDDC8DF87DD}"/>
              </a:ext>
            </a:extLst>
          </p:cNvPr>
          <p:cNvSpPr txBox="1"/>
          <p:nvPr/>
        </p:nvSpPr>
        <p:spPr>
          <a:xfrm>
            <a:off x="1980076" y="276774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C3442B59-8C0E-427C-9A39-980AB5AB591F}"/>
              </a:ext>
            </a:extLst>
          </p:cNvPr>
          <p:cNvCxnSpPr>
            <a:cxnSpLocks/>
          </p:cNvCxnSpPr>
          <p:nvPr/>
        </p:nvCxnSpPr>
        <p:spPr>
          <a:xfrm flipV="1">
            <a:off x="1168892" y="3869907"/>
            <a:ext cx="4061668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FDD6A69-A47A-494C-ACDD-0057751FACA5}"/>
              </a:ext>
            </a:extLst>
          </p:cNvPr>
          <p:cNvSpPr txBox="1"/>
          <p:nvPr/>
        </p:nvSpPr>
        <p:spPr>
          <a:xfrm>
            <a:off x="1292443" y="3354912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29977C1-5A97-4FD9-B6E3-B9AEA8270E0C}"/>
              </a:ext>
            </a:extLst>
          </p:cNvPr>
          <p:cNvSpPr/>
          <p:nvPr/>
        </p:nvSpPr>
        <p:spPr>
          <a:xfrm>
            <a:off x="1421516" y="380399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9FA4329-1A08-40CD-B03C-F9EBD9246025}"/>
              </a:ext>
            </a:extLst>
          </p:cNvPr>
          <p:cNvSpPr txBox="1"/>
          <p:nvPr/>
        </p:nvSpPr>
        <p:spPr>
          <a:xfrm>
            <a:off x="3329423" y="3312997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F8CB351-17C9-4B77-AF3F-F0A125C655D7}"/>
              </a:ext>
            </a:extLst>
          </p:cNvPr>
          <p:cNvSpPr/>
          <p:nvPr/>
        </p:nvSpPr>
        <p:spPr>
          <a:xfrm>
            <a:off x="3402136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107B1F-1F3A-4600-90F7-616EDA0FDD01}"/>
              </a:ext>
            </a:extLst>
          </p:cNvPr>
          <p:cNvSpPr txBox="1"/>
          <p:nvPr/>
        </p:nvSpPr>
        <p:spPr>
          <a:xfrm>
            <a:off x="4477109" y="3313555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947E5037-3584-4822-8973-EA8B90C3200A}"/>
              </a:ext>
            </a:extLst>
          </p:cNvPr>
          <p:cNvSpPr/>
          <p:nvPr/>
        </p:nvSpPr>
        <p:spPr>
          <a:xfrm>
            <a:off x="4583980" y="3801327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0AB0FD-607E-470D-81D8-A9E2DE24177D}"/>
              </a:ext>
            </a:extLst>
          </p:cNvPr>
          <p:cNvSpPr txBox="1"/>
          <p:nvPr/>
        </p:nvSpPr>
        <p:spPr>
          <a:xfrm>
            <a:off x="1010019" y="4105165"/>
            <a:ext cx="4437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Ba </a:t>
            </a:r>
            <a:r>
              <a:rPr lang="en-US" sz="2400" b="1" dirty="0" err="1">
                <a:solidFill>
                  <a:srgbClr val="0000CC"/>
                </a:solidFill>
              </a:rPr>
              <a:t>điểm</a:t>
            </a:r>
            <a:r>
              <a:rPr lang="en-US" sz="2400" b="1" dirty="0">
                <a:solidFill>
                  <a:srgbClr val="0000CC"/>
                </a:solidFill>
              </a:rPr>
              <a:t> A, B, C </a:t>
            </a:r>
            <a:r>
              <a:rPr lang="en-US" sz="2400" b="1" dirty="0" err="1">
                <a:solidFill>
                  <a:srgbClr val="0000CC"/>
                </a:solidFill>
              </a:rPr>
              <a:t>cùng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nằm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trên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một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3B20FFF-0864-46C1-8DE5-A017BF2002CF}"/>
              </a:ext>
            </a:extLst>
          </p:cNvPr>
          <p:cNvGrpSpPr/>
          <p:nvPr/>
        </p:nvGrpSpPr>
        <p:grpSpPr>
          <a:xfrm>
            <a:off x="10783813" y="-95756"/>
            <a:ext cx="1564963" cy="2810236"/>
            <a:chOff x="10783813" y="-95756"/>
            <a:chExt cx="1564963" cy="281023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209EA5D1-D6C2-48DC-8303-80DC18437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1330548" y="-95756"/>
              <a:ext cx="1018228" cy="172091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3E407DF2-3CF1-448F-A7BC-F3C11DE4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rot="19593056" flipH="1">
              <a:off x="10783813" y="108866"/>
              <a:ext cx="1018228" cy="172091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F04DA459-35A7-4E85-84BB-C2D6B4D84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48405" y="569607"/>
              <a:ext cx="1344322" cy="214487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9106AA9-0506-411B-91E5-94CF144F883B}"/>
              </a:ext>
            </a:extLst>
          </p:cNvPr>
          <p:cNvSpPr txBox="1"/>
          <p:nvPr/>
        </p:nvSpPr>
        <p:spPr>
          <a:xfrm>
            <a:off x="573924" y="4936162"/>
            <a:ext cx="52516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A, B, C </a:t>
            </a:r>
            <a:r>
              <a:rPr lang="en-US" sz="2800" b="1" dirty="0" err="1">
                <a:solidFill>
                  <a:srgbClr val="C00000"/>
                </a:solidFill>
              </a:rPr>
              <a:t>là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điểm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hàng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E7162276-09FE-45E1-8A09-C4F268C10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3643" y="376138"/>
            <a:ext cx="2533839" cy="1900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9A1D1180-9C8C-4B09-9572-A61BD7819FB5}"/>
              </a:ext>
            </a:extLst>
          </p:cNvPr>
          <p:cNvCxnSpPr>
            <a:cxnSpLocks/>
          </p:cNvCxnSpPr>
          <p:nvPr/>
        </p:nvCxnSpPr>
        <p:spPr>
          <a:xfrm>
            <a:off x="5972175" y="516117"/>
            <a:ext cx="0" cy="5006527"/>
          </a:xfrm>
          <a:prstGeom prst="line">
            <a:avLst/>
          </a:prstGeom>
          <a:ln w="38100">
            <a:solidFill>
              <a:srgbClr val="0066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FA843414-DC28-4CCC-9B10-B92971FB4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491" y="372395"/>
            <a:ext cx="2492647" cy="1884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xmlns="" id="{2C120810-9D9D-4335-A102-328C57732A34}"/>
              </a:ext>
            </a:extLst>
          </p:cNvPr>
          <p:cNvSpPr/>
          <p:nvPr/>
        </p:nvSpPr>
        <p:spPr>
          <a:xfrm>
            <a:off x="7291506" y="2375070"/>
            <a:ext cx="3523549" cy="673070"/>
          </a:xfrm>
          <a:custGeom>
            <a:avLst/>
            <a:gdLst>
              <a:gd name="connsiteX0" fmla="*/ 0 w 3523549"/>
              <a:gd name="connsiteY0" fmla="*/ 853460 h 901312"/>
              <a:gd name="connsiteX1" fmla="*/ 600075 w 3523549"/>
              <a:gd name="connsiteY1" fmla="*/ 224810 h 901312"/>
              <a:gd name="connsiteX2" fmla="*/ 1438275 w 3523549"/>
              <a:gd name="connsiteY2" fmla="*/ 624860 h 901312"/>
              <a:gd name="connsiteX3" fmla="*/ 1847850 w 3523549"/>
              <a:gd name="connsiteY3" fmla="*/ 205760 h 901312"/>
              <a:gd name="connsiteX4" fmla="*/ 2838450 w 3523549"/>
              <a:gd name="connsiteY4" fmla="*/ 901085 h 901312"/>
              <a:gd name="connsiteX5" fmla="*/ 3429000 w 3523549"/>
              <a:gd name="connsiteY5" fmla="*/ 120035 h 901312"/>
              <a:gd name="connsiteX6" fmla="*/ 3514725 w 3523549"/>
              <a:gd name="connsiteY6" fmla="*/ 15260 h 901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3549" h="901312">
                <a:moveTo>
                  <a:pt x="0" y="853460"/>
                </a:moveTo>
                <a:cubicBezTo>
                  <a:pt x="180181" y="558185"/>
                  <a:pt x="360363" y="262910"/>
                  <a:pt x="600075" y="224810"/>
                </a:cubicBezTo>
                <a:cubicBezTo>
                  <a:pt x="839788" y="186710"/>
                  <a:pt x="1230313" y="628035"/>
                  <a:pt x="1438275" y="624860"/>
                </a:cubicBezTo>
                <a:cubicBezTo>
                  <a:pt x="1646237" y="621685"/>
                  <a:pt x="1614488" y="159722"/>
                  <a:pt x="1847850" y="205760"/>
                </a:cubicBezTo>
                <a:cubicBezTo>
                  <a:pt x="2081213" y="251797"/>
                  <a:pt x="2574925" y="915372"/>
                  <a:pt x="2838450" y="901085"/>
                </a:cubicBezTo>
                <a:cubicBezTo>
                  <a:pt x="3101975" y="886798"/>
                  <a:pt x="3316288" y="267672"/>
                  <a:pt x="3429000" y="120035"/>
                </a:cubicBezTo>
                <a:cubicBezTo>
                  <a:pt x="3541712" y="-27602"/>
                  <a:pt x="3528218" y="-6171"/>
                  <a:pt x="3514725" y="1526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C1D9DA19-8201-4613-ADF9-EC5F7D2F4005}"/>
              </a:ext>
            </a:extLst>
          </p:cNvPr>
          <p:cNvSpPr txBox="1"/>
          <p:nvPr/>
        </p:nvSpPr>
        <p:spPr>
          <a:xfrm>
            <a:off x="7846266" y="285908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451A0A30-6B97-49CD-A7AE-0942AF3C3607}"/>
              </a:ext>
            </a:extLst>
          </p:cNvPr>
          <p:cNvCxnSpPr>
            <a:cxnSpLocks/>
          </p:cNvCxnSpPr>
          <p:nvPr/>
        </p:nvCxnSpPr>
        <p:spPr>
          <a:xfrm flipV="1">
            <a:off x="7636125" y="3893248"/>
            <a:ext cx="427598" cy="8240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1C827B3F-A279-406E-A6F7-7C158B1EFD5A}"/>
              </a:ext>
            </a:extLst>
          </p:cNvPr>
          <p:cNvCxnSpPr>
            <a:cxnSpLocks/>
          </p:cNvCxnSpPr>
          <p:nvPr/>
        </p:nvCxnSpPr>
        <p:spPr>
          <a:xfrm>
            <a:off x="8042924" y="3872972"/>
            <a:ext cx="1014271" cy="6939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2B6DD828-0728-4C87-A84D-CFC5FC9E3632}"/>
              </a:ext>
            </a:extLst>
          </p:cNvPr>
          <p:cNvCxnSpPr>
            <a:cxnSpLocks/>
          </p:cNvCxnSpPr>
          <p:nvPr/>
        </p:nvCxnSpPr>
        <p:spPr>
          <a:xfrm flipH="1">
            <a:off x="9038145" y="3652842"/>
            <a:ext cx="1186948" cy="8950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CE2A30E-5A6D-42D7-AC66-1E32F19958FF}"/>
              </a:ext>
            </a:extLst>
          </p:cNvPr>
          <p:cNvSpPr txBox="1"/>
          <p:nvPr/>
        </p:nvSpPr>
        <p:spPr>
          <a:xfrm>
            <a:off x="7239354" y="4347685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B91DF53-7834-4A0B-8E6C-034F3D1CB369}"/>
              </a:ext>
            </a:extLst>
          </p:cNvPr>
          <p:cNvSpPr txBox="1"/>
          <p:nvPr/>
        </p:nvSpPr>
        <p:spPr>
          <a:xfrm>
            <a:off x="7896289" y="338327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72EA9BE6-12D5-430F-AE31-54F382058CC8}"/>
              </a:ext>
            </a:extLst>
          </p:cNvPr>
          <p:cNvSpPr txBox="1"/>
          <p:nvPr/>
        </p:nvSpPr>
        <p:spPr>
          <a:xfrm>
            <a:off x="8812102" y="4517459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D9EF1700-6F64-4772-A9D4-3A3342AFA2CD}"/>
              </a:ext>
            </a:extLst>
          </p:cNvPr>
          <p:cNvSpPr/>
          <p:nvPr/>
        </p:nvSpPr>
        <p:spPr>
          <a:xfrm>
            <a:off x="7590734" y="460478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C37F9B03-5244-4F16-AED2-20CC1D9E30D4}"/>
              </a:ext>
            </a:extLst>
          </p:cNvPr>
          <p:cNvSpPr/>
          <p:nvPr/>
        </p:nvSpPr>
        <p:spPr>
          <a:xfrm>
            <a:off x="8012744" y="3825611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D0AF29A5-0DC1-44A7-B235-F2CBF54A35CD}"/>
              </a:ext>
            </a:extLst>
          </p:cNvPr>
          <p:cNvSpPr/>
          <p:nvPr/>
        </p:nvSpPr>
        <p:spPr>
          <a:xfrm>
            <a:off x="8961024" y="4451909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63BB10A8-1782-499E-A085-D000695D6722}"/>
              </a:ext>
            </a:extLst>
          </p:cNvPr>
          <p:cNvSpPr/>
          <p:nvPr/>
        </p:nvSpPr>
        <p:spPr>
          <a:xfrm>
            <a:off x="10118816" y="3611636"/>
            <a:ext cx="137160" cy="137160"/>
          </a:xfrm>
          <a:prstGeom prst="ellipse">
            <a:avLst/>
          </a:prstGeom>
          <a:solidFill>
            <a:srgbClr val="00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1EABF17-084A-4C2A-A8CC-66D9FBBEC3AF}"/>
              </a:ext>
            </a:extLst>
          </p:cNvPr>
          <p:cNvSpPr txBox="1"/>
          <p:nvPr/>
        </p:nvSpPr>
        <p:spPr>
          <a:xfrm>
            <a:off x="10231972" y="3363001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B972F4B-9240-4BDD-A390-1C8758A3E7DA}"/>
              </a:ext>
            </a:extLst>
          </p:cNvPr>
          <p:cNvSpPr txBox="1"/>
          <p:nvPr/>
        </p:nvSpPr>
        <p:spPr>
          <a:xfrm>
            <a:off x="6154109" y="4951825"/>
            <a:ext cx="421831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gấp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khúc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ABCD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B74A809-EE0F-4740-A1D2-F7A280C766D1}"/>
              </a:ext>
            </a:extLst>
          </p:cNvPr>
          <p:cNvSpPr txBox="1"/>
          <p:nvPr/>
        </p:nvSpPr>
        <p:spPr>
          <a:xfrm>
            <a:off x="7890459" y="3380803"/>
            <a:ext cx="71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C038F46-55A5-4CDB-A373-7C4ACA5DA01D}"/>
              </a:ext>
            </a:extLst>
          </p:cNvPr>
          <p:cNvSpPr txBox="1"/>
          <p:nvPr/>
        </p:nvSpPr>
        <p:spPr>
          <a:xfrm>
            <a:off x="8812102" y="4524920"/>
            <a:ext cx="69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92604F12-F725-4030-A188-38873FD7F085}"/>
              </a:ext>
            </a:extLst>
          </p:cNvPr>
          <p:cNvSpPr txBox="1"/>
          <p:nvPr/>
        </p:nvSpPr>
        <p:spPr>
          <a:xfrm>
            <a:off x="6232496" y="5390547"/>
            <a:ext cx="53855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ba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đoạn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thẳng</a:t>
            </a:r>
            <a:r>
              <a:rPr lang="en-US" sz="2800" b="1" dirty="0">
                <a:solidFill>
                  <a:srgbClr val="C00000"/>
                </a:solidFill>
              </a:rPr>
              <a:t> AB, BC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CD.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F6762B7D-ECD9-4C85-9704-70CCC79282E6}"/>
              </a:ext>
            </a:extLst>
          </p:cNvPr>
          <p:cNvSpPr txBox="1"/>
          <p:nvPr/>
        </p:nvSpPr>
        <p:spPr>
          <a:xfrm>
            <a:off x="10239027" y="5071777"/>
            <a:ext cx="11788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gồm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978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5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45" grpId="0"/>
      <p:bldP spid="58" grpId="0" animBg="1"/>
      <p:bldP spid="59" grpId="0"/>
      <p:bldP spid="72" grpId="0"/>
      <p:bldP spid="72" grpId="1"/>
      <p:bldP spid="73" grpId="0"/>
      <p:bldP spid="73" grpId="1"/>
      <p:bldP spid="73" grpId="2"/>
      <p:bldP spid="74" grpId="0"/>
      <p:bldP spid="74" grpId="1"/>
      <p:bldP spid="74" grpId="2"/>
      <p:bldP spid="75" grpId="0" animBg="1"/>
      <p:bldP spid="76" grpId="0" animBg="1"/>
      <p:bldP spid="77" grpId="0" animBg="1"/>
      <p:bldP spid="78" grpId="0" animBg="1"/>
      <p:bldP spid="80" grpId="0"/>
      <p:bldP spid="80" grpId="1"/>
      <p:bldP spid="81" grpId="0"/>
      <p:bldP spid="82" grpId="0"/>
      <p:bldP spid="82" grpId="1"/>
      <p:bldP spid="83" grpId="0"/>
      <p:bldP spid="83" grpId="1"/>
      <p:bldP spid="84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2E7E36-403A-45C1-8E30-2D81FB360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r="3862" b="31667"/>
          <a:stretch/>
        </p:blipFill>
        <p:spPr>
          <a:xfrm flipH="1">
            <a:off x="0" y="0"/>
            <a:ext cx="12192000" cy="6465346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508939" y="3105824"/>
            <a:ext cx="452736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5189E2B-E220-42CA-8218-05431E66A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833238" y="474958"/>
            <a:ext cx="10165961" cy="706942"/>
            <a:chOff x="-3369818" y="382608"/>
            <a:chExt cx="998601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3369818" y="382608"/>
              <a:ext cx="998601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xmlns="" id="{BB728D41-8190-4304-916A-864C14119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65439">
            <a:off x="9237765" y="5429950"/>
            <a:ext cx="2444601" cy="1177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2751932-4A1A-4DDD-AE71-9E01A8D6A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4" y="4858216"/>
            <a:ext cx="1402438" cy="164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5502B8-E191-4119-92B2-F541C6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4993" y="1575165"/>
            <a:ext cx="2189185" cy="148779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0147C8D2-100C-414B-A9E6-F635D7468D93}"/>
              </a:ext>
            </a:extLst>
          </p:cNvPr>
          <p:cNvSpPr/>
          <p:nvPr/>
        </p:nvSpPr>
        <p:spPr>
          <a:xfrm>
            <a:off x="5692923" y="2655113"/>
            <a:ext cx="1490552" cy="2203103"/>
          </a:xfrm>
          <a:custGeom>
            <a:avLst/>
            <a:gdLst>
              <a:gd name="connsiteX0" fmla="*/ 859334 w 1490552"/>
              <a:gd name="connsiteY0" fmla="*/ 0 h 2203103"/>
              <a:gd name="connsiteX1" fmla="*/ 1381849 w 1490552"/>
              <a:gd name="connsiteY1" fmla="*/ 381000 h 2203103"/>
              <a:gd name="connsiteX2" fmla="*/ 1392734 w 1490552"/>
              <a:gd name="connsiteY2" fmla="*/ 598714 h 2203103"/>
              <a:gd name="connsiteX3" fmla="*/ 325934 w 1490552"/>
              <a:gd name="connsiteY3" fmla="*/ 707571 h 2203103"/>
              <a:gd name="connsiteX4" fmla="*/ 21134 w 1490552"/>
              <a:gd name="connsiteY4" fmla="*/ 925286 h 2203103"/>
              <a:gd name="connsiteX5" fmla="*/ 804906 w 1490552"/>
              <a:gd name="connsiteY5" fmla="*/ 1393371 h 2203103"/>
              <a:gd name="connsiteX6" fmla="*/ 75563 w 1490552"/>
              <a:gd name="connsiteY6" fmla="*/ 1393371 h 2203103"/>
              <a:gd name="connsiteX7" fmla="*/ 304163 w 1490552"/>
              <a:gd name="connsiteY7" fmla="*/ 1937657 h 2203103"/>
              <a:gd name="connsiteX8" fmla="*/ 1370963 w 1490552"/>
              <a:gd name="connsiteY8" fmla="*/ 1719943 h 2203103"/>
              <a:gd name="connsiteX9" fmla="*/ 881106 w 1490552"/>
              <a:gd name="connsiteY9" fmla="*/ 2133600 h 2203103"/>
              <a:gd name="connsiteX10" fmla="*/ 772249 w 1490552"/>
              <a:gd name="connsiteY10" fmla="*/ 2198914 h 220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90552" h="2203103">
                <a:moveTo>
                  <a:pt x="859334" y="0"/>
                </a:moveTo>
                <a:cubicBezTo>
                  <a:pt x="1076141" y="140607"/>
                  <a:pt x="1292949" y="281214"/>
                  <a:pt x="1381849" y="381000"/>
                </a:cubicBezTo>
                <a:cubicBezTo>
                  <a:pt x="1470749" y="480786"/>
                  <a:pt x="1568720" y="544286"/>
                  <a:pt x="1392734" y="598714"/>
                </a:cubicBezTo>
                <a:cubicBezTo>
                  <a:pt x="1216748" y="653142"/>
                  <a:pt x="554534" y="653142"/>
                  <a:pt x="325934" y="707571"/>
                </a:cubicBezTo>
                <a:cubicBezTo>
                  <a:pt x="97334" y="762000"/>
                  <a:pt x="-58695" y="810986"/>
                  <a:pt x="21134" y="925286"/>
                </a:cubicBezTo>
                <a:cubicBezTo>
                  <a:pt x="100963" y="1039586"/>
                  <a:pt x="795835" y="1315357"/>
                  <a:pt x="804906" y="1393371"/>
                </a:cubicBezTo>
                <a:cubicBezTo>
                  <a:pt x="813977" y="1471385"/>
                  <a:pt x="159020" y="1302657"/>
                  <a:pt x="75563" y="1393371"/>
                </a:cubicBezTo>
                <a:cubicBezTo>
                  <a:pt x="-7894" y="1484085"/>
                  <a:pt x="88263" y="1883228"/>
                  <a:pt x="304163" y="1937657"/>
                </a:cubicBezTo>
                <a:cubicBezTo>
                  <a:pt x="520063" y="1992086"/>
                  <a:pt x="1274806" y="1687286"/>
                  <a:pt x="1370963" y="1719943"/>
                </a:cubicBezTo>
                <a:cubicBezTo>
                  <a:pt x="1467120" y="1752600"/>
                  <a:pt x="980892" y="2053772"/>
                  <a:pt x="881106" y="2133600"/>
                </a:cubicBezTo>
                <a:cubicBezTo>
                  <a:pt x="781320" y="2213429"/>
                  <a:pt x="776784" y="2206171"/>
                  <a:pt x="772249" y="2198914"/>
                </a:cubicBezTo>
              </a:path>
            </a:pathLst>
          </a:cu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2DC3FD5-9890-4B17-B6F3-3D370BFBD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7030" y="1296105"/>
            <a:ext cx="1476196" cy="21932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78217C1-1FC3-41FC-A787-4D5534241C68}"/>
              </a:ext>
            </a:extLst>
          </p:cNvPr>
          <p:cNvCxnSpPr/>
          <p:nvPr/>
        </p:nvCxnSpPr>
        <p:spPr>
          <a:xfrm>
            <a:off x="1224905" y="4041018"/>
            <a:ext cx="2307771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1B73158-855E-4C44-8EDE-1AADA5EBC953}"/>
              </a:ext>
            </a:extLst>
          </p:cNvPr>
          <p:cNvCxnSpPr>
            <a:cxnSpLocks/>
          </p:cNvCxnSpPr>
          <p:nvPr/>
        </p:nvCxnSpPr>
        <p:spPr>
          <a:xfrm flipV="1">
            <a:off x="4606563" y="1859744"/>
            <a:ext cx="729343" cy="153366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5E94DD1-8C4F-4972-904B-F80BF5DC52EA}"/>
              </a:ext>
            </a:extLst>
          </p:cNvPr>
          <p:cNvCxnSpPr>
            <a:cxnSpLocks/>
          </p:cNvCxnSpPr>
          <p:nvPr/>
        </p:nvCxnSpPr>
        <p:spPr>
          <a:xfrm flipV="1">
            <a:off x="8107232" y="3271265"/>
            <a:ext cx="0" cy="1746907"/>
          </a:xfrm>
          <a:prstGeom prst="line">
            <a:avLst/>
          </a:prstGeom>
          <a:ln w="28575">
            <a:solidFill>
              <a:srgbClr val="379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063FED39-6593-4F36-9F22-17CD2101AB34}"/>
              </a:ext>
            </a:extLst>
          </p:cNvPr>
          <p:cNvCxnSpPr>
            <a:cxnSpLocks/>
          </p:cNvCxnSpPr>
          <p:nvPr/>
        </p:nvCxnSpPr>
        <p:spPr>
          <a:xfrm>
            <a:off x="4143375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2638355-A6B4-4FDC-A023-8B34EF89F507}"/>
              </a:ext>
            </a:extLst>
          </p:cNvPr>
          <p:cNvCxnSpPr>
            <a:cxnSpLocks/>
          </p:cNvCxnSpPr>
          <p:nvPr/>
        </p:nvCxnSpPr>
        <p:spPr>
          <a:xfrm>
            <a:off x="7659461" y="1382703"/>
            <a:ext cx="0" cy="3777125"/>
          </a:xfrm>
          <a:prstGeom prst="line">
            <a:avLst/>
          </a:prstGeom>
          <a:ln w="38100">
            <a:solidFill>
              <a:srgbClr val="FF5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19C081C-0023-4260-8015-268E6A3433F0}"/>
              </a:ext>
            </a:extLst>
          </p:cNvPr>
          <p:cNvSpPr txBox="1"/>
          <p:nvPr/>
        </p:nvSpPr>
        <p:spPr>
          <a:xfrm>
            <a:off x="1327621" y="423883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0E5A891-F711-4949-B45D-508AEB712AA1}"/>
              </a:ext>
            </a:extLst>
          </p:cNvPr>
          <p:cNvSpPr txBox="1"/>
          <p:nvPr/>
        </p:nvSpPr>
        <p:spPr>
          <a:xfrm>
            <a:off x="1374993" y="3104487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0E13885-2BED-436E-885D-FE553FF0A649}"/>
              </a:ext>
            </a:extLst>
          </p:cNvPr>
          <p:cNvSpPr txBox="1"/>
          <p:nvPr/>
        </p:nvSpPr>
        <p:spPr>
          <a:xfrm>
            <a:off x="5418813" y="1629581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1312C4D-2E2A-437A-BF71-5071712DEF49}"/>
              </a:ext>
            </a:extLst>
          </p:cNvPr>
          <p:cNvSpPr txBox="1"/>
          <p:nvPr/>
        </p:nvSpPr>
        <p:spPr>
          <a:xfrm>
            <a:off x="4657320" y="4793982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E094350-B83F-4BA5-90B3-F8B00684384C}"/>
              </a:ext>
            </a:extLst>
          </p:cNvPr>
          <p:cNvSpPr txBox="1"/>
          <p:nvPr/>
        </p:nvSpPr>
        <p:spPr>
          <a:xfrm>
            <a:off x="7860349" y="2062649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cong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4B5325-A1DB-4333-8DD1-E57F7C5F0B3E}"/>
              </a:ext>
            </a:extLst>
          </p:cNvPr>
          <p:cNvSpPr txBox="1"/>
          <p:nvPr/>
        </p:nvSpPr>
        <p:spPr>
          <a:xfrm>
            <a:off x="8834920" y="3624308"/>
            <a:ext cx="252615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CC"/>
                </a:solidFill>
              </a:rPr>
              <a:t>đường</a:t>
            </a:r>
            <a:r>
              <a:rPr lang="en-US" sz="2400" b="1" dirty="0">
                <a:solidFill>
                  <a:srgbClr val="0000CC"/>
                </a:solidFill>
              </a:rPr>
              <a:t> </a:t>
            </a:r>
            <a:r>
              <a:rPr lang="en-US" sz="2400" b="1" dirty="0" err="1">
                <a:solidFill>
                  <a:srgbClr val="0000CC"/>
                </a:solidFill>
              </a:rPr>
              <a:t>thẳng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91DEB73-5C95-47AE-B376-F3A49DD6C77B}"/>
              </a:ext>
            </a:extLst>
          </p:cNvPr>
          <p:cNvSpPr/>
          <p:nvPr/>
        </p:nvSpPr>
        <p:spPr>
          <a:xfrm>
            <a:off x="728872" y="163908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E27396F2-8766-4DAB-A4FB-CAC2E8C7BD3C}"/>
              </a:ext>
            </a:extLst>
          </p:cNvPr>
          <p:cNvSpPr/>
          <p:nvPr/>
        </p:nvSpPr>
        <p:spPr>
          <a:xfrm>
            <a:off x="715014" y="382297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F9F8F36-44D9-4FF3-8860-11D0396E3440}"/>
              </a:ext>
            </a:extLst>
          </p:cNvPr>
          <p:cNvSpPr/>
          <p:nvPr/>
        </p:nvSpPr>
        <p:spPr>
          <a:xfrm>
            <a:off x="4272023" y="1657540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446783D-74A5-4ABD-A354-29AC31439B60}"/>
              </a:ext>
            </a:extLst>
          </p:cNvPr>
          <p:cNvSpPr/>
          <p:nvPr/>
        </p:nvSpPr>
        <p:spPr>
          <a:xfrm>
            <a:off x="4258165" y="3841427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2FC99B3-B914-4E97-82BE-F1B929F0965E}"/>
              </a:ext>
            </a:extLst>
          </p:cNvPr>
          <p:cNvSpPr/>
          <p:nvPr/>
        </p:nvSpPr>
        <p:spPr>
          <a:xfrm>
            <a:off x="7963011" y="1651613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C708B86-4ED2-471F-962E-110F7A11F005}"/>
              </a:ext>
            </a:extLst>
          </p:cNvPr>
          <p:cNvSpPr/>
          <p:nvPr/>
        </p:nvSpPr>
        <p:spPr>
          <a:xfrm>
            <a:off x="8325457" y="380646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2387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22" grpId="0"/>
      <p:bldP spid="23" grpId="0"/>
      <p:bldP spid="25" grpId="0"/>
      <p:bldP spid="29" grpId="0"/>
      <p:bldP spid="2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12EEC00-D41A-41C6-B76F-1F4DCD3B3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84"/>
          <a:stretch/>
        </p:blipFill>
        <p:spPr>
          <a:xfrm>
            <a:off x="0" y="0"/>
            <a:ext cx="12191999" cy="644240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F70EC4-5B8F-4293-B009-81306DC0E276}"/>
              </a:ext>
            </a:extLst>
          </p:cNvPr>
          <p:cNvGrpSpPr/>
          <p:nvPr/>
        </p:nvGrpSpPr>
        <p:grpSpPr>
          <a:xfrm>
            <a:off x="2747173" y="361131"/>
            <a:ext cx="6458308" cy="706942"/>
            <a:chOff x="-4168701" y="382608"/>
            <a:chExt cx="6343991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5E83FA6-3844-400B-B170-9AE4B0D0F833}"/>
                </a:ext>
              </a:extLst>
            </p:cNvPr>
            <p:cNvSpPr/>
            <p:nvPr/>
          </p:nvSpPr>
          <p:spPr>
            <a:xfrm>
              <a:off x="-4168701" y="382608"/>
              <a:ext cx="6343991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FD7DD2E9-B069-47AC-B264-A91D361A4059}"/>
                </a:ext>
              </a:extLst>
            </p:cNvPr>
            <p:cNvSpPr/>
            <p:nvPr/>
          </p:nvSpPr>
          <p:spPr>
            <a:xfrm>
              <a:off x="-4119274" y="427195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C579604-104F-451D-834F-A8BCE7D86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48" y="5159791"/>
            <a:ext cx="1617946" cy="1617946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AD08923-B515-4880-A391-5B060A3FF5ED}"/>
              </a:ext>
            </a:extLst>
          </p:cNvPr>
          <p:cNvCxnSpPr>
            <a:cxnSpLocks/>
          </p:cNvCxnSpPr>
          <p:nvPr/>
        </p:nvCxnSpPr>
        <p:spPr>
          <a:xfrm>
            <a:off x="3809552" y="1988360"/>
            <a:ext cx="4953448" cy="136627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BFBBBDC-2CEA-4E33-987C-7878DEB8AE65}"/>
              </a:ext>
            </a:extLst>
          </p:cNvPr>
          <p:cNvCxnSpPr>
            <a:cxnSpLocks/>
          </p:cNvCxnSpPr>
          <p:nvPr/>
        </p:nvCxnSpPr>
        <p:spPr>
          <a:xfrm flipH="1">
            <a:off x="3705225" y="1617089"/>
            <a:ext cx="4367521" cy="202796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AE1669E1-1AF8-4E6A-91A9-D904E39D349C}"/>
              </a:ext>
            </a:extLst>
          </p:cNvPr>
          <p:cNvSpPr/>
          <p:nvPr/>
        </p:nvSpPr>
        <p:spPr>
          <a:xfrm>
            <a:off x="5907747" y="253664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xmlns="" id="{80A5AD63-91A2-4B33-9A0B-05CAD0A4B8F1}"/>
              </a:ext>
            </a:extLst>
          </p:cNvPr>
          <p:cNvSpPr/>
          <p:nvPr/>
        </p:nvSpPr>
        <p:spPr>
          <a:xfrm>
            <a:off x="7537370" y="176139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B179426F-506A-4F22-A015-D19EB22676E6}"/>
              </a:ext>
            </a:extLst>
          </p:cNvPr>
          <p:cNvSpPr/>
          <p:nvPr/>
        </p:nvSpPr>
        <p:spPr>
          <a:xfrm>
            <a:off x="8267801" y="3172050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1D310ED0-443C-49A8-9520-7586206F5AF9}"/>
              </a:ext>
            </a:extLst>
          </p:cNvPr>
          <p:cNvSpPr/>
          <p:nvPr/>
        </p:nvSpPr>
        <p:spPr>
          <a:xfrm>
            <a:off x="4173991" y="3335585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63ED766D-BE68-4950-8415-67D02F4FD834}"/>
              </a:ext>
            </a:extLst>
          </p:cNvPr>
          <p:cNvSpPr/>
          <p:nvPr/>
        </p:nvSpPr>
        <p:spPr>
          <a:xfrm>
            <a:off x="4250123" y="2065369"/>
            <a:ext cx="137160" cy="13716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F808D6B-C3C4-4A88-BB48-4892E20E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8763000" y="3987460"/>
            <a:ext cx="2384799" cy="2723814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708D1C2-167F-4C1E-B7C4-04C6D2523C32}"/>
              </a:ext>
            </a:extLst>
          </p:cNvPr>
          <p:cNvSpPr/>
          <p:nvPr/>
        </p:nvSpPr>
        <p:spPr>
          <a:xfrm>
            <a:off x="2636573" y="4286707"/>
            <a:ext cx="5436172" cy="1210606"/>
          </a:xfrm>
          <a:prstGeom prst="wedgeRoundRectCallout">
            <a:avLst>
              <a:gd name="adj1" fmla="val 64146"/>
              <a:gd name="adj2" fmla="val -21671"/>
              <a:gd name="adj3" fmla="val 1666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08619C-AA41-43A1-B219-BB376AA668AA}"/>
              </a:ext>
            </a:extLst>
          </p:cNvPr>
          <p:cNvSpPr txBox="1"/>
          <p:nvPr/>
        </p:nvSpPr>
        <p:spPr>
          <a:xfrm>
            <a:off x="2816172" y="4461690"/>
            <a:ext cx="528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A, B, C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Ba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D, B, 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7D7BEE5-01AC-45D8-9964-4D4CD34A2262}"/>
              </a:ext>
            </a:extLst>
          </p:cNvPr>
          <p:cNvSpPr txBox="1"/>
          <p:nvPr/>
        </p:nvSpPr>
        <p:spPr>
          <a:xfrm>
            <a:off x="3936631" y="28475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200777-98FB-483E-8060-D3CC4AC44CBE}"/>
              </a:ext>
            </a:extLst>
          </p:cNvPr>
          <p:cNvSpPr txBox="1"/>
          <p:nvPr/>
        </p:nvSpPr>
        <p:spPr>
          <a:xfrm>
            <a:off x="5680440" y="196070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521537-F12D-4428-A83C-8FC2190354C7}"/>
              </a:ext>
            </a:extLst>
          </p:cNvPr>
          <p:cNvSpPr txBox="1"/>
          <p:nvPr/>
        </p:nvSpPr>
        <p:spPr>
          <a:xfrm>
            <a:off x="7332601" y="121825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DE79B2D-9471-4EBB-9175-09C132C216F5}"/>
              </a:ext>
            </a:extLst>
          </p:cNvPr>
          <p:cNvSpPr txBox="1"/>
          <p:nvPr/>
        </p:nvSpPr>
        <p:spPr>
          <a:xfrm>
            <a:off x="4148200" y="1553029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B105190-9C2F-42CB-8307-D0F91B9EF988}"/>
              </a:ext>
            </a:extLst>
          </p:cNvPr>
          <p:cNvSpPr txBox="1"/>
          <p:nvPr/>
        </p:nvSpPr>
        <p:spPr>
          <a:xfrm>
            <a:off x="8376386" y="2578587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2010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mph" presetSubtype="0" repeatCount="5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0" grpId="1" animBg="1"/>
      <p:bldP spid="90" grpId="2" animBg="1"/>
      <p:bldP spid="90" grpId="3" animBg="1"/>
      <p:bldP spid="91" grpId="0" animBg="1"/>
      <p:bldP spid="91" grpId="1" animBg="1"/>
      <p:bldP spid="91" grpId="2" animBg="1"/>
      <p:bldP spid="92" grpId="0" animBg="1"/>
      <p:bldP spid="92" grpId="1" animBg="1"/>
      <p:bldP spid="93" grpId="0" animBg="1"/>
      <p:bldP spid="93" grpId="1" animBg="1"/>
      <p:bldP spid="93" grpId="2" animBg="1"/>
      <p:bldP spid="63" grpId="0" animBg="1"/>
      <p:bldP spid="63" grpId="1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" y="0"/>
            <a:ext cx="12192000" cy="6481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570895" y="2437192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335468" y="4152451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122706" y="-697051"/>
            <a:ext cx="2397137" cy="41197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E79DC21-604F-41A5-85A5-3FA285394335}"/>
              </a:ext>
            </a:extLst>
          </p:cNvPr>
          <p:cNvSpPr/>
          <p:nvPr/>
        </p:nvSpPr>
        <p:spPr>
          <a:xfrm>
            <a:off x="881128" y="107683"/>
            <a:ext cx="9931598" cy="326045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6782</TotalTime>
  <Words>356</Words>
  <Application>Microsoft Office PowerPoint</Application>
  <PresentationFormat>Custom</PresentationFormat>
  <Paragraphs>76</Paragraphs>
  <Slides>18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Tuần 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922</cp:revision>
  <dcterms:created xsi:type="dcterms:W3CDTF">2021-02-20T02:56:00Z</dcterms:created>
  <dcterms:modified xsi:type="dcterms:W3CDTF">2021-12-12T15:00:01Z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