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2.xml" ContentType="application/vnd.openxmlformats-officedocument.themeOverr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32" r:id="rId5"/>
    <p:sldMasterId id="2147483744" r:id="rId6"/>
    <p:sldMasterId id="2147483756" r:id="rId7"/>
    <p:sldMasterId id="2147483768" r:id="rId8"/>
  </p:sldMasterIdLst>
  <p:notesMasterIdLst>
    <p:notesMasterId r:id="rId27"/>
  </p:notesMasterIdLst>
  <p:sldIdLst>
    <p:sldId id="408" r:id="rId9"/>
    <p:sldId id="297" r:id="rId10"/>
    <p:sldId id="410" r:id="rId11"/>
    <p:sldId id="876" r:id="rId12"/>
    <p:sldId id="782" r:id="rId13"/>
    <p:sldId id="706" r:id="rId14"/>
    <p:sldId id="741" r:id="rId15"/>
    <p:sldId id="795" r:id="rId16"/>
    <p:sldId id="877" r:id="rId17"/>
    <p:sldId id="878" r:id="rId18"/>
    <p:sldId id="879" r:id="rId19"/>
    <p:sldId id="790" r:id="rId20"/>
    <p:sldId id="880" r:id="rId21"/>
    <p:sldId id="762" r:id="rId22"/>
    <p:sldId id="757" r:id="rId23"/>
    <p:sldId id="514" r:id="rId24"/>
    <p:sldId id="294" r:id="rId25"/>
    <p:sldId id="301"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116"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128FA12-07B9-4266-87CE-2F245C31C119}" type="datetimeFigureOut">
              <a:rPr lang="en-US"/>
              <a:pPr>
                <a:defRPr/>
              </a:pPr>
              <a:t>26/08/2024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8E5808D-806E-4302-A569-EEF3D14F208E}" type="slidenum">
              <a:rPr lang="en-US"/>
              <a:pPr>
                <a:defRPr/>
              </a:pPr>
              <a:t>‹#›</a:t>
            </a:fld>
            <a:endParaRPr lang="en-US"/>
          </a:p>
        </p:txBody>
      </p:sp>
    </p:spTree>
    <p:extLst>
      <p:ext uri="{BB962C8B-B14F-4D97-AF65-F5344CB8AC3E}">
        <p14:creationId xmlns:p14="http://schemas.microsoft.com/office/powerpoint/2010/main" val="1997559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5036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894"/>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 name="Footer Placeholder 1"/>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AE20F465-527A-49DB-93B4-AD046F592A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70269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ABFF793-D017-44A0-9F94-909E39B85A79}"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62510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80"/>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80"/>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2620377-08FE-4819-82E9-3283327E777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003733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Footer Placeholder 1"/>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D011E9B0-1A10-4399-8568-B83F8CD6632A}"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082531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solidFill>
                <a:srgbClr val="F0A22E">
                  <a:shade val="75000"/>
                </a:srgbClr>
              </a:solidFill>
            </a:endParaRPr>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6497BE66-6A6D-476C-B1E1-2EDA0FA107EC}"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642806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white"/>
              </a:solidFill>
              <a:cs typeface="Arial" charset="0"/>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7" name="Footer Placeholder 10"/>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9" name="Slide Number Placeholder 15"/>
          <p:cNvSpPr>
            <a:spLocks noGrp="1"/>
          </p:cNvSpPr>
          <p:nvPr>
            <p:ph type="sldNum" sz="quarter" idx="12"/>
          </p:nvPr>
        </p:nvSpPr>
        <p:spPr/>
        <p:txBody>
          <a:bodyPr/>
          <a:lstStyle>
            <a:lvl1pPr>
              <a:defRPr/>
            </a:lvl1pPr>
          </a:lstStyle>
          <a:p>
            <a:pPr>
              <a:defRPr/>
            </a:pPr>
            <a:fld id="{91DE9692-E74C-4833-B7F5-AEE0B7F7335E}"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22722172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66CD1735-1816-4634-B698-F7936613D1E8}"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377867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06C1307E-C37B-42DD-AA27-A54946FB0781}"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762916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4"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4F426AD5-2FB5-485B-8165-F4E16C804D01}"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170611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3" name="Footer Placeholder 23"/>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4" name="Slide Number Placeholder 6"/>
          <p:cNvSpPr>
            <a:spLocks noGrp="1"/>
          </p:cNvSpPr>
          <p:nvPr>
            <p:ph type="sldNum" sz="quarter" idx="12"/>
          </p:nvPr>
        </p:nvSpPr>
        <p:spPr/>
        <p:txBody>
          <a:bodyPr/>
          <a:lstStyle>
            <a:lvl1pPr>
              <a:defRPr/>
            </a:lvl1pPr>
          </a:lstStyle>
          <a:p>
            <a:pPr>
              <a:defRPr/>
            </a:pPr>
            <a:fld id="{66AB41DA-D1B1-4F26-B70E-8058CBC4C880}"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204656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7" name="Footer Placeholder 28"/>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C6B61C1B-0BC3-4E36-AB76-69552657F58E}"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16478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9" name="Footer Placeholder 18"/>
          <p:cNvSpPr>
            <a:spLocks noGrp="1"/>
          </p:cNvSpPr>
          <p:nvPr>
            <p:ph type="ftr" sz="quarter" idx="11"/>
          </p:nvPr>
        </p:nvSpPr>
        <p:spPr>
          <a:xfrm>
            <a:off x="3581400" y="76203"/>
            <a:ext cx="2895600" cy="288925"/>
          </a:xfrm>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B23128A7-346A-4F23-9BD1-CEC201610276}"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4128772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30"/>
          <p:cNvSpPr>
            <a:spLocks noGrp="1"/>
          </p:cNvSpPr>
          <p:nvPr>
            <p:ph type="sldNum" sz="quarter" idx="12"/>
          </p:nvPr>
        </p:nvSpPr>
        <p:spPr/>
        <p:txBody>
          <a:bodyPr/>
          <a:lstStyle>
            <a:lvl1pPr>
              <a:defRPr/>
            </a:lvl1pPr>
          </a:lstStyle>
          <a:p>
            <a:pPr>
              <a:defRPr/>
            </a:pPr>
            <a:fld id="{FCCB709A-5105-455C-B511-FA2FB439E18B}"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588488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5"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67CD88E-4FBC-4259-A581-FD78CA0780EB}"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814028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7B9BE94-EA7E-4142-9ADA-73AC0123F7B7}"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150894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2024/8/26</a:t>
            </a:fld>
            <a:endParaRPr lang="zh-CN" altLang="en-US">
              <a:solidFill>
                <a:prstClr val="black">
                  <a:tint val="75000"/>
                </a:prstClr>
              </a:solidFill>
            </a:endParaRPr>
          </a:p>
        </p:txBody>
      </p:sp>
      <p:sp>
        <p:nvSpPr>
          <p:cNvPr id="2" name="Footer Placeholder 1"/>
          <p:cNvSpPr>
            <a:spLocks noGrp="1"/>
          </p:cNvSpPr>
          <p:nvPr>
            <p:ph type="ftr" sz="quarter" idx="11"/>
          </p:nvPr>
        </p:nvSpPr>
        <p:spPr/>
        <p:txBody>
          <a:bodyPr/>
          <a:lstStyle/>
          <a:p>
            <a:endParaRPr lang="zh-CN" altLang="en-US">
              <a:solidFill>
                <a:prstClr val="black">
                  <a:tint val="75000"/>
                </a:prst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34891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2024/8/26</a:t>
            </a:fld>
            <a:endParaRPr lang="zh-CN" altLang="en-US">
              <a:solidFill>
                <a:prstClr val="black">
                  <a:tint val="75000"/>
                </a:prst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zh-CN" altLang="en-US">
              <a:solidFill>
                <a:prstClr val="black">
                  <a:tint val="75000"/>
                </a:prst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02772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2024/8/26</a:t>
            </a:fld>
            <a:endParaRPr lang="zh-CN" altLang="en-US">
              <a:solidFill>
                <a:prstClr val="black">
                  <a:tint val="75000"/>
                </a:prstClr>
              </a:solidFill>
            </a:endParaRPr>
          </a:p>
        </p:txBody>
      </p:sp>
      <p:sp>
        <p:nvSpPr>
          <p:cNvPr id="11" name="Footer Placeholder 10"/>
          <p:cNvSpPr>
            <a:spLocks noGrp="1"/>
          </p:cNvSpPr>
          <p:nvPr>
            <p:ph type="ftr" sz="quarter" idx="11"/>
          </p:nvPr>
        </p:nvSpPr>
        <p:spPr/>
        <p:txBody>
          <a:bodyPr/>
          <a:lstStyle/>
          <a:p>
            <a:endParaRPr lang="zh-CN" altLang="en-US">
              <a:solidFill>
                <a:prstClr val="black">
                  <a:tint val="75000"/>
                </a:prstClr>
              </a:solidFill>
            </a:endParaRPr>
          </a:p>
        </p:txBody>
      </p:sp>
      <p:sp>
        <p:nvSpPr>
          <p:cNvPr id="16" name="Slide Number Placeholder 1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309772050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2024/8/26</a:t>
            </a:fld>
            <a:endParaRPr lang="zh-CN" altLang="en-US">
              <a:solidFill>
                <a:prstClr val="black">
                  <a:tint val="75000"/>
                </a:prstClr>
              </a:solidFill>
            </a:endParaRPr>
          </a:p>
        </p:txBody>
      </p:sp>
      <p:sp>
        <p:nvSpPr>
          <p:cNvPr id="10" name="Footer Placeholder 9"/>
          <p:cNvSpPr>
            <a:spLocks noGrp="1"/>
          </p:cNvSpPr>
          <p:nvPr>
            <p:ph type="ftr" sz="quarter" idx="11"/>
          </p:nvPr>
        </p:nvSpPr>
        <p:spPr/>
        <p:txBody>
          <a:bodyPr/>
          <a:lstStyle/>
          <a:p>
            <a:endParaRPr lang="zh-CN" altLang="en-US">
              <a:solidFill>
                <a:prstClr val="black">
                  <a:tint val="75000"/>
                </a:prstClr>
              </a:solidFill>
            </a:endParaRPr>
          </a:p>
        </p:txBody>
      </p:sp>
      <p:sp>
        <p:nvSpPr>
          <p:cNvPr id="31" name="Slide Number Placeholder 30"/>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6416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2024/8/26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328450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2024/8/26</a:t>
            </a:fld>
            <a:endParaRPr lang="zh-CN" altLang="en-US">
              <a:solidFill>
                <a:prstClr val="black">
                  <a:tint val="75000"/>
                </a:prstClr>
              </a:solidFill>
            </a:endParaRPr>
          </a:p>
        </p:txBody>
      </p:sp>
      <p:sp>
        <p:nvSpPr>
          <p:cNvPr id="21" name="Footer Placeholder 20"/>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8644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2024/8/26</a:t>
            </a:fld>
            <a:endParaRPr lang="zh-CN" altLang="en-US">
              <a:solidFill>
                <a:prstClr val="black">
                  <a:tint val="75000"/>
                </a:prstClr>
              </a:solidFill>
            </a:endParaRPr>
          </a:p>
        </p:txBody>
      </p:sp>
      <p:sp>
        <p:nvSpPr>
          <p:cNvPr id="24" name="Footer Placeholder 23"/>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7835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1" name="Footer Placeholder 1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p:txBody>
          <a:bodyPr/>
          <a:lstStyle/>
          <a:p>
            <a:pPr>
              <a:defRPr/>
            </a:pPr>
            <a:fld id="{85CF034A-A530-4BEC-9B8B-1CDA31A36F09}"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8" name="Title 7"/>
          <p:cNvSpPr>
            <a:spLocks noGrp="1"/>
          </p:cNvSpPr>
          <p:nvPr>
            <p:ph type="title"/>
          </p:nvPr>
        </p:nvSpPr>
        <p:spPr>
          <a:xfrm>
            <a:off x="180475" y="2947117"/>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63772082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2024/8/26</a:t>
            </a:fld>
            <a:endParaRPr lang="zh-CN" altLang="en-US">
              <a:solidFill>
                <a:prstClr val="black">
                  <a:tint val="75000"/>
                </a:prstClr>
              </a:solidFill>
            </a:endParaRPr>
          </a:p>
        </p:txBody>
      </p:sp>
      <p:sp>
        <p:nvSpPr>
          <p:cNvPr id="29" name="Footer Placeholder 28"/>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6309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2024/8/26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31" name="Slide Number Placeholder 30"/>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3911958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2024/8/26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9391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2024/8/26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6297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2024/8/26</a:t>
            </a:fld>
            <a:endParaRPr lang="zh-CN" altLang="en-US">
              <a:solidFill>
                <a:prstClr val="black">
                  <a:tint val="75000"/>
                </a:prstClr>
              </a:solidFill>
            </a:endParaRPr>
          </a:p>
        </p:txBody>
      </p:sp>
      <p:sp>
        <p:nvSpPr>
          <p:cNvPr id="2" name="Footer Placeholder 1"/>
          <p:cNvSpPr>
            <a:spLocks noGrp="1"/>
          </p:cNvSpPr>
          <p:nvPr>
            <p:ph type="ftr" sz="quarter" idx="11"/>
          </p:nvPr>
        </p:nvSpPr>
        <p:spPr/>
        <p:txBody>
          <a:bodyPr/>
          <a:lstStyle/>
          <a:p>
            <a:endParaRPr lang="zh-CN" altLang="en-US">
              <a:solidFill>
                <a:prstClr val="black">
                  <a:tint val="75000"/>
                </a:prst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33078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2024/8/26</a:t>
            </a:fld>
            <a:endParaRPr lang="zh-CN" altLang="en-US">
              <a:solidFill>
                <a:prstClr val="black">
                  <a:tint val="75000"/>
                </a:prst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zh-CN" altLang="en-US">
              <a:solidFill>
                <a:prstClr val="black">
                  <a:tint val="75000"/>
                </a:prst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410764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Franklin Gothic Book"/>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2024/8/26</a:t>
            </a:fld>
            <a:endParaRPr lang="zh-CN" altLang="en-US">
              <a:solidFill>
                <a:prstClr val="black">
                  <a:tint val="75000"/>
                </a:prstClr>
              </a:solidFill>
            </a:endParaRPr>
          </a:p>
        </p:txBody>
      </p:sp>
      <p:sp>
        <p:nvSpPr>
          <p:cNvPr id="11" name="Footer Placeholder 10"/>
          <p:cNvSpPr>
            <a:spLocks noGrp="1"/>
          </p:cNvSpPr>
          <p:nvPr>
            <p:ph type="ftr" sz="quarter" idx="11"/>
          </p:nvPr>
        </p:nvSpPr>
        <p:spPr/>
        <p:txBody>
          <a:bodyPr/>
          <a:lstStyle/>
          <a:p>
            <a:endParaRPr lang="zh-CN" altLang="en-US">
              <a:solidFill>
                <a:prstClr val="black">
                  <a:tint val="75000"/>
                </a:prstClr>
              </a:solidFill>
            </a:endParaRPr>
          </a:p>
        </p:txBody>
      </p:sp>
      <p:sp>
        <p:nvSpPr>
          <p:cNvPr id="16" name="Slide Number Placeholder 1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173244149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2024/8/26</a:t>
            </a:fld>
            <a:endParaRPr lang="zh-CN" altLang="en-US">
              <a:solidFill>
                <a:prstClr val="black">
                  <a:tint val="75000"/>
                </a:prstClr>
              </a:solidFill>
            </a:endParaRPr>
          </a:p>
        </p:txBody>
      </p:sp>
      <p:sp>
        <p:nvSpPr>
          <p:cNvPr id="10" name="Footer Placeholder 9"/>
          <p:cNvSpPr>
            <a:spLocks noGrp="1"/>
          </p:cNvSpPr>
          <p:nvPr>
            <p:ph type="ftr" sz="quarter" idx="11"/>
          </p:nvPr>
        </p:nvSpPr>
        <p:spPr/>
        <p:txBody>
          <a:bodyPr/>
          <a:lstStyle/>
          <a:p>
            <a:endParaRPr lang="zh-CN" altLang="en-US">
              <a:solidFill>
                <a:prstClr val="black">
                  <a:tint val="75000"/>
                </a:prstClr>
              </a:solidFill>
            </a:endParaRPr>
          </a:p>
        </p:txBody>
      </p:sp>
      <p:sp>
        <p:nvSpPr>
          <p:cNvPr id="31" name="Slide Number Placeholder 30"/>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34863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2024/8/26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Tree>
    <p:extLst>
      <p:ext uri="{BB962C8B-B14F-4D97-AF65-F5344CB8AC3E}">
        <p14:creationId xmlns:p14="http://schemas.microsoft.com/office/powerpoint/2010/main" val="1979835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2024/8/26</a:t>
            </a:fld>
            <a:endParaRPr lang="zh-CN" altLang="en-US">
              <a:solidFill>
                <a:prstClr val="black">
                  <a:tint val="75000"/>
                </a:prstClr>
              </a:solidFill>
            </a:endParaRPr>
          </a:p>
        </p:txBody>
      </p:sp>
      <p:sp>
        <p:nvSpPr>
          <p:cNvPr id="21" name="Footer Placeholder 20"/>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78831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0" name="Footer Placeholder 9"/>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15434C66-0128-4B63-A426-C685864C797B}"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6628825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2024/8/26</a:t>
            </a:fld>
            <a:endParaRPr lang="zh-CN" altLang="en-US">
              <a:solidFill>
                <a:prstClr val="black">
                  <a:tint val="75000"/>
                </a:prstClr>
              </a:solidFill>
            </a:endParaRPr>
          </a:p>
        </p:txBody>
      </p:sp>
      <p:sp>
        <p:nvSpPr>
          <p:cNvPr id="24" name="Footer Placeholder 23"/>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01612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2024/8/26</a:t>
            </a:fld>
            <a:endParaRPr lang="zh-CN" altLang="en-US">
              <a:solidFill>
                <a:prstClr val="black">
                  <a:tint val="75000"/>
                </a:prstClr>
              </a:solidFill>
            </a:endParaRPr>
          </a:p>
        </p:txBody>
      </p:sp>
      <p:sp>
        <p:nvSpPr>
          <p:cNvPr id="29" name="Footer Placeholder 28"/>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57797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2024/8/26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31" name="Slide Number Placeholder 30"/>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36222054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2024/8/26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213755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2024/8/26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582225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Footer Placeholder 1"/>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D011E9B0-1A10-4399-8568-B83F8CD6632A}"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6579706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solidFill>
                <a:srgbClr val="F0A22E">
                  <a:shade val="75000"/>
                </a:srgbClr>
              </a:solidFill>
            </a:endParaRPr>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6497BE66-6A6D-476C-B1E1-2EDA0FA107EC}"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9504231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cs typeface="Arial" charset="0"/>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7" name="Footer Placeholder 10"/>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9" name="Slide Number Placeholder 15"/>
          <p:cNvSpPr>
            <a:spLocks noGrp="1"/>
          </p:cNvSpPr>
          <p:nvPr>
            <p:ph type="sldNum" sz="quarter" idx="12"/>
          </p:nvPr>
        </p:nvSpPr>
        <p:spPr/>
        <p:txBody>
          <a:bodyPr/>
          <a:lstStyle>
            <a:lvl1pPr>
              <a:defRPr/>
            </a:lvl1pPr>
          </a:lstStyle>
          <a:p>
            <a:pPr>
              <a:defRPr/>
            </a:pPr>
            <a:fld id="{91DE9692-E74C-4833-B7F5-AEE0B7F7335E}"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112007475"/>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66CD1735-1816-4634-B698-F7936613D1E8}"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6944088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06C1307E-C37B-42DD-AA27-A54946FB0781}"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42009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21"/>
            <a:ext cx="8610600" cy="882651"/>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5" y="666750"/>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36" y="666750"/>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5" y="131649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49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pPr>
              <a:defRPr/>
            </a:pPr>
            <a:endParaRPr lang="en-US" altLang="en-US">
              <a:solidFill>
                <a:srgbClr val="F0A22E">
                  <a:shade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pPr>
              <a:defRPr/>
            </a:pPr>
            <a:fld id="{8DD81944-44F3-4541-9AEE-6396804530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1" name="Straight Connector 10"/>
          <p:cNvSpPr>
            <a:spLocks noChangeShapeType="1"/>
          </p:cNvSpPr>
          <p:nvPr/>
        </p:nvSpPr>
        <p:spPr bwMode="auto">
          <a:xfrm>
            <a:off x="514350" y="602026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5053160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4"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4F426AD5-2FB5-485B-8165-F4E16C804D01}"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5256028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3" name="Footer Placeholder 23"/>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4" name="Slide Number Placeholder 6"/>
          <p:cNvSpPr>
            <a:spLocks noGrp="1"/>
          </p:cNvSpPr>
          <p:nvPr>
            <p:ph type="sldNum" sz="quarter" idx="12"/>
          </p:nvPr>
        </p:nvSpPr>
        <p:spPr/>
        <p:txBody>
          <a:bodyPr/>
          <a:lstStyle>
            <a:lvl1pPr>
              <a:defRPr/>
            </a:lvl1pPr>
          </a:lstStyle>
          <a:p>
            <a:pPr>
              <a:defRPr/>
            </a:pPr>
            <a:fld id="{66AB41DA-D1B1-4F26-B70E-8058CBC4C880}"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3523396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7" name="Footer Placeholder 28"/>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C6B61C1B-0BC3-4E36-AB76-69552657F58E}"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4063821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30"/>
          <p:cNvSpPr>
            <a:spLocks noGrp="1"/>
          </p:cNvSpPr>
          <p:nvPr>
            <p:ph type="sldNum" sz="quarter" idx="12"/>
          </p:nvPr>
        </p:nvSpPr>
        <p:spPr/>
        <p:txBody>
          <a:bodyPr/>
          <a:lstStyle>
            <a:lvl1pPr>
              <a:defRPr/>
            </a:lvl1pPr>
          </a:lstStyle>
          <a:p>
            <a:pPr>
              <a:defRPr/>
            </a:pPr>
            <a:fld id="{FCCB709A-5105-455C-B511-FA2FB439E18B}"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6962769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5"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67CD88E-4FBC-4259-A581-FD78CA0780EB}"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0585695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7B9BE94-EA7E-4142-9ADA-73AC0123F7B7}"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1084961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5005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77" tIns="34289" rIns="68577" bIns="34289" anchor="t" compatLnSpc="1"/>
          <a:lstStyle/>
          <a:p>
            <a:pPr defTabSz="685766"/>
            <a:endParaRPr lang="en-US" sz="1400">
              <a:solidFill>
                <a:prstClr val="black"/>
              </a:solidFill>
            </a:endParaRPr>
          </a:p>
        </p:txBody>
      </p:sp>
      <p:sp>
        <p:nvSpPr>
          <p:cNvPr id="29" name="Title 28"/>
          <p:cNvSpPr>
            <a:spLocks noGrp="1"/>
          </p:cNvSpPr>
          <p:nvPr>
            <p:ph type="ctrTitle"/>
          </p:nvPr>
        </p:nvSpPr>
        <p:spPr>
          <a:xfrm>
            <a:off x="381000" y="4853639"/>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1800">
                <a:solidFill>
                  <a:schemeClr val="tx2">
                    <a:shade val="75000"/>
                  </a:schemeClr>
                </a:solidFill>
              </a:defRPr>
            </a:lvl1pPr>
            <a:lvl2pPr marL="342884" indent="0" algn="ctr">
              <a:buNone/>
            </a:lvl2pPr>
            <a:lvl3pPr marL="685766" indent="0" algn="ctr">
              <a:buNone/>
            </a:lvl3pPr>
            <a:lvl4pPr marL="1028649" indent="0" algn="ctr">
              <a:buNone/>
            </a:lvl4pPr>
            <a:lvl5pPr marL="1371532" indent="0" algn="ctr">
              <a:buNone/>
            </a:lvl5pPr>
            <a:lvl6pPr marL="1714415" indent="0" algn="ctr">
              <a:buNone/>
            </a:lvl6pPr>
            <a:lvl7pPr marL="2057297" indent="0" algn="ctr">
              <a:buNone/>
            </a:lvl7pPr>
            <a:lvl8pPr marL="2400180" indent="0" algn="ctr">
              <a:buNone/>
            </a:lvl8pPr>
            <a:lvl9pPr marL="2743064"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pPr>
              <a:defRPr/>
            </a:pPr>
            <a:endParaRPr lang="en-US" altLang="en-US">
              <a:solidFill>
                <a:srgbClr val="000000"/>
              </a:solidFill>
            </a:endParaRPr>
          </a:p>
        </p:txBody>
      </p:sp>
      <p:sp>
        <p:nvSpPr>
          <p:cNvPr id="2" name="Footer Placeholder 1"/>
          <p:cNvSpPr>
            <a:spLocks noGrp="1"/>
          </p:cNvSpPr>
          <p:nvPr>
            <p:ph type="ftr" sz="quarter" idx="11"/>
          </p:nvPr>
        </p:nvSpPr>
        <p:spPr/>
        <p:txBody>
          <a:bodyPr/>
          <a:lstStyle/>
          <a:p>
            <a:pPr>
              <a:defRPr/>
            </a:pPr>
            <a:endParaRPr lang="en-US" altLang="en-US">
              <a:solidFill>
                <a:srgbClr val="000000"/>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DA1BDDD-1344-4AB7-900D-58B13640A0E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60957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000000"/>
              </a:solidFill>
            </a:endParaRPr>
          </a:p>
        </p:txBody>
      </p:sp>
      <p:sp>
        <p:nvSpPr>
          <p:cNvPr id="19" name="Footer Placeholder 18"/>
          <p:cNvSpPr>
            <a:spLocks noGrp="1"/>
          </p:cNvSpPr>
          <p:nvPr>
            <p:ph type="ftr" sz="quarter" idx="11"/>
          </p:nvPr>
        </p:nvSpPr>
        <p:spPr>
          <a:xfrm>
            <a:off x="3581400" y="76203"/>
            <a:ext cx="2895600" cy="288925"/>
          </a:xfrm>
        </p:spPr>
        <p:txBody>
          <a:bodyPr/>
          <a:lstStyle/>
          <a:p>
            <a:pPr>
              <a:defRPr/>
            </a:pPr>
            <a:endParaRPr lang="en-US" altLang="en-US">
              <a:solidFill>
                <a:srgbClr val="000000"/>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41B89FF-D990-4D67-A9D5-F1B40CDBB11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42579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77" tIns="34289" rIns="68577" bIns="34289" anchor="t" compatLnSpc="1"/>
          <a:lstStyle/>
          <a:p>
            <a:pPr defTabSz="685766"/>
            <a:endParaRPr lang="en-US" sz="1400">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1500">
                <a:solidFill>
                  <a:schemeClr val="tx2">
                    <a:shade val="75000"/>
                  </a:schemeClr>
                </a:solidFill>
              </a:defRPr>
            </a:lvl1pPr>
            <a:lvl2pPr>
              <a:buNone/>
              <a:defRPr sz="1400">
                <a:solidFill>
                  <a:schemeClr val="tx1">
                    <a:tint val="75000"/>
                  </a:schemeClr>
                </a:solidFill>
              </a:defRPr>
            </a:lvl2pPr>
            <a:lvl3pPr>
              <a:buNone/>
              <a:defRPr sz="1200">
                <a:solidFill>
                  <a:schemeClr val="tx1">
                    <a:tint val="75000"/>
                  </a:schemeClr>
                </a:solidFill>
              </a:defRPr>
            </a:lvl3pPr>
            <a:lvl4pPr>
              <a:buNone/>
              <a:defRPr sz="1100">
                <a:solidFill>
                  <a:schemeClr val="tx1">
                    <a:tint val="75000"/>
                  </a:schemeClr>
                </a:solidFill>
              </a:defRPr>
            </a:lvl4pPr>
            <a:lvl5pPr>
              <a:buNone/>
              <a:defRPr sz="11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pPr>
              <a:defRPr/>
            </a:pPr>
            <a:endParaRPr lang="en-US" altLang="en-US">
              <a:solidFill>
                <a:srgbClr val="000000"/>
              </a:solidFill>
            </a:endParaRPr>
          </a:p>
        </p:txBody>
      </p:sp>
      <p:sp>
        <p:nvSpPr>
          <p:cNvPr id="11" name="Footer Placeholder 10"/>
          <p:cNvSpPr>
            <a:spLocks noGrp="1"/>
          </p:cNvSpPr>
          <p:nvPr>
            <p:ph type="ftr" sz="quarter" idx="11"/>
          </p:nvPr>
        </p:nvSpPr>
        <p:spPr/>
        <p:txBody>
          <a:bodyPr/>
          <a:lstStyle/>
          <a:p>
            <a:pPr>
              <a:defRPr/>
            </a:pPr>
            <a:endParaRPr lang="en-US" altLang="en-US">
              <a:solidFill>
                <a:srgbClr val="000000"/>
              </a:solidFill>
            </a:endParaRPr>
          </a:p>
        </p:txBody>
      </p:sp>
      <p:sp>
        <p:nvSpPr>
          <p:cNvPr id="16" name="Slide Number Placeholder 15"/>
          <p:cNvSpPr>
            <a:spLocks noGrp="1"/>
          </p:cNvSpPr>
          <p:nvPr>
            <p:ph type="sldNum" sz="quarter" idx="12"/>
          </p:nvPr>
        </p:nvSpPr>
        <p:spPr/>
        <p:txBody>
          <a:bodyPr/>
          <a:lstStyle/>
          <a:p>
            <a:fld id="{F8E7A0D3-D252-4A05-BB98-34F6C2F96B6E}" type="slidenum">
              <a:rPr lang="en-US" altLang="en-US" smtClean="0">
                <a:solidFill>
                  <a:srgbClr val="000000"/>
                </a:solidFill>
              </a:rPr>
              <a:pPr/>
              <a:t>‹#›</a:t>
            </a:fld>
            <a:endParaRPr lang="en-US" altLang="en-US">
              <a:solidFill>
                <a:srgbClr val="000000"/>
              </a:solidFill>
            </a:endParaRPr>
          </a:p>
        </p:txBody>
      </p:sp>
      <p:sp>
        <p:nvSpPr>
          <p:cNvPr id="8" name="Title 7"/>
          <p:cNvSpPr>
            <a:spLocks noGrp="1"/>
          </p:cNvSpPr>
          <p:nvPr>
            <p:ph type="title"/>
          </p:nvPr>
        </p:nvSpPr>
        <p:spPr>
          <a:xfrm>
            <a:off x="180475" y="2947147"/>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72764407"/>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100"/>
            </a:lvl1pPr>
            <a:lvl2pPr>
              <a:defRPr sz="1800"/>
            </a:lvl2pPr>
            <a:lvl3pPr>
              <a:defRPr sz="1500"/>
            </a:lvl3pPr>
            <a:lvl4pPr>
              <a:defRPr sz="1400"/>
            </a:lvl4pPr>
            <a:lvl5pPr>
              <a:defRPr sz="1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100"/>
            </a:lvl1pPr>
            <a:lvl2pPr>
              <a:defRPr sz="1800"/>
            </a:lvl2pPr>
            <a:lvl3pPr>
              <a:defRPr sz="1500"/>
            </a:lvl3pPr>
            <a:lvl4pPr>
              <a:defRPr sz="1400"/>
            </a:lvl4pPr>
            <a:lvl5pPr>
              <a:defRPr sz="1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pPr>
              <a:defRPr/>
            </a:pPr>
            <a:endParaRPr lang="en-US" altLang="en-US">
              <a:solidFill>
                <a:srgbClr val="000000"/>
              </a:solidFill>
            </a:endParaRPr>
          </a:p>
        </p:txBody>
      </p:sp>
      <p:sp>
        <p:nvSpPr>
          <p:cNvPr id="10" name="Footer Placeholder 9"/>
          <p:cNvSpPr>
            <a:spLocks noGrp="1"/>
          </p:cNvSpPr>
          <p:nvPr>
            <p:ph type="ftr" sz="quarter" idx="11"/>
          </p:nvPr>
        </p:nvSpPr>
        <p:spPr/>
        <p:txBody>
          <a:bodyPr/>
          <a:lstStyle/>
          <a:p>
            <a:pPr>
              <a:defRPr/>
            </a:pPr>
            <a:endParaRPr lang="en-US" altLang="en-US">
              <a:solidFill>
                <a:srgbClr val="000000"/>
              </a:solidFill>
            </a:endParaRPr>
          </a:p>
        </p:txBody>
      </p:sp>
      <p:sp>
        <p:nvSpPr>
          <p:cNvPr id="31" name="Slide Number Placeholder 30"/>
          <p:cNvSpPr>
            <a:spLocks noGrp="1"/>
          </p:cNvSpPr>
          <p:nvPr>
            <p:ph type="sldNum" sz="quarter" idx="12"/>
          </p:nvPr>
        </p:nvSpPr>
        <p:spPr/>
        <p:txBody>
          <a:bodyPr/>
          <a:lstStyle/>
          <a:p>
            <a:fld id="{F376DFA5-5642-4A30-9820-4977C9E0826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1276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1" name="Footer Placeholder 2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6D0448ED-1A47-43D4-A196-370F5C2B4404}"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8470535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21"/>
            <a:ext cx="8610600" cy="882651"/>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5" y="666750"/>
            <a:ext cx="4290556" cy="639763"/>
          </a:xfrm>
        </p:spPr>
        <p:txBody>
          <a:bodyPr anchor="ctr"/>
          <a:lstStyle>
            <a:lvl1pPr marL="0" indent="0">
              <a:buNone/>
              <a:defRPr sz="1400" b="0" cap="all" baseline="0">
                <a:solidFill>
                  <a:schemeClr val="accent1">
                    <a:shade val="50000"/>
                  </a:schemeClr>
                </a:solidFill>
                <a:latin typeface="+mj-lt"/>
                <a:ea typeface="+mj-ea"/>
                <a:cs typeface="+mj-cs"/>
              </a:defRPr>
            </a:lvl1pPr>
            <a:lvl2pPr>
              <a:buNone/>
              <a:defRPr sz="1500" b="1"/>
            </a:lvl2pPr>
            <a:lvl3pPr>
              <a:buNone/>
              <a:defRPr sz="1400" b="1"/>
            </a:lvl3pPr>
            <a:lvl4pPr>
              <a:buNone/>
              <a:defRPr sz="1200" b="1"/>
            </a:lvl4pPr>
            <a:lvl5pPr>
              <a:buNone/>
              <a:defRPr sz="12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36" y="666750"/>
            <a:ext cx="4292241" cy="639763"/>
          </a:xfrm>
        </p:spPr>
        <p:txBody>
          <a:bodyPr anchor="ctr"/>
          <a:lstStyle>
            <a:lvl1pPr marL="0" indent="0">
              <a:buNone/>
              <a:defRPr sz="1400" b="0" cap="all" baseline="0">
                <a:solidFill>
                  <a:schemeClr val="accent1">
                    <a:shade val="50000"/>
                  </a:schemeClr>
                </a:solidFill>
                <a:latin typeface="+mj-lt"/>
                <a:ea typeface="+mj-ea"/>
                <a:cs typeface="+mj-cs"/>
              </a:defRPr>
            </a:lvl1pPr>
            <a:lvl2pPr>
              <a:buNone/>
              <a:defRPr sz="1500" b="1"/>
            </a:lvl2pPr>
            <a:lvl3pPr>
              <a:buNone/>
              <a:defRPr sz="1400" b="1"/>
            </a:lvl3pPr>
            <a:lvl4pPr>
              <a:buNone/>
              <a:defRPr sz="1200" b="1"/>
            </a:lvl4pPr>
            <a:lvl5pPr>
              <a:buNone/>
              <a:defRPr sz="12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5" y="1316189"/>
            <a:ext cx="4290556" cy="3941763"/>
          </a:xfrm>
        </p:spPr>
        <p:txBody>
          <a:bodyPr/>
          <a:lstStyle>
            <a:lvl1pPr>
              <a:defRPr sz="1800"/>
            </a:lvl1pPr>
            <a:lvl2pPr>
              <a:defRPr sz="1500"/>
            </a:lvl2pPr>
            <a:lvl3pPr>
              <a:defRPr sz="140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189"/>
            <a:ext cx="4288536" cy="3941763"/>
          </a:xfrm>
        </p:spPr>
        <p:txBody>
          <a:bodyPr/>
          <a:lstStyle>
            <a:lvl1pPr>
              <a:defRPr sz="1800"/>
            </a:lvl1pPr>
            <a:lvl2pPr>
              <a:defRPr sz="1500"/>
            </a:lvl2pPr>
            <a:lvl3pPr>
              <a:defRPr sz="140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ltLang="en-US">
              <a:solidFill>
                <a:srgbClr val="000000"/>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B4430FE7-6C23-4771-AAD1-7E149E223210}" type="slidenum">
              <a:rPr lang="en-US" altLang="en-US" smtClean="0">
                <a:solidFill>
                  <a:srgbClr val="000000"/>
                </a:solidFill>
              </a:rPr>
              <a:pPr/>
              <a:t>‹#›</a:t>
            </a:fld>
            <a:endParaRPr lang="en-US" altLang="en-US">
              <a:solidFill>
                <a:srgbClr val="000000"/>
              </a:solidFill>
            </a:endParaRPr>
          </a:p>
        </p:txBody>
      </p:sp>
      <p:sp>
        <p:nvSpPr>
          <p:cNvPr id="11" name="Straight Connector 10"/>
          <p:cNvSpPr>
            <a:spLocks noChangeShapeType="1"/>
          </p:cNvSpPr>
          <p:nvPr/>
        </p:nvSpPr>
        <p:spPr bwMode="auto">
          <a:xfrm>
            <a:off x="514350" y="601995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77" tIns="34289" rIns="68577" bIns="34289" anchor="t" compatLnSpc="1"/>
          <a:lstStyle/>
          <a:p>
            <a:pPr defTabSz="685766"/>
            <a:endParaRPr lang="en-US" sz="1400">
              <a:solidFill>
                <a:prstClr val="black"/>
              </a:solidFill>
            </a:endParaRPr>
          </a:p>
        </p:txBody>
      </p:sp>
    </p:spTree>
    <p:extLst>
      <p:ext uri="{BB962C8B-B14F-4D97-AF65-F5344CB8AC3E}">
        <p14:creationId xmlns:p14="http://schemas.microsoft.com/office/powerpoint/2010/main" val="29154432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pPr>
              <a:defRPr/>
            </a:pPr>
            <a:endParaRPr lang="en-US" altLang="en-US">
              <a:solidFill>
                <a:srgbClr val="000000"/>
              </a:solidFill>
            </a:endParaRPr>
          </a:p>
        </p:txBody>
      </p:sp>
      <p:sp>
        <p:nvSpPr>
          <p:cNvPr id="21" name="Footer Placeholder 20"/>
          <p:cNvSpPr>
            <a:spLocks noGrp="1"/>
          </p:cNvSpPr>
          <p:nvPr>
            <p:ph type="ftr" sz="quarter" idx="11"/>
          </p:nvPr>
        </p:nvSpPr>
        <p:spPr/>
        <p:txBody>
          <a:bodyPr/>
          <a:lstStyle/>
          <a:p>
            <a:pPr>
              <a:defRPr/>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EC5B951-C000-4D23-BE20-530013C7A1A0}"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02222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solidFill>
                <a:srgbClr val="000000"/>
              </a:solidFill>
            </a:endParaRPr>
          </a:p>
        </p:txBody>
      </p:sp>
      <p:sp>
        <p:nvSpPr>
          <p:cNvPr id="24" name="Footer Placeholder 23"/>
          <p:cNvSpPr>
            <a:spLocks noGrp="1"/>
          </p:cNvSpPr>
          <p:nvPr>
            <p:ph type="ftr" sz="quarter" idx="11"/>
          </p:nvPr>
        </p:nvSpPr>
        <p:spPr/>
        <p:txBody>
          <a:bodyPr/>
          <a:lstStyle/>
          <a:p>
            <a:pPr>
              <a:defRPr/>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5C3BA6D-00F4-4304-8790-83E5653D189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24904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26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77" tIns="34289" rIns="68577" bIns="34289" anchor="t" compatLnSpc="1"/>
          <a:lstStyle/>
          <a:p>
            <a:pPr defTabSz="685766"/>
            <a:endParaRPr lang="en-US" sz="1400">
              <a:solidFill>
                <a:prstClr val="black"/>
              </a:solidFill>
            </a:endParaRPr>
          </a:p>
        </p:txBody>
      </p:sp>
      <p:sp>
        <p:nvSpPr>
          <p:cNvPr id="12" name="Title 11"/>
          <p:cNvSpPr>
            <a:spLocks noGrp="1"/>
          </p:cNvSpPr>
          <p:nvPr>
            <p:ph type="title"/>
          </p:nvPr>
        </p:nvSpPr>
        <p:spPr>
          <a:xfrm>
            <a:off x="457200" y="5486403"/>
            <a:ext cx="8458200" cy="520700"/>
          </a:xfrm>
        </p:spPr>
        <p:txBody>
          <a:bodyPr anchor="ctr"/>
          <a:lstStyle>
            <a:lvl1pPr algn="l">
              <a:buNone/>
              <a:defRPr sz="1500" b="1"/>
            </a:lvl1pPr>
          </a:lstStyle>
          <a:p>
            <a:r>
              <a:rPr kumimoji="0" lang="en-US"/>
              <a:t>Click to edit Master title style</a:t>
            </a:r>
          </a:p>
        </p:txBody>
      </p:sp>
      <p:sp>
        <p:nvSpPr>
          <p:cNvPr id="26" name="Text Placeholder 25"/>
          <p:cNvSpPr>
            <a:spLocks noGrp="1"/>
          </p:cNvSpPr>
          <p:nvPr>
            <p:ph type="body" idx="2"/>
          </p:nvPr>
        </p:nvSpPr>
        <p:spPr>
          <a:xfrm>
            <a:off x="457219" y="609600"/>
            <a:ext cx="3008313" cy="4800600"/>
          </a:xfrm>
        </p:spPr>
        <p:txBody>
          <a:bodyPr/>
          <a:lstStyle>
            <a:lvl1pPr marL="0" indent="0">
              <a:buNone/>
              <a:defRPr sz="1100"/>
            </a:lvl1pPr>
            <a:lvl2pPr>
              <a:buNone/>
              <a:defRPr sz="900"/>
            </a:lvl2pPr>
            <a:lvl3pPr>
              <a:buNone/>
              <a:defRPr sz="800"/>
            </a:lvl3pPr>
            <a:lvl4pPr>
              <a:buNone/>
              <a:defRPr sz="700"/>
            </a:lvl4pPr>
            <a:lvl5pPr>
              <a:buNone/>
              <a:defRPr sz="7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2400"/>
            </a:lvl1pPr>
            <a:lvl2pPr>
              <a:defRPr sz="2100"/>
            </a:lvl2pPr>
            <a:lvl3pPr>
              <a:defRPr sz="1800"/>
            </a:lvl3pPr>
            <a:lvl4pPr>
              <a:defRPr sz="1500"/>
            </a:lvl4pPr>
            <a:lvl5pPr>
              <a:defRPr sz="15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000000"/>
              </a:solidFill>
            </a:endParaRPr>
          </a:p>
        </p:txBody>
      </p:sp>
      <p:sp>
        <p:nvSpPr>
          <p:cNvPr id="29" name="Footer Placeholder 28"/>
          <p:cNvSpPr>
            <a:spLocks noGrp="1"/>
          </p:cNvSpPr>
          <p:nvPr>
            <p:ph type="ftr" sz="quarter" idx="11"/>
          </p:nvPr>
        </p:nvSpPr>
        <p:spPr/>
        <p:txBody>
          <a:bodyPr/>
          <a:lstStyle/>
          <a:p>
            <a:pPr>
              <a:defRPr/>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9C2EC35D-1920-4EBE-93EB-E91AF23E04D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30618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24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0000"/>
              </a:solidFill>
            </a:endParaRPr>
          </a:p>
        </p:txBody>
      </p:sp>
      <p:sp>
        <p:nvSpPr>
          <p:cNvPr id="31" name="Slide Number Placeholder 30"/>
          <p:cNvSpPr>
            <a:spLocks noGrp="1"/>
          </p:cNvSpPr>
          <p:nvPr>
            <p:ph type="sldNum" sz="quarter" idx="12"/>
          </p:nvPr>
        </p:nvSpPr>
        <p:spPr/>
        <p:txBody>
          <a:bodyPr/>
          <a:lstStyle/>
          <a:p>
            <a:fld id="{FC09F7CB-36EE-4CA0-B4DC-2C00ED34BCCA}" type="slidenum">
              <a:rPr lang="en-US" altLang="en-US" smtClean="0">
                <a:solidFill>
                  <a:srgbClr val="000000"/>
                </a:solidFill>
              </a:rPr>
              <a:pPr/>
              <a:t>‹#›</a:t>
            </a:fld>
            <a:endParaRPr lang="en-US" altLang="en-US">
              <a:solidFill>
                <a:srgbClr val="000000"/>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1500" b="1"/>
            </a:lvl1pPr>
          </a:lstStyle>
          <a:p>
            <a:r>
              <a:rPr kumimoji="0" lang="en-US"/>
              <a:t>Click to edit Master title style</a:t>
            </a:r>
          </a:p>
        </p:txBody>
      </p:sp>
      <p:sp>
        <p:nvSpPr>
          <p:cNvPr id="26" name="Text Placeholder 25"/>
          <p:cNvSpPr>
            <a:spLocks noGrp="1"/>
          </p:cNvSpPr>
          <p:nvPr>
            <p:ph type="body" sz="half" idx="2"/>
          </p:nvPr>
        </p:nvSpPr>
        <p:spPr>
          <a:xfrm>
            <a:off x="381000" y="5533315"/>
            <a:ext cx="5867400" cy="768351"/>
          </a:xfrm>
        </p:spPr>
        <p:txBody>
          <a:bodyPr lIns="82292" tIns="0"/>
          <a:lstStyle>
            <a:lvl1pPr marL="0" indent="0">
              <a:buNone/>
              <a:defRPr sz="1100"/>
            </a:lvl1pPr>
            <a:lvl2pPr>
              <a:defRPr sz="900"/>
            </a:lvl2pPr>
            <a:lvl3pPr>
              <a:defRPr sz="800"/>
            </a:lvl3pPr>
            <a:lvl4pPr>
              <a:defRPr sz="700"/>
            </a:lvl4pPr>
            <a:lvl5pPr>
              <a:defRPr sz="7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20876666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F04CB849-60F9-495A-A972-4F1EF6979D8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71932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80"/>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80"/>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2D087F92-5384-4D59-B13D-164C3889AF5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29261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5036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9" name="Title 28"/>
          <p:cNvSpPr>
            <a:spLocks noGrp="1"/>
          </p:cNvSpPr>
          <p:nvPr>
            <p:ph type="ctrTitle"/>
          </p:nvPr>
        </p:nvSpPr>
        <p:spPr>
          <a:xfrm>
            <a:off x="381000" y="4853900"/>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 name="Footer Placeholder 1"/>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AE20F465-527A-49DB-93B4-AD046F592A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9627292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9" name="Footer Placeholder 18"/>
          <p:cNvSpPr>
            <a:spLocks noGrp="1"/>
          </p:cNvSpPr>
          <p:nvPr>
            <p:ph type="ftr" sz="quarter" idx="11"/>
          </p:nvPr>
        </p:nvSpPr>
        <p:spPr>
          <a:xfrm>
            <a:off x="3581400" y="76203"/>
            <a:ext cx="2895600" cy="288925"/>
          </a:xfrm>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B23128A7-346A-4F23-9BD1-CEC201610276}"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5822981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1" name="Footer Placeholder 1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p:txBody>
          <a:bodyPr/>
          <a:lstStyle/>
          <a:p>
            <a:pPr>
              <a:defRPr/>
            </a:pPr>
            <a:fld id="{85CF034A-A530-4BEC-9B8B-1CDA31A36F09}"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8" name="Title 7"/>
          <p:cNvSpPr>
            <a:spLocks noGrp="1"/>
          </p:cNvSpPr>
          <p:nvPr>
            <p:ph type="title"/>
          </p:nvPr>
        </p:nvSpPr>
        <p:spPr>
          <a:xfrm>
            <a:off x="180475" y="2947117"/>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404843880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4" name="Footer Placeholder 23"/>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0BA62CD0-7A4A-4B6E-B2BA-9D250451DE5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41411255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0" name="Footer Placeholder 9"/>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15434C66-0128-4B63-A426-C685864C797B}"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8796556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27"/>
            <a:ext cx="8610600" cy="882651"/>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5" y="666750"/>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36" y="666750"/>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5" y="1316503"/>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503"/>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pPr>
              <a:defRPr/>
            </a:pPr>
            <a:endParaRPr lang="en-US" altLang="en-US">
              <a:solidFill>
                <a:srgbClr val="F0A22E">
                  <a:shade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pPr>
              <a:defRPr/>
            </a:pPr>
            <a:fld id="{8DD81944-44F3-4541-9AEE-6396804530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1" name="Straight Connector 10"/>
          <p:cNvSpPr>
            <a:spLocks noChangeShapeType="1"/>
          </p:cNvSpPr>
          <p:nvPr/>
        </p:nvSpPr>
        <p:spPr bwMode="auto">
          <a:xfrm>
            <a:off x="514350" y="602026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8438267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1" name="Footer Placeholder 2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6D0448ED-1A47-43D4-A196-370F5C2B4404}"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3704806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4" name="Footer Placeholder 23"/>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0BA62CD0-7A4A-4B6E-B2BA-9D250451DE5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8772564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58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Title 11"/>
          <p:cNvSpPr>
            <a:spLocks noGrp="1"/>
          </p:cNvSpPr>
          <p:nvPr>
            <p:ph type="title"/>
          </p:nvPr>
        </p:nvSpPr>
        <p:spPr>
          <a:xfrm>
            <a:off x="457200" y="5486403"/>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19"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9" name="Footer Placeholder 28"/>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69BEEC5B-CFDF-4FF1-B2DD-AC502ABAAD1F}"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6369963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C0A8A29E-CA3A-4CD1-8133-35D5ABDAA156}"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6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2915810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ABFF793-D017-44A0-9F94-909E39B85A79}"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4844128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80"/>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80"/>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2620377-08FE-4819-82E9-3283327E777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1397277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pPr>
              <a:defRPr/>
            </a:pPr>
            <a:endParaRPr lang="en-US" altLang="en-US">
              <a:solidFill>
                <a:srgbClr val="000000"/>
              </a:solidFill>
            </a:endParaRPr>
          </a:p>
        </p:txBody>
      </p:sp>
      <p:sp>
        <p:nvSpPr>
          <p:cNvPr id="2" name="Footer Placeholder 1"/>
          <p:cNvSpPr>
            <a:spLocks noGrp="1"/>
          </p:cNvSpPr>
          <p:nvPr>
            <p:ph type="ftr" sz="quarter" idx="11"/>
          </p:nvPr>
        </p:nvSpPr>
        <p:spPr/>
        <p:txBody>
          <a:bodyPr/>
          <a:lstStyle/>
          <a:p>
            <a:pPr>
              <a:defRPr/>
            </a:pPr>
            <a:endParaRPr lang="en-US" altLang="en-US">
              <a:solidFill>
                <a:srgbClr val="000000"/>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DA1BDDD-1344-4AB7-900D-58B13640A0E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37989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000000"/>
              </a:solidFill>
            </a:endParaRPr>
          </a:p>
        </p:txBody>
      </p:sp>
      <p:sp>
        <p:nvSpPr>
          <p:cNvPr id="19" name="Footer Placeholder 18"/>
          <p:cNvSpPr>
            <a:spLocks noGrp="1"/>
          </p:cNvSpPr>
          <p:nvPr>
            <p:ph type="ftr" sz="quarter" idx="11"/>
          </p:nvPr>
        </p:nvSpPr>
        <p:spPr>
          <a:xfrm>
            <a:off x="3581400" y="76200"/>
            <a:ext cx="2895600" cy="288925"/>
          </a:xfrm>
        </p:spPr>
        <p:txBody>
          <a:bodyPr/>
          <a:lstStyle/>
          <a:p>
            <a:pPr>
              <a:defRPr/>
            </a:pPr>
            <a:endParaRPr lang="en-US" altLang="en-US">
              <a:solidFill>
                <a:srgbClr val="000000"/>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41B89FF-D990-4D67-A9D5-F1B40CDBB11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37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57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3"/>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19"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9" name="Footer Placeholder 28"/>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69BEEC5B-CFDF-4FF1-B2DD-AC502ABAAD1F}"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3737936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pPr>
              <a:defRPr/>
            </a:pPr>
            <a:endParaRPr lang="en-US" altLang="en-US">
              <a:solidFill>
                <a:srgbClr val="000000"/>
              </a:solidFill>
            </a:endParaRPr>
          </a:p>
        </p:txBody>
      </p:sp>
      <p:sp>
        <p:nvSpPr>
          <p:cNvPr id="11" name="Footer Placeholder 10"/>
          <p:cNvSpPr>
            <a:spLocks noGrp="1"/>
          </p:cNvSpPr>
          <p:nvPr>
            <p:ph type="ftr" sz="quarter" idx="11"/>
          </p:nvPr>
        </p:nvSpPr>
        <p:spPr/>
        <p:txBody>
          <a:bodyPr/>
          <a:lstStyle/>
          <a:p>
            <a:pPr>
              <a:defRPr/>
            </a:pPr>
            <a:endParaRPr lang="en-US" altLang="en-US">
              <a:solidFill>
                <a:srgbClr val="000000"/>
              </a:solidFill>
            </a:endParaRPr>
          </a:p>
        </p:txBody>
      </p:sp>
      <p:sp>
        <p:nvSpPr>
          <p:cNvPr id="16" name="Slide Number Placeholder 15"/>
          <p:cNvSpPr>
            <a:spLocks noGrp="1"/>
          </p:cNvSpPr>
          <p:nvPr>
            <p:ph type="sldNum" sz="quarter" idx="12"/>
          </p:nvPr>
        </p:nvSpPr>
        <p:spPr/>
        <p:txBody>
          <a:bodyPr/>
          <a:lstStyle/>
          <a:p>
            <a:fld id="{F8E7A0D3-D252-4A05-BB98-34F6C2F96B6E}" type="slidenum">
              <a:rPr lang="en-US" altLang="en-US" smtClean="0">
                <a:solidFill>
                  <a:srgbClr val="000000"/>
                </a:solidFill>
              </a:rPr>
              <a:pPr/>
              <a:t>‹#›</a:t>
            </a:fld>
            <a:endParaRPr lang="en-US" altLang="en-US">
              <a:solidFill>
                <a:srgbClr val="000000"/>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4202841542"/>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pPr>
              <a:defRPr/>
            </a:pPr>
            <a:endParaRPr lang="en-US" altLang="en-US">
              <a:solidFill>
                <a:srgbClr val="000000"/>
              </a:solidFill>
            </a:endParaRPr>
          </a:p>
        </p:txBody>
      </p:sp>
      <p:sp>
        <p:nvSpPr>
          <p:cNvPr id="10" name="Footer Placeholder 9"/>
          <p:cNvSpPr>
            <a:spLocks noGrp="1"/>
          </p:cNvSpPr>
          <p:nvPr>
            <p:ph type="ftr" sz="quarter" idx="11"/>
          </p:nvPr>
        </p:nvSpPr>
        <p:spPr/>
        <p:txBody>
          <a:bodyPr/>
          <a:lstStyle/>
          <a:p>
            <a:pPr>
              <a:defRPr/>
            </a:pPr>
            <a:endParaRPr lang="en-US" altLang="en-US">
              <a:solidFill>
                <a:srgbClr val="000000"/>
              </a:solidFill>
            </a:endParaRPr>
          </a:p>
        </p:txBody>
      </p:sp>
      <p:sp>
        <p:nvSpPr>
          <p:cNvPr id="31" name="Slide Number Placeholder 30"/>
          <p:cNvSpPr>
            <a:spLocks noGrp="1"/>
          </p:cNvSpPr>
          <p:nvPr>
            <p:ph type="sldNum" sz="quarter" idx="12"/>
          </p:nvPr>
        </p:nvSpPr>
        <p:spPr/>
        <p:txBody>
          <a:bodyPr/>
          <a:lstStyle/>
          <a:p>
            <a:fld id="{F376DFA5-5642-4A30-9820-4977C9E0826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00949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ltLang="en-US">
              <a:solidFill>
                <a:srgbClr val="000000"/>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B4430FE7-6C23-4771-AAD1-7E149E223210}" type="slidenum">
              <a:rPr lang="en-US" altLang="en-US" smtClean="0">
                <a:solidFill>
                  <a:srgbClr val="000000"/>
                </a:solidFill>
              </a:rPr>
              <a:pPr/>
              <a:t>‹#›</a:t>
            </a:fld>
            <a:endParaRPr lang="en-US" altLang="en-US">
              <a:solidFill>
                <a:srgbClr val="000000"/>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9100115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pPr>
              <a:defRPr/>
            </a:pPr>
            <a:endParaRPr lang="en-US" altLang="en-US">
              <a:solidFill>
                <a:srgbClr val="000000"/>
              </a:solidFill>
            </a:endParaRPr>
          </a:p>
        </p:txBody>
      </p:sp>
      <p:sp>
        <p:nvSpPr>
          <p:cNvPr id="21" name="Footer Placeholder 20"/>
          <p:cNvSpPr>
            <a:spLocks noGrp="1"/>
          </p:cNvSpPr>
          <p:nvPr>
            <p:ph type="ftr" sz="quarter" idx="11"/>
          </p:nvPr>
        </p:nvSpPr>
        <p:spPr/>
        <p:txBody>
          <a:bodyPr/>
          <a:lstStyle/>
          <a:p>
            <a:pPr>
              <a:defRPr/>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EC5B951-C000-4D23-BE20-530013C7A1A0}"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29045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solidFill>
                <a:srgbClr val="000000"/>
              </a:solidFill>
            </a:endParaRPr>
          </a:p>
        </p:txBody>
      </p:sp>
      <p:sp>
        <p:nvSpPr>
          <p:cNvPr id="24" name="Footer Placeholder 23"/>
          <p:cNvSpPr>
            <a:spLocks noGrp="1"/>
          </p:cNvSpPr>
          <p:nvPr>
            <p:ph type="ftr" sz="quarter" idx="11"/>
          </p:nvPr>
        </p:nvSpPr>
        <p:spPr/>
        <p:txBody>
          <a:bodyPr/>
          <a:lstStyle/>
          <a:p>
            <a:pPr>
              <a:defRPr/>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5C3BA6D-00F4-4304-8790-83E5653D189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18815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000000"/>
              </a:solidFill>
            </a:endParaRPr>
          </a:p>
        </p:txBody>
      </p:sp>
      <p:sp>
        <p:nvSpPr>
          <p:cNvPr id="29" name="Footer Placeholder 28"/>
          <p:cNvSpPr>
            <a:spLocks noGrp="1"/>
          </p:cNvSpPr>
          <p:nvPr>
            <p:ph type="ftr" sz="quarter" idx="11"/>
          </p:nvPr>
        </p:nvSpPr>
        <p:spPr/>
        <p:txBody>
          <a:bodyPr/>
          <a:lstStyle/>
          <a:p>
            <a:pPr>
              <a:defRPr/>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9C2EC35D-1920-4EBE-93EB-E91AF23E04D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31075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0000"/>
              </a:solidFill>
            </a:endParaRPr>
          </a:p>
        </p:txBody>
      </p:sp>
      <p:sp>
        <p:nvSpPr>
          <p:cNvPr id="31" name="Slide Number Placeholder 30"/>
          <p:cNvSpPr>
            <a:spLocks noGrp="1"/>
          </p:cNvSpPr>
          <p:nvPr>
            <p:ph type="sldNum" sz="quarter" idx="12"/>
          </p:nvPr>
        </p:nvSpPr>
        <p:spPr/>
        <p:txBody>
          <a:bodyPr/>
          <a:lstStyle/>
          <a:p>
            <a:fld id="{FC09F7CB-36EE-4CA0-B4DC-2C00ED34BCCA}" type="slidenum">
              <a:rPr lang="en-US" altLang="en-US" smtClean="0">
                <a:solidFill>
                  <a:srgbClr val="000000"/>
                </a:solidFill>
              </a:rPr>
              <a:pPr/>
              <a:t>‹#›</a:t>
            </a:fld>
            <a:endParaRPr lang="en-US" altLang="en-US">
              <a:solidFill>
                <a:srgbClr val="000000"/>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38169475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F04CB849-60F9-495A-A972-4F1EF6979D8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00781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2D087F92-5384-4D59-B13D-164C3889AF5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779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C0A8A29E-CA3A-4CD1-8133-35D5ABDAA156}"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62"/>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1744742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135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8"/>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base">
              <a:spcBef>
                <a:spcPct val="0"/>
              </a:spcBef>
              <a:spcAft>
                <a:spcPct val="0"/>
              </a:spcAft>
              <a:defRPr/>
            </a:pPr>
            <a:endParaRPr lang="en-US" altLang="en-US">
              <a:solidFill>
                <a:srgbClr val="F0A22E">
                  <a:shade val="75000"/>
                </a:srgbClr>
              </a:solidFill>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endParaRPr lang="en-US" altLang="en-US">
              <a:solidFill>
                <a:srgbClr val="F0A22E">
                  <a:shade val="75000"/>
                </a:srgbClr>
              </a:solidFill>
            </a:endParaRPr>
          </a:p>
        </p:txBody>
      </p:sp>
      <p:sp>
        <p:nvSpPr>
          <p:cNvPr id="5" name="Slide Number Placeholder 4"/>
          <p:cNvSpPr>
            <a:spLocks noGrp="1"/>
          </p:cNvSpPr>
          <p:nvPr>
            <p:ph type="sldNum" sz="quarter" idx="4"/>
          </p:nvPr>
        </p:nvSpPr>
        <p:spPr>
          <a:xfrm>
            <a:off x="8229600" y="647746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fld id="{CC1EEFF5-8528-429F-B42A-F95E1B31978B}" type="slidenum">
              <a:rPr lang="en-US" altLang="en-US" smtClean="0">
                <a:solidFill>
                  <a:srgbClr val="F0A22E">
                    <a:shade val="75000"/>
                  </a:srgbClr>
                </a:solidFill>
              </a:rPr>
              <a:pPr fontAlgn="base">
                <a:spcBef>
                  <a:spcPct val="0"/>
                </a:spcBef>
                <a:spcAft>
                  <a:spcPct val="0"/>
                </a:spcAft>
                <a:defRPr/>
              </a:pPr>
              <a:t>‹#›</a:t>
            </a:fld>
            <a:endParaRPr lang="en-US" alt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135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844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7339140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charset="0"/>
                <a:cs typeface="Arial" charset="0"/>
              </a:defRPr>
            </a:lvl1pPr>
          </a:lstStyle>
          <a:p>
            <a:pPr>
              <a:defRPr/>
            </a:pPr>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smtClean="0">
                <a:solidFill>
                  <a:schemeClr val="accent1">
                    <a:shade val="75000"/>
                  </a:schemeClr>
                </a:solidFill>
                <a:latin typeface="Arial" charset="0"/>
                <a:cs typeface="Arial" charset="0"/>
              </a:defRPr>
            </a:lvl1pPr>
          </a:lstStyle>
          <a:p>
            <a:pPr>
              <a:defRPr/>
            </a:pPr>
            <a:fld id="{CE3DBD70-9E07-4E4E-902C-0070DF68DCDB}" type="slidenum">
              <a:rPr lang="en-US">
                <a:solidFill>
                  <a:srgbClr val="F0A22E">
                    <a:shade val="75000"/>
                  </a:srgbClr>
                </a:solidFill>
              </a:rPr>
              <a:pPr>
                <a:def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Tree>
    <p:extLst>
      <p:ext uri="{BB962C8B-B14F-4D97-AF65-F5344CB8AC3E}">
        <p14:creationId xmlns:p14="http://schemas.microsoft.com/office/powerpoint/2010/main" val="2491366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2F288E0-7875-42C4-84C8-98DBBD3BF4D2}" type="datetimeFigureOut">
              <a:rPr lang="zh-CN" altLang="en-US" smtClean="0">
                <a:solidFill>
                  <a:prstClr val="black">
                    <a:tint val="75000"/>
                  </a:prstClr>
                </a:solidFill>
              </a:rPr>
              <a:pPr/>
              <a:t>2024/8/26</a:t>
            </a:fld>
            <a:endParaRPr lang="zh-CN" altLang="en-US">
              <a:solidFill>
                <a:prstClr val="black">
                  <a:tint val="75000"/>
                </a:prst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CN" altLang="en-US">
              <a:solidFill>
                <a:prstClr val="black">
                  <a:tint val="75000"/>
                </a:prst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7472488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auto">
              <a:spcBef>
                <a:spcPts val="0"/>
              </a:spcBef>
              <a:spcAft>
                <a:spcPts val="0"/>
              </a:spcAft>
            </a:pPr>
            <a:fld id="{82F288E0-7875-42C4-84C8-98DBBD3BF4D2}" type="datetimeFigureOut">
              <a:rPr lang="zh-CN" altLang="en-US" smtClean="0">
                <a:solidFill>
                  <a:prstClr val="black">
                    <a:tint val="75000"/>
                  </a:prstClr>
                </a:solidFill>
                <a:latin typeface="Franklin Gothic Book"/>
              </a:rPr>
              <a:pPr fontAlgn="auto">
                <a:spcBef>
                  <a:spcPts val="0"/>
                </a:spcBef>
                <a:spcAft>
                  <a:spcPts val="0"/>
                </a:spcAft>
              </a:pPr>
              <a:t>2024/8/26</a:t>
            </a:fld>
            <a:endParaRPr lang="zh-CN" altLang="en-US">
              <a:solidFill>
                <a:prstClr val="black">
                  <a:tint val="75000"/>
                </a:prstClr>
              </a:solidFill>
              <a:latin typeface="Franklin Gothic Book"/>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auto">
              <a:spcBef>
                <a:spcPts val="0"/>
              </a:spcBef>
              <a:spcAft>
                <a:spcPts val="0"/>
              </a:spcAft>
            </a:pPr>
            <a:endParaRPr lang="zh-CN" altLang="en-US">
              <a:solidFill>
                <a:prstClr val="black">
                  <a:tint val="75000"/>
                </a:prstClr>
              </a:solidFill>
              <a:latin typeface="Franklin Gothic Book"/>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auto">
              <a:spcBef>
                <a:spcPts val="0"/>
              </a:spcBef>
              <a:spcAft>
                <a:spcPts val="0"/>
              </a:spcAft>
            </a:pPr>
            <a:fld id="{7D9BB5D0-35E4-459D-AEF3-FE4D7C45CC19}" type="slidenum">
              <a:rPr lang="zh-CN" altLang="en-US" smtClean="0">
                <a:solidFill>
                  <a:prstClr val="black">
                    <a:tint val="75000"/>
                  </a:prstClr>
                </a:solidFill>
                <a:latin typeface="Franklin Gothic Book"/>
              </a:rPr>
              <a:pPr fontAlgn="auto">
                <a:spcBef>
                  <a:spcPts val="0"/>
                </a:spcBef>
                <a:spcAft>
                  <a:spcPts val="0"/>
                </a:spcAft>
              </a:pPr>
              <a:t>‹#›</a:t>
            </a:fld>
            <a:endParaRPr lang="zh-CN" altLang="en-US">
              <a:solidFill>
                <a:prstClr val="black">
                  <a:tint val="75000"/>
                </a:prstClr>
              </a:solidFill>
              <a:latin typeface="Franklin Gothic Book"/>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ndParaRPr>
          </a:p>
        </p:txBody>
      </p:sp>
    </p:spTree>
    <p:extLst>
      <p:ext uri="{BB962C8B-B14F-4D97-AF65-F5344CB8AC3E}">
        <p14:creationId xmlns:p14="http://schemas.microsoft.com/office/powerpoint/2010/main" val="1698963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charset="0"/>
                <a:cs typeface="Arial" charset="0"/>
              </a:defRPr>
            </a:lvl1pPr>
          </a:lstStyle>
          <a:p>
            <a:pPr fontAlgn="base">
              <a:spcBef>
                <a:spcPct val="0"/>
              </a:spcBef>
              <a:spcAft>
                <a:spcPct val="0"/>
              </a:spcAft>
              <a:defRPr/>
            </a:pPr>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fontAlgn="base">
              <a:spcBef>
                <a:spcPct val="0"/>
              </a:spcBef>
              <a:spcAft>
                <a:spcPct val="0"/>
              </a:spcAft>
              <a:defRPr/>
            </a:pPr>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smtClean="0">
                <a:solidFill>
                  <a:schemeClr val="accent1">
                    <a:shade val="75000"/>
                  </a:schemeClr>
                </a:solidFill>
                <a:latin typeface="Arial" charset="0"/>
                <a:cs typeface="Arial" charset="0"/>
              </a:defRPr>
            </a:lvl1pPr>
          </a:lstStyle>
          <a:p>
            <a:pPr fontAlgn="base">
              <a:spcBef>
                <a:spcPct val="0"/>
              </a:spcBef>
              <a:spcAft>
                <a:spcPct val="0"/>
              </a:spcAft>
              <a:defRPr/>
            </a:pPr>
            <a:fld id="{CE3DBD70-9E07-4E4E-902C-0070DF68DCDB}" type="slidenum">
              <a:rPr lang="en-US">
                <a:solidFill>
                  <a:srgbClr val="F0A22E">
                    <a:shade val="75000"/>
                  </a:srgbClr>
                </a:solidFill>
              </a:rPr>
              <a:pPr fontAlgn="base">
                <a:spcBef>
                  <a:spcPct val="0"/>
                </a:spcBef>
                <a:spcAft>
                  <a:spcPct val="0"/>
                </a:spcAft>
                <a:def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Tree>
    <p:extLst>
      <p:ext uri="{BB962C8B-B14F-4D97-AF65-F5344CB8AC3E}">
        <p14:creationId xmlns:p14="http://schemas.microsoft.com/office/powerpoint/2010/main" val="17582599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104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77" tIns="34289" rIns="68577" bIns="34289" anchor="t" compatLnSpc="1"/>
          <a:lstStyle/>
          <a:p>
            <a:pPr defTabSz="685766"/>
            <a:endParaRPr lang="en-US" sz="1400">
              <a:solidFill>
                <a:prstClr val="black"/>
              </a:solidFill>
            </a:endParaRPr>
          </a:p>
        </p:txBody>
      </p:sp>
      <p:sp>
        <p:nvSpPr>
          <p:cNvPr id="8" name="Text Placeholder 7"/>
          <p:cNvSpPr>
            <a:spLocks noGrp="1"/>
          </p:cNvSpPr>
          <p:nvPr>
            <p:ph type="body" idx="1"/>
          </p:nvPr>
        </p:nvSpPr>
        <p:spPr>
          <a:xfrm>
            <a:off x="304800" y="1554168"/>
            <a:ext cx="8686800" cy="4525963"/>
          </a:xfrm>
          <a:prstGeom prst="rect">
            <a:avLst/>
          </a:prstGeom>
        </p:spPr>
        <p:txBody>
          <a:bodyPr vert="horz" lIns="68577" tIns="34289" rIns="68577" bIns="34289">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3"/>
            <a:ext cx="2514600" cy="288925"/>
          </a:xfrm>
          <a:prstGeom prst="rect">
            <a:avLst/>
          </a:prstGeom>
        </p:spPr>
        <p:txBody>
          <a:bodyPr vert="horz" lIns="68577" tIns="34289" rIns="68577" bIns="34289"/>
          <a:lstStyle>
            <a:lvl1pPr algn="l" eaLnBrk="1" latinLnBrk="0" hangingPunct="1">
              <a:defRPr kumimoji="0" sz="900">
                <a:solidFill>
                  <a:schemeClr val="accent1">
                    <a:shade val="75000"/>
                  </a:schemeClr>
                </a:solidFill>
              </a:defRPr>
            </a:lvl1pPr>
          </a:lstStyle>
          <a:p>
            <a:pPr defTabSz="685766" fontAlgn="base">
              <a:spcBef>
                <a:spcPct val="0"/>
              </a:spcBef>
              <a:spcAft>
                <a:spcPct val="0"/>
              </a:spcAft>
              <a:defRPr/>
            </a:pPr>
            <a:endParaRPr lang="en-US" altLang="en-US">
              <a:solidFill>
                <a:srgbClr val="000000"/>
              </a:solidFill>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lIns="68577" tIns="34289" rIns="68577" bIns="34289"/>
          <a:lstStyle>
            <a:lvl1pPr algn="r" eaLnBrk="1" latinLnBrk="0" hangingPunct="1">
              <a:defRPr kumimoji="0" sz="900">
                <a:solidFill>
                  <a:schemeClr val="accent1">
                    <a:shade val="75000"/>
                  </a:schemeClr>
                </a:solidFill>
              </a:defRPr>
            </a:lvl1pPr>
          </a:lstStyle>
          <a:p>
            <a:pPr defTabSz="685766" fontAlgn="base">
              <a:spcBef>
                <a:spcPct val="0"/>
              </a:spcBef>
              <a:spcAft>
                <a:spcPct val="0"/>
              </a:spcAft>
              <a:defRPr/>
            </a:pPr>
            <a:endParaRPr lang="en-US" altLang="en-US">
              <a:solidFill>
                <a:srgbClr val="000000"/>
              </a:solidFill>
            </a:endParaRPr>
          </a:p>
        </p:txBody>
      </p:sp>
      <p:sp>
        <p:nvSpPr>
          <p:cNvPr id="5" name="Slide Number Placeholder 4"/>
          <p:cNvSpPr>
            <a:spLocks noGrp="1"/>
          </p:cNvSpPr>
          <p:nvPr>
            <p:ph type="sldNum" sz="quarter" idx="4"/>
          </p:nvPr>
        </p:nvSpPr>
        <p:spPr>
          <a:xfrm>
            <a:off x="8229600" y="6477149"/>
            <a:ext cx="762000" cy="244475"/>
          </a:xfrm>
          <a:prstGeom prst="rect">
            <a:avLst/>
          </a:prstGeom>
        </p:spPr>
        <p:txBody>
          <a:bodyPr vert="horz" lIns="68577" tIns="34289" rIns="68577" bIns="34289"/>
          <a:lstStyle>
            <a:lvl1pPr algn="r" eaLnBrk="1" latinLnBrk="0" hangingPunct="1">
              <a:defRPr kumimoji="0" sz="900">
                <a:solidFill>
                  <a:schemeClr val="accent1">
                    <a:shade val="75000"/>
                  </a:schemeClr>
                </a:solidFill>
              </a:defRPr>
            </a:lvl1pPr>
          </a:lstStyle>
          <a:p>
            <a:pPr defTabSz="685766" fontAlgn="base">
              <a:spcBef>
                <a:spcPct val="0"/>
              </a:spcBef>
              <a:spcAft>
                <a:spcPct val="0"/>
              </a:spcAft>
            </a:pPr>
            <a:fld id="{C6B76874-3417-4D30-9670-B0CDDC11FFFA}" type="slidenum">
              <a:rPr lang="en-US" altLang="en-US" smtClean="0">
                <a:solidFill>
                  <a:srgbClr val="000000"/>
                </a:solidFill>
              </a:rPr>
              <a:pPr defTabSz="685766" fontAlgn="base">
                <a:spcBef>
                  <a:spcPct val="0"/>
                </a:spcBef>
                <a:spcAft>
                  <a:spcPct val="0"/>
                </a:spcAft>
              </a:pPr>
              <a:t>‹#›</a:t>
            </a:fld>
            <a:endParaRPr lang="en-US" altLang="en-US">
              <a:solidFill>
                <a:srgbClr val="000000"/>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lIns="68577" tIns="34289" rIns="68577" bIns="34289" anchor="ctr">
            <a:normAutofit/>
          </a:bodyPr>
          <a:lstStyle/>
          <a:p>
            <a:r>
              <a:rPr kumimoji="0" lang="en-US"/>
              <a:t>Click to edit Master title style</a:t>
            </a:r>
          </a:p>
        </p:txBody>
      </p:sp>
      <p:sp>
        <p:nvSpPr>
          <p:cNvPr id="9" name="Straight Connector 8"/>
          <p:cNvSpPr>
            <a:spLocks noChangeShapeType="1"/>
          </p:cNvSpPr>
          <p:nvPr/>
        </p:nvSpPr>
        <p:spPr bwMode="auto">
          <a:xfrm>
            <a:off x="514350" y="105104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77" tIns="34289" rIns="68577" bIns="34289" anchor="t" compatLnSpc="1"/>
          <a:lstStyle/>
          <a:p>
            <a:pPr defTabSz="685766"/>
            <a:endParaRPr lang="en-US" sz="1400">
              <a:solidFill>
                <a:prstClr val="black"/>
              </a:solidFill>
            </a:endParaRPr>
          </a:p>
        </p:txBody>
      </p:sp>
      <p:sp>
        <p:nvSpPr>
          <p:cNvPr id="12" name="Straight Connector 11"/>
          <p:cNvSpPr>
            <a:spLocks noChangeShapeType="1"/>
          </p:cNvSpPr>
          <p:nvPr/>
        </p:nvSpPr>
        <p:spPr bwMode="auto">
          <a:xfrm>
            <a:off x="514350" y="105813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77" tIns="34289" rIns="68577" bIns="34289" anchor="t" compatLnSpc="1"/>
          <a:lstStyle/>
          <a:p>
            <a:pPr defTabSz="685766"/>
            <a:endParaRPr lang="en-US" sz="1400">
              <a:solidFill>
                <a:prstClr val="black"/>
              </a:solidFill>
            </a:endParaRPr>
          </a:p>
        </p:txBody>
      </p:sp>
    </p:spTree>
    <p:extLst>
      <p:ext uri="{BB962C8B-B14F-4D97-AF65-F5344CB8AC3E}">
        <p14:creationId xmlns:p14="http://schemas.microsoft.com/office/powerpoint/2010/main" val="206767558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27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257162" indent="-257162"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1pPr>
      <a:lvl2pPr marL="557185" indent="-214303" algn="l" rtl="0" eaLnBrk="1" latinLnBrk="0" hangingPunct="1">
        <a:spcBef>
          <a:spcPct val="20000"/>
        </a:spcBef>
        <a:buClr>
          <a:schemeClr val="accent1"/>
        </a:buClr>
        <a:buSzPct val="70000"/>
        <a:buFont typeface="Wingdings 2"/>
        <a:buChar char=""/>
        <a:defRPr kumimoji="0" sz="2100" kern="1200">
          <a:solidFill>
            <a:schemeClr val="tx2"/>
          </a:solidFill>
          <a:latin typeface="+mn-lt"/>
          <a:ea typeface="+mn-ea"/>
          <a:cs typeface="+mn-cs"/>
        </a:defRPr>
      </a:lvl2pPr>
      <a:lvl3pPr marL="857207" indent="-171442" algn="l" rtl="0" eaLnBrk="1" latinLnBrk="0" hangingPunct="1">
        <a:spcBef>
          <a:spcPct val="20000"/>
        </a:spcBef>
        <a:buClr>
          <a:schemeClr val="accent1"/>
        </a:buClr>
        <a:buSzPct val="70000"/>
        <a:buFont typeface="Wingdings 2"/>
        <a:buChar char=""/>
        <a:defRPr kumimoji="0" sz="1800" kern="1200">
          <a:solidFill>
            <a:schemeClr val="tx2"/>
          </a:solidFill>
          <a:latin typeface="+mn-lt"/>
          <a:ea typeface="+mn-ea"/>
          <a:cs typeface="+mn-cs"/>
        </a:defRPr>
      </a:lvl3pPr>
      <a:lvl4pPr marL="1200090" indent="-171442" algn="l" rtl="0" eaLnBrk="1" latinLnBrk="0" hangingPunct="1">
        <a:spcBef>
          <a:spcPct val="20000"/>
        </a:spcBef>
        <a:buClr>
          <a:schemeClr val="accent1"/>
        </a:buClr>
        <a:buSzPct val="70000"/>
        <a:buFont typeface="Wingdings 2"/>
        <a:buChar char=""/>
        <a:defRPr kumimoji="0" sz="1500" kern="1200">
          <a:solidFill>
            <a:schemeClr val="tx2"/>
          </a:solidFill>
          <a:latin typeface="+mn-lt"/>
          <a:ea typeface="+mn-ea"/>
          <a:cs typeface="+mn-cs"/>
        </a:defRPr>
      </a:lvl4pPr>
      <a:lvl5pPr marL="1542974" indent="-171442" algn="l" rtl="0" eaLnBrk="1" latinLnBrk="0" hangingPunct="1">
        <a:spcBef>
          <a:spcPct val="20000"/>
        </a:spcBef>
        <a:buClr>
          <a:schemeClr val="accent1"/>
        </a:buClr>
        <a:buSzPct val="60000"/>
        <a:buFont typeface="Wingdings 2"/>
        <a:buChar char=""/>
        <a:defRPr kumimoji="0" sz="1400" kern="1200">
          <a:solidFill>
            <a:schemeClr val="tx2"/>
          </a:solidFill>
          <a:latin typeface="+mn-lt"/>
          <a:ea typeface="+mn-ea"/>
          <a:cs typeface="+mn-cs"/>
        </a:defRPr>
      </a:lvl5pPr>
      <a:lvl6pPr marL="1885856" indent="-171442" algn="l" rtl="0" eaLnBrk="1" latinLnBrk="0" hangingPunct="1">
        <a:spcBef>
          <a:spcPct val="20000"/>
        </a:spcBef>
        <a:buClr>
          <a:schemeClr val="accent1"/>
        </a:buClr>
        <a:buSzPct val="60000"/>
        <a:buFont typeface="Wingdings 2"/>
        <a:buChar char=""/>
        <a:defRPr kumimoji="0" sz="1400" kern="1200">
          <a:solidFill>
            <a:schemeClr val="tx2"/>
          </a:solidFill>
          <a:latin typeface="+mn-lt"/>
          <a:ea typeface="+mn-ea"/>
          <a:cs typeface="+mn-cs"/>
        </a:defRPr>
      </a:lvl6pPr>
      <a:lvl7pPr marL="2228739" indent="-171442" algn="l" rtl="0" eaLnBrk="1" latinLnBrk="0" hangingPunct="1">
        <a:spcBef>
          <a:spcPct val="20000"/>
        </a:spcBef>
        <a:buClr>
          <a:schemeClr val="accent1"/>
        </a:buClr>
        <a:buSzPct val="60000"/>
        <a:buFont typeface="Wingdings 2"/>
        <a:buChar char=""/>
        <a:defRPr kumimoji="0" sz="1200" kern="1200">
          <a:solidFill>
            <a:schemeClr val="tx2"/>
          </a:solidFill>
          <a:latin typeface="+mn-lt"/>
          <a:ea typeface="+mn-ea"/>
          <a:cs typeface="+mn-cs"/>
        </a:defRPr>
      </a:lvl7pPr>
      <a:lvl8pPr marL="2571622" indent="-171442" algn="l" rtl="0" eaLnBrk="1" latinLnBrk="0" hangingPunct="1">
        <a:spcBef>
          <a:spcPct val="20000"/>
        </a:spcBef>
        <a:buClr>
          <a:schemeClr val="accent1"/>
        </a:buClr>
        <a:buSzPct val="60000"/>
        <a:buFont typeface="Wingdings 2"/>
        <a:buChar char=""/>
        <a:defRPr kumimoji="0" sz="1200" kern="1200" baseline="0">
          <a:solidFill>
            <a:schemeClr val="tx2"/>
          </a:solidFill>
          <a:latin typeface="+mn-lt"/>
          <a:ea typeface="+mn-ea"/>
          <a:cs typeface="+mn-cs"/>
        </a:defRPr>
      </a:lvl8pPr>
      <a:lvl9pPr marL="2914505" indent="-171442" algn="l" rtl="0" eaLnBrk="1" latinLnBrk="0" hangingPunct="1">
        <a:spcBef>
          <a:spcPct val="20000"/>
        </a:spcBef>
        <a:buClr>
          <a:schemeClr val="accent1"/>
        </a:buClr>
        <a:buSzPct val="60000"/>
        <a:buFont typeface="Wingdings 2"/>
        <a:buChar char=""/>
        <a:defRPr kumimoji="0" sz="11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4" algn="l" rtl="0" eaLnBrk="1" latinLnBrk="0" hangingPunct="1">
        <a:defRPr kumimoji="0" kern="1200">
          <a:solidFill>
            <a:schemeClr val="tx1"/>
          </a:solidFill>
          <a:latin typeface="+mn-lt"/>
          <a:ea typeface="+mn-ea"/>
          <a:cs typeface="+mn-cs"/>
        </a:defRPr>
      </a:lvl2pPr>
      <a:lvl3pPr marL="685766" algn="l" rtl="0" eaLnBrk="1" latinLnBrk="0" hangingPunct="1">
        <a:defRPr kumimoji="0" kern="1200">
          <a:solidFill>
            <a:schemeClr val="tx1"/>
          </a:solidFill>
          <a:latin typeface="+mn-lt"/>
          <a:ea typeface="+mn-ea"/>
          <a:cs typeface="+mn-cs"/>
        </a:defRPr>
      </a:lvl3pPr>
      <a:lvl4pPr marL="1028649" algn="l" rtl="0" eaLnBrk="1" latinLnBrk="0" hangingPunct="1">
        <a:defRPr kumimoji="0" kern="1200">
          <a:solidFill>
            <a:schemeClr val="tx1"/>
          </a:solidFill>
          <a:latin typeface="+mn-lt"/>
          <a:ea typeface="+mn-ea"/>
          <a:cs typeface="+mn-cs"/>
        </a:defRPr>
      </a:lvl4pPr>
      <a:lvl5pPr marL="1371532" algn="l" rtl="0" eaLnBrk="1" latinLnBrk="0" hangingPunct="1">
        <a:defRPr kumimoji="0" kern="1200">
          <a:solidFill>
            <a:schemeClr val="tx1"/>
          </a:solidFill>
          <a:latin typeface="+mn-lt"/>
          <a:ea typeface="+mn-ea"/>
          <a:cs typeface="+mn-cs"/>
        </a:defRPr>
      </a:lvl5pPr>
      <a:lvl6pPr marL="1714415" algn="l" rtl="0" eaLnBrk="1" latinLnBrk="0" hangingPunct="1">
        <a:defRPr kumimoji="0" kern="1200">
          <a:solidFill>
            <a:schemeClr val="tx1"/>
          </a:solidFill>
          <a:latin typeface="+mn-lt"/>
          <a:ea typeface="+mn-ea"/>
          <a:cs typeface="+mn-cs"/>
        </a:defRPr>
      </a:lvl6pPr>
      <a:lvl7pPr marL="2057297" algn="l" rtl="0" eaLnBrk="1" latinLnBrk="0" hangingPunct="1">
        <a:defRPr kumimoji="0" kern="1200">
          <a:solidFill>
            <a:schemeClr val="tx1"/>
          </a:solidFill>
          <a:latin typeface="+mn-lt"/>
          <a:ea typeface="+mn-ea"/>
          <a:cs typeface="+mn-cs"/>
        </a:defRPr>
      </a:lvl7pPr>
      <a:lvl8pPr marL="2400180" algn="l" rtl="0" eaLnBrk="1" latinLnBrk="0" hangingPunct="1">
        <a:defRPr kumimoji="0" kern="1200">
          <a:solidFill>
            <a:schemeClr val="tx1"/>
          </a:solidFill>
          <a:latin typeface="+mn-lt"/>
          <a:ea typeface="+mn-ea"/>
          <a:cs typeface="+mn-cs"/>
        </a:defRPr>
      </a:lvl8pPr>
      <a:lvl9pPr marL="2743064"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136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Text Placeholder 7"/>
          <p:cNvSpPr>
            <a:spLocks noGrp="1"/>
          </p:cNvSpPr>
          <p:nvPr>
            <p:ph type="body" idx="1"/>
          </p:nvPr>
        </p:nvSpPr>
        <p:spPr>
          <a:xfrm>
            <a:off x="304800" y="1554168"/>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base">
              <a:spcBef>
                <a:spcPct val="0"/>
              </a:spcBef>
              <a:spcAft>
                <a:spcPct val="0"/>
              </a:spcAft>
              <a:defRPr/>
            </a:pPr>
            <a:endParaRPr lang="en-US" altLang="en-US">
              <a:solidFill>
                <a:srgbClr val="F0A22E">
                  <a:shade val="75000"/>
                </a:srgbClr>
              </a:solidFill>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endParaRPr lang="en-US" altLang="en-US">
              <a:solidFill>
                <a:srgbClr val="F0A22E">
                  <a:shade val="75000"/>
                </a:srgbClr>
              </a:solidFill>
            </a:endParaRPr>
          </a:p>
        </p:txBody>
      </p:sp>
      <p:sp>
        <p:nvSpPr>
          <p:cNvPr id="5" name="Slide Number Placeholder 4"/>
          <p:cNvSpPr>
            <a:spLocks noGrp="1"/>
          </p:cNvSpPr>
          <p:nvPr>
            <p:ph type="sldNum" sz="quarter" idx="4"/>
          </p:nvPr>
        </p:nvSpPr>
        <p:spPr>
          <a:xfrm>
            <a:off x="8229600" y="6477467"/>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fld id="{CC1EEFF5-8528-429F-B42A-F95E1B31978B}" type="slidenum">
              <a:rPr lang="en-US" altLang="en-US" smtClean="0">
                <a:solidFill>
                  <a:srgbClr val="F0A22E">
                    <a:shade val="75000"/>
                  </a:srgbClr>
                </a:solidFill>
              </a:rPr>
              <a:pPr fontAlgn="base">
                <a:spcBef>
                  <a:spcPct val="0"/>
                </a:spcBef>
                <a:spcAft>
                  <a:spcPct val="0"/>
                </a:spcAft>
                <a:defRPr/>
              </a:pPr>
              <a:t>‹#›</a:t>
            </a:fld>
            <a:endParaRPr lang="en-US" alt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136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Straight Connector 11"/>
          <p:cNvSpPr>
            <a:spLocks noChangeShapeType="1"/>
          </p:cNvSpPr>
          <p:nvPr/>
        </p:nvSpPr>
        <p:spPr bwMode="auto">
          <a:xfrm>
            <a:off x="514350" y="105845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108091517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base">
              <a:spcBef>
                <a:spcPct val="0"/>
              </a:spcBef>
              <a:spcAft>
                <a:spcPct val="0"/>
              </a:spcAft>
              <a:defRPr/>
            </a:pPr>
            <a:endParaRPr lang="en-US" altLang="en-US">
              <a:solidFill>
                <a:srgbClr val="000000"/>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endParaRPr lang="en-US" altLang="en-US">
              <a:solidFill>
                <a:srgbClr val="000000"/>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pPr>
            <a:fld id="{C6B76874-3417-4D30-9670-B0CDDC11FFFA}"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35025755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gif"/><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1.wmf"/><Relationship Id="rId4" Type="http://schemas.openxmlformats.org/officeDocument/2006/relationships/image" Target="../media/image5.png"/><Relationship Id="rId9" Type="http://schemas.openxmlformats.org/officeDocument/2006/relationships/image" Target="../media/image10.wmf"/></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7.jpeg"/><Relationship Id="rId7" Type="http://schemas.openxmlformats.org/officeDocument/2006/relationships/image" Target="../media/image11.wmf"/><Relationship Id="rId12" Type="http://schemas.openxmlformats.org/officeDocument/2006/relationships/image" Target="../media/image49.wmf"/><Relationship Id="rId2" Type="http://schemas.openxmlformats.org/officeDocument/2006/relationships/image" Target="../media/image46.jpeg"/><Relationship Id="rId1" Type="http://schemas.openxmlformats.org/officeDocument/2006/relationships/slideLayout" Target="../slideLayouts/slideLayout40.xml"/><Relationship Id="rId6" Type="http://schemas.openxmlformats.org/officeDocument/2006/relationships/image" Target="../media/image10.wmf"/><Relationship Id="rId11" Type="http://schemas.openxmlformats.org/officeDocument/2006/relationships/image" Target="../media/image27.gif"/><Relationship Id="rId5" Type="http://schemas.openxmlformats.org/officeDocument/2006/relationships/image" Target="../media/image9.wmf"/><Relationship Id="rId10" Type="http://schemas.openxmlformats.org/officeDocument/2006/relationships/image" Target="../media/image18.gif"/><Relationship Id="rId4" Type="http://schemas.openxmlformats.org/officeDocument/2006/relationships/image" Target="../media/image8.wmf"/><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8" Type="http://schemas.openxmlformats.org/officeDocument/2006/relationships/image" Target="../media/image53.gif"/><Relationship Id="rId3" Type="http://schemas.openxmlformats.org/officeDocument/2006/relationships/image" Target="../media/image51.gif"/><Relationship Id="rId7" Type="http://schemas.openxmlformats.org/officeDocument/2006/relationships/image" Target="../media/image27.gif"/><Relationship Id="rId2" Type="http://schemas.openxmlformats.org/officeDocument/2006/relationships/image" Target="../media/image50.jpeg"/><Relationship Id="rId1" Type="http://schemas.openxmlformats.org/officeDocument/2006/relationships/slideLayout" Target="../slideLayouts/slideLayout73.xml"/><Relationship Id="rId6" Type="http://schemas.openxmlformats.org/officeDocument/2006/relationships/image" Target="../media/image48.png"/><Relationship Id="rId5" Type="http://schemas.openxmlformats.org/officeDocument/2006/relationships/image" Target="../media/image52.png"/><Relationship Id="rId4" Type="http://schemas.openxmlformats.org/officeDocument/2006/relationships/image" Target="../media/image29.png"/><Relationship Id="rId9" Type="http://schemas.openxmlformats.org/officeDocument/2006/relationships/image" Target="../media/image18.gif"/></Relationships>
</file>

<file path=ppt/slides/_rels/slide15.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79.xml"/><Relationship Id="rId5" Type="http://schemas.openxmlformats.org/officeDocument/2006/relationships/image" Target="../media/image58.png"/><Relationship Id="rId4" Type="http://schemas.openxmlformats.org/officeDocument/2006/relationships/image" Target="../media/image57.gif"/></Relationships>
</file>

<file path=ppt/slides/_rels/slide17.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60.gif"/><Relationship Id="rId7" Type="http://schemas.openxmlformats.org/officeDocument/2006/relationships/image" Target="../media/image29.png"/><Relationship Id="rId2" Type="http://schemas.openxmlformats.org/officeDocument/2006/relationships/image" Target="../media/image59.gif"/><Relationship Id="rId1" Type="http://schemas.openxmlformats.org/officeDocument/2006/relationships/slideLayout" Target="../slideLayouts/slideLayout62.xml"/><Relationship Id="rId6" Type="http://schemas.openxmlformats.org/officeDocument/2006/relationships/image" Target="../media/image17.gif"/><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3.gif"/></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2.xml"/><Relationship Id="rId5" Type="http://schemas.openxmlformats.org/officeDocument/2006/relationships/image" Target="../media/image67.gif"/><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gif"/><Relationship Id="rId7" Type="http://schemas.openxmlformats.org/officeDocument/2006/relationships/image" Target="../media/image17.gif"/><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19.gif"/></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23.wmf"/></Relationships>
</file>

<file path=ppt/slides/_rels/slide6.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46.xml"/><Relationship Id="rId6" Type="http://schemas.openxmlformats.org/officeDocument/2006/relationships/image" Target="../media/image28.gif"/><Relationship Id="rId5" Type="http://schemas.openxmlformats.org/officeDocument/2006/relationships/image" Target="../media/image6.png"/><Relationship Id="rId4" Type="http://schemas.openxmlformats.org/officeDocument/2006/relationships/image" Target="../media/image27.gif"/></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0.jp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g"/><Relationship Id="rId1" Type="http://schemas.openxmlformats.org/officeDocument/2006/relationships/slideLayout" Target="../slideLayouts/slideLayout5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76201" y="30173"/>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50179" name="Rectangle 6"/>
          <p:cNvSpPr>
            <a:spLocks noChangeArrowheads="1"/>
          </p:cNvSpPr>
          <p:nvPr/>
        </p:nvSpPr>
        <p:spPr bwMode="auto">
          <a:xfrm>
            <a:off x="76201" y="30173"/>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50180" name="Rectangle 9"/>
          <p:cNvSpPr>
            <a:spLocks noChangeArrowheads="1"/>
          </p:cNvSpPr>
          <p:nvPr/>
        </p:nvSpPr>
        <p:spPr bwMode="auto">
          <a:xfrm>
            <a:off x="76201" y="30173"/>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50181" name="Rectangle 12"/>
          <p:cNvSpPr>
            <a:spLocks noChangeArrowheads="1"/>
          </p:cNvSpPr>
          <p:nvPr/>
        </p:nvSpPr>
        <p:spPr bwMode="auto">
          <a:xfrm>
            <a:off x="76201" y="30173"/>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50182" name="Rectangle 15"/>
          <p:cNvSpPr>
            <a:spLocks noChangeArrowheads="1"/>
          </p:cNvSpPr>
          <p:nvPr/>
        </p:nvSpPr>
        <p:spPr bwMode="auto">
          <a:xfrm>
            <a:off x="76201" y="30173"/>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50183" name="Rectangle 28"/>
          <p:cNvSpPr>
            <a:spLocks noChangeArrowheads="1"/>
          </p:cNvSpPr>
          <p:nvPr/>
        </p:nvSpPr>
        <p:spPr bwMode="auto">
          <a:xfrm>
            <a:off x="76201" y="30173"/>
            <a:ext cx="24628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6" name="Thuong lam thay co oi - Jolie Quynh Anh.mp3">
            <a:hlinkClick r:id="" action="ppaction://media"/>
          </p:cNvPr>
          <p:cNvSpPr>
            <a:spLocks noRot="1" noChangeAspect="1"/>
          </p:cNvSpPr>
          <p:nvPr/>
        </p:nvSpPr>
        <p:spPr bwMode="auto">
          <a:xfrm>
            <a:off x="-669925" y="64404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rebuchet MS" pitchFamily="34" charset="0"/>
              <a:ea typeface="+mn-ea"/>
              <a:cs typeface="Arial" pitchFamily="34" charset="0"/>
            </a:endParaRPr>
          </a:p>
        </p:txBody>
      </p:sp>
      <p:sp>
        <p:nvSpPr>
          <p:cNvPr id="50185" name="WordArt 21"/>
          <p:cNvSpPr>
            <a:spLocks noChangeArrowheads="1" noChangeShapeType="1" noTextEdit="1"/>
          </p:cNvSpPr>
          <p:nvPr/>
        </p:nvSpPr>
        <p:spPr bwMode="auto">
          <a:xfrm>
            <a:off x="5334026" y="1295400"/>
            <a:ext cx="3362325" cy="1752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a:ea typeface="+mn-ea"/>
              <a:cs typeface="Times New Roman"/>
            </a:endParaRPr>
          </a:p>
        </p:txBody>
      </p:sp>
      <p:sp>
        <p:nvSpPr>
          <p:cNvPr id="50186" name="TextBox 23"/>
          <p:cNvSpPr txBox="1">
            <a:spLocks noChangeArrowheads="1"/>
          </p:cNvSpPr>
          <p:nvPr/>
        </p:nvSpPr>
        <p:spPr bwMode="auto">
          <a:xfrm>
            <a:off x="3054037" y="564153"/>
            <a:ext cx="2612134" cy="861770"/>
          </a:xfrm>
          <a:prstGeom prst="rect">
            <a:avLst/>
          </a:prstGeom>
          <a:solidFill>
            <a:srgbClr val="FFFF00"/>
          </a:solidFill>
          <a:ln w="28575">
            <a:solidFill>
              <a:srgbClr val="002060"/>
            </a:solidFill>
          </a:ln>
        </p:spPr>
        <p:style>
          <a:lnRef idx="0">
            <a:schemeClr val="accent1"/>
          </a:lnRef>
          <a:fillRef idx="3">
            <a:schemeClr val="accent1"/>
          </a:fillRef>
          <a:effectRef idx="3">
            <a:schemeClr val="accent1"/>
          </a:effectRef>
          <a:fontRef idx="minor">
            <a:schemeClr val="lt1"/>
          </a:fontRef>
        </p:style>
        <p:txBody>
          <a:bodyPr wrap="square" lIns="121917" tIns="60958" rIns="121917" bIns="60958">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sng" strike="noStrike" kern="1200" cap="none" spc="0" normalizeH="0" baseline="0" noProof="0" dirty="0" smtClean="0">
                <a:ln>
                  <a:noFill/>
                </a:ln>
                <a:solidFill>
                  <a:srgbClr val="1A7C57"/>
                </a:solidFill>
                <a:effectLst/>
                <a:uLnTx/>
                <a:uFillTx/>
                <a:latin typeface="Aaril"/>
                <a:ea typeface="+mn-ea"/>
                <a:cs typeface="Times New Roman" pitchFamily="18" charset="0"/>
              </a:rPr>
              <a:t>TOÁN 5</a:t>
            </a:r>
            <a:endParaRPr kumimoji="0" lang="en-US" sz="4800" b="1" i="0" u="sng" strike="noStrike" kern="1200" cap="none" spc="0" normalizeH="0" baseline="0" noProof="0" dirty="0">
              <a:ln>
                <a:noFill/>
              </a:ln>
              <a:solidFill>
                <a:srgbClr val="1A7C57"/>
              </a:solidFill>
              <a:effectLst/>
              <a:uLnTx/>
              <a:uFillTx/>
              <a:latin typeface="Aaril"/>
              <a:ea typeface="+mn-ea"/>
              <a:cs typeface="Times New Roman" pitchFamily="18" charset="0"/>
            </a:endParaRPr>
          </a:p>
        </p:txBody>
      </p:sp>
      <p:pic>
        <p:nvPicPr>
          <p:cNvPr id="50187" name="Picture 7" descr="Book-03-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3757269"/>
            <a:ext cx="6839018" cy="194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8" name="TextBox 2"/>
          <p:cNvSpPr txBox="1">
            <a:spLocks noChangeArrowheads="1"/>
          </p:cNvSpPr>
          <p:nvPr/>
        </p:nvSpPr>
        <p:spPr bwMode="auto">
          <a:xfrm>
            <a:off x="1646750" y="4726871"/>
            <a:ext cx="5850500"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dirty="0" err="1" smtClean="0">
                <a:solidFill>
                  <a:srgbClr val="0000FF"/>
                </a:solidFill>
                <a:cs typeface="Arial" pitchFamily="34" charset="0"/>
              </a:rPr>
              <a:t>Sách</a:t>
            </a:r>
            <a:r>
              <a:rPr lang="en-US" sz="3200" b="1" dirty="0" smtClean="0">
                <a:solidFill>
                  <a:srgbClr val="0000FF"/>
                </a:solidFill>
                <a:cs typeface="Arial" pitchFamily="34" charset="0"/>
              </a:rPr>
              <a:t> </a:t>
            </a:r>
            <a:r>
              <a:rPr lang="en-US" sz="3200" b="1" dirty="0" err="1" smtClean="0">
                <a:solidFill>
                  <a:srgbClr val="0000FF"/>
                </a:solidFill>
                <a:cs typeface="Arial" pitchFamily="34" charset="0"/>
              </a:rPr>
              <a:t>giáo</a:t>
            </a:r>
            <a:r>
              <a:rPr lang="en-US" sz="3200" b="1" dirty="0" smtClean="0">
                <a:solidFill>
                  <a:srgbClr val="0000FF"/>
                </a:solidFill>
                <a:cs typeface="Arial" pitchFamily="34" charset="0"/>
              </a:rPr>
              <a:t> </a:t>
            </a:r>
            <a:r>
              <a:rPr lang="en-US" sz="3200" b="1" dirty="0" err="1" smtClean="0">
                <a:solidFill>
                  <a:srgbClr val="0000FF"/>
                </a:solidFill>
                <a:cs typeface="Arial" pitchFamily="34" charset="0"/>
              </a:rPr>
              <a:t>khoa</a:t>
            </a:r>
            <a:r>
              <a:rPr lang="en-US" sz="3200" b="1" dirty="0" smtClean="0">
                <a:solidFill>
                  <a:srgbClr val="0000FF"/>
                </a:solidFill>
                <a:cs typeface="Arial" pitchFamily="34" charset="0"/>
              </a:rPr>
              <a:t> </a:t>
            </a:r>
            <a:r>
              <a:rPr kumimoji="0" lang="en-US" sz="3200" b="1" i="0" u="none" strike="noStrike" kern="1200" cap="none" spc="0" normalizeH="0" baseline="0" noProof="0" dirty="0" err="1" smtClean="0">
                <a:ln>
                  <a:noFill/>
                </a:ln>
                <a:solidFill>
                  <a:srgbClr val="0000FF"/>
                </a:solidFill>
                <a:effectLst/>
                <a:uLnTx/>
                <a:uFillTx/>
                <a:latin typeface="Arial" pitchFamily="34" charset="0"/>
                <a:ea typeface="+mn-ea"/>
                <a:cs typeface="Arial" pitchFamily="34" charset="0"/>
              </a:rPr>
              <a:t>trang</a:t>
            </a:r>
            <a:r>
              <a:rPr kumimoji="0" lang="en-US" sz="3200" b="1" i="0" u="none" strike="noStrike" kern="1200" cap="none" spc="0" normalizeH="0" baseline="0" noProof="0" dirty="0" smtClean="0">
                <a:ln>
                  <a:noFill/>
                </a:ln>
                <a:solidFill>
                  <a:srgbClr val="0000FF"/>
                </a:solidFill>
                <a:effectLst/>
                <a:uLnTx/>
                <a:uFillTx/>
                <a:latin typeface="Arial" pitchFamily="34" charset="0"/>
                <a:ea typeface="+mn-ea"/>
                <a:cs typeface="Arial" pitchFamily="34" charset="0"/>
              </a:rPr>
              <a:t> 95-96</a:t>
            </a:r>
            <a:endParaRPr kumimoji="0" lang="en-US" sz="3200" b="1" i="0" u="none" strike="noStrike" kern="1200" cap="none" spc="0" normalizeH="0" baseline="0" noProof="0" dirty="0">
              <a:ln>
                <a:noFill/>
              </a:ln>
              <a:solidFill>
                <a:srgbClr val="0000FF"/>
              </a:solidFill>
              <a:effectLst/>
              <a:uLnTx/>
              <a:uFillTx/>
              <a:latin typeface="Arial" pitchFamily="34" charset="0"/>
              <a:ea typeface="+mn-ea"/>
              <a:cs typeface="Arial" pitchFamily="34" charset="0"/>
            </a:endParaRPr>
          </a:p>
        </p:txBody>
      </p:sp>
      <p:sp>
        <p:nvSpPr>
          <p:cNvPr id="4" name="Rectangle 3"/>
          <p:cNvSpPr/>
          <p:nvPr/>
        </p:nvSpPr>
        <p:spPr>
          <a:xfrm>
            <a:off x="133304" y="2407002"/>
            <a:ext cx="8925730" cy="1692725"/>
          </a:xfrm>
          <a:prstGeom prst="rect">
            <a:avLst/>
          </a:prstGeom>
          <a:solidFill>
            <a:srgbClr val="00FF00"/>
          </a:solidFill>
          <a:ln w="57150">
            <a:solidFill>
              <a:srgbClr val="002060"/>
            </a:solidFill>
          </a:ln>
        </p:spPr>
        <p:style>
          <a:lnRef idx="2">
            <a:schemeClr val="accent4"/>
          </a:lnRef>
          <a:fillRef idx="1">
            <a:schemeClr val="lt1"/>
          </a:fillRef>
          <a:effectRef idx="0">
            <a:schemeClr val="accent4"/>
          </a:effectRef>
          <a:fontRef idx="minor">
            <a:schemeClr val="dk1"/>
          </a:fontRef>
        </p:style>
        <p:txBody>
          <a:bodyPr wrap="none">
            <a:prstTxWarp prst="textChevronInverted">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54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Tahoma" panose="020B0604030504040204" pitchFamily="34" charset="0"/>
                <a:ea typeface="+mn-ea"/>
                <a:cs typeface="+mn-cs"/>
              </a:rPr>
              <a:t>BÀI </a:t>
            </a:r>
            <a:r>
              <a:rPr kumimoji="0" lang="en-US" sz="5400" b="1" i="0" u="none" strike="noStrike" kern="1200" cap="none" spc="0" normalizeH="0" baseline="0" noProof="0" dirty="0" smtClean="0">
                <a:ln w="11430"/>
                <a:solidFill>
                  <a:srgbClr val="FF0000"/>
                </a:solidFill>
                <a:effectLst>
                  <a:outerShdw blurRad="50800" dist="39000" dir="5460000" algn="tl">
                    <a:srgbClr val="000000">
                      <a:alpha val="38000"/>
                    </a:srgbClr>
                  </a:outerShdw>
                </a:effectLst>
                <a:uLnTx/>
                <a:uFillTx/>
                <a:latin typeface="Tahoma" panose="020B0604030504040204" pitchFamily="34" charset="0"/>
                <a:ea typeface="Tahoma" panose="020B0604030504040204" pitchFamily="34" charset="0"/>
                <a:cs typeface="Tahoma" panose="020B0604030504040204" pitchFamily="34" charset="0"/>
              </a:rPr>
              <a:t>40</a:t>
            </a:r>
            <a:r>
              <a:rPr kumimoji="0" lang="en-US" sz="5400" b="1" i="0" u="none" strike="noStrike" kern="1200" cap="none" spc="0" normalizeH="0" baseline="0" noProof="0" dirty="0" smtClean="0">
                <a:ln w="11430"/>
                <a:solidFill>
                  <a:srgbClr val="FF0000"/>
                </a:solidFill>
                <a:effectLst>
                  <a:outerShdw blurRad="50800" dist="39000" dir="5460000" algn="tl">
                    <a:srgbClr val="000000">
                      <a:alpha val="38000"/>
                    </a:srgbClr>
                  </a:outerShdw>
                </a:effectLst>
                <a:uLnTx/>
                <a:uFillTx/>
                <a:latin typeface="Franklin Gothic Book"/>
                <a:ea typeface="+mn-ea"/>
                <a:cs typeface="+mn-cs"/>
              </a:rPr>
              <a:t>. </a:t>
            </a:r>
            <a:r>
              <a:rPr kumimoji="0" lang="en-US" sz="54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Tahoma" panose="020B0604030504040204" pitchFamily="34" charset="0"/>
                <a:ea typeface="Tahoma" panose="020B0604030504040204" pitchFamily="34" charset="0"/>
                <a:cs typeface="Tahoma" panose="020B0604030504040204" pitchFamily="34" charset="0"/>
              </a:rPr>
              <a:t>TỈ SỐ PHẦN TRĂM (TIẾT </a:t>
            </a:r>
            <a:r>
              <a:rPr kumimoji="0" lang="en-US" sz="5400" b="1" i="0" u="none" strike="noStrike" kern="1200" cap="none" spc="0" normalizeH="0" baseline="0" noProof="0" dirty="0" smtClean="0">
                <a:ln w="11430"/>
                <a:solidFill>
                  <a:srgbClr val="FF0000"/>
                </a:solidFill>
                <a:effectLst>
                  <a:outerShdw blurRad="50800" dist="39000" dir="5460000" algn="tl">
                    <a:srgbClr val="000000">
                      <a:alpha val="38000"/>
                    </a:srgbClr>
                  </a:outerShdw>
                </a:effectLst>
                <a:uLnTx/>
                <a:uFillTx/>
                <a:latin typeface="Tahoma" panose="020B0604030504040204" pitchFamily="34" charset="0"/>
                <a:ea typeface="Tahoma" panose="020B0604030504040204" pitchFamily="34" charset="0"/>
                <a:cs typeface="Tahoma" panose="020B0604030504040204" pitchFamily="34" charset="0"/>
              </a:rPr>
              <a:t>2</a:t>
            </a:r>
            <a:r>
              <a:rPr kumimoji="0" lang="en-US" sz="54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54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Franklin Gothic Book"/>
              <a:ea typeface="+mn-ea"/>
              <a:cs typeface="+mn-cs"/>
            </a:endParaRPr>
          </a:p>
        </p:txBody>
      </p:sp>
      <p:sp>
        <p:nvSpPr>
          <p:cNvPr id="50192" name="AutoShape 2" descr="Vẽ tranh an toàn giao thông đơn giản và ý nghĩa nhất"/>
          <p:cNvSpPr>
            <a:spLocks noChangeAspect="1" noChangeArrowheads="1"/>
          </p:cNvSpPr>
          <p:nvPr/>
        </p:nvSpPr>
        <p:spPr bwMode="auto">
          <a:xfrm>
            <a:off x="155575" y="-144461"/>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rebuchet MS" pitchFamily="34" charset="0"/>
              <a:ea typeface="+mn-ea"/>
              <a:cs typeface="Arial" pitchFamily="34" charset="0"/>
            </a:endParaRPr>
          </a:p>
        </p:txBody>
      </p:sp>
      <p:sp>
        <p:nvSpPr>
          <p:cNvPr id="50194" name="AutoShape 2" descr="BÁC HỒ VỚI THIẾU NHI - KHU DI TÍCH KIM LIÊN"/>
          <p:cNvSpPr>
            <a:spLocks noChangeAspect="1" noChangeArrowheads="1"/>
          </p:cNvSpPr>
          <p:nvPr/>
        </p:nvSpPr>
        <p:spPr bwMode="auto">
          <a:xfrm>
            <a:off x="307975" y="793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50195" name="AutoShape 5" descr="Xúc động với chùm hình ảnh Bác Hồ với thiếu nhi đẹp nhất"/>
          <p:cNvSpPr>
            <a:spLocks noChangeAspect="1" noChangeArrowheads="1"/>
          </p:cNvSpPr>
          <p:nvPr/>
        </p:nvSpPr>
        <p:spPr bwMode="auto">
          <a:xfrm>
            <a:off x="460375" y="16033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50196" name="AutoShape 9" descr="Hình ảnh màu hiếm về Chủ tịch Hồ Chí Minh (Phần 2)"/>
          <p:cNvSpPr>
            <a:spLocks noChangeAspect="1" noChangeArrowheads="1"/>
          </p:cNvSpPr>
          <p:nvPr/>
        </p:nvSpPr>
        <p:spPr bwMode="auto">
          <a:xfrm>
            <a:off x="612775" y="31273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rebuchet MS" pitchFamily="34" charset="0"/>
              <a:ea typeface="+mn-ea"/>
              <a:cs typeface="+mn-cs"/>
            </a:endParaRPr>
          </a:p>
        </p:txBody>
      </p:sp>
      <p:sp>
        <p:nvSpPr>
          <p:cNvPr id="2" name="AutoShape 2" descr="Đọc truyện Trạng Quỳnh mang lại ý nghĩa cuộc sống"/>
          <p:cNvSpPr>
            <a:spLocks noChangeAspect="1" noChangeArrowheads="1"/>
          </p:cNvSpPr>
          <p:nvPr/>
        </p:nvSpPr>
        <p:spPr bwMode="auto">
          <a:xfrm>
            <a:off x="765175" y="4656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pic>
        <p:nvPicPr>
          <p:cNvPr id="25"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5164" y="4496289"/>
            <a:ext cx="2075386" cy="231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5">
            <a:extLst>
              <a:ext uri="{FF2B5EF4-FFF2-40B4-BE49-F238E27FC236}">
                <a16:creationId xmlns:a16="http://schemas.microsoft.com/office/drawing/2014/main" id="{374EF133-D51B-467E-A006-71789801CD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4330769"/>
            <a:ext cx="1979510" cy="2478088"/>
          </a:xfrm>
          <a:prstGeom prst="rect">
            <a:avLst/>
          </a:prstGeom>
        </p:spPr>
      </p:pic>
      <p:sp>
        <p:nvSpPr>
          <p:cNvPr id="28"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3" name="AutoShape 2" descr="Top 5 rừng nguyên sinh mang vẻ đẹp “ủy mị” ở Việt Nam | Edu2Review"/>
          <p:cNvSpPr>
            <a:spLocks noChangeAspect="1" noChangeArrowheads="1"/>
          </p:cNvSpPr>
          <p:nvPr/>
        </p:nvSpPr>
        <p:spPr bwMode="auto">
          <a:xfrm>
            <a:off x="116681" y="-144461"/>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pic>
        <p:nvPicPr>
          <p:cNvPr id="27" name="Picture 26">
            <a:extLst>
              <a:ext uri="{FF2B5EF4-FFF2-40B4-BE49-F238E27FC236}">
                <a16:creationId xmlns:a16="http://schemas.microsoft.com/office/drawing/2014/main" id="{6ACFE3F5-612E-402F-B890-0C436E55E4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56" y="813209"/>
            <a:ext cx="2968768" cy="1600200"/>
          </a:xfrm>
          <a:prstGeom prst="rect">
            <a:avLst/>
          </a:prstGeom>
        </p:spPr>
      </p:pic>
      <p:grpSp>
        <p:nvGrpSpPr>
          <p:cNvPr id="30" name="Group 18">
            <a:extLst>
              <a:ext uri="{FF2B5EF4-FFF2-40B4-BE49-F238E27FC236}">
                <a16:creationId xmlns:a16="http://schemas.microsoft.com/office/drawing/2014/main" id="{7FF1C862-BB4C-4A7C-BFC7-37FB9B24675A}"/>
              </a:ext>
            </a:extLst>
          </p:cNvPr>
          <p:cNvGrpSpPr>
            <a:grpSpLocks/>
          </p:cNvGrpSpPr>
          <p:nvPr/>
        </p:nvGrpSpPr>
        <p:grpSpPr bwMode="auto">
          <a:xfrm>
            <a:off x="5791204" y="1031307"/>
            <a:ext cx="3119531" cy="1243560"/>
            <a:chOff x="5225" y="9335"/>
            <a:chExt cx="2520" cy="1750"/>
          </a:xfrm>
        </p:grpSpPr>
        <p:sp>
          <p:nvSpPr>
            <p:cNvPr id="31" name="AutoShape 27" descr="2">
              <a:extLst>
                <a:ext uri="{FF2B5EF4-FFF2-40B4-BE49-F238E27FC236}">
                  <a16:creationId xmlns:a16="http://schemas.microsoft.com/office/drawing/2014/main" id="{DA9209D9-5291-42CD-88B7-15F2F31D3E98}"/>
                </a:ext>
              </a:extLst>
            </p:cNvPr>
            <p:cNvSpPr>
              <a:spLocks noChangeArrowheads="1"/>
            </p:cNvSpPr>
            <p:nvPr/>
          </p:nvSpPr>
          <p:spPr bwMode="auto">
            <a:xfrm>
              <a:off x="5225" y="10186"/>
              <a:ext cx="2520" cy="899"/>
            </a:xfrm>
            <a:prstGeom prst="wave">
              <a:avLst>
                <a:gd name="adj1" fmla="val 20644"/>
                <a:gd name="adj2" fmla="val 0"/>
              </a:avLst>
            </a:prstGeom>
            <a:blipFill dpi="0" rotWithShape="0">
              <a:blip r:embed="rId6"/>
              <a:srcRect/>
              <a:stretch>
                <a:fillRect/>
              </a:stretch>
            </a:blipFill>
            <a:ln>
              <a:noFill/>
            </a:ln>
            <a:effectLst>
              <a:outerShdw dist="107763" dir="2700000" algn="ctr" rotWithShape="0">
                <a:srgbClr val="C0C0C0"/>
              </a:outerShdw>
            </a:effectLst>
          </p:spPr>
          <p:txBody>
            <a:bodyPr lIns="91435" tIns="45718" rIns="91435" bIns="45718"/>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Arial" charset="0"/>
              </a:endParaRPr>
            </a:p>
          </p:txBody>
        </p:sp>
        <p:pic>
          <p:nvPicPr>
            <p:cNvPr id="32" name="Picture 26" descr="cosmoS">
              <a:extLst>
                <a:ext uri="{FF2B5EF4-FFF2-40B4-BE49-F238E27FC236}">
                  <a16:creationId xmlns:a16="http://schemas.microsoft.com/office/drawing/2014/main" id="{0A4D7A24-DD45-49FA-845A-6996EECFC4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5" descr="BOOK2">
              <a:extLst>
                <a:ext uri="{FF2B5EF4-FFF2-40B4-BE49-F238E27FC236}">
                  <a16:creationId xmlns:a16="http://schemas.microsoft.com/office/drawing/2014/main" id="{41D6ADC8-76F4-4AF1-BC0E-5A801651D63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4" descr="BOOK1">
              <a:extLst>
                <a:ext uri="{FF2B5EF4-FFF2-40B4-BE49-F238E27FC236}">
                  <a16:creationId xmlns:a16="http://schemas.microsoft.com/office/drawing/2014/main" id="{EDDF5F0E-AB6A-4A7B-861B-7AC637B658D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3" descr="QUILLPEN">
              <a:extLst>
                <a:ext uri="{FF2B5EF4-FFF2-40B4-BE49-F238E27FC236}">
                  <a16:creationId xmlns:a16="http://schemas.microsoft.com/office/drawing/2014/main" id="{B64D58F8-6E3B-44CD-A527-8758A1BCA53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22">
              <a:extLst>
                <a:ext uri="{FF2B5EF4-FFF2-40B4-BE49-F238E27FC236}">
                  <a16:creationId xmlns:a16="http://schemas.microsoft.com/office/drawing/2014/main" id="{00BB12FB-65C2-48C3-BC03-8DB605B9E974}"/>
                </a:ext>
              </a:extLst>
            </p:cNvPr>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VnBangkok"/>
                  <a:ea typeface="+mn-ea"/>
                  <a:cs typeface="Times New Roman" pitchFamily="18" charset="0"/>
                </a:rPr>
                <a:t> </a:t>
              </a:r>
              <a:endParaRPr kumimoji="0" lang="en-US" altLang="en-US" sz="48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
          <p:nvSpPr>
            <p:cNvPr id="37" name="Text Box 21">
              <a:extLst>
                <a:ext uri="{FF2B5EF4-FFF2-40B4-BE49-F238E27FC236}">
                  <a16:creationId xmlns:a16="http://schemas.microsoft.com/office/drawing/2014/main" id="{43CAB956-A1E1-451B-9014-D14A1D8CA576}"/>
                </a:ext>
              </a:extLst>
            </p:cNvPr>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8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
          <p:nvSpPr>
            <p:cNvPr id="39" name="WordArt 20">
              <a:extLst>
                <a:ext uri="{FF2B5EF4-FFF2-40B4-BE49-F238E27FC236}">
                  <a16:creationId xmlns:a16="http://schemas.microsoft.com/office/drawing/2014/main" id="{148D6A42-D6F9-4BE4-A351-495B57DFD50A}"/>
                </a:ext>
              </a:extLst>
            </p:cNvPr>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0" cap="none" spc="0" normalizeH="0" baseline="0" noProof="0">
                  <a:ln>
                    <a:noFill/>
                  </a:ln>
                  <a:solidFill>
                    <a:srgbClr val="FFFFFF"/>
                  </a:solidFill>
                  <a:effectLst/>
                  <a:uLnTx/>
                  <a:uFillTx/>
                  <a:latin typeface="VNbritannic"/>
                  <a:ea typeface="+mn-ea"/>
                  <a:cs typeface="+mn-cs"/>
                </a:rPr>
                <a:t>NÀM </a:t>
              </a:r>
            </a:p>
          </p:txBody>
        </p:sp>
        <p:sp>
          <p:nvSpPr>
            <p:cNvPr id="40" name="Text Box 19">
              <a:extLst>
                <a:ext uri="{FF2B5EF4-FFF2-40B4-BE49-F238E27FC236}">
                  <a16:creationId xmlns:a16="http://schemas.microsoft.com/office/drawing/2014/main" id="{DED76DBB-B266-452F-A13A-6335E68D98DF}"/>
                </a:ext>
              </a:extLst>
            </p:cNvPr>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8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grpSp>
    </p:spTree>
    <p:extLst>
      <p:ext uri="{BB962C8B-B14F-4D97-AF65-F5344CB8AC3E}">
        <p14:creationId xmlns:p14="http://schemas.microsoft.com/office/powerpoint/2010/main" val="29505613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par>
                                <p:cTn id="7" presetID="2" presetClass="entr" presetSubtype="8" fill="hold" nodeType="withEffect">
                                  <p:stCondLst>
                                    <p:cond delay="0"/>
                                  </p:stCondLst>
                                  <p:childTnLst>
                                    <p:set>
                                      <p:cBhvr>
                                        <p:cTn id="8" dur="1" fill="hold">
                                          <p:stCondLst>
                                            <p:cond delay="0"/>
                                          </p:stCondLst>
                                        </p:cTn>
                                        <p:tgtEl>
                                          <p:spTgt spid="26"/>
                                        </p:tgtEl>
                                        <p:attrNameLst>
                                          <p:attrName>style.visibility</p:attrName>
                                        </p:attrNameLst>
                                      </p:cBhvr>
                                      <p:to>
                                        <p:strVal val="visible"/>
                                      </p:to>
                                    </p:set>
                                    <p:anim calcmode="lin" valueType="num">
                                      <p:cBhvr additive="base">
                                        <p:cTn id="9" dur="500" fill="hold"/>
                                        <p:tgtEl>
                                          <p:spTgt spid="26"/>
                                        </p:tgtEl>
                                        <p:attrNameLst>
                                          <p:attrName>ppt_x</p:attrName>
                                        </p:attrNameLst>
                                      </p:cBhvr>
                                      <p:tavLst>
                                        <p:tav tm="0">
                                          <p:val>
                                            <p:strVal val="0-#ppt_w/2"/>
                                          </p:val>
                                        </p:tav>
                                        <p:tav tm="100000">
                                          <p:val>
                                            <p:strVal val="#ppt_x"/>
                                          </p:val>
                                        </p:tav>
                                      </p:tavLst>
                                    </p:anim>
                                    <p:anim calcmode="lin" valueType="num">
                                      <p:cBhvr additive="base">
                                        <p:cTn id="10" dur="500" fill="hold"/>
                                        <p:tgtEl>
                                          <p:spTgt spid="26"/>
                                        </p:tgtEl>
                                        <p:attrNameLst>
                                          <p:attrName>ppt_y</p:attrName>
                                        </p:attrNameLst>
                                      </p:cBhvr>
                                      <p:tavLst>
                                        <p:tav tm="0">
                                          <p:val>
                                            <p:strVal val="#ppt_y"/>
                                          </p:val>
                                        </p:tav>
                                        <p:tav tm="100000">
                                          <p:val>
                                            <p:strVal val="#ppt_y"/>
                                          </p:val>
                                        </p:tav>
                                      </p:tavLst>
                                    </p:anim>
                                  </p:childTnLst>
                                </p:cTn>
                              </p:par>
                              <p:par>
                                <p:cTn id="11" presetID="6" presetClass="entr" presetSubtype="16"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circle(in)">
                                      <p:cBhvr>
                                        <p:cTn id="13"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3">
            <a:extLst>
              <a:ext uri="{FF2B5EF4-FFF2-40B4-BE49-F238E27FC236}">
                <a16:creationId xmlns:a16="http://schemas.microsoft.com/office/drawing/2014/main" id="{E2B2D7C9-2FD9-4607-AE9A-A3A10866BEAA}"/>
              </a:ext>
            </a:extLst>
          </p:cNvPr>
          <p:cNvSpPr>
            <a:spLocks noChangeArrowheads="1" noChangeShapeType="1" noTextEdit="1"/>
          </p:cNvSpPr>
          <p:nvPr/>
        </p:nvSpPr>
        <p:spPr bwMode="auto">
          <a:xfrm>
            <a:off x="152400" y="1172"/>
            <a:ext cx="8991600" cy="660396"/>
          </a:xfrm>
          <a:prstGeom prst="rect">
            <a:avLst/>
          </a:prstGeom>
          <a:solidFill>
            <a:srgbClr val="FFFF00"/>
          </a:solidFill>
        </p:spPr>
        <p:txBody>
          <a:bodyPr wrap="none" fromWordArt="1">
            <a:prstTxWarp prst="textPlain">
              <a:avLst>
                <a:gd name="adj" fmla="val 50000"/>
              </a:avLst>
            </a:prstTxWarp>
            <a:scene3d>
              <a:camera prst="legacyPerspectiveBottom"/>
              <a:lightRig rig="legacyFlat3" dir="t"/>
            </a:scene3d>
            <a:sp3d extrusionH="1801800" prstMaterial="legacyMatte">
              <a:extrusionClr>
                <a:srgbClr val="FFFF99"/>
              </a:extrusionClr>
            </a:sp3d>
          </a:bodyPr>
          <a:lstStyle/>
          <a:p>
            <a:pPr lvl="0" algn="ctr" eaLnBrk="0" hangingPunct="0">
              <a:defRPr/>
            </a:pPr>
            <a:r>
              <a:rPr lang="en-US" sz="3600" b="1" kern="10" dirty="0" smtClean="0">
                <a:ln w="9525">
                  <a:round/>
                  <a:headEnd/>
                  <a:tailEnd/>
                </a:ln>
                <a:solidFill>
                  <a:srgbClr val="000080"/>
                </a:solidFill>
                <a:latin typeface="Times New Roman"/>
                <a:cs typeface="Times New Roman"/>
              </a:rPr>
              <a:t>3c) </a:t>
            </a:r>
            <a:r>
              <a:rPr lang="en-US" sz="3600" b="1" kern="10" dirty="0" err="1" smtClean="0">
                <a:ln w="9525">
                  <a:round/>
                  <a:headEnd/>
                  <a:tailEnd/>
                </a:ln>
                <a:solidFill>
                  <a:srgbClr val="000080"/>
                </a:solidFill>
                <a:latin typeface="Times New Roman"/>
                <a:cs typeface="Times New Roman"/>
              </a:rPr>
              <a:t>Biểu</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diễn</a:t>
            </a:r>
            <a:r>
              <a:rPr lang="en-US" sz="3600" b="1" kern="10" dirty="0">
                <a:ln w="9525">
                  <a:round/>
                  <a:headEnd/>
                  <a:tailEnd/>
                </a:ln>
                <a:solidFill>
                  <a:srgbClr val="000080"/>
                </a:solidFill>
                <a:latin typeface="Times New Roman"/>
                <a:cs typeface="Times New Roman"/>
              </a:rPr>
              <a:t> </a:t>
            </a:r>
            <a:r>
              <a:rPr lang="en-US" sz="3600" b="1" kern="10" dirty="0" err="1">
                <a:ln w="9525">
                  <a:round/>
                  <a:headEnd/>
                  <a:tailEnd/>
                </a:ln>
                <a:solidFill>
                  <a:srgbClr val="000080"/>
                </a:solidFill>
                <a:latin typeface="Times New Roman"/>
                <a:cs typeface="Times New Roman"/>
              </a:rPr>
              <a:t>số</a:t>
            </a:r>
            <a:r>
              <a:rPr lang="en-US" sz="3600" b="1" kern="10" dirty="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thập</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phân</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dưới</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dạng</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tỉ</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số</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phần</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trăm</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theo</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mẫu</a:t>
            </a:r>
            <a:r>
              <a:rPr lang="en-US" sz="3600" b="1" kern="10" dirty="0" smtClean="0">
                <a:ln w="9525">
                  <a:round/>
                  <a:headEnd/>
                  <a:tailEnd/>
                </a:ln>
                <a:solidFill>
                  <a:srgbClr val="000080"/>
                </a:solidFill>
                <a:latin typeface="Times New Roman"/>
                <a:cs typeface="Times New Roman"/>
              </a:rPr>
              <a:t>)</a:t>
            </a:r>
            <a:endParaRPr kumimoji="0" lang="en-US" sz="3600" b="1" i="0" u="none" strike="noStrike" kern="10" cap="none" spc="0" normalizeH="0" baseline="0" noProof="0" dirty="0">
              <a:ln w="9525">
                <a:round/>
                <a:headEnd/>
                <a:tailEnd/>
              </a:ln>
              <a:solidFill>
                <a:srgbClr val="000080"/>
              </a:solidFill>
              <a:effectLst/>
              <a:uLnTx/>
              <a:uFillTx/>
              <a:latin typeface="Times New Roman"/>
              <a:ea typeface="+mn-ea"/>
              <a:cs typeface="Times New Roman"/>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957B0870-582D-4937-B0B0-A9EEE77D9275}"/>
                  </a:ext>
                </a:extLst>
              </p:cNvPr>
              <p:cNvSpPr txBox="1"/>
              <p:nvPr/>
            </p:nvSpPr>
            <p:spPr>
              <a:xfrm>
                <a:off x="228600" y="838200"/>
                <a:ext cx="8991600" cy="892552"/>
              </a:xfrm>
              <a:prstGeom prst="rect">
                <a:avLst/>
              </a:prstGeom>
              <a:noFill/>
            </p:spPr>
            <p:txBody>
              <a:bodyPr wrap="square" rtlCol="0">
                <a:spAutoFit/>
              </a:bodyPr>
              <a:lstStyle/>
              <a:p>
                <a:r>
                  <a:rPr lang="en-US" sz="4000" b="1" dirty="0" smtClean="0">
                    <a:solidFill>
                      <a:srgbClr val="00B050"/>
                    </a:solidFill>
                  </a:rPr>
                  <a:t>Mẫu:</a:t>
                </a:r>
                <a:r>
                  <a:rPr lang="en-US" sz="4000" b="1" dirty="0">
                    <a:solidFill>
                      <a:srgbClr val="FF0000"/>
                    </a:solidFill>
                  </a:rPr>
                  <a:t> </a:t>
                </a:r>
                <a14:m>
                  <m:oMath xmlns:m="http://schemas.openxmlformats.org/officeDocument/2006/math">
                    <m:r>
                      <a:rPr lang="en-US" sz="3600" b="1" i="1" smtClean="0">
                        <a:solidFill>
                          <a:srgbClr val="FF0000"/>
                        </a:solidFill>
                        <a:latin typeface="Cambria Math" panose="02040503050406030204" pitchFamily="18" charset="0"/>
                      </a:rPr>
                      <m:t>𝟎</m:t>
                    </m:r>
                    <m:r>
                      <a:rPr lang="en-US" sz="3600" b="1" i="1" smtClean="0">
                        <a:solidFill>
                          <a:srgbClr val="FF0000"/>
                        </a:solidFill>
                        <a:latin typeface="Cambria Math" panose="02040503050406030204" pitchFamily="18" charset="0"/>
                      </a:rPr>
                      <m:t>,</m:t>
                    </m:r>
                    <m:r>
                      <a:rPr lang="en-US" sz="3600" b="1" i="1" smtClean="0">
                        <a:solidFill>
                          <a:srgbClr val="FF0000"/>
                        </a:solidFill>
                        <a:latin typeface="Cambria Math" panose="02040503050406030204" pitchFamily="18" charset="0"/>
                      </a:rPr>
                      <m:t>𝟔𝟖</m:t>
                    </m:r>
                  </m:oMath>
                </a14:m>
                <a:r>
                  <a:rPr lang="en-US" sz="3600" b="1" dirty="0">
                    <a:solidFill>
                      <a:srgbClr val="FF0000"/>
                    </a:solidFill>
                  </a:rPr>
                  <a:t> = </a:t>
                </a:r>
                <a14:m>
                  <m:oMath xmlns:m="http://schemas.openxmlformats.org/officeDocument/2006/math">
                    <m:f>
                      <m:fPr>
                        <m:ctrlPr>
                          <a:rPr lang="en-US" sz="3600" b="1" i="1">
                            <a:solidFill>
                              <a:srgbClr val="FF0000"/>
                            </a:solidFill>
                            <a:latin typeface="Cambria Math" panose="02040503050406030204" pitchFamily="18" charset="0"/>
                          </a:rPr>
                        </m:ctrlPr>
                      </m:fPr>
                      <m:num>
                        <m:r>
                          <a:rPr lang="en-US" sz="3600" b="1" i="1" smtClean="0">
                            <a:solidFill>
                              <a:srgbClr val="FF0000"/>
                            </a:solidFill>
                            <a:latin typeface="Cambria Math" panose="02040503050406030204" pitchFamily="18" charset="0"/>
                          </a:rPr>
                          <m:t>𝟔𝟖</m:t>
                        </m:r>
                      </m:num>
                      <m:den>
                        <m:r>
                          <a:rPr lang="en-US" sz="3600" b="1" i="1" smtClean="0">
                            <a:solidFill>
                              <a:srgbClr val="FF0000"/>
                            </a:solidFill>
                            <a:latin typeface="Cambria Math" panose="02040503050406030204" pitchFamily="18" charset="0"/>
                          </a:rPr>
                          <m:t>𝟏</m:t>
                        </m:r>
                        <m:r>
                          <a:rPr lang="en-US" sz="3600" b="1" i="1">
                            <a:solidFill>
                              <a:srgbClr val="FF0000"/>
                            </a:solidFill>
                            <a:latin typeface="Cambria Math" panose="02040503050406030204" pitchFamily="18" charset="0"/>
                          </a:rPr>
                          <m:t>𝟎𝟎</m:t>
                        </m:r>
                      </m:den>
                    </m:f>
                  </m:oMath>
                </a14:m>
                <a:r>
                  <a:rPr lang="en-US" sz="3600" b="1" dirty="0">
                    <a:solidFill>
                      <a:srgbClr val="FF0000"/>
                    </a:solidFill>
                  </a:rPr>
                  <a:t> = </a:t>
                </a:r>
                <a:r>
                  <a:rPr lang="en-US" sz="3600" b="1" dirty="0" smtClean="0">
                    <a:solidFill>
                      <a:srgbClr val="FF0000"/>
                    </a:solidFill>
                  </a:rPr>
                  <a:t>68%</a:t>
                </a:r>
                <a:endParaRPr lang="en-US" sz="3600" b="1" dirty="0"/>
              </a:p>
            </p:txBody>
          </p:sp>
        </mc:Choice>
        <mc:Fallback>
          <p:sp>
            <p:nvSpPr>
              <p:cNvPr id="3" name="TextBox 2">
                <a:extLst>
                  <a:ext uri="{FF2B5EF4-FFF2-40B4-BE49-F238E27FC236}">
                    <a16:creationId xmlns:a16="http://schemas.microsoft.com/office/drawing/2014/main" id="{957B0870-582D-4937-B0B0-A9EEE77D9275}"/>
                  </a:ext>
                </a:extLst>
              </p:cNvPr>
              <p:cNvSpPr txBox="1">
                <a:spLocks noRot="1" noChangeAspect="1" noMove="1" noResize="1" noEditPoints="1" noAdjustHandles="1" noChangeArrowheads="1" noChangeShapeType="1" noTextEdit="1"/>
              </p:cNvSpPr>
              <p:nvPr/>
            </p:nvSpPr>
            <p:spPr>
              <a:xfrm>
                <a:off x="228600" y="838200"/>
                <a:ext cx="8991600" cy="892552"/>
              </a:xfrm>
              <a:prstGeom prst="rect">
                <a:avLst/>
              </a:prstGeom>
              <a:blipFill>
                <a:blip r:embed="rId2"/>
                <a:stretch>
                  <a:fillRect l="-2441" t="-4795" b="-1506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E8541EDD-60E6-4D75-861B-F6B3EA3769C7}"/>
                  </a:ext>
                </a:extLst>
              </p:cNvPr>
              <p:cNvSpPr txBox="1"/>
              <p:nvPr/>
            </p:nvSpPr>
            <p:spPr>
              <a:xfrm>
                <a:off x="381000" y="2046401"/>
                <a:ext cx="8991600" cy="769441"/>
              </a:xfrm>
              <a:prstGeom prst="rect">
                <a:avLst/>
              </a:prstGeom>
              <a:noFill/>
            </p:spPr>
            <p:txBody>
              <a:bodyPr wrap="square" rtlCol="0">
                <a:spAutoFit/>
              </a:bodyPr>
              <a:lstStyle/>
              <a:p>
                <a:pPr algn="ctr"/>
                <a14:m>
                  <m:oMath xmlns:m="http://schemas.openxmlformats.org/officeDocument/2006/math">
                    <m:r>
                      <a:rPr lang="en-US" sz="4400" b="1" i="1" smtClean="0">
                        <a:solidFill>
                          <a:srgbClr val="7030A0"/>
                        </a:solidFill>
                        <a:latin typeface="Cambria Math" panose="02040503050406030204" pitchFamily="18" charset="0"/>
                      </a:rPr>
                      <m:t>𝟎</m:t>
                    </m:r>
                    <m:r>
                      <a:rPr lang="en-US" sz="4400" b="1" i="1" smtClean="0">
                        <a:solidFill>
                          <a:srgbClr val="7030A0"/>
                        </a:solidFill>
                        <a:latin typeface="Cambria Math" panose="02040503050406030204" pitchFamily="18" charset="0"/>
                      </a:rPr>
                      <m:t>,</m:t>
                    </m:r>
                    <m:r>
                      <a:rPr lang="en-US" sz="4400" b="1" i="1" smtClean="0">
                        <a:solidFill>
                          <a:srgbClr val="7030A0"/>
                        </a:solidFill>
                        <a:latin typeface="Cambria Math" panose="02040503050406030204" pitchFamily="18" charset="0"/>
                      </a:rPr>
                      <m:t>𝟏𝟕</m:t>
                    </m:r>
                  </m:oMath>
                </a14:m>
                <a:r>
                  <a:rPr lang="en-US" sz="4400" b="1" dirty="0">
                    <a:solidFill>
                      <a:srgbClr val="7030A0"/>
                    </a:solidFill>
                  </a:rPr>
                  <a:t> </a:t>
                </a:r>
                <a:r>
                  <a:rPr lang="en-US" sz="4400" b="1" dirty="0" smtClean="0">
                    <a:solidFill>
                      <a:srgbClr val="7030A0"/>
                    </a:solidFill>
                  </a:rPr>
                  <a:t>;      </a:t>
                </a:r>
                <a14:m>
                  <m:oMath xmlns:m="http://schemas.openxmlformats.org/officeDocument/2006/math">
                    <m:r>
                      <a:rPr lang="en-US" sz="4400" b="1" i="1" smtClean="0">
                        <a:solidFill>
                          <a:srgbClr val="7030A0"/>
                        </a:solidFill>
                        <a:latin typeface="Cambria Math" panose="02040503050406030204" pitchFamily="18" charset="0"/>
                      </a:rPr>
                      <m:t>𝟎</m:t>
                    </m:r>
                    <m:r>
                      <a:rPr lang="en-US" sz="4400" b="1" i="1" smtClean="0">
                        <a:solidFill>
                          <a:srgbClr val="7030A0"/>
                        </a:solidFill>
                        <a:latin typeface="Cambria Math" panose="02040503050406030204" pitchFamily="18" charset="0"/>
                      </a:rPr>
                      <m:t>,</m:t>
                    </m:r>
                    <m:r>
                      <a:rPr lang="en-US" sz="4400" b="1" i="1" smtClean="0">
                        <a:solidFill>
                          <a:srgbClr val="7030A0"/>
                        </a:solidFill>
                        <a:latin typeface="Cambria Math" panose="02040503050406030204" pitchFamily="18" charset="0"/>
                      </a:rPr>
                      <m:t>𝟎𝟓</m:t>
                    </m:r>
                    <m:r>
                      <a:rPr lang="en-US" sz="4400" b="1" i="0" smtClean="0">
                        <a:solidFill>
                          <a:srgbClr val="7030A0"/>
                        </a:solidFill>
                        <a:latin typeface="Cambria Math" panose="02040503050406030204" pitchFamily="18" charset="0"/>
                      </a:rPr>
                      <m:t> </m:t>
                    </m:r>
                  </m:oMath>
                </a14:m>
                <a:r>
                  <a:rPr lang="en-US" sz="3600" b="1" dirty="0">
                    <a:solidFill>
                      <a:srgbClr val="7030A0"/>
                    </a:solidFill>
                  </a:rPr>
                  <a:t> ; </a:t>
                </a:r>
                <a14:m>
                  <m:oMath xmlns:m="http://schemas.openxmlformats.org/officeDocument/2006/math">
                    <m:r>
                      <a:rPr lang="en-US" sz="4400" b="1" i="0" smtClean="0">
                        <a:solidFill>
                          <a:srgbClr val="7030A0"/>
                        </a:solidFill>
                        <a:latin typeface="Cambria Math" panose="02040503050406030204" pitchFamily="18" charset="0"/>
                      </a:rPr>
                      <m:t>    </m:t>
                    </m:r>
                    <m:r>
                      <a:rPr lang="en-US" sz="4400" b="1" i="1" smtClean="0">
                        <a:solidFill>
                          <a:srgbClr val="7030A0"/>
                        </a:solidFill>
                        <a:latin typeface="Cambria Math" panose="02040503050406030204" pitchFamily="18" charset="0"/>
                      </a:rPr>
                      <m:t>𝟏</m:t>
                    </m:r>
                    <m:r>
                      <a:rPr lang="en-US" sz="4400" b="1" i="1" smtClean="0">
                        <a:solidFill>
                          <a:srgbClr val="7030A0"/>
                        </a:solidFill>
                        <a:latin typeface="Cambria Math" panose="02040503050406030204" pitchFamily="18" charset="0"/>
                      </a:rPr>
                      <m:t>,</m:t>
                    </m:r>
                    <m:r>
                      <a:rPr lang="en-US" sz="4400" b="1" i="1" smtClean="0">
                        <a:solidFill>
                          <a:srgbClr val="7030A0"/>
                        </a:solidFill>
                        <a:latin typeface="Cambria Math" panose="02040503050406030204" pitchFamily="18" charset="0"/>
                      </a:rPr>
                      <m:t>𝟒𝟗</m:t>
                    </m:r>
                  </m:oMath>
                </a14:m>
                <a:endParaRPr lang="en-US" sz="4400" b="1" dirty="0">
                  <a:solidFill>
                    <a:srgbClr val="7030A0"/>
                  </a:solidFill>
                </a:endParaRPr>
              </a:p>
            </p:txBody>
          </p:sp>
        </mc:Choice>
        <mc:Fallback>
          <p:sp>
            <p:nvSpPr>
              <p:cNvPr id="4" name="TextBox 3">
                <a:extLst>
                  <a:ext uri="{FF2B5EF4-FFF2-40B4-BE49-F238E27FC236}">
                    <a16:creationId xmlns:a16="http://schemas.microsoft.com/office/drawing/2014/main" id="{E8541EDD-60E6-4D75-861B-F6B3EA3769C7}"/>
                  </a:ext>
                </a:extLst>
              </p:cNvPr>
              <p:cNvSpPr txBox="1">
                <a:spLocks noRot="1" noChangeAspect="1" noMove="1" noResize="1" noEditPoints="1" noAdjustHandles="1" noChangeArrowheads="1" noChangeShapeType="1" noTextEdit="1"/>
              </p:cNvSpPr>
              <p:nvPr/>
            </p:nvSpPr>
            <p:spPr>
              <a:xfrm>
                <a:off x="381000" y="2046401"/>
                <a:ext cx="8991600" cy="769441"/>
              </a:xfrm>
              <a:prstGeom prst="rect">
                <a:avLst/>
              </a:prstGeom>
              <a:blipFill>
                <a:blip r:embed="rId3"/>
                <a:stretch>
                  <a:fillRect t="-17460"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1C08831-7C8B-4007-8046-F4CEDDAF9A02}"/>
                  </a:ext>
                </a:extLst>
              </p:cNvPr>
              <p:cNvSpPr txBox="1"/>
              <p:nvPr/>
            </p:nvSpPr>
            <p:spPr>
              <a:xfrm>
                <a:off x="-460131" y="3128274"/>
                <a:ext cx="5234354" cy="2424574"/>
              </a:xfrm>
              <a:prstGeom prst="rect">
                <a:avLst/>
              </a:prstGeom>
              <a:noFill/>
            </p:spPr>
            <p:txBody>
              <a:bodyPr wrap="square">
                <a:spAutoFit/>
              </a:bodyPr>
              <a:lstStyle/>
              <a:p>
                <a:pPr algn="ctr"/>
                <a:r>
                  <a:rPr lang="en-US" sz="4400" b="1" dirty="0" smtClean="0">
                    <a:solidFill>
                      <a:srgbClr val="FF0000"/>
                    </a:solidFill>
                    <a:latin typeface="Times New Roman" panose="02020603050405020304" pitchFamily="18" charset="0"/>
                    <a:cs typeface="Times New Roman" panose="02020603050405020304" pitchFamily="18" charset="0"/>
                  </a:rPr>
                  <a:t>0,17 = </a:t>
                </a:r>
                <a14:m>
                  <m:oMath xmlns:m="http://schemas.openxmlformats.org/officeDocument/2006/math">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𝟏𝟕</m:t>
                        </m:r>
                      </m:num>
                      <m:den>
                        <m:r>
                          <a:rPr lang="en-US" sz="4400" b="1" i="1">
                            <a:solidFill>
                              <a:srgbClr val="FF0000"/>
                            </a:solidFill>
                            <a:latin typeface="Cambria Math" panose="02040503050406030204" pitchFamily="18" charset="0"/>
                          </a:rPr>
                          <m:t>𝟏</m:t>
                        </m:r>
                        <m:r>
                          <a:rPr lang="en-US" sz="4400" b="1" i="1">
                            <a:solidFill>
                              <a:srgbClr val="FF0000"/>
                            </a:solidFill>
                            <a:latin typeface="Cambria Math" panose="02040503050406030204" pitchFamily="18" charset="0"/>
                          </a:rPr>
                          <m:t>𝟎𝟎</m:t>
                        </m:r>
                      </m:den>
                    </m:f>
                  </m:oMath>
                </a14:m>
                <a:r>
                  <a:rPr lang="en-US" sz="4400" b="1" dirty="0">
                    <a:solidFill>
                      <a:srgbClr val="FF0000"/>
                    </a:solidFill>
                    <a:latin typeface="Times New Roman" panose="02020603050405020304" pitchFamily="18" charset="0"/>
                    <a:cs typeface="Times New Roman" panose="02020603050405020304" pitchFamily="18" charset="0"/>
                  </a:rPr>
                  <a:t> = </a:t>
                </a:r>
                <a:r>
                  <a:rPr lang="en-US" sz="4400" b="1" dirty="0" smtClean="0">
                    <a:solidFill>
                      <a:srgbClr val="FF0000"/>
                    </a:solidFill>
                    <a:latin typeface="Times New Roman" panose="02020603050405020304" pitchFamily="18" charset="0"/>
                    <a:cs typeface="Times New Roman" panose="02020603050405020304" pitchFamily="18" charset="0"/>
                  </a:rPr>
                  <a:t>17%</a:t>
                </a:r>
                <a:endParaRPr lang="en-US" sz="4400" b="1" dirty="0">
                  <a:latin typeface="Times New Roman" panose="02020603050405020304" pitchFamily="18" charset="0"/>
                  <a:cs typeface="Times New Roman" panose="02020603050405020304" pitchFamily="18" charset="0"/>
                </a:endParaRPr>
              </a:p>
              <a:p>
                <a:pPr algn="ctr"/>
                <a:endParaRPr kumimoji="0" lang="en-US" sz="4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a:p>
                <a:pPr algn="ctr"/>
                <a:r>
                  <a:rPr kumimoji="0" lang="en-US" sz="4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E1C08831-7C8B-4007-8046-F4CEDDAF9A02}"/>
                  </a:ext>
                </a:extLst>
              </p:cNvPr>
              <p:cNvSpPr txBox="1">
                <a:spLocks noRot="1" noChangeAspect="1" noMove="1" noResize="1" noEditPoints="1" noAdjustHandles="1" noChangeArrowheads="1" noChangeShapeType="1" noTextEdit="1"/>
              </p:cNvSpPr>
              <p:nvPr/>
            </p:nvSpPr>
            <p:spPr>
              <a:xfrm>
                <a:off x="-460131" y="3128274"/>
                <a:ext cx="5234354" cy="2424574"/>
              </a:xfrm>
              <a:prstGeom prst="rect">
                <a:avLst/>
              </a:prstGeom>
              <a:blipFill>
                <a:blip r:embed="rId4"/>
                <a:stretch>
                  <a:fillRect/>
                </a:stretch>
              </a:blipFill>
            </p:spPr>
            <p:txBody>
              <a:bodyPr/>
              <a:lstStyle/>
              <a:p>
                <a:r>
                  <a:rPr lang="en-US">
                    <a:noFill/>
                  </a:rPr>
                  <a:t> </a:t>
                </a:r>
              </a:p>
            </p:txBody>
          </p:sp>
        </mc:Fallback>
      </mc:AlternateContent>
      <p:sp>
        <p:nvSpPr>
          <p:cNvPr id="8" name="Rectangle 4">
            <a:extLst>
              <a:ext uri="{FF2B5EF4-FFF2-40B4-BE49-F238E27FC236}">
                <a16:creationId xmlns:a16="http://schemas.microsoft.com/office/drawing/2014/main" id="{DCD0AB09-283E-4B8E-8F08-B729E2FF2945}"/>
              </a:ext>
            </a:extLst>
          </p:cNvPr>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1C08831-7C8B-4007-8046-F4CEDDAF9A02}"/>
                  </a:ext>
                </a:extLst>
              </p:cNvPr>
              <p:cNvSpPr txBox="1"/>
              <p:nvPr/>
            </p:nvSpPr>
            <p:spPr>
              <a:xfrm>
                <a:off x="5205046" y="3135279"/>
                <a:ext cx="5234354" cy="1757532"/>
              </a:xfrm>
              <a:prstGeom prst="rect">
                <a:avLst/>
              </a:prstGeom>
              <a:noFill/>
            </p:spPr>
            <p:txBody>
              <a:bodyPr wrap="square">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0,05= </a:t>
                </a:r>
                <a14:m>
                  <m:oMath xmlns:m="http://schemas.openxmlformats.org/officeDocument/2006/math">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𝟓</m:t>
                        </m:r>
                      </m:num>
                      <m:den>
                        <m:r>
                          <a:rPr lang="en-US" sz="4400" b="1" i="1">
                            <a:solidFill>
                              <a:srgbClr val="FF0000"/>
                            </a:solidFill>
                            <a:latin typeface="Cambria Math" panose="02040503050406030204" pitchFamily="18" charset="0"/>
                          </a:rPr>
                          <m:t>𝟏</m:t>
                        </m:r>
                        <m:r>
                          <a:rPr lang="en-US" sz="4400" b="1" i="1">
                            <a:solidFill>
                              <a:srgbClr val="FF0000"/>
                            </a:solidFill>
                            <a:latin typeface="Cambria Math" panose="02040503050406030204" pitchFamily="18" charset="0"/>
                          </a:rPr>
                          <m:t>𝟎𝟎</m:t>
                        </m:r>
                      </m:den>
                    </m:f>
                  </m:oMath>
                </a14:m>
                <a:r>
                  <a:rPr lang="en-US" sz="4400" b="1" dirty="0">
                    <a:solidFill>
                      <a:srgbClr val="FF0000"/>
                    </a:solidFill>
                    <a:latin typeface="Times New Roman" panose="02020603050405020304" pitchFamily="18" charset="0"/>
                    <a:cs typeface="Times New Roman" panose="02020603050405020304" pitchFamily="18" charset="0"/>
                  </a:rPr>
                  <a:t> = </a:t>
                </a:r>
                <a:r>
                  <a:rPr lang="en-US" sz="4400" b="1" dirty="0" smtClean="0">
                    <a:solidFill>
                      <a:srgbClr val="FF0000"/>
                    </a:solidFill>
                    <a:latin typeface="Times New Roman" panose="02020603050405020304" pitchFamily="18" charset="0"/>
                    <a:cs typeface="Times New Roman" panose="02020603050405020304" pitchFamily="18" charset="0"/>
                  </a:rPr>
                  <a:t>5%</a:t>
                </a:r>
                <a:endParaRPr lang="en-US" sz="4400" b="1" dirty="0">
                  <a:latin typeface="Times New Roman" panose="02020603050405020304" pitchFamily="18" charset="0"/>
                  <a:cs typeface="Times New Roman" panose="02020603050405020304" pitchFamily="18" charset="0"/>
                </a:endParaRPr>
              </a:p>
              <a:p>
                <a:r>
                  <a:rPr kumimoji="0" lang="en-US" sz="4400" b="1"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endParaRPr lang="en-US" sz="4400" dirty="0">
                  <a:solidFill>
                    <a:srgbClr val="FF0000"/>
                  </a:solidFill>
                  <a:latin typeface="Times New Roman" panose="02020603050405020304" pitchFamily="18"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E1C08831-7C8B-4007-8046-F4CEDDAF9A02}"/>
                  </a:ext>
                </a:extLst>
              </p:cNvPr>
              <p:cNvSpPr txBox="1">
                <a:spLocks noRot="1" noChangeAspect="1" noMove="1" noResize="1" noEditPoints="1" noAdjustHandles="1" noChangeArrowheads="1" noChangeShapeType="1" noTextEdit="1"/>
              </p:cNvSpPr>
              <p:nvPr/>
            </p:nvSpPr>
            <p:spPr>
              <a:xfrm>
                <a:off x="5205046" y="3135279"/>
                <a:ext cx="5234354" cy="1757532"/>
              </a:xfrm>
              <a:prstGeom prst="rect">
                <a:avLst/>
              </a:prstGeom>
              <a:blipFill>
                <a:blip r:embed="rId5"/>
                <a:stretch>
                  <a:fillRect l="-477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E1C08831-7C8B-4007-8046-F4CEDDAF9A02}"/>
                  </a:ext>
                </a:extLst>
              </p:cNvPr>
              <p:cNvSpPr txBox="1"/>
              <p:nvPr/>
            </p:nvSpPr>
            <p:spPr>
              <a:xfrm>
                <a:off x="2221523" y="4531386"/>
                <a:ext cx="5234354" cy="1747466"/>
              </a:xfrm>
              <a:prstGeom prst="rect">
                <a:avLst/>
              </a:prstGeom>
              <a:noFill/>
            </p:spPr>
            <p:txBody>
              <a:bodyPr wrap="square">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1,49 = </a:t>
                </a:r>
                <a14:m>
                  <m:oMath xmlns:m="http://schemas.openxmlformats.org/officeDocument/2006/math">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𝟏𝟒𝟗</m:t>
                        </m:r>
                      </m:num>
                      <m:den>
                        <m:r>
                          <a:rPr lang="en-US" sz="4400" b="1" i="1">
                            <a:solidFill>
                              <a:srgbClr val="FF0000"/>
                            </a:solidFill>
                            <a:latin typeface="Cambria Math" panose="02040503050406030204" pitchFamily="18" charset="0"/>
                          </a:rPr>
                          <m:t>𝟏</m:t>
                        </m:r>
                        <m:r>
                          <a:rPr lang="en-US" sz="4400" b="1" i="1">
                            <a:solidFill>
                              <a:srgbClr val="FF0000"/>
                            </a:solidFill>
                            <a:latin typeface="Cambria Math" panose="02040503050406030204" pitchFamily="18" charset="0"/>
                          </a:rPr>
                          <m:t>𝟎𝟎</m:t>
                        </m:r>
                      </m:den>
                    </m:f>
                  </m:oMath>
                </a14:m>
                <a:r>
                  <a:rPr lang="en-US" sz="4400" b="1" dirty="0">
                    <a:solidFill>
                      <a:srgbClr val="FF0000"/>
                    </a:solidFill>
                    <a:latin typeface="Times New Roman" panose="02020603050405020304" pitchFamily="18" charset="0"/>
                    <a:cs typeface="Times New Roman" panose="02020603050405020304" pitchFamily="18" charset="0"/>
                  </a:rPr>
                  <a:t> = </a:t>
                </a:r>
                <a:r>
                  <a:rPr lang="en-US" sz="4400" b="1" dirty="0" smtClean="0">
                    <a:solidFill>
                      <a:srgbClr val="FF0000"/>
                    </a:solidFill>
                    <a:latin typeface="Times New Roman" panose="02020603050405020304" pitchFamily="18" charset="0"/>
                    <a:cs typeface="Times New Roman" panose="02020603050405020304" pitchFamily="18" charset="0"/>
                  </a:rPr>
                  <a:t>149%</a:t>
                </a:r>
                <a:endParaRPr lang="en-US" sz="4400" b="1" dirty="0">
                  <a:latin typeface="Times New Roman" panose="02020603050405020304" pitchFamily="18" charset="0"/>
                  <a:cs typeface="Times New Roman" panose="02020603050405020304" pitchFamily="18" charset="0"/>
                </a:endParaRPr>
              </a:p>
              <a:p>
                <a:endParaRPr lang="en-US" sz="4400" dirty="0">
                  <a:solidFill>
                    <a:srgbClr val="FF0000"/>
                  </a:solidFill>
                  <a:latin typeface="Times New Roman" panose="02020603050405020304" pitchFamily="18"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E1C08831-7C8B-4007-8046-F4CEDDAF9A02}"/>
                  </a:ext>
                </a:extLst>
              </p:cNvPr>
              <p:cNvSpPr txBox="1">
                <a:spLocks noRot="1" noChangeAspect="1" noMove="1" noResize="1" noEditPoints="1" noAdjustHandles="1" noChangeArrowheads="1" noChangeShapeType="1" noTextEdit="1"/>
              </p:cNvSpPr>
              <p:nvPr/>
            </p:nvSpPr>
            <p:spPr>
              <a:xfrm>
                <a:off x="2221523" y="4531386"/>
                <a:ext cx="5234354" cy="1747466"/>
              </a:xfrm>
              <a:prstGeom prst="rect">
                <a:avLst/>
              </a:prstGeom>
              <a:blipFill>
                <a:blip r:embed="rId6"/>
                <a:stretch>
                  <a:fillRect l="-4657"/>
                </a:stretch>
              </a:blipFill>
            </p:spPr>
            <p:txBody>
              <a:bodyPr/>
              <a:lstStyle/>
              <a:p>
                <a:r>
                  <a:rPr lang="en-US">
                    <a:noFill/>
                  </a:rPr>
                  <a:t> </a:t>
                </a:r>
              </a:p>
            </p:txBody>
          </p:sp>
        </mc:Fallback>
      </mc:AlternateContent>
    </p:spTree>
    <p:extLst>
      <p:ext uri="{BB962C8B-B14F-4D97-AF65-F5344CB8AC3E}">
        <p14:creationId xmlns:p14="http://schemas.microsoft.com/office/powerpoint/2010/main" val="290826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B02289-22FD-44A0-8BA8-EDE390A856EB}"/>
              </a:ext>
            </a:extLst>
          </p:cNvPr>
          <p:cNvSpPr txBox="1">
            <a:spLocks noChangeArrowheads="1"/>
          </p:cNvSpPr>
          <p:nvPr/>
        </p:nvSpPr>
        <p:spPr bwMode="auto">
          <a:xfrm>
            <a:off x="381000" y="1071155"/>
            <a:ext cx="8607989" cy="5262979"/>
          </a:xfrm>
          <a:prstGeom prst="rect">
            <a:avLst/>
          </a:prstGeom>
          <a:noFill/>
          <a:ln w="9525">
            <a:noFill/>
            <a:miter lim="800000"/>
            <a:headEnd/>
            <a:tailEnd/>
          </a:ln>
        </p:spPr>
        <p:txBody>
          <a:bodyPr wrap="square">
            <a:spAutoFit/>
          </a:bodyPr>
          <a:lstStyle/>
          <a:p>
            <a:pPr algn="just"/>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Số</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học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sinh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xuất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sắc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chiếm</a:t>
            </a:r>
            <a:r>
              <a:rPr lang="en-US" sz="2800" b="1" dirty="0" smtClean="0">
                <a:solidFill>
                  <a:srgbClr val="002060"/>
                </a:solidFill>
                <a:latin typeface="Times New Roman" panose="02020603050405020304" pitchFamily="18" charset="0"/>
                <a:cs typeface="Times New Roman" panose="02020603050405020304" pitchFamily="18" charset="0"/>
              </a:rPr>
              <a:t> 15% </a:t>
            </a:r>
            <a:r>
              <a:rPr lang="en-US" sz="2800" b="1" dirty="0" err="1" smtClean="0">
                <a:solidFill>
                  <a:srgbClr val="002060"/>
                </a:solidFill>
                <a:latin typeface="Times New Roman" panose="02020603050405020304" pitchFamily="18" charset="0"/>
                <a:cs typeface="Times New Roman" panose="02020603050405020304" pitchFamily="18" charset="0"/>
              </a:rPr>
              <a:t>tổng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số</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học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sinh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của</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toàn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trường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nghĩa</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là</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cứ</a:t>
            </a:r>
            <a:r>
              <a:rPr lang="en-US" sz="2800" b="1" dirty="0" smtClean="0">
                <a:solidFill>
                  <a:srgbClr val="002060"/>
                </a:solidFill>
                <a:latin typeface="Times New Roman" panose="02020603050405020304" pitchFamily="18" charset="0"/>
                <a:cs typeface="Times New Roman" panose="02020603050405020304" pitchFamily="18" charset="0"/>
              </a:rPr>
              <a:t> 100 </a:t>
            </a:r>
            <a:r>
              <a:rPr lang="en-US" sz="2800" b="1" dirty="0" err="1" smtClean="0">
                <a:solidFill>
                  <a:srgbClr val="002060"/>
                </a:solidFill>
                <a:latin typeface="Times New Roman" panose="02020603050405020304" pitchFamily="18" charset="0"/>
                <a:cs typeface="Times New Roman" panose="02020603050405020304" pitchFamily="18" charset="0"/>
              </a:rPr>
              <a:t>học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sinh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của</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trường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thì</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học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xuất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sắc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smtClean="0">
                <a:solidFill>
                  <a:srgbClr val="002060"/>
                </a:solidFill>
                <a:latin typeface="Times New Roman" panose="02020603050405020304" pitchFamily="18" charset="0"/>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a:p>
            <a:pPr algn="just"/>
            <a:endParaRPr lang="en-US" sz="2800" b="1" dirty="0" smtClean="0">
              <a:solidFill>
                <a:srgbClr val="002060"/>
              </a:solidFill>
              <a:latin typeface="Times New Roman" panose="02020603050405020304" pitchFamily="18" charset="0"/>
              <a:cs typeface="Times New Roman" panose="02020603050405020304" pitchFamily="18" charset="0"/>
            </a:endParaRPr>
          </a:p>
          <a:p>
            <a:pPr algn="just"/>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Câu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lạc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bộ</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bóng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rổ</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của</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một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trường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tiểu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học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có</a:t>
            </a:r>
            <a:r>
              <a:rPr lang="en-US" sz="2800" b="1" dirty="0" smtClean="0">
                <a:solidFill>
                  <a:srgbClr val="002060"/>
                </a:solidFill>
                <a:latin typeface="Times New Roman" panose="02020603050405020304" pitchFamily="18" charset="0"/>
                <a:cs typeface="Times New Roman" panose="02020603050405020304" pitchFamily="18" charset="0"/>
              </a:rPr>
              <a:t> 100 </a:t>
            </a:r>
            <a:r>
              <a:rPr lang="en-US" sz="2800" b="1" dirty="0" err="1" smtClean="0">
                <a:solidFill>
                  <a:srgbClr val="002060"/>
                </a:solidFill>
                <a:latin typeface="Times New Roman" panose="02020603050405020304" pitchFamily="18" charset="0"/>
                <a:cs typeface="Times New Roman" panose="02020603050405020304" pitchFamily="18" charset="0"/>
              </a:rPr>
              <a:t>học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sinh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trong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đó</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có</a:t>
            </a:r>
            <a:r>
              <a:rPr lang="en-US" sz="2800" b="1" dirty="0" smtClean="0">
                <a:solidFill>
                  <a:srgbClr val="002060"/>
                </a:solidFill>
                <a:latin typeface="Times New Roman" panose="02020603050405020304" pitchFamily="18" charset="0"/>
                <a:cs typeface="Times New Roman" panose="02020603050405020304" pitchFamily="18" charset="0"/>
              </a:rPr>
              <a:t> 52 </a:t>
            </a:r>
            <a:r>
              <a:rPr lang="en-US" sz="2800" b="1" dirty="0" err="1" smtClean="0">
                <a:solidFill>
                  <a:srgbClr val="002060"/>
                </a:solidFill>
                <a:latin typeface="Times New Roman" panose="02020603050405020304" pitchFamily="18" charset="0"/>
                <a:cs typeface="Times New Roman" panose="02020603050405020304" pitchFamily="18" charset="0"/>
              </a:rPr>
              <a:t>học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sinh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nữ</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Tỉ</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số</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phần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trăm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của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số</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học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sinh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nữ</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và</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số</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học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sinh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của</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cả</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câu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lạc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bộ</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là</a:t>
            </a:r>
            <a:r>
              <a:rPr lang="en-US" sz="2800" b="1" dirty="0" smtClean="0">
                <a:solidFill>
                  <a:srgbClr val="002060"/>
                </a:solidFill>
                <a:latin typeface="Times New Roman" panose="02020603050405020304" pitchFamily="18" charset="0"/>
                <a:cs typeface="Times New Roman" panose="02020603050405020304" pitchFamily="18" charset="0"/>
              </a:rPr>
              <a:t> ………. %</a:t>
            </a:r>
            <a:endParaRPr lang="en-US" sz="2800" b="1" dirty="0" smtClean="0">
              <a:solidFill>
                <a:srgbClr val="002060"/>
              </a:solidFill>
              <a:latin typeface="Times New Roman" panose="02020603050405020304" pitchFamily="18" charset="0"/>
              <a:cs typeface="Times New Roman" panose="02020603050405020304" pitchFamily="18" charset="0"/>
            </a:endParaRPr>
          </a:p>
          <a:p>
            <a:pPr marL="457200" indent="-457200" algn="just">
              <a:buFontTx/>
              <a:buChar char="-"/>
            </a:pPr>
            <a:endParaRPr lang="en-US" sz="2800" b="1" dirty="0" smtClean="0">
              <a:solidFill>
                <a:srgbClr val="002060"/>
              </a:solidFill>
              <a:latin typeface="Times New Roman" panose="02020603050405020304" pitchFamily="18" charset="0"/>
              <a:cs typeface="Times New Roman" panose="02020603050405020304" pitchFamily="18" charset="0"/>
            </a:endParaRPr>
          </a:p>
          <a:p>
            <a:pPr algn="just"/>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Trong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một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lò</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ấp</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trứng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trung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bình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cứ</a:t>
            </a:r>
            <a:r>
              <a:rPr lang="en-US" sz="2800" b="1" dirty="0" smtClean="0">
                <a:solidFill>
                  <a:srgbClr val="002060"/>
                </a:solidFill>
                <a:latin typeface="Times New Roman" panose="02020603050405020304" pitchFamily="18" charset="0"/>
                <a:cs typeface="Times New Roman" panose="02020603050405020304" pitchFamily="18" charset="0"/>
              </a:rPr>
              <a:t> 100 </a:t>
            </a:r>
            <a:r>
              <a:rPr lang="en-US" sz="2800" b="1" dirty="0" err="1" smtClean="0">
                <a:solidFill>
                  <a:srgbClr val="002060"/>
                </a:solidFill>
                <a:latin typeface="Times New Roman" panose="02020603050405020304" pitchFamily="18" charset="0"/>
                <a:cs typeface="Times New Roman" panose="02020603050405020304" pitchFamily="18" charset="0"/>
              </a:rPr>
              <a:t>quả</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trứng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thì</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có</a:t>
            </a:r>
            <a:r>
              <a:rPr lang="en-US" sz="2800" b="1" dirty="0" smtClean="0">
                <a:solidFill>
                  <a:srgbClr val="002060"/>
                </a:solidFill>
                <a:latin typeface="Times New Roman" panose="02020603050405020304" pitchFamily="18" charset="0"/>
                <a:cs typeface="Times New Roman" panose="02020603050405020304" pitchFamily="18" charset="0"/>
              </a:rPr>
              <a:t> 5 </a:t>
            </a:r>
            <a:r>
              <a:rPr lang="en-US" sz="2800" b="1" dirty="0" err="1" smtClean="0">
                <a:solidFill>
                  <a:srgbClr val="002060"/>
                </a:solidFill>
                <a:latin typeface="Times New Roman" panose="02020603050405020304" pitchFamily="18" charset="0"/>
                <a:cs typeface="Times New Roman" panose="02020603050405020304" pitchFamily="18" charset="0"/>
              </a:rPr>
              <a:t>quả</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không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đạt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tiêu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chuẩn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Tỉ</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số</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phần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trăm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số</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trứng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đạt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tiêu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chuẩn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là</a:t>
            </a:r>
            <a:r>
              <a:rPr lang="en-US" sz="2800" b="1" dirty="0" smtClean="0">
                <a:solidFill>
                  <a:srgbClr val="002060"/>
                </a:solidFill>
                <a:latin typeface="Times New Roman" panose="02020603050405020304" pitchFamily="18" charset="0"/>
                <a:cs typeface="Times New Roman" panose="02020603050405020304" pitchFamily="18" charset="0"/>
              </a:rPr>
              <a:t> ……..%</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09600" y="381000"/>
            <a:ext cx="2819400" cy="646331"/>
          </a:xfrm>
          <a:prstGeom prst="rect">
            <a:avLst/>
          </a:prstGeom>
          <a:noFill/>
        </p:spPr>
        <p:txBody>
          <a:bodyPr wrap="square" rtlCol="0">
            <a:spAutoFit/>
          </a:bodyPr>
          <a:lstStyle/>
          <a:p>
            <a:r>
              <a:rPr lang="en-US" sz="3600" dirty="0" smtClean="0"/>
              <a:t>4.      </a:t>
            </a:r>
            <a:r>
              <a:rPr lang="en-US" dirty="0" smtClean="0"/>
              <a:t>? </a:t>
            </a:r>
            <a:endParaRPr lang="en-US" dirty="0"/>
          </a:p>
        </p:txBody>
      </p:sp>
      <p:sp>
        <p:nvSpPr>
          <p:cNvPr id="4" name="Rectangle 3"/>
          <p:cNvSpPr/>
          <p:nvPr/>
        </p:nvSpPr>
        <p:spPr>
          <a:xfrm>
            <a:off x="1143000" y="410170"/>
            <a:ext cx="577770" cy="617161"/>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Số</a:t>
            </a:r>
            <a:endParaRPr lang="en-US" dirty="0">
              <a:solidFill>
                <a:srgbClr val="FF0000"/>
              </a:solidFill>
            </a:endParaRPr>
          </a:p>
        </p:txBody>
      </p:sp>
      <p:sp>
        <p:nvSpPr>
          <p:cNvPr id="5" name="TextBox 4">
            <a:extLst>
              <a:ext uri="{FF2B5EF4-FFF2-40B4-BE49-F238E27FC236}">
                <a16:creationId xmlns:a16="http://schemas.microsoft.com/office/drawing/2014/main" id="{020A2B1C-CEBE-41F7-94ED-BCB742EF058D}"/>
              </a:ext>
            </a:extLst>
          </p:cNvPr>
          <p:cNvSpPr txBox="1">
            <a:spLocks noChangeArrowheads="1"/>
          </p:cNvSpPr>
          <p:nvPr/>
        </p:nvSpPr>
        <p:spPr bwMode="auto">
          <a:xfrm>
            <a:off x="762438" y="1828800"/>
            <a:ext cx="761124" cy="646331"/>
          </a:xfrm>
          <a:prstGeom prst="rect">
            <a:avLst/>
          </a:prstGeom>
          <a:noFill/>
          <a:ln w="9525">
            <a:noFill/>
            <a:miter lim="800000"/>
            <a:headEnd/>
            <a:tailEnd/>
          </a:ln>
        </p:spPr>
        <p:txBody>
          <a:bodyPr wrap="square">
            <a:spAutoFit/>
          </a:bodyPr>
          <a:lstStyle/>
          <a:p>
            <a:pPr algn="ctr"/>
            <a:r>
              <a:rPr lang="en-US" sz="3600" b="1" dirty="0" smtClean="0">
                <a:solidFill>
                  <a:srgbClr val="FF0000"/>
                </a:solidFill>
                <a:latin typeface="Calibri" pitchFamily="34" charset="0"/>
              </a:rPr>
              <a:t>15</a:t>
            </a:r>
            <a:endParaRPr lang="en-US" sz="3600" b="1" dirty="0">
              <a:solidFill>
                <a:srgbClr val="FF0000"/>
              </a:solidFill>
              <a:latin typeface="Calibri" pitchFamily="34" charset="0"/>
            </a:endParaRPr>
          </a:p>
        </p:txBody>
      </p:sp>
      <p:sp>
        <p:nvSpPr>
          <p:cNvPr id="6" name="TextBox 5">
            <a:extLst>
              <a:ext uri="{FF2B5EF4-FFF2-40B4-BE49-F238E27FC236}">
                <a16:creationId xmlns:a16="http://schemas.microsoft.com/office/drawing/2014/main" id="{020A2B1C-CEBE-41F7-94ED-BCB742EF058D}"/>
              </a:ext>
            </a:extLst>
          </p:cNvPr>
          <p:cNvSpPr txBox="1">
            <a:spLocks noChangeArrowheads="1"/>
          </p:cNvSpPr>
          <p:nvPr/>
        </p:nvSpPr>
        <p:spPr bwMode="auto">
          <a:xfrm>
            <a:off x="670761" y="3962400"/>
            <a:ext cx="761124" cy="646331"/>
          </a:xfrm>
          <a:prstGeom prst="rect">
            <a:avLst/>
          </a:prstGeom>
          <a:noFill/>
          <a:ln w="9525">
            <a:noFill/>
            <a:miter lim="800000"/>
            <a:headEnd/>
            <a:tailEnd/>
          </a:ln>
        </p:spPr>
        <p:txBody>
          <a:bodyPr wrap="square">
            <a:spAutoFit/>
          </a:bodyPr>
          <a:lstStyle/>
          <a:p>
            <a:pPr algn="ctr"/>
            <a:r>
              <a:rPr lang="en-US" sz="3600" b="1" dirty="0" smtClean="0">
                <a:solidFill>
                  <a:srgbClr val="FF0000"/>
                </a:solidFill>
                <a:latin typeface="Calibri" pitchFamily="34" charset="0"/>
              </a:rPr>
              <a:t>52</a:t>
            </a:r>
            <a:endParaRPr lang="en-US" sz="3600" b="1" dirty="0">
              <a:solidFill>
                <a:srgbClr val="FF0000"/>
              </a:solidFill>
              <a:latin typeface="Calibri" pitchFamily="34" charset="0"/>
            </a:endParaRPr>
          </a:p>
        </p:txBody>
      </p:sp>
      <p:sp>
        <p:nvSpPr>
          <p:cNvPr id="7" name="TextBox 6">
            <a:extLst>
              <a:ext uri="{FF2B5EF4-FFF2-40B4-BE49-F238E27FC236}">
                <a16:creationId xmlns:a16="http://schemas.microsoft.com/office/drawing/2014/main" id="{020A2B1C-CEBE-41F7-94ED-BCB742EF058D}"/>
              </a:ext>
            </a:extLst>
          </p:cNvPr>
          <p:cNvSpPr txBox="1">
            <a:spLocks noChangeArrowheads="1"/>
          </p:cNvSpPr>
          <p:nvPr/>
        </p:nvSpPr>
        <p:spPr bwMode="auto">
          <a:xfrm>
            <a:off x="3944385" y="5670218"/>
            <a:ext cx="761124" cy="646331"/>
          </a:xfrm>
          <a:prstGeom prst="rect">
            <a:avLst/>
          </a:prstGeom>
          <a:noFill/>
          <a:ln w="9525">
            <a:noFill/>
            <a:miter lim="800000"/>
            <a:headEnd/>
            <a:tailEnd/>
          </a:ln>
        </p:spPr>
        <p:txBody>
          <a:bodyPr wrap="square">
            <a:spAutoFit/>
          </a:bodyPr>
          <a:lstStyle/>
          <a:p>
            <a:pPr algn="ctr"/>
            <a:r>
              <a:rPr lang="en-US" sz="3600" b="1" dirty="0" smtClean="0">
                <a:solidFill>
                  <a:srgbClr val="FF0000"/>
                </a:solidFill>
                <a:latin typeface="Calibri" pitchFamily="34" charset="0"/>
              </a:rPr>
              <a:t>95</a:t>
            </a:r>
            <a:endParaRPr lang="en-US" sz="3600" b="1" dirty="0">
              <a:solidFill>
                <a:srgbClr val="FF0000"/>
              </a:solidFill>
              <a:latin typeface="Calibri" pitchFamily="34" charset="0"/>
            </a:endParaRPr>
          </a:p>
        </p:txBody>
      </p:sp>
    </p:spTree>
    <p:extLst>
      <p:ext uri="{BB962C8B-B14F-4D97-AF65-F5344CB8AC3E}">
        <p14:creationId xmlns:p14="http://schemas.microsoft.com/office/powerpoint/2010/main" val="2615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74548583-2689-4E92-ABFE-3BA6CD707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WordArt 5">
            <a:extLst>
              <a:ext uri="{FF2B5EF4-FFF2-40B4-BE49-F238E27FC236}">
                <a16:creationId xmlns:a16="http://schemas.microsoft.com/office/drawing/2014/main" id="{4F42FF9B-F8E7-4EEA-957E-1C8B905A6DD8}"/>
              </a:ext>
            </a:extLst>
          </p:cNvPr>
          <p:cNvSpPr>
            <a:spLocks noChangeArrowheads="1" noChangeShapeType="1" noTextEdit="1"/>
          </p:cNvSpPr>
          <p:nvPr/>
        </p:nvSpPr>
        <p:spPr bwMode="auto">
          <a:xfrm>
            <a:off x="1422952" y="2604051"/>
            <a:ext cx="6298096" cy="2746747"/>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600" b="1" i="0" u="none" strike="noStrike" kern="10" cap="none" spc="0" normalizeH="0" baseline="0" noProof="0" dirty="0">
                <a:ln w="9525">
                  <a:round/>
                  <a:headEnd/>
                  <a:tailEnd/>
                </a:ln>
                <a:solidFill>
                  <a:srgbClr val="FF0000"/>
                </a:solidFill>
                <a:effectLst/>
                <a:uLnTx/>
                <a:uFillTx/>
                <a:latin typeface="Tahoma" panose="020B0604030504040204" pitchFamily="34" charset="0"/>
                <a:ea typeface="+mn-ea"/>
                <a:cs typeface="Arial"/>
              </a:rPr>
              <a:t>HOẠT ĐỘNG </a:t>
            </a:r>
            <a:r>
              <a:rPr lang="en-US" sz="3600" b="1" kern="10" dirty="0" smtClean="0">
                <a:ln w="9525">
                  <a:round/>
                  <a:headEnd/>
                  <a:tailEnd/>
                </a:ln>
                <a:solidFill>
                  <a:srgbClr val="FF0000"/>
                </a:solidFill>
                <a:latin typeface="Tahoma" panose="020B0604030504040204" pitchFamily="34" charset="0"/>
                <a:cs typeface="Arial"/>
              </a:rPr>
              <a:t>VẬN</a:t>
            </a:r>
            <a:r>
              <a:rPr kumimoji="0" lang="vi-VN" sz="3600" b="1" i="0" u="none" strike="noStrike" kern="10" cap="none" spc="0" normalizeH="0" baseline="0" noProof="0" dirty="0" smtClean="0">
                <a:ln w="9525">
                  <a:round/>
                  <a:headEnd/>
                  <a:tailEnd/>
                </a:ln>
                <a:solidFill>
                  <a:srgbClr val="FF0000"/>
                </a:solidFill>
                <a:effectLst/>
                <a:uLnTx/>
                <a:uFillTx/>
                <a:latin typeface="Tahoma" panose="020B0604030504040204" pitchFamily="34" charset="0"/>
                <a:ea typeface="+mn-ea"/>
                <a:cs typeface="Arial"/>
              </a:rPr>
              <a:t> </a:t>
            </a:r>
            <a:r>
              <a:rPr kumimoji="0" lang="vi-VN" sz="3600" b="1" i="0" u="none" strike="noStrike" kern="10" cap="none" spc="0" normalizeH="0" baseline="0" noProof="0" dirty="0">
                <a:ln w="9525">
                  <a:round/>
                  <a:headEnd/>
                  <a:tailEnd/>
                </a:ln>
                <a:solidFill>
                  <a:srgbClr val="FF0000"/>
                </a:solidFill>
                <a:effectLst/>
                <a:uLnTx/>
                <a:uFillTx/>
                <a:latin typeface="Tahoma" panose="020B0604030504040204" pitchFamily="34" charset="0"/>
                <a:ea typeface="+mn-ea"/>
                <a:cs typeface="Arial"/>
              </a:rPr>
              <a:t>DỤNG</a:t>
            </a:r>
            <a:endParaRPr kumimoji="0" lang="en-US" sz="3600" b="1" i="0" u="none" strike="noStrike" kern="10" cap="none" spc="0" normalizeH="0" baseline="0" noProof="0" dirty="0">
              <a:ln w="9525">
                <a:round/>
                <a:headEnd/>
                <a:tailEnd/>
              </a:ln>
              <a:solidFill>
                <a:srgbClr val="FF0000"/>
              </a:solidFill>
              <a:effectLst/>
              <a:uLnTx/>
              <a:uFillTx/>
              <a:latin typeface="Franklin Gothic Book"/>
              <a:ea typeface="+mn-ea"/>
              <a:cs typeface="Arial"/>
            </a:endParaRPr>
          </a:p>
        </p:txBody>
      </p:sp>
      <p:sp>
        <p:nvSpPr>
          <p:cNvPr id="5" name="AutoShape 10">
            <a:extLst>
              <a:ext uri="{FF2B5EF4-FFF2-40B4-BE49-F238E27FC236}">
                <a16:creationId xmlns:a16="http://schemas.microsoft.com/office/drawing/2014/main" id="{76C336D4-310B-4A8C-A9BF-A2A2C3702531}"/>
              </a:ext>
            </a:extLst>
          </p:cNvPr>
          <p:cNvSpPr>
            <a:spLocks noChangeArrowheads="1"/>
          </p:cNvSpPr>
          <p:nvPr/>
        </p:nvSpPr>
        <p:spPr bwMode="auto">
          <a:xfrm>
            <a:off x="5937994" y="4625795"/>
            <a:ext cx="1669774" cy="1478605"/>
          </a:xfrm>
          <a:prstGeom prst="star32">
            <a:avLst>
              <a:gd name="adj" fmla="val 10173"/>
            </a:avLst>
          </a:prstGeom>
          <a:solidFill>
            <a:srgbClr val="33CC33"/>
          </a:solidFill>
          <a:ln w="28575" algn="ctr">
            <a:solidFill>
              <a:srgbClr val="FF0000"/>
            </a:solidFill>
            <a:miter lim="800000"/>
            <a:headEnd/>
            <a:tailEnd/>
          </a:ln>
        </p:spPr>
        <p:txBody>
          <a:bodyPr wrap="none" lIns="91431" tIns="45716" rIns="91431" bIns="45716"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grpSp>
        <p:nvGrpSpPr>
          <p:cNvPr id="6" name="Group 18">
            <a:extLst>
              <a:ext uri="{FF2B5EF4-FFF2-40B4-BE49-F238E27FC236}">
                <a16:creationId xmlns:a16="http://schemas.microsoft.com/office/drawing/2014/main" id="{ED986F9C-140D-49F8-98F0-974419026245}"/>
              </a:ext>
            </a:extLst>
          </p:cNvPr>
          <p:cNvGrpSpPr>
            <a:grpSpLocks/>
          </p:cNvGrpSpPr>
          <p:nvPr/>
        </p:nvGrpSpPr>
        <p:grpSpPr bwMode="auto">
          <a:xfrm>
            <a:off x="3307765" y="868016"/>
            <a:ext cx="2364165" cy="982433"/>
            <a:chOff x="5225" y="9335"/>
            <a:chExt cx="2520" cy="1750"/>
          </a:xfrm>
        </p:grpSpPr>
        <p:sp>
          <p:nvSpPr>
            <p:cNvPr id="7" name="AutoShape 27" descr="2">
              <a:extLst>
                <a:ext uri="{FF2B5EF4-FFF2-40B4-BE49-F238E27FC236}">
                  <a16:creationId xmlns:a16="http://schemas.microsoft.com/office/drawing/2014/main" id="{49F68803-388B-4806-94E2-D7B7DF3E4383}"/>
                </a:ext>
              </a:extLst>
            </p:cNvPr>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Arial" pitchFamily="34" charset="0"/>
              </a:endParaRPr>
            </a:p>
          </p:txBody>
        </p:sp>
        <p:pic>
          <p:nvPicPr>
            <p:cNvPr id="8" name="Picture 26" descr="cosmoS">
              <a:extLst>
                <a:ext uri="{FF2B5EF4-FFF2-40B4-BE49-F238E27FC236}">
                  <a16:creationId xmlns:a16="http://schemas.microsoft.com/office/drawing/2014/main" id="{916810DB-B318-46B9-BF2A-5C3488F392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 descr="BOOK2">
              <a:extLst>
                <a:ext uri="{FF2B5EF4-FFF2-40B4-BE49-F238E27FC236}">
                  <a16:creationId xmlns:a16="http://schemas.microsoft.com/office/drawing/2014/main" id="{230306F1-ACB9-483F-8118-CF85266D02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4" descr="BOOK1">
              <a:extLst>
                <a:ext uri="{FF2B5EF4-FFF2-40B4-BE49-F238E27FC236}">
                  <a16:creationId xmlns:a16="http://schemas.microsoft.com/office/drawing/2014/main" id="{5F88AABA-3CA6-4FDA-9742-2C9B3AADFDB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3" descr="QUILLPEN">
              <a:extLst>
                <a:ext uri="{FF2B5EF4-FFF2-40B4-BE49-F238E27FC236}">
                  <a16:creationId xmlns:a16="http://schemas.microsoft.com/office/drawing/2014/main" id="{A1A6044B-CFC5-42CC-B395-5045C9E8CBD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2">
              <a:extLst>
                <a:ext uri="{FF2B5EF4-FFF2-40B4-BE49-F238E27FC236}">
                  <a16:creationId xmlns:a16="http://schemas.microsoft.com/office/drawing/2014/main" id="{C2C52C87-056D-4067-8369-0B45FDC7C173}"/>
                </a:ext>
              </a:extLst>
            </p:cNvPr>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r>
                <a:rPr kumimoji="0" lang="en-US" altLang="vi-VN" sz="800" b="1" i="0" u="none" strike="noStrike" kern="1200" cap="none" spc="0" normalizeH="0" baseline="0" noProof="0">
                  <a:ln>
                    <a:noFill/>
                  </a:ln>
                  <a:solidFill>
                    <a:srgbClr val="000000"/>
                  </a:solidFill>
                  <a:effectLst/>
                  <a:uLnTx/>
                  <a:uFillTx/>
                  <a:latin typeface="VnBangkok"/>
                  <a:ea typeface="+mn-ea"/>
                  <a:cs typeface="Times New Roman" pitchFamily="18" charset="0"/>
                </a:rPr>
                <a:t> </a:t>
              </a:r>
              <a:endParaRPr kumimoji="0" lang="en-US" altLang="vi-VN" sz="48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p:txBody>
        </p:sp>
        <p:sp>
          <p:nvSpPr>
            <p:cNvPr id="13" name="Text Box 21">
              <a:extLst>
                <a:ext uri="{FF2B5EF4-FFF2-40B4-BE49-F238E27FC236}">
                  <a16:creationId xmlns:a16="http://schemas.microsoft.com/office/drawing/2014/main" id="{AFB6C225-41E5-4A92-AB7D-1DD8D839DC7F}"/>
                </a:ext>
              </a:extLst>
            </p:cNvPr>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vi-VN" altLang="vi-VN" sz="4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14" name="WordArt 20">
              <a:extLst>
                <a:ext uri="{FF2B5EF4-FFF2-40B4-BE49-F238E27FC236}">
                  <a16:creationId xmlns:a16="http://schemas.microsoft.com/office/drawing/2014/main" id="{954AB88B-8F94-4A6E-ACBF-6552D4A01F92}"/>
                </a:ext>
              </a:extLst>
            </p:cNvPr>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0" cap="none" spc="0" normalizeH="0" baseline="0" noProof="0">
                  <a:ln>
                    <a:noFill/>
                  </a:ln>
                  <a:solidFill>
                    <a:srgbClr val="FFFFFF"/>
                  </a:solidFill>
                  <a:effectLst/>
                  <a:uLnTx/>
                  <a:uFillTx/>
                  <a:latin typeface="VNbritannic"/>
                  <a:ea typeface="+mn-ea"/>
                  <a:cs typeface="+mn-cs"/>
                </a:rPr>
                <a:t>NÀM </a:t>
              </a:r>
            </a:p>
          </p:txBody>
        </p:sp>
        <p:sp>
          <p:nvSpPr>
            <p:cNvPr id="15" name="Text Box 19">
              <a:extLst>
                <a:ext uri="{FF2B5EF4-FFF2-40B4-BE49-F238E27FC236}">
                  <a16:creationId xmlns:a16="http://schemas.microsoft.com/office/drawing/2014/main" id="{4C5BB5CB-CD0E-416C-AFF4-992C31D95775}"/>
                </a:ext>
              </a:extLst>
            </p:cNvPr>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vi-VN" altLang="vi-VN" sz="48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pic>
        <p:nvPicPr>
          <p:cNvPr id="17" name="Picture 16">
            <a:extLst>
              <a:ext uri="{FF2B5EF4-FFF2-40B4-BE49-F238E27FC236}">
                <a16:creationId xmlns:a16="http://schemas.microsoft.com/office/drawing/2014/main" id="{73D8D53E-14B8-4495-B0BD-E8ABBB13E9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1324" y="4625795"/>
            <a:ext cx="3055382" cy="1600200"/>
          </a:xfrm>
          <a:prstGeom prst="rect">
            <a:avLst/>
          </a:prstGeom>
        </p:spPr>
      </p:pic>
      <p:pic>
        <p:nvPicPr>
          <p:cNvPr id="18" name="Picture 2">
            <a:extLst>
              <a:ext uri="{FF2B5EF4-FFF2-40B4-BE49-F238E27FC236}">
                <a16:creationId xmlns:a16="http://schemas.microsoft.com/office/drawing/2014/main" id="{C23F759E-1BE2-4756-8B16-5B4378B792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279" y="2693735"/>
            <a:ext cx="1438275"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7" descr="rose19">
            <a:extLst>
              <a:ext uri="{FF2B5EF4-FFF2-40B4-BE49-F238E27FC236}">
                <a16:creationId xmlns:a16="http://schemas.microsoft.com/office/drawing/2014/main" id="{238CF21A-617E-490C-ADF6-70FC0486E2D6}"/>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12068" y="5334233"/>
            <a:ext cx="985486"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7" descr="rose19">
            <a:extLst>
              <a:ext uri="{FF2B5EF4-FFF2-40B4-BE49-F238E27FC236}">
                <a16:creationId xmlns:a16="http://schemas.microsoft.com/office/drawing/2014/main" id="{6D173D1C-8D3A-4DB3-BA01-5DDB0DEEFD2C}"/>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623544" y="5124334"/>
            <a:ext cx="985486"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7" descr="rose19">
            <a:extLst>
              <a:ext uri="{FF2B5EF4-FFF2-40B4-BE49-F238E27FC236}">
                <a16:creationId xmlns:a16="http://schemas.microsoft.com/office/drawing/2014/main" id="{BF5DCF5D-C2AD-4855-86BD-965DCE27F8D3}"/>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399848" y="5124334"/>
            <a:ext cx="985486"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descr="Floral">
            <a:hlinkClick r:id="" action="ppaction://noaction"/>
            <a:extLst>
              <a:ext uri="{FF2B5EF4-FFF2-40B4-BE49-F238E27FC236}">
                <a16:creationId xmlns:a16="http://schemas.microsoft.com/office/drawing/2014/main" id="{77F550CA-C419-4C96-B443-D2DDA4AA3CE6}"/>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flipH="1">
            <a:off x="1929507" y="2485370"/>
            <a:ext cx="1252220" cy="113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descr="2 chuong">
            <a:extLst>
              <a:ext uri="{FF2B5EF4-FFF2-40B4-BE49-F238E27FC236}">
                <a16:creationId xmlns:a16="http://schemas.microsoft.com/office/drawing/2014/main" id="{11A4A4D8-116B-4C6A-B171-07D35B25F73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21648" y="1939097"/>
            <a:ext cx="1393031" cy="108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8F6167CA-4E70-4571-B2C0-85160F4E67A7}"/>
              </a:ext>
            </a:extLst>
          </p:cNvPr>
          <p:cNvSpPr>
            <a:spLocks noChangeArrowheads="1"/>
          </p:cNvSpPr>
          <p:nvPr/>
        </p:nvSpPr>
        <p:spPr bwMode="auto">
          <a:xfrm>
            <a:off x="0" y="0"/>
            <a:ext cx="9144000" cy="6857999"/>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86091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1" nodeType="withEffect">
                                  <p:stCondLst>
                                    <p:cond delay="0"/>
                                  </p:stCondLst>
                                  <p:childTnLst>
                                    <p:animRot by="21600000">
                                      <p:cBhvr>
                                        <p:cTn id="6" dur="2000" fill="hold"/>
                                        <p:tgtEl>
                                          <p:spTgt spid="5"/>
                                        </p:tgtEl>
                                        <p:attrNameLst>
                                          <p:attrName>r</p:attrName>
                                        </p:attrNameLst>
                                      </p:cBhvr>
                                    </p:animRot>
                                  </p:childTnLst>
                                </p:cTn>
                              </p:par>
                              <p:par>
                                <p:cTn id="7" presetID="8" presetClass="emph" presetSubtype="0" fill="hold" grpId="2" nodeType="withEffect">
                                  <p:stCondLst>
                                    <p:cond delay="0"/>
                                  </p:stCondLst>
                                  <p:childTnLst>
                                    <p:animRot by="21600000">
                                      <p:cBhvr>
                                        <p:cTn id="8" dur="2000" fill="hold"/>
                                        <p:tgtEl>
                                          <p:spTgt spid="5"/>
                                        </p:tgtEl>
                                        <p:attrNameLst>
                                          <p:attrName>r</p:attrName>
                                        </p:attrNameLst>
                                      </p:cBhvr>
                                    </p:animRot>
                                  </p:childTnLst>
                                </p:cTn>
                              </p:par>
                              <p:par>
                                <p:cTn id="9" presetID="5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70" decel="100000"/>
                                        <p:tgtEl>
                                          <p:spTgt spid="5"/>
                                        </p:tgtEl>
                                      </p:cBhvr>
                                    </p:animEffect>
                                    <p:animScale>
                                      <p:cBhvr>
                                        <p:cTn id="12" dur="770" decel="100000"/>
                                        <p:tgtEl>
                                          <p:spTgt spid="5"/>
                                        </p:tgtEl>
                                      </p:cBhvr>
                                      <p:from x="10000" y="10000"/>
                                      <p:to x="200000" y="450000"/>
                                    </p:animScale>
                                    <p:animScale>
                                      <p:cBhvr>
                                        <p:cTn id="13" dur="1230" accel="100000" fill="hold">
                                          <p:stCondLst>
                                            <p:cond delay="770"/>
                                          </p:stCondLst>
                                        </p:cTn>
                                        <p:tgtEl>
                                          <p:spTgt spid="5"/>
                                        </p:tgtEl>
                                      </p:cBhvr>
                                      <p:from x="200000" y="450000"/>
                                      <p:to x="100000" y="100000"/>
                                    </p:animScale>
                                    <p:set>
                                      <p:cBhvr>
                                        <p:cTn id="14" dur="770" fill="hold"/>
                                        <p:tgtEl>
                                          <p:spTgt spid="5"/>
                                        </p:tgtEl>
                                        <p:attrNameLst>
                                          <p:attrName>ppt_x</p:attrName>
                                        </p:attrNameLst>
                                      </p:cBhvr>
                                      <p:to>
                                        <p:strVal val="(0.5)"/>
                                      </p:to>
                                    </p:set>
                                    <p:anim from="(0.5)" to="(#ppt_x)" calcmode="lin" valueType="num">
                                      <p:cBhvr>
                                        <p:cTn id="15" dur="1230" accel="100000" fill="hold">
                                          <p:stCondLst>
                                            <p:cond delay="770"/>
                                          </p:stCondLst>
                                        </p:cTn>
                                        <p:tgtEl>
                                          <p:spTgt spid="5"/>
                                        </p:tgtEl>
                                        <p:attrNameLst>
                                          <p:attrName>ppt_x</p:attrName>
                                        </p:attrNameLst>
                                      </p:cBhvr>
                                    </p:anim>
                                    <p:set>
                                      <p:cBhvr>
                                        <p:cTn id="16" dur="770" fill="hold"/>
                                        <p:tgtEl>
                                          <p:spTgt spid="5"/>
                                        </p:tgtEl>
                                        <p:attrNameLst>
                                          <p:attrName>ppt_y</p:attrName>
                                        </p:attrNameLst>
                                      </p:cBhvr>
                                      <p:to>
                                        <p:strVal val="(#ppt_y+0.4)"/>
                                      </p:to>
                                    </p:set>
                                    <p:anim from="(#ppt_y+0.4)" to="(#ppt_y)" calcmode="lin" valueType="num">
                                      <p:cBhvr>
                                        <p:cTn id="17" dur="1230" accel="100000" fill="hold">
                                          <p:stCondLst>
                                            <p:cond delay="770"/>
                                          </p:stCondLst>
                                        </p:cTn>
                                        <p:tgtEl>
                                          <p:spTgt spid="5"/>
                                        </p:tgtEl>
                                        <p:attrNameLst>
                                          <p:attrName>ppt_y</p:attrName>
                                        </p:attrNameLst>
                                      </p:cBhvr>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par>
                                <p:cTn id="23" presetID="6"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5"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92" y="-71050"/>
            <a:ext cx="9027826" cy="683905"/>
          </a:xfrm>
          <a:prstGeom prst="rect">
            <a:avLst/>
          </a:prstGeom>
        </p:spPr>
        <p:txBody>
          <a:bodyPr wrap="square">
            <a:spAutoFit/>
          </a:bodyPr>
          <a:lstStyle/>
          <a:p>
            <a:pPr marL="6350" indent="-6350" algn="just">
              <a:lnSpc>
                <a:spcPct val="150000"/>
              </a:lnSpc>
              <a:spcAft>
                <a:spcPts val="0"/>
              </a:spcAft>
            </a:pPr>
            <a:r>
              <a:rPr lang="en-US" sz="2800" b="1" dirty="0" smtClean="0">
                <a:solidFill>
                  <a:srgbClr val="0070C0"/>
                </a:solidFill>
                <a:latin typeface="Times New Roman" panose="02020603050405020304" pitchFamily="18" charset="0"/>
                <a:ea typeface="Times New Roman" panose="02020603050405020304" pitchFamily="18" charset="0"/>
              </a:rPr>
              <a:t>5. </a:t>
            </a:r>
            <a:r>
              <a:rPr lang="vi-VN" sz="2800" b="1" dirty="0" smtClean="0">
                <a:solidFill>
                  <a:srgbClr val="0070C0"/>
                </a:solidFill>
                <a:latin typeface="Times New Roman" panose="02020603050405020304" pitchFamily="18" charset="0"/>
                <a:ea typeface="Times New Roman" panose="02020603050405020304" pitchFamily="18" charset="0"/>
              </a:rPr>
              <a:t>Nói </a:t>
            </a:r>
            <a:r>
              <a:rPr lang="vi-VN" sz="2800" b="1" dirty="0">
                <a:solidFill>
                  <a:srgbClr val="0070C0"/>
                </a:solidFill>
                <a:latin typeface="Times New Roman" panose="02020603050405020304" pitchFamily="18" charset="0"/>
                <a:ea typeface="Times New Roman" panose="02020603050405020304" pitchFamily="18" charset="0"/>
              </a:rPr>
              <a:t>cho bạn hiểu biết của em khi đọc các thông </a:t>
            </a:r>
            <a:r>
              <a:rPr lang="vi-VN" sz="2800" b="1" dirty="0" smtClean="0">
                <a:solidFill>
                  <a:srgbClr val="0070C0"/>
                </a:solidFill>
                <a:latin typeface="Times New Roman" panose="02020603050405020304" pitchFamily="18" charset="0"/>
                <a:ea typeface="Times New Roman" panose="02020603050405020304" pitchFamily="18" charset="0"/>
              </a:rPr>
              <a:t>tin</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sau</a:t>
            </a:r>
            <a:r>
              <a:rPr lang="en-US" sz="2800" b="1" dirty="0" smtClean="0">
                <a:solidFill>
                  <a:srgbClr val="0070C0"/>
                </a:solidFill>
                <a:latin typeface="Times New Roman" panose="02020603050405020304" pitchFamily="18" charset="0"/>
                <a:ea typeface="Times New Roman" panose="02020603050405020304" pitchFamily="18" charset="0"/>
              </a:rPr>
              <a:t>:</a:t>
            </a:r>
            <a:endParaRPr lang="en-US" sz="2800" b="1" dirty="0">
              <a:solidFill>
                <a:srgbClr val="0070C0"/>
              </a:solidFill>
              <a:effectLst/>
              <a:latin typeface="Courier New" panose="02070309020205020404" pitchFamily="49" charset="0"/>
              <a:ea typeface="Courier New" panose="02070309020205020404" pitchFamily="49" charset="0"/>
            </a:endParaRPr>
          </a:p>
        </p:txBody>
      </p:sp>
      <p:sp>
        <p:nvSpPr>
          <p:cNvPr id="3" name="Rectangle 2"/>
          <p:cNvSpPr/>
          <p:nvPr/>
        </p:nvSpPr>
        <p:spPr>
          <a:xfrm>
            <a:off x="-8792" y="558995"/>
            <a:ext cx="9144000" cy="523220"/>
          </a:xfrm>
          <a:prstGeom prst="rect">
            <a:avLst/>
          </a:prstGeom>
        </p:spPr>
        <p:txBody>
          <a:bodyPr wrap="square">
            <a:spAutoFit/>
          </a:bodyPr>
          <a:lstStyle/>
          <a:p>
            <a:r>
              <a:rPr lang="en-US" sz="2800" b="1"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Người</a:t>
            </a:r>
            <a:r>
              <a:rPr lang="en-US" sz="2800" b="1"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ta </a:t>
            </a:r>
            <a:r>
              <a:rPr lang="en-US" sz="2800" b="1"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dành</a:t>
            </a:r>
            <a:r>
              <a:rPr lang="en-US" sz="2800" b="1"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28% </a:t>
            </a:r>
            <a:r>
              <a:rPr lang="vi-VN" sz="2800" b="1"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diện tích mảnh vườn là để trồng hoa</a:t>
            </a:r>
            <a:r>
              <a:rPr lang="en-US" sz="2800" b="1"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792" y="1001173"/>
            <a:ext cx="8496300" cy="1384995"/>
          </a:xfrm>
          <a:prstGeom prst="rect">
            <a:avLst/>
          </a:prstGeom>
        </p:spPr>
        <p:txBody>
          <a:bodyPr wrap="square">
            <a:spAutoFit/>
          </a:bodyPr>
          <a:lstStyle/>
          <a:p>
            <a:pPr algn="just"/>
            <a:r>
              <a:rPr lang="en-US" sz="2800" b="1" dirty="0" smtClean="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Người</a:t>
            </a:r>
            <a:r>
              <a:rPr lang="en-US" sz="2800" b="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ta </a:t>
            </a:r>
            <a:r>
              <a:rPr lang="en-US" sz="2800" b="1"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dành</a:t>
            </a:r>
            <a:r>
              <a:rPr lang="en-US" sz="2800" b="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800" b="1" dirty="0" smtClean="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28</a:t>
            </a:r>
            <a:r>
              <a:rPr lang="vi-VN" sz="2800" b="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diện tích mảnh vườn là để trồng hoa, nghĩa là nếu diện tích mảnh vườn được coi là 100 phần thì có 28 phần để trồng hoa.</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931" y="2358478"/>
            <a:ext cx="7391400" cy="523220"/>
          </a:xfrm>
          <a:prstGeom prst="rect">
            <a:avLst/>
          </a:prstGeom>
        </p:spPr>
        <p:txBody>
          <a:bodyPr wrap="square">
            <a:spAutoFit/>
          </a:bodyPr>
          <a:lstStyle/>
          <a:p>
            <a:r>
              <a:rPr lang="en-US" sz="2800" b="1"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800" b="1"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Cửa </a:t>
            </a:r>
            <a:r>
              <a:rPr lang="vi-VN"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hàng giảm giá 40% tất cả các sản phẩm</a:t>
            </a:r>
            <a:endParaRPr lang="en-US" sz="2800" b="1" dirty="0">
              <a:latin typeface="Times New Roman" panose="02020603050405020304" pitchFamily="18" charset="0"/>
              <a:cs typeface="Times New Roman" panose="02020603050405020304" pitchFamily="18" charset="0"/>
            </a:endParaRPr>
          </a:p>
        </p:txBody>
      </p:sp>
      <p:sp>
        <p:nvSpPr>
          <p:cNvPr id="7" name="Rectangle 6"/>
          <p:cNvSpPr/>
          <p:nvPr/>
        </p:nvSpPr>
        <p:spPr>
          <a:xfrm>
            <a:off x="-8792" y="2646768"/>
            <a:ext cx="8763000" cy="2031325"/>
          </a:xfrm>
          <a:prstGeom prst="rect">
            <a:avLst/>
          </a:prstGeom>
        </p:spPr>
        <p:txBody>
          <a:bodyPr wrap="square">
            <a:spAutoFit/>
          </a:bodyPr>
          <a:lstStyle/>
          <a:p>
            <a:pPr indent="254000" algn="just">
              <a:lnSpc>
                <a:spcPct val="150000"/>
              </a:lnSpc>
              <a:spcAft>
                <a:spcPts val="0"/>
              </a:spcAft>
            </a:pPr>
            <a:r>
              <a:rPr lang="vi-VN" sz="2800" b="1" dirty="0">
                <a:solidFill>
                  <a:srgbClr val="FF0000"/>
                </a:solidFill>
                <a:latin typeface="Times New Roman" panose="02020603050405020304" pitchFamily="18" charset="0"/>
                <a:ea typeface="Times New Roman" panose="02020603050405020304" pitchFamily="18" charset="0"/>
              </a:rPr>
              <a:t>Cửa hàng giảm giá 40% tất cả các sản phẩm, nghĩa là nếu giá của tất cả các sản phẩm được coi là 100 phần thì được giảm đi 40 phần.</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
        <p:nvSpPr>
          <p:cNvPr id="8" name="Rectangle 7"/>
          <p:cNvSpPr/>
          <p:nvPr/>
        </p:nvSpPr>
        <p:spPr>
          <a:xfrm>
            <a:off x="-46892" y="4465432"/>
            <a:ext cx="8534400" cy="523220"/>
          </a:xfrm>
          <a:prstGeom prst="rect">
            <a:avLst/>
          </a:prstGeom>
        </p:spPr>
        <p:txBody>
          <a:bodyPr wrap="square">
            <a:spAutoFit/>
          </a:bodyPr>
          <a:lstStyle/>
          <a:p>
            <a:r>
              <a:rPr lang="en-US" sz="2800" b="1"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800" b="1"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Khoảng </a:t>
            </a:r>
            <a:r>
              <a:rPr lang="vi-VN"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71% bề mặt Trái Đất được bao phủ bởi nước</a:t>
            </a:r>
            <a:endParaRPr lang="en-US" sz="2800" b="1" dirty="0">
              <a:latin typeface="Times New Roman" panose="02020603050405020304" pitchFamily="18" charset="0"/>
              <a:cs typeface="Times New Roman" panose="02020603050405020304" pitchFamily="18" charset="0"/>
            </a:endParaRPr>
          </a:p>
        </p:txBody>
      </p:sp>
      <p:sp>
        <p:nvSpPr>
          <p:cNvPr id="9" name="Rectangle 8"/>
          <p:cNvSpPr/>
          <p:nvPr/>
        </p:nvSpPr>
        <p:spPr>
          <a:xfrm>
            <a:off x="17585" y="4775991"/>
            <a:ext cx="8892668" cy="2031325"/>
          </a:xfrm>
          <a:prstGeom prst="rect">
            <a:avLst/>
          </a:prstGeom>
        </p:spPr>
        <p:txBody>
          <a:bodyPr wrap="square">
            <a:spAutoFit/>
          </a:bodyPr>
          <a:lstStyle/>
          <a:p>
            <a:pPr indent="254000" algn="just">
              <a:lnSpc>
                <a:spcPct val="150000"/>
              </a:lnSpc>
              <a:spcAft>
                <a:spcPts val="0"/>
              </a:spcAft>
            </a:pPr>
            <a:r>
              <a:rPr lang="vi-VN" sz="2800" b="1" dirty="0">
                <a:solidFill>
                  <a:srgbClr val="FF0000"/>
                </a:solidFill>
                <a:latin typeface="Times New Roman" panose="02020603050405020304" pitchFamily="18" charset="0"/>
                <a:ea typeface="Times New Roman" panose="02020603050405020304" pitchFamily="18" charset="0"/>
              </a:rPr>
              <a:t>Khoảng 71% bề mặt Trái Đất được bao phủ bởi nước, nghĩa là nếu diện tích của bề mặt Trái Đất được coi là 100 phần thì có 71 phần được bao phủ bởi nước.</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924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B38">
            <a:extLst>
              <a:ext uri="{FF2B5EF4-FFF2-40B4-BE49-F238E27FC236}">
                <a16:creationId xmlns:a16="http://schemas.microsoft.com/office/drawing/2014/main" id="{433664CA-F0F8-452B-8399-CEFE90241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75463"/>
          </a:xfrm>
          <a:prstGeom prst="rect">
            <a:avLst/>
          </a:prstGeom>
          <a:solidFill>
            <a:srgbClr val="00B0F0"/>
          </a:solidFill>
        </p:spPr>
      </p:pic>
      <p:pic>
        <p:nvPicPr>
          <p:cNvPr id="3" name="Picture 4" descr="teddy_bear_reading_st_a_hc">
            <a:extLst>
              <a:ext uri="{FF2B5EF4-FFF2-40B4-BE49-F238E27FC236}">
                <a16:creationId xmlns:a16="http://schemas.microsoft.com/office/drawing/2014/main" id="{214D4B9A-589E-4523-B934-67EAFC439CC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140672"/>
            <a:ext cx="2819400" cy="25360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35" descr="tamtay11">
            <a:extLst>
              <a:ext uri="{FF2B5EF4-FFF2-40B4-BE49-F238E27FC236}">
                <a16:creationId xmlns:a16="http://schemas.microsoft.com/office/drawing/2014/main" id="{70225C87-69CE-4E78-A502-0505BDAAB4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7698" y="4718898"/>
            <a:ext cx="2305665" cy="2103172"/>
          </a:xfrm>
          <a:prstGeom prst="rect">
            <a:avLst/>
          </a:prstGeom>
          <a:noFill/>
          <a:ln>
            <a:noFill/>
          </a:ln>
        </p:spPr>
      </p:pic>
      <p:pic>
        <p:nvPicPr>
          <p:cNvPr id="6" name="图片 6">
            <a:extLst>
              <a:ext uri="{FF2B5EF4-FFF2-40B4-BE49-F238E27FC236}">
                <a16:creationId xmlns:a16="http://schemas.microsoft.com/office/drawing/2014/main" id="{03EFBD58-1787-4D13-95A8-D144235006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7171978" y="154194"/>
            <a:ext cx="1972022" cy="2713840"/>
          </a:xfrm>
          <a:prstGeom prst="rect">
            <a:avLst/>
          </a:prstGeom>
        </p:spPr>
      </p:pic>
      <p:pic>
        <p:nvPicPr>
          <p:cNvPr id="7" name="Picture 2">
            <a:extLst>
              <a:ext uri="{FF2B5EF4-FFF2-40B4-BE49-F238E27FC236}">
                <a16:creationId xmlns:a16="http://schemas.microsoft.com/office/drawing/2014/main" id="{A40ACE4C-E20A-49A3-98F1-97989D9B8E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821" y="2503969"/>
            <a:ext cx="1772266" cy="16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47">
            <a:extLst>
              <a:ext uri="{FF2B5EF4-FFF2-40B4-BE49-F238E27FC236}">
                <a16:creationId xmlns:a16="http://schemas.microsoft.com/office/drawing/2014/main" id="{60652D58-D408-4AF6-84BB-B30BDBB7D230}"/>
              </a:ext>
            </a:extLst>
          </p:cNvPr>
          <p:cNvSpPr>
            <a:spLocks noChangeArrowheads="1"/>
          </p:cNvSpPr>
          <p:nvPr/>
        </p:nvSpPr>
        <p:spPr bwMode="auto">
          <a:xfrm>
            <a:off x="5443303" y="3960054"/>
            <a:ext cx="1772266" cy="1424096"/>
          </a:xfrm>
          <a:prstGeom prst="sun">
            <a:avLst>
              <a:gd name="adj" fmla="val 32463"/>
            </a:avLst>
          </a:prstGeom>
          <a:solidFill>
            <a:srgbClr val="00FF00"/>
          </a:solidFill>
          <a:ln w="9525">
            <a:solidFill>
              <a:srgbClr val="FF00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itchFamily="34" charset="0"/>
              <a:ea typeface="+mn-ea"/>
              <a:cs typeface="+mn-cs"/>
            </a:endParaRPr>
          </a:p>
        </p:txBody>
      </p:sp>
      <p:pic>
        <p:nvPicPr>
          <p:cNvPr id="12" name="Picture 11" descr="Floral">
            <a:hlinkClick r:id="" action="ppaction://noaction"/>
            <a:extLst>
              <a:ext uri="{FF2B5EF4-FFF2-40B4-BE49-F238E27FC236}">
                <a16:creationId xmlns:a16="http://schemas.microsoft.com/office/drawing/2014/main" id="{2680A0E5-5571-4E34-BFE3-A62FA39C0CE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2404075" y="4301430"/>
            <a:ext cx="1896769"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4BBD0CCD48A74000B8F6581C91102746[1]">
            <a:extLst>
              <a:ext uri="{FF2B5EF4-FFF2-40B4-BE49-F238E27FC236}">
                <a16:creationId xmlns:a16="http://schemas.microsoft.com/office/drawing/2014/main" id="{18FEBB81-0B8E-4378-9E2F-2690D6A95F52}"/>
              </a:ext>
            </a:extLst>
          </p:cNvPr>
          <p:cNvPicPr>
            <a:picLocks noChangeAspect="1" noChangeArrowheads="1" noCrop="1"/>
          </p:cNvPicPr>
          <p:nvPr/>
        </p:nvPicPr>
        <p:blipFill>
          <a:blip r:embed="rId8"/>
          <a:srcRect/>
          <a:stretch>
            <a:fillRect/>
          </a:stretch>
        </p:blipFill>
        <p:spPr bwMode="auto">
          <a:xfrm>
            <a:off x="0" y="171324"/>
            <a:ext cx="1190625" cy="1828052"/>
          </a:xfrm>
          <a:prstGeom prst="rect">
            <a:avLst/>
          </a:prstGeom>
          <a:noFill/>
          <a:ln w="9525">
            <a:noFill/>
            <a:miter lim="800000"/>
            <a:headEnd/>
            <a:tailEnd/>
          </a:ln>
        </p:spPr>
      </p:pic>
      <p:sp>
        <p:nvSpPr>
          <p:cNvPr id="14" name="Rectangle 4">
            <a:extLst>
              <a:ext uri="{FF2B5EF4-FFF2-40B4-BE49-F238E27FC236}">
                <a16:creationId xmlns:a16="http://schemas.microsoft.com/office/drawing/2014/main" id="{12C61C73-DD6D-4691-8F68-253A3CD218DE}"/>
              </a:ext>
            </a:extLst>
          </p:cNvPr>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5" name="Picture 17" descr="rose19">
            <a:extLst>
              <a:ext uri="{FF2B5EF4-FFF2-40B4-BE49-F238E27FC236}">
                <a16:creationId xmlns:a16="http://schemas.microsoft.com/office/drawing/2014/main" id="{9A519596-F04E-4DB8-85D5-320FD93748DD}"/>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812069" y="4659476"/>
            <a:ext cx="1747705" cy="219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9DE05D7E-5F76-4AFE-B8BE-5E030610B01B}"/>
              </a:ext>
            </a:extLst>
          </p:cNvPr>
          <p:cNvSpPr txBox="1"/>
          <p:nvPr/>
        </p:nvSpPr>
        <p:spPr>
          <a:xfrm>
            <a:off x="1481446" y="1269618"/>
            <a:ext cx="6123904" cy="2862322"/>
          </a:xfrm>
          <a:prstGeom prst="rect">
            <a:avLst/>
          </a:prstGeom>
          <a:solidFill>
            <a:srgbClr val="00B050"/>
          </a:solidFill>
        </p:spPr>
        <p:txBody>
          <a:bodyPr wrap="square">
            <a:spAutoFit/>
          </a:bodyPr>
          <a:lstStyle/>
          <a:p>
            <a:pPr algn="just"/>
            <a:r>
              <a:rPr lang="en-US" sz="3600" b="1" i="0" dirty="0" smtClean="0">
                <a:solidFill>
                  <a:srgbClr val="FFFF00"/>
                </a:solidFill>
                <a:effectLst/>
                <a:latin typeface="+mj-lt"/>
              </a:rPr>
              <a:t>6. </a:t>
            </a:r>
            <a:r>
              <a:rPr lang="vi-VN" sz="3600" b="1" i="0" dirty="0" smtClean="0">
                <a:solidFill>
                  <a:srgbClr val="FFFF00"/>
                </a:solidFill>
                <a:effectLst/>
                <a:latin typeface="+mj-lt"/>
              </a:rPr>
              <a:t>Em </a:t>
            </a:r>
            <a:r>
              <a:rPr lang="vi-VN" sz="3600" b="1" i="0" dirty="0">
                <a:solidFill>
                  <a:srgbClr val="FFFF00"/>
                </a:solidFill>
                <a:effectLst/>
                <a:latin typeface="+mj-lt"/>
              </a:rPr>
              <a:t>tìm trong sách, báo, tài liệu </a:t>
            </a:r>
            <a:r>
              <a:rPr lang="en-US" sz="3600" b="1" i="0" dirty="0" err="1" smtClean="0">
                <a:solidFill>
                  <a:srgbClr val="FFFF00"/>
                </a:solidFill>
                <a:effectLst/>
                <a:latin typeface="+mj-lt"/>
              </a:rPr>
              <a:t>hai</a:t>
            </a:r>
            <a:r>
              <a:rPr lang="en-US" sz="3600" b="1" i="0" dirty="0" smtClean="0">
                <a:solidFill>
                  <a:srgbClr val="FFFF00"/>
                </a:solidFill>
                <a:effectLst/>
                <a:latin typeface="+mj-lt"/>
              </a:rPr>
              <a:t> </a:t>
            </a:r>
            <a:r>
              <a:rPr lang="en-US" sz="3600" b="1" i="0" dirty="0" err="1" smtClean="0">
                <a:solidFill>
                  <a:srgbClr val="FFFF00"/>
                </a:solidFill>
                <a:effectLst/>
                <a:latin typeface="+mj-lt"/>
              </a:rPr>
              <a:t>thông</a:t>
            </a:r>
            <a:r>
              <a:rPr lang="en-US" sz="3600" b="1" i="0" dirty="0" smtClean="0">
                <a:solidFill>
                  <a:srgbClr val="FFFF00"/>
                </a:solidFill>
                <a:effectLst/>
                <a:latin typeface="+mj-lt"/>
              </a:rPr>
              <a:t> tin </a:t>
            </a:r>
            <a:r>
              <a:rPr lang="vi-VN" sz="3600" b="1" i="0" dirty="0" smtClean="0">
                <a:solidFill>
                  <a:srgbClr val="FFFF00"/>
                </a:solidFill>
                <a:effectLst/>
                <a:latin typeface="+mj-lt"/>
              </a:rPr>
              <a:t>về </a:t>
            </a:r>
            <a:r>
              <a:rPr lang="vi-VN" sz="3600" b="1" i="0" dirty="0">
                <a:solidFill>
                  <a:srgbClr val="FFFF00"/>
                </a:solidFill>
                <a:effectLst/>
                <a:latin typeface="+mj-lt"/>
              </a:rPr>
              <a:t>tỉ số phần trăm và ghi lại vào vở. </a:t>
            </a:r>
            <a:r>
              <a:rPr lang="en-US" sz="3600" b="1" i="0" dirty="0" err="1" smtClean="0">
                <a:solidFill>
                  <a:srgbClr val="FFFF00"/>
                </a:solidFill>
                <a:effectLst/>
                <a:latin typeface="+mj-lt"/>
              </a:rPr>
              <a:t>Em</a:t>
            </a:r>
            <a:r>
              <a:rPr lang="en-US" sz="3600" b="1" i="0" dirty="0" smtClean="0">
                <a:solidFill>
                  <a:srgbClr val="FFFF00"/>
                </a:solidFill>
                <a:effectLst/>
                <a:latin typeface="+mj-lt"/>
              </a:rPr>
              <a:t> </a:t>
            </a:r>
            <a:r>
              <a:rPr lang="en-US" sz="3600" b="1" i="0" dirty="0" err="1" smtClean="0">
                <a:solidFill>
                  <a:srgbClr val="FFFF00"/>
                </a:solidFill>
                <a:effectLst/>
                <a:latin typeface="+mj-lt"/>
              </a:rPr>
              <a:t>hiểu</a:t>
            </a:r>
            <a:r>
              <a:rPr lang="en-US" sz="3600" b="1" i="0" dirty="0" smtClean="0">
                <a:solidFill>
                  <a:srgbClr val="FFFF00"/>
                </a:solidFill>
                <a:effectLst/>
                <a:latin typeface="+mj-lt"/>
              </a:rPr>
              <a:t> </a:t>
            </a:r>
            <a:r>
              <a:rPr lang="en-US" sz="3600" b="1" i="0" dirty="0" err="1" smtClean="0">
                <a:solidFill>
                  <a:srgbClr val="FFFF00"/>
                </a:solidFill>
                <a:effectLst/>
                <a:latin typeface="+mj-lt"/>
              </a:rPr>
              <a:t>những</a:t>
            </a:r>
            <a:r>
              <a:rPr lang="en-US" sz="3600" b="1" i="0" dirty="0" smtClean="0">
                <a:solidFill>
                  <a:srgbClr val="FFFF00"/>
                </a:solidFill>
                <a:effectLst/>
                <a:latin typeface="+mj-lt"/>
              </a:rPr>
              <a:t> </a:t>
            </a:r>
            <a:r>
              <a:rPr lang="en-US" sz="3600" b="1" i="0" dirty="0" err="1" smtClean="0">
                <a:solidFill>
                  <a:srgbClr val="FFFF00"/>
                </a:solidFill>
                <a:effectLst/>
                <a:latin typeface="+mj-lt"/>
              </a:rPr>
              <a:t>thông</a:t>
            </a:r>
            <a:r>
              <a:rPr lang="en-US" sz="3600" b="1" i="0" dirty="0" smtClean="0">
                <a:solidFill>
                  <a:srgbClr val="FFFF00"/>
                </a:solidFill>
                <a:effectLst/>
                <a:latin typeface="+mj-lt"/>
              </a:rPr>
              <a:t> tin </a:t>
            </a:r>
            <a:r>
              <a:rPr lang="en-US" sz="3600" b="1" i="0" dirty="0" err="1" smtClean="0">
                <a:solidFill>
                  <a:srgbClr val="FFFF00"/>
                </a:solidFill>
                <a:effectLst/>
                <a:latin typeface="+mj-lt"/>
              </a:rPr>
              <a:t>đó</a:t>
            </a:r>
            <a:r>
              <a:rPr lang="en-US" sz="3600" b="1" i="0" dirty="0" smtClean="0">
                <a:solidFill>
                  <a:srgbClr val="FFFF00"/>
                </a:solidFill>
                <a:effectLst/>
                <a:latin typeface="+mj-lt"/>
              </a:rPr>
              <a:t> </a:t>
            </a:r>
            <a:r>
              <a:rPr lang="en-US" sz="3600" b="1" i="0" dirty="0" err="1" smtClean="0">
                <a:solidFill>
                  <a:srgbClr val="FFFF00"/>
                </a:solidFill>
                <a:effectLst/>
                <a:latin typeface="+mj-lt"/>
              </a:rPr>
              <a:t>như</a:t>
            </a:r>
            <a:r>
              <a:rPr lang="en-US" sz="3600" b="1" i="0" dirty="0" smtClean="0">
                <a:solidFill>
                  <a:srgbClr val="FFFF00"/>
                </a:solidFill>
                <a:effectLst/>
                <a:latin typeface="+mj-lt"/>
              </a:rPr>
              <a:t> </a:t>
            </a:r>
            <a:r>
              <a:rPr lang="en-US" sz="3600" b="1" i="0" dirty="0" err="1" smtClean="0">
                <a:solidFill>
                  <a:srgbClr val="FFFF00"/>
                </a:solidFill>
                <a:effectLst/>
                <a:latin typeface="+mj-lt"/>
              </a:rPr>
              <a:t>thế</a:t>
            </a:r>
            <a:r>
              <a:rPr lang="en-US" sz="3600" b="1" i="0" dirty="0" smtClean="0">
                <a:solidFill>
                  <a:srgbClr val="FFFF00"/>
                </a:solidFill>
                <a:effectLst/>
                <a:latin typeface="+mj-lt"/>
              </a:rPr>
              <a:t> </a:t>
            </a:r>
            <a:r>
              <a:rPr lang="en-US" sz="3600" b="1" i="0" dirty="0" err="1" smtClean="0">
                <a:solidFill>
                  <a:srgbClr val="FFFF00"/>
                </a:solidFill>
                <a:effectLst/>
                <a:latin typeface="+mj-lt"/>
              </a:rPr>
              <a:t>nào</a:t>
            </a:r>
            <a:r>
              <a:rPr lang="en-US" sz="3600" b="1" i="0" dirty="0" smtClean="0">
                <a:solidFill>
                  <a:srgbClr val="FFFF00"/>
                </a:solidFill>
                <a:effectLst/>
                <a:latin typeface="+mj-lt"/>
              </a:rPr>
              <a:t> ?</a:t>
            </a:r>
            <a:endParaRPr lang="en-US" sz="3600" b="1" dirty="0">
              <a:solidFill>
                <a:srgbClr val="FFFF00"/>
              </a:solidFill>
              <a:latin typeface="+mj-lt"/>
            </a:endParaRPr>
          </a:p>
        </p:txBody>
      </p:sp>
    </p:spTree>
    <p:extLst>
      <p:ext uri="{BB962C8B-B14F-4D97-AF65-F5344CB8AC3E}">
        <p14:creationId xmlns:p14="http://schemas.microsoft.com/office/powerpoint/2010/main" val="11414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93"/>
            <a:ext cx="9221788" cy="6834187"/>
          </a:xfrm>
          <a:prstGeom prst="rect">
            <a:avLst/>
          </a:prstGeom>
          <a:solidFill>
            <a:schemeClr val="accent1">
              <a:lumMod val="60000"/>
              <a:lumOff val="40000"/>
            </a:schemeClr>
          </a:solidFill>
          <a:ln>
            <a:noFill/>
          </a:ln>
        </p:spPr>
      </p:pic>
      <p:sp>
        <p:nvSpPr>
          <p:cNvPr id="4" name="Rectangle 3"/>
          <p:cNvSpPr/>
          <p:nvPr/>
        </p:nvSpPr>
        <p:spPr>
          <a:xfrm>
            <a:off x="3233530" y="1958186"/>
            <a:ext cx="4903305" cy="2971800"/>
          </a:xfrm>
          <a:prstGeom prst="rect">
            <a:avLst/>
          </a:prstGeom>
          <a:solidFill>
            <a:schemeClr val="accent1">
              <a:lumMod val="60000"/>
              <a:lumOff val="40000"/>
            </a:schemeClr>
          </a:solidFill>
        </p:spPr>
        <p:txBody>
          <a:bodyPr wrap="none">
            <a:prstTxWarp prst="textChevro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905"/>
                <a:solidFill>
                  <a:srgbClr val="0000FF"/>
                </a:solidFill>
                <a:effectLst>
                  <a:innerShdw blurRad="69850" dist="43180" dir="5400000">
                    <a:srgbClr val="000000">
                      <a:alpha val="65000"/>
                    </a:srgbClr>
                  </a:innerShdw>
                </a:effectLst>
                <a:uLnTx/>
                <a:uFillTx/>
                <a:latin typeface="Arial" pitchFamily="34" charset="0"/>
                <a:ea typeface="+mn-ea"/>
                <a:cs typeface="+mn-cs"/>
              </a:rPr>
              <a:t>DẶN DÒ</a:t>
            </a:r>
          </a:p>
        </p:txBody>
      </p:sp>
      <p:sp>
        <p:nvSpPr>
          <p:cNvPr id="5"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6" name="Picture 14" descr="XMASCA~1"/>
          <p:cNvPicPr>
            <a:picLocks noChangeAspect="1" noChangeArrowheads="1" noCrop="1"/>
          </p:cNvPicPr>
          <p:nvPr/>
        </p:nvPicPr>
        <p:blipFill>
          <a:blip r:embed="rId3"/>
          <a:srcRect/>
          <a:stretch>
            <a:fillRect/>
          </a:stretch>
        </p:blipFill>
        <p:spPr bwMode="auto">
          <a:xfrm>
            <a:off x="4572000" y="3937041"/>
            <a:ext cx="2286000" cy="1942735"/>
          </a:xfrm>
          <a:prstGeom prst="rect">
            <a:avLst/>
          </a:prstGeom>
          <a:noFill/>
          <a:ln w="9525">
            <a:noFill/>
            <a:miter lim="800000"/>
            <a:headEnd/>
            <a:tailEnd/>
          </a:ln>
        </p:spPr>
      </p:pic>
      <p:sp>
        <p:nvSpPr>
          <p:cNvPr id="7" name="Rectangle 4">
            <a:extLst>
              <a:ext uri="{FF2B5EF4-FFF2-40B4-BE49-F238E27FC236}">
                <a16:creationId xmlns:a16="http://schemas.microsoft.com/office/drawing/2014/main" id="{6AF733BC-A524-41E4-A13D-C72F9E45F45D}"/>
              </a:ext>
            </a:extLst>
          </p:cNvPr>
          <p:cNvSpPr>
            <a:spLocks noChangeArrowheads="1"/>
          </p:cNvSpPr>
          <p:nvPr/>
        </p:nvSpPr>
        <p:spPr bwMode="auto">
          <a:xfrm>
            <a:off x="4" y="-63982"/>
            <a:ext cx="9098679" cy="6921981"/>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68576" tIns="34289" rIns="68576" bIns="34289" anchor="ctr"/>
          <a:lstStyle/>
          <a:p>
            <a:pPr marL="0" marR="0" lvl="0" indent="0" algn="l" defTabSz="685749"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4035839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66700" y="1676400"/>
            <a:ext cx="8686800" cy="2185214"/>
          </a:xfrm>
          <a:prstGeom prst="rect">
            <a:avLst/>
          </a:prstGeom>
          <a:solidFill>
            <a:srgbClr val="FFFF0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Tahoma" panose="020B0604030504040204" pitchFamily="34" charset="0"/>
                <a:ea typeface="+mn-ea"/>
                <a:cs typeface="Arial" charset="0"/>
              </a:rPr>
              <a:t> Học kĩ bài </a:t>
            </a:r>
            <a:r>
              <a:rPr kumimoji="0" lang="en-US" sz="4800" b="1" i="0" u="none" strike="noStrike" kern="1200" cap="none" spc="0" normalizeH="0" baseline="0" noProof="0" dirty="0" smtClean="0">
                <a:ln>
                  <a:noFill/>
                </a:ln>
                <a:solidFill>
                  <a:srgbClr val="002060"/>
                </a:solidFill>
                <a:effectLst/>
                <a:uLnTx/>
                <a:uFillTx/>
                <a:latin typeface="Tohama"/>
                <a:ea typeface="+mn-ea"/>
                <a:cs typeface="Arial" charset="0"/>
              </a:rPr>
              <a:t>40</a:t>
            </a:r>
            <a:r>
              <a:rPr kumimoji="0" lang="vi-VN" sz="4000" b="1" i="0" u="none" strike="noStrike" kern="1200" cap="none" spc="0" normalizeH="0" baseline="0" noProof="0" dirty="0" smtClean="0">
                <a:ln>
                  <a:noFill/>
                </a:ln>
                <a:solidFill>
                  <a:srgbClr val="002060"/>
                </a:solidFill>
                <a:effectLst/>
                <a:uLnTx/>
                <a:uFillTx/>
                <a:latin typeface="Tahoma" panose="020B0604030504040204" pitchFamily="34" charset="0"/>
                <a:ea typeface="+mn-ea"/>
                <a:cs typeface="Arial" charset="0"/>
              </a:rPr>
              <a:t> </a:t>
            </a:r>
            <a:r>
              <a:rPr kumimoji="0" lang="vi-VN" sz="4000" b="1" i="0" u="none" strike="noStrike" kern="1200" cap="none" spc="0" normalizeH="0" baseline="0" noProof="0" dirty="0">
                <a:ln>
                  <a:noFill/>
                </a:ln>
                <a:solidFill>
                  <a:srgbClr val="002060"/>
                </a:solidFill>
                <a:effectLst/>
                <a:uLnTx/>
                <a:uFillTx/>
                <a:latin typeface="Tahoma" panose="020B0604030504040204" pitchFamily="34" charset="0"/>
                <a:ea typeface="+mn-ea"/>
                <a:cs typeface="Arial" charset="0"/>
              </a:rPr>
              <a:t>(Xem lại bài cô gửi trên nhóm lớp). Chuẩn bị bài </a:t>
            </a:r>
            <a:r>
              <a:rPr lang="en-US" sz="4400" b="1" dirty="0" smtClean="0">
                <a:solidFill>
                  <a:srgbClr val="002060"/>
                </a:solidFill>
                <a:latin typeface="Tohama"/>
              </a:rPr>
              <a:t>41</a:t>
            </a:r>
            <a:r>
              <a:rPr kumimoji="0" lang="vi-VN" sz="4000" b="1" i="0" u="none" strike="noStrike" kern="1200" cap="none" spc="0" normalizeH="0" baseline="0" noProof="0" dirty="0" smtClean="0">
                <a:ln>
                  <a:noFill/>
                </a:ln>
                <a:solidFill>
                  <a:srgbClr val="002060"/>
                </a:solidFill>
                <a:effectLst/>
                <a:uLnTx/>
                <a:uFillTx/>
                <a:latin typeface="Tahoma" panose="020B0604030504040204" pitchFamily="34" charset="0"/>
                <a:ea typeface="+mn-ea"/>
                <a:cs typeface="Arial" charset="0"/>
              </a:rPr>
              <a:t> (</a:t>
            </a:r>
            <a:r>
              <a:rPr kumimoji="0" lang="en-US" sz="4000" b="1" i="0" u="none" strike="noStrike" kern="1200" cap="none" spc="0" normalizeH="0" baseline="0" noProof="0" dirty="0" err="1" smtClean="0">
                <a:ln>
                  <a:noFill/>
                </a:ln>
                <a:solidFill>
                  <a:srgbClr val="002060"/>
                </a:solidFill>
                <a:effectLst/>
                <a:uLnTx/>
                <a:uFillTx/>
                <a:latin typeface="Tahoma" panose="020B0604030504040204" pitchFamily="34" charset="0"/>
                <a:ea typeface="+mn-ea"/>
                <a:cs typeface="Arial" charset="0"/>
              </a:rPr>
              <a:t>Sách</a:t>
            </a:r>
            <a:r>
              <a:rPr kumimoji="0" lang="en-US" sz="4000" b="1" i="0" u="none" strike="noStrike" kern="1200" cap="none" spc="0" normalizeH="0" noProof="0" dirty="0" smtClean="0">
                <a:ln>
                  <a:noFill/>
                </a:ln>
                <a:solidFill>
                  <a:srgbClr val="002060"/>
                </a:solidFill>
                <a:effectLst/>
                <a:uLnTx/>
                <a:uFillTx/>
                <a:latin typeface="Tahoma" panose="020B0604030504040204" pitchFamily="34" charset="0"/>
                <a:ea typeface="+mn-ea"/>
                <a:cs typeface="Arial" charset="0"/>
              </a:rPr>
              <a:t> </a:t>
            </a:r>
            <a:r>
              <a:rPr kumimoji="0" lang="en-US" sz="4000" b="1" i="0" u="none" strike="noStrike" kern="1200" cap="none" spc="0" normalizeH="0" noProof="0" dirty="0" err="1" smtClean="0">
                <a:ln>
                  <a:noFill/>
                </a:ln>
                <a:solidFill>
                  <a:srgbClr val="002060"/>
                </a:solidFill>
                <a:effectLst/>
                <a:uLnTx/>
                <a:uFillTx/>
                <a:latin typeface="Tahoma" panose="020B0604030504040204" pitchFamily="34" charset="0"/>
                <a:ea typeface="+mn-ea"/>
                <a:cs typeface="Arial" charset="0"/>
              </a:rPr>
              <a:t>giáo</a:t>
            </a:r>
            <a:r>
              <a:rPr kumimoji="0" lang="en-US" sz="4000" b="1" i="0" u="none" strike="noStrike" kern="1200" cap="none" spc="0" normalizeH="0" noProof="0" dirty="0" smtClean="0">
                <a:ln>
                  <a:noFill/>
                </a:ln>
                <a:solidFill>
                  <a:srgbClr val="002060"/>
                </a:solidFill>
                <a:effectLst/>
                <a:uLnTx/>
                <a:uFillTx/>
                <a:latin typeface="Tahoma" panose="020B0604030504040204" pitchFamily="34" charset="0"/>
                <a:ea typeface="+mn-ea"/>
                <a:cs typeface="Arial" charset="0"/>
              </a:rPr>
              <a:t> </a:t>
            </a:r>
            <a:r>
              <a:rPr kumimoji="0" lang="en-US" sz="4000" b="1" i="0" u="none" strike="noStrike" kern="1200" cap="none" spc="0" normalizeH="0" noProof="0" dirty="0" err="1" smtClean="0">
                <a:ln>
                  <a:noFill/>
                </a:ln>
                <a:solidFill>
                  <a:srgbClr val="002060"/>
                </a:solidFill>
                <a:effectLst/>
                <a:uLnTx/>
                <a:uFillTx/>
                <a:latin typeface="Tahoma" panose="020B0604030504040204" pitchFamily="34" charset="0"/>
                <a:ea typeface="+mn-ea"/>
                <a:cs typeface="Arial" charset="0"/>
              </a:rPr>
              <a:t>khoa</a:t>
            </a:r>
            <a:r>
              <a:rPr kumimoji="0" lang="en-US" sz="4000" b="1" i="0" u="none" strike="noStrike" kern="1200" cap="none" spc="0" normalizeH="0" noProof="0" dirty="0" smtClean="0">
                <a:ln>
                  <a:noFill/>
                </a:ln>
                <a:solidFill>
                  <a:srgbClr val="002060"/>
                </a:solidFill>
                <a:effectLst/>
                <a:uLnTx/>
                <a:uFillTx/>
                <a:latin typeface="Tahoma" panose="020B0604030504040204" pitchFamily="34" charset="0"/>
                <a:ea typeface="+mn-ea"/>
                <a:cs typeface="Arial" charset="0"/>
              </a:rPr>
              <a:t> </a:t>
            </a:r>
            <a:r>
              <a:rPr kumimoji="0" lang="vi-VN" sz="4000" b="1" i="0" u="none" strike="noStrike" kern="1200" cap="none" spc="0" normalizeH="0" baseline="0" noProof="0" dirty="0" smtClean="0">
                <a:ln>
                  <a:noFill/>
                </a:ln>
                <a:solidFill>
                  <a:srgbClr val="002060"/>
                </a:solidFill>
                <a:effectLst/>
                <a:uLnTx/>
                <a:uFillTx/>
                <a:latin typeface="Tahoma" panose="020B0604030504040204" pitchFamily="34" charset="0"/>
                <a:ea typeface="+mn-ea"/>
                <a:cs typeface="Arial" charset="0"/>
              </a:rPr>
              <a:t>trang </a:t>
            </a:r>
            <a:r>
              <a:rPr kumimoji="0" lang="en-US" sz="4400" b="1" i="0" u="none" strike="noStrike" kern="1200" cap="none" spc="0" normalizeH="0" baseline="0" noProof="0" dirty="0" smtClean="0">
                <a:ln>
                  <a:noFill/>
                </a:ln>
                <a:solidFill>
                  <a:srgbClr val="002060"/>
                </a:solidFill>
                <a:effectLst/>
                <a:uLnTx/>
                <a:uFillTx/>
                <a:latin typeface="Tohama"/>
                <a:ea typeface="+mn-ea"/>
                <a:cs typeface="Arial" charset="0"/>
              </a:rPr>
              <a:t>97-98</a:t>
            </a:r>
            <a:r>
              <a:rPr kumimoji="0" lang="vi-VN" sz="4000" b="1" i="0" u="none" strike="noStrike" kern="1200" cap="none" spc="0" normalizeH="0" baseline="0" noProof="0" dirty="0" smtClean="0">
                <a:ln>
                  <a:noFill/>
                </a:ln>
                <a:solidFill>
                  <a:srgbClr val="002060"/>
                </a:solidFill>
                <a:effectLst/>
                <a:uLnTx/>
                <a:uFillTx/>
                <a:latin typeface="Tahoma" panose="020B0604030504040204" pitchFamily="34" charset="0"/>
                <a:ea typeface="+mn-ea"/>
                <a:cs typeface="Arial" charset="0"/>
              </a:rPr>
              <a:t>).</a:t>
            </a:r>
            <a:endParaRPr kumimoji="0" lang="en-US" sz="4000" b="1" i="0" u="none" strike="noStrike" kern="1200" cap="none" spc="0" normalizeH="0" baseline="0" noProof="0" dirty="0">
              <a:ln>
                <a:noFill/>
              </a:ln>
              <a:solidFill>
                <a:srgbClr val="002060"/>
              </a:solidFill>
              <a:effectLst/>
              <a:uLnTx/>
              <a:uFillTx/>
              <a:latin typeface="Franklin Gothic Book"/>
              <a:ea typeface="+mn-ea"/>
              <a:cs typeface="Arial" charset="0"/>
            </a:endParaRPr>
          </a:p>
        </p:txBody>
      </p:sp>
      <p:pic>
        <p:nvPicPr>
          <p:cNvPr id="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10025"/>
            <a:ext cx="4495800" cy="1637811"/>
          </a:xfrm>
          <a:prstGeom prst="rect">
            <a:avLst/>
          </a:prstGeom>
          <a:noFill/>
          <a:ln>
            <a:noFill/>
          </a:ln>
        </p:spPr>
      </p:pic>
      <p:sp>
        <p:nvSpPr>
          <p:cNvPr id="5"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6" name="Picture 3" descr="hinh_rungchuôngvang"/>
          <p:cNvPicPr>
            <a:picLocks noChangeAspect="1" noChangeArrowheads="1" noCrop="1"/>
          </p:cNvPicPr>
          <p:nvPr/>
        </p:nvPicPr>
        <p:blipFill>
          <a:blip r:embed="rId4"/>
          <a:srcRect/>
          <a:stretch>
            <a:fillRect/>
          </a:stretch>
        </p:blipFill>
        <p:spPr bwMode="auto">
          <a:xfrm>
            <a:off x="176981" y="4000499"/>
            <a:ext cx="1828800" cy="1447312"/>
          </a:xfrm>
          <a:prstGeom prst="rect">
            <a:avLst/>
          </a:prstGeom>
          <a:noFill/>
          <a:ln w="9525">
            <a:noFill/>
            <a:miter lim="800000"/>
            <a:headEnd/>
            <a:tailEnd/>
          </a:ln>
        </p:spPr>
      </p:pic>
      <p:pic>
        <p:nvPicPr>
          <p:cNvPr id="7" name="Picture 6">
            <a:extLst>
              <a:ext uri="{FF2B5EF4-FFF2-40B4-BE49-F238E27FC236}">
                <a16:creationId xmlns:a16="http://schemas.microsoft.com/office/drawing/2014/main" id="{C2BCA601-E5DA-4CCE-A319-D394A01271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93975" y="3829775"/>
            <a:ext cx="1676400" cy="1931644"/>
          </a:xfrm>
          <a:prstGeom prst="rect">
            <a:avLst/>
          </a:prstGeom>
          <a:noFill/>
          <a:ln>
            <a:noFill/>
          </a:ln>
        </p:spPr>
      </p:pic>
    </p:spTree>
    <p:extLst>
      <p:ext uri="{BB962C8B-B14F-4D97-AF65-F5344CB8AC3E}">
        <p14:creationId xmlns:p14="http://schemas.microsoft.com/office/powerpoint/2010/main" val="83452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WordArt 22"/>
          <p:cNvSpPr>
            <a:spLocks noChangeArrowheads="1" noChangeShapeType="1" noTextEdit="1"/>
          </p:cNvSpPr>
          <p:nvPr/>
        </p:nvSpPr>
        <p:spPr bwMode="auto">
          <a:xfrm>
            <a:off x="29497" y="1809151"/>
            <a:ext cx="8458200" cy="3781425"/>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9525">
                  <a:round/>
                  <a:headEnd/>
                  <a:tailEnd/>
                </a:ln>
                <a:solidFill>
                  <a:srgbClr val="FF0000"/>
                </a:solidFill>
                <a:effectLst/>
                <a:uLnTx/>
                <a:uFillTx/>
                <a:latin typeface="Impact"/>
                <a:ea typeface="+mn-ea"/>
                <a:cs typeface="+mn-cs"/>
              </a:rPr>
              <a:t>TIẾT  HỌC  KẾT THÚC  TẠI  ĐÂY !</a:t>
            </a:r>
          </a:p>
        </p:txBody>
      </p:sp>
      <p:sp>
        <p:nvSpPr>
          <p:cNvPr id="81923" name="AutoShape 68"/>
          <p:cNvSpPr>
            <a:spLocks noChangeArrowheads="1"/>
          </p:cNvSpPr>
          <p:nvPr/>
        </p:nvSpPr>
        <p:spPr bwMode="auto">
          <a:xfrm>
            <a:off x="228612" y="112772"/>
            <a:ext cx="2470628" cy="2219612"/>
          </a:xfrm>
          <a:prstGeom prst="star32">
            <a:avLst>
              <a:gd name="adj" fmla="val 15056"/>
            </a:avLst>
          </a:prstGeom>
          <a:solidFill>
            <a:srgbClr val="FFFF00"/>
          </a:solidFill>
          <a:ln w="9525">
            <a:solidFill>
              <a:srgbClr val="FF33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00"/>
              </a:solidFill>
              <a:effectLst/>
              <a:uLnTx/>
              <a:uFillTx/>
              <a:latin typeface=".VnTime" pitchFamily="34" charset="0"/>
              <a:ea typeface="+mn-ea"/>
              <a:cs typeface="+mn-cs"/>
            </a:endParaRPr>
          </a:p>
        </p:txBody>
      </p:sp>
      <p:sp>
        <p:nvSpPr>
          <p:cNvPr id="81924" name="AutoShape 68"/>
          <p:cNvSpPr>
            <a:spLocks noChangeArrowheads="1"/>
          </p:cNvSpPr>
          <p:nvPr/>
        </p:nvSpPr>
        <p:spPr bwMode="auto">
          <a:xfrm>
            <a:off x="6248400" y="3471235"/>
            <a:ext cx="2590799" cy="2084633"/>
          </a:xfrm>
          <a:prstGeom prst="star32">
            <a:avLst>
              <a:gd name="adj" fmla="val 15056"/>
            </a:avLst>
          </a:prstGeom>
          <a:solidFill>
            <a:srgbClr val="FFFF00"/>
          </a:solidFill>
          <a:ln w="9525">
            <a:solidFill>
              <a:srgbClr val="FF33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00"/>
              </a:solidFill>
              <a:effectLst/>
              <a:uLnTx/>
              <a:uFillTx/>
              <a:latin typeface=".VnTime" pitchFamily="34" charset="0"/>
              <a:ea typeface="+mn-ea"/>
              <a:cs typeface="+mn-cs"/>
            </a:endParaRPr>
          </a:p>
        </p:txBody>
      </p:sp>
      <p:pic>
        <p:nvPicPr>
          <p:cNvPr id="7" name="Picture 8" descr="Blue_ros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14815" y="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962400" y="289745"/>
            <a:ext cx="2286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4748" y="53413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21"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blumen-pflanzen04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523135"/>
            <a:ext cx="1614948"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blumen-pflanzen04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6062" y="1094796"/>
            <a:ext cx="1428750"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14" name="Picture 135" descr="tamtay11">
            <a:extLst>
              <a:ext uri="{FF2B5EF4-FFF2-40B4-BE49-F238E27FC236}">
                <a16:creationId xmlns:a16="http://schemas.microsoft.com/office/drawing/2014/main" id="{864E31D6-8441-4919-A521-0992006B58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9646" y="126998"/>
            <a:ext cx="1389284" cy="1217277"/>
          </a:xfrm>
          <a:prstGeom prst="rect">
            <a:avLst/>
          </a:prstGeom>
          <a:noFill/>
          <a:ln>
            <a:noFill/>
          </a:ln>
        </p:spPr>
      </p:pic>
      <p:pic>
        <p:nvPicPr>
          <p:cNvPr id="15" name="Picture 11" descr="Floral">
            <a:hlinkClick r:id="" action="ppaction://noaction"/>
            <a:extLst>
              <a:ext uri="{FF2B5EF4-FFF2-40B4-BE49-F238E27FC236}">
                <a16:creationId xmlns:a16="http://schemas.microsoft.com/office/drawing/2014/main" id="{4D39B456-7521-48F5-AD64-C7693918E62D}"/>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3500436" y="4747913"/>
            <a:ext cx="239646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hoa 2">
            <a:extLst>
              <a:ext uri="{FF2B5EF4-FFF2-40B4-BE49-F238E27FC236}">
                <a16:creationId xmlns:a16="http://schemas.microsoft.com/office/drawing/2014/main" id="{14C1269B-C32E-4840-B3EA-3D3202D26F9D}"/>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88703" y="5475280"/>
            <a:ext cx="1214440" cy="114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7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11EFEF6E-8F80-404E-9F1A-7B40280D81F6}"/>
              </a:ext>
            </a:extLst>
          </p:cNvPr>
          <p:cNvSpPr/>
          <p:nvPr/>
        </p:nvSpPr>
        <p:spPr>
          <a:xfrm>
            <a:off x="334297" y="727246"/>
            <a:ext cx="8534400" cy="5580191"/>
          </a:xfrm>
          <a:prstGeom prst="rect">
            <a:avLst/>
          </a:prstGeom>
          <a:noFill/>
          <a:ln w="38100">
            <a:solidFill>
              <a:srgbClr val="8D3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Franklin Gothic Book"/>
              <a:ea typeface="华文楷体" panose="02010600040101010101" pitchFamily="2" charset="-122"/>
              <a:cs typeface="+mn-cs"/>
            </a:endParaRPr>
          </a:p>
        </p:txBody>
      </p:sp>
      <p:pic>
        <p:nvPicPr>
          <p:cNvPr id="3" name="图片 5">
            <a:extLst>
              <a:ext uri="{FF2B5EF4-FFF2-40B4-BE49-F238E27FC236}">
                <a16:creationId xmlns:a16="http://schemas.microsoft.com/office/drawing/2014/main" id="{374EF133-D51B-467E-A006-71789801CD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39" y="3053669"/>
            <a:ext cx="2362200" cy="3824047"/>
          </a:xfrm>
          <a:prstGeom prst="rect">
            <a:avLst/>
          </a:prstGeom>
        </p:spPr>
      </p:pic>
      <p:pic>
        <p:nvPicPr>
          <p:cNvPr id="4" name="图片 6">
            <a:extLst>
              <a:ext uri="{FF2B5EF4-FFF2-40B4-BE49-F238E27FC236}">
                <a16:creationId xmlns:a16="http://schemas.microsoft.com/office/drawing/2014/main" id="{7DA46919-DCA7-4F97-B4EA-BADDA348B9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6781799" y="34"/>
            <a:ext cx="2362200" cy="3824047"/>
          </a:xfrm>
          <a:prstGeom prst="rect">
            <a:avLst/>
          </a:prstGeom>
        </p:spPr>
      </p:pic>
      <p:pic>
        <p:nvPicPr>
          <p:cNvPr id="5" name="图片 4">
            <a:extLst>
              <a:ext uri="{FF2B5EF4-FFF2-40B4-BE49-F238E27FC236}">
                <a16:creationId xmlns:a16="http://schemas.microsoft.com/office/drawing/2014/main" id="{899B91CC-CC95-46B6-AB89-C98D1CC7C6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96" y="-78868"/>
            <a:ext cx="1327586" cy="1376175"/>
          </a:xfrm>
          <a:prstGeom prst="rect">
            <a:avLst/>
          </a:prstGeom>
        </p:spPr>
      </p:pic>
      <p:sp>
        <p:nvSpPr>
          <p:cNvPr id="7" name="WordArt 22"/>
          <p:cNvSpPr>
            <a:spLocks noChangeArrowheads="1" noChangeShapeType="1" noTextEdit="1"/>
          </p:cNvSpPr>
          <p:nvPr/>
        </p:nvSpPr>
        <p:spPr bwMode="auto">
          <a:xfrm>
            <a:off x="29499" y="685800"/>
            <a:ext cx="7933402" cy="48768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600" b="1" i="0" u="none" strike="noStrike" kern="10" cap="none" spc="0" normalizeH="0" baseline="0" noProof="0" dirty="0">
                <a:ln w="9525">
                  <a:round/>
                  <a:headEnd/>
                  <a:tailEnd/>
                </a:ln>
                <a:solidFill>
                  <a:srgbClr val="0000FF"/>
                </a:solidFill>
                <a:effectLst/>
                <a:uLnTx/>
                <a:uFillTx/>
                <a:latin typeface="Impact"/>
                <a:ea typeface="+mn-ea"/>
                <a:cs typeface="+mn-cs"/>
              </a:rPr>
              <a:t>CÁC EM NHỚ THỰC HỆN TỐT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600" b="1" i="0" u="none" strike="noStrike" kern="10" cap="none" spc="0" normalizeH="0" baseline="0" noProof="0" dirty="0">
                <a:ln w="9525">
                  <a:round/>
                  <a:headEnd/>
                  <a:tailEnd/>
                </a:ln>
                <a:solidFill>
                  <a:srgbClr val="0000FF"/>
                </a:solidFill>
                <a:effectLst/>
                <a:uLnTx/>
                <a:uFillTx/>
                <a:latin typeface="Impact"/>
                <a:ea typeface="+mn-ea"/>
                <a:cs typeface="+mn-cs"/>
              </a:rPr>
              <a:t>PHÒNG, CHỐNG COVID-19 NHÉ!</a:t>
            </a:r>
            <a:endParaRPr kumimoji="0" lang="en-US" sz="3600" b="1" i="0" u="none" strike="noStrike" kern="10" cap="none" spc="0" normalizeH="0" baseline="0" noProof="0" dirty="0">
              <a:ln w="9525">
                <a:round/>
                <a:headEnd/>
                <a:tailEnd/>
              </a:ln>
              <a:solidFill>
                <a:srgbClr val="0000FF"/>
              </a:solidFill>
              <a:effectLst/>
              <a:uLnTx/>
              <a:uFillTx/>
              <a:latin typeface="Impact"/>
              <a:ea typeface="+mn-ea"/>
              <a:cs typeface="+mn-cs"/>
            </a:endParaRPr>
          </a:p>
        </p:txBody>
      </p:sp>
      <p:pic>
        <p:nvPicPr>
          <p:cNvPr id="8" name="Picture 2" descr="C:\Users\Admin\Desktop\6 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32" y="3724005"/>
            <a:ext cx="3382297" cy="248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003[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72201" y="4800664"/>
            <a:ext cx="2485600" cy="150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2323510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Download Free png Coins,corners,bordures - Flower Borders Corner ..."/>
          <p:cNvPicPr>
            <a:picLocks noChangeAspect="1" noChangeArrowheads="1"/>
          </p:cNvPicPr>
          <p:nvPr/>
        </p:nvPicPr>
        <p:blipFill>
          <a:blip r:embed="rId2">
            <a:extLst>
              <a:ext uri="{28A0092B-C50C-407E-A947-70E740481C1C}">
                <a14:useLocalDpi xmlns:a14="http://schemas.microsoft.com/office/drawing/2010/main" val="0"/>
              </a:ext>
            </a:extLst>
          </a:blip>
          <a:srcRect l="14452"/>
          <a:stretch>
            <a:fillRect/>
          </a:stretch>
        </p:blipFill>
        <p:spPr bwMode="auto">
          <a:xfrm>
            <a:off x="25400" y="3760788"/>
            <a:ext cx="3551238" cy="3097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573433" y="1233235"/>
            <a:ext cx="7404261" cy="954107"/>
          </a:xfrm>
          <a:prstGeom prst="rect">
            <a:avLst/>
          </a:prstGeom>
          <a:solidFill>
            <a:schemeClr val="bg2"/>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Chuẩn</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bị</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sẵn</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sàng</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đồ</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dùng</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học</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tập</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sách</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smtClean="0">
                <a:ln>
                  <a:noFill/>
                </a:ln>
                <a:solidFill>
                  <a:srgbClr val="00B050"/>
                </a:solidFill>
                <a:effectLst/>
                <a:uLnTx/>
                <a:uFillTx/>
                <a:latin typeface="Arial" panose="020B0604020202020204" pitchFamily="34" charset="0"/>
                <a:ea typeface="+mn-ea"/>
                <a:cs typeface="Arial" panose="020B0604020202020204" pitchFamily="34" charset="0"/>
              </a:rPr>
              <a:t>giáo</a:t>
            </a:r>
            <a:r>
              <a:rPr kumimoji="0" lang="en-US" altLang="en-US" sz="2800" b="1" i="0" u="none" strike="noStrike" kern="1200" cap="none" spc="0" normalizeH="0" noProof="0" dirty="0" smtClean="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noProof="0" dirty="0" err="1" smtClean="0">
                <a:ln>
                  <a:noFill/>
                </a:ln>
                <a:solidFill>
                  <a:srgbClr val="00B050"/>
                </a:solidFill>
                <a:effectLst/>
                <a:uLnTx/>
                <a:uFillTx/>
                <a:latin typeface="Arial" panose="020B0604020202020204" pitchFamily="34" charset="0"/>
                <a:ea typeface="+mn-ea"/>
                <a:cs typeface="Arial" panose="020B0604020202020204" pitchFamily="34" charset="0"/>
              </a:rPr>
              <a:t>khoa</a:t>
            </a:r>
            <a:r>
              <a:rPr kumimoji="0" lang="en-US" altLang="en-US" sz="2800" b="1" i="0" u="none" strike="noStrike" kern="1200" cap="none" spc="0" normalizeH="0" noProof="0" dirty="0" smtClean="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smtClean="0">
                <a:ln>
                  <a:noFill/>
                </a:ln>
                <a:solidFill>
                  <a:srgbClr val="00B050"/>
                </a:solidFill>
                <a:effectLst/>
                <a:uLnTx/>
                <a:uFillTx/>
                <a:latin typeface="Arial" panose="020B0604020202020204" pitchFamily="34" charset="0"/>
                <a:ea typeface="+mn-ea"/>
                <a:cs typeface="Arial" panose="020B0604020202020204" pitchFamily="34" charset="0"/>
              </a:rPr>
              <a:t>Toán</a:t>
            </a:r>
            <a:r>
              <a:rPr kumimoji="0" lang="en-US" altLang="en-US" sz="2800" b="1" i="0" u="none" strike="noStrike" kern="1200" cap="none" spc="0" normalizeH="0" baseline="0" noProof="0" dirty="0" smtClean="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5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quyển</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1.</a:t>
            </a:r>
          </a:p>
        </p:txBody>
      </p:sp>
      <p:pic>
        <p:nvPicPr>
          <p:cNvPr id="5" name="Picture 5" descr="Book-09-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777" y="1221691"/>
            <a:ext cx="1607951"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601913" y="3066013"/>
            <a:ext cx="6096237" cy="954107"/>
          </a:xfrm>
          <a:prstGeom prst="rect">
            <a:avLst/>
          </a:prstGeom>
          <a:solidFill>
            <a:schemeClr val="bg2"/>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Tập</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trung</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lắng</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nghe</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và</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làm</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theo</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yêu</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cầu</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của</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cô</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giáo</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a:t>
            </a:r>
          </a:p>
        </p:txBody>
      </p:sp>
      <p:pic>
        <p:nvPicPr>
          <p:cNvPr id="3" name="Picture 2" descr="Home Icons - Free Download, PNG and 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8179" y="4364126"/>
            <a:ext cx="144303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536881" y="4937213"/>
            <a:ext cx="5011876" cy="523220"/>
          </a:xfrm>
          <a:prstGeom prst="rect">
            <a:avLst/>
          </a:prstGeom>
          <a:solidFill>
            <a:schemeClr val="bg2"/>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Hoàn</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thành</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bài</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tập</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cô</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giao</a:t>
            </a:r>
            <a:r>
              <a:rPr kumimoji="0" lang="en-US" alt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a:t>
            </a:r>
          </a:p>
        </p:txBody>
      </p:sp>
      <p:pic>
        <p:nvPicPr>
          <p:cNvPr id="2052" name="Picture 4" descr="Listen to teacher clipart 5 » Clipart St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085" y="2727325"/>
            <a:ext cx="169982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2"/>
          <p:cNvSpPr txBox="1">
            <a:spLocks/>
          </p:cNvSpPr>
          <p:nvPr/>
        </p:nvSpPr>
        <p:spPr>
          <a:xfrm>
            <a:off x="166306" y="121359"/>
            <a:ext cx="8990012" cy="838200"/>
          </a:xfrm>
          <a:prstGeom prst="rect">
            <a:avLst/>
          </a:prstGeom>
          <a:solidFill>
            <a:srgbClr val="0000FF"/>
          </a:solidFill>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rPr>
              <a:t>NHỮNG ĐIỀU CẦN LƯU Ý</a:t>
            </a:r>
          </a:p>
        </p:txBody>
      </p:sp>
      <p:sp>
        <p:nvSpPr>
          <p:cNvPr id="11" name="Rectangle 36"/>
          <p:cNvSpPr>
            <a:spLocks noChangeArrowheads="1"/>
          </p:cNvSpPr>
          <p:nvPr/>
        </p:nvSpPr>
        <p:spPr bwMode="auto">
          <a:xfrm>
            <a:off x="0" y="0"/>
            <a:ext cx="9156316"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12"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4466" y="4273240"/>
            <a:ext cx="980768"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blumen-pflanzen04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185510" y="5359400"/>
            <a:ext cx="259809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0"/>
          <p:cNvSpPr>
            <a:spLocks noChangeArrowheads="1"/>
          </p:cNvSpPr>
          <p:nvPr/>
        </p:nvSpPr>
        <p:spPr bwMode="auto">
          <a:xfrm>
            <a:off x="7316630" y="2037376"/>
            <a:ext cx="1232127" cy="1052938"/>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pic>
        <p:nvPicPr>
          <p:cNvPr id="15" name="Picture 17" descr="rose19">
            <a:extLst>
              <a:ext uri="{FF2B5EF4-FFF2-40B4-BE49-F238E27FC236}">
                <a16:creationId xmlns:a16="http://schemas.microsoft.com/office/drawing/2014/main" id="{2B2E634C-48C5-4171-8C3B-E7412A7F2F17}"/>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647850" y="5578091"/>
            <a:ext cx="1607951" cy="127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697125i6o7gtfx8m">
            <a:extLst>
              <a:ext uri="{FF2B5EF4-FFF2-40B4-BE49-F238E27FC236}">
                <a16:creationId xmlns:a16="http://schemas.microsoft.com/office/drawing/2014/main" id="{6F1B858A-EEDD-4D27-8888-8C3BE6D13F30}"/>
              </a:ext>
            </a:extLst>
          </p:cNvPr>
          <p:cNvPicPr>
            <a:picLocks noChangeAspect="1" noChangeArrowheads="1" noCrop="1"/>
          </p:cNvPicPr>
          <p:nvPr/>
        </p:nvPicPr>
        <p:blipFill>
          <a:blip r:embed="rId9"/>
          <a:srcRect/>
          <a:stretch>
            <a:fillRect/>
          </a:stretch>
        </p:blipFill>
        <p:spPr bwMode="auto">
          <a:xfrm>
            <a:off x="2669535" y="5674626"/>
            <a:ext cx="1443038" cy="1079877"/>
          </a:xfrm>
          <a:prstGeom prst="rect">
            <a:avLst/>
          </a:prstGeom>
          <a:noFill/>
          <a:ln w="9525">
            <a:noFill/>
            <a:miter lim="800000"/>
            <a:headEnd/>
            <a:tailEnd/>
          </a:ln>
        </p:spPr>
      </p:pic>
      <p:pic>
        <p:nvPicPr>
          <p:cNvPr id="17" name="Picture 22" descr="697125i6o7gtfx8m">
            <a:extLst>
              <a:ext uri="{FF2B5EF4-FFF2-40B4-BE49-F238E27FC236}">
                <a16:creationId xmlns:a16="http://schemas.microsoft.com/office/drawing/2014/main" id="{DA7E3F2A-3736-44E7-B6EA-0B598E450583}"/>
              </a:ext>
            </a:extLst>
          </p:cNvPr>
          <p:cNvPicPr>
            <a:picLocks noChangeAspect="1" noChangeArrowheads="1" noCrop="1"/>
          </p:cNvPicPr>
          <p:nvPr/>
        </p:nvPicPr>
        <p:blipFill>
          <a:blip r:embed="rId9"/>
          <a:srcRect/>
          <a:stretch>
            <a:fillRect/>
          </a:stretch>
        </p:blipFill>
        <p:spPr bwMode="auto">
          <a:xfrm>
            <a:off x="725206" y="4620288"/>
            <a:ext cx="1699828" cy="1274066"/>
          </a:xfrm>
          <a:prstGeom prst="rect">
            <a:avLst/>
          </a:prstGeom>
          <a:noFill/>
          <a:ln w="9525">
            <a:noFill/>
            <a:miter lim="800000"/>
            <a:headEnd/>
            <a:tailEnd/>
          </a:ln>
        </p:spPr>
      </p:pic>
    </p:spTree>
    <p:extLst>
      <p:ext uri="{BB962C8B-B14F-4D97-AF65-F5344CB8AC3E}">
        <p14:creationId xmlns:p14="http://schemas.microsoft.com/office/powerpoint/2010/main" val="1485983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8" presetClass="emph" presetSubtype="0" repeatCount="indefinite" fill="hold" grpId="1" nodeType="withEffect">
                                  <p:stCondLst>
                                    <p:cond delay="0"/>
                                  </p:stCondLst>
                                  <p:childTnLst>
                                    <p:animRot by="21600000">
                                      <p:cBhvr>
                                        <p:cTn id="40" dur="2000" fill="hold"/>
                                        <p:tgtEl>
                                          <p:spTgt spid="13"/>
                                        </p:tgtEl>
                                        <p:attrNameLst>
                                          <p:attrName>r</p:attrName>
                                        </p:attrNameLst>
                                      </p:cBhvr>
                                    </p:animRot>
                                  </p:childTnLst>
                                </p:cTn>
                              </p:par>
                              <p:par>
                                <p:cTn id="41" presetID="8" presetClass="emph" presetSubtype="0" fill="hold" grpId="2" nodeType="withEffect">
                                  <p:stCondLst>
                                    <p:cond delay="0"/>
                                  </p:stCondLst>
                                  <p:childTnLst>
                                    <p:animRot by="21600000">
                                      <p:cBhvr>
                                        <p:cTn id="42" dur="2000" fill="hold"/>
                                        <p:tgtEl>
                                          <p:spTgt spid="13"/>
                                        </p:tgtEl>
                                        <p:attrNameLst>
                                          <p:attrName>r</p:attrName>
                                        </p:attrNameLst>
                                      </p:cBhvr>
                                    </p:animRot>
                                  </p:childTnLst>
                                </p:cTn>
                              </p:par>
                              <p:par>
                                <p:cTn id="43" presetID="5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770" decel="100000"/>
                                        <p:tgtEl>
                                          <p:spTgt spid="13"/>
                                        </p:tgtEl>
                                      </p:cBhvr>
                                    </p:animEffect>
                                    <p:animScale>
                                      <p:cBhvr>
                                        <p:cTn id="46" dur="770" decel="100000"/>
                                        <p:tgtEl>
                                          <p:spTgt spid="13"/>
                                        </p:tgtEl>
                                      </p:cBhvr>
                                      <p:from x="10000" y="10000"/>
                                      <p:to x="200000" y="450000"/>
                                    </p:animScale>
                                    <p:animScale>
                                      <p:cBhvr>
                                        <p:cTn id="47" dur="1230" accel="100000" fill="hold">
                                          <p:stCondLst>
                                            <p:cond delay="770"/>
                                          </p:stCondLst>
                                        </p:cTn>
                                        <p:tgtEl>
                                          <p:spTgt spid="13"/>
                                        </p:tgtEl>
                                      </p:cBhvr>
                                      <p:from x="200000" y="450000"/>
                                      <p:to x="100000" y="100000"/>
                                    </p:animScale>
                                    <p:set>
                                      <p:cBhvr>
                                        <p:cTn id="48" dur="770" fill="hold"/>
                                        <p:tgtEl>
                                          <p:spTgt spid="13"/>
                                        </p:tgtEl>
                                        <p:attrNameLst>
                                          <p:attrName>ppt_x</p:attrName>
                                        </p:attrNameLst>
                                      </p:cBhvr>
                                      <p:to>
                                        <p:strVal val="(0.5)"/>
                                      </p:to>
                                    </p:set>
                                    <p:anim from="(0.5)" to="(#ppt_x)" calcmode="lin" valueType="num">
                                      <p:cBhvr>
                                        <p:cTn id="49" dur="1230" accel="100000" fill="hold">
                                          <p:stCondLst>
                                            <p:cond delay="770"/>
                                          </p:stCondLst>
                                        </p:cTn>
                                        <p:tgtEl>
                                          <p:spTgt spid="13"/>
                                        </p:tgtEl>
                                        <p:attrNameLst>
                                          <p:attrName>ppt_x</p:attrName>
                                        </p:attrNameLst>
                                      </p:cBhvr>
                                    </p:anim>
                                    <p:set>
                                      <p:cBhvr>
                                        <p:cTn id="50" dur="770" fill="hold"/>
                                        <p:tgtEl>
                                          <p:spTgt spid="13"/>
                                        </p:tgtEl>
                                        <p:attrNameLst>
                                          <p:attrName>ppt_y</p:attrName>
                                        </p:attrNameLst>
                                      </p:cBhvr>
                                      <p:to>
                                        <p:strVal val="(#ppt_y+0.4)"/>
                                      </p:to>
                                    </p:set>
                                    <p:anim from="(#ppt_y+0.4)" to="(#ppt_y)" calcmode="lin" valueType="num">
                                      <p:cBhvr>
                                        <p:cTn id="51" dur="1230" accel="100000" fill="hold">
                                          <p:stCondLst>
                                            <p:cond delay="770"/>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3" grpId="0" animBg="1"/>
      <p:bldP spid="13" grpId="1" animBg="1"/>
      <p:bldP spid="13"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06"/>
            <a:ext cx="9221788" cy="6834187"/>
          </a:xfrm>
          <a:prstGeom prst="rect">
            <a:avLst/>
          </a:prstGeom>
          <a:solidFill>
            <a:schemeClr val="accent1">
              <a:lumMod val="60000"/>
              <a:lumOff val="40000"/>
            </a:schemeClr>
          </a:solidFill>
          <a:ln>
            <a:noFill/>
          </a:ln>
        </p:spPr>
      </p:pic>
      <p:sp>
        <p:nvSpPr>
          <p:cNvPr id="4" name="Rectangle 3"/>
          <p:cNvSpPr/>
          <p:nvPr/>
        </p:nvSpPr>
        <p:spPr>
          <a:xfrm>
            <a:off x="3048000" y="2133600"/>
            <a:ext cx="5334000" cy="2971800"/>
          </a:xfrm>
          <a:prstGeom prst="rect">
            <a:avLst/>
          </a:prstGeom>
          <a:solidFill>
            <a:schemeClr val="accent1">
              <a:lumMod val="60000"/>
              <a:lumOff val="40000"/>
            </a:schemeClr>
          </a:solidFill>
        </p:spPr>
        <p:txBody>
          <a:bodyPr wrap="none">
            <a:prstTxWarp prst="textChevro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54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itchFamily="34" charset="0"/>
                <a:ea typeface="+mn-ea"/>
                <a:cs typeface="+mn-cs"/>
              </a:rPr>
              <a:t>KHỞI ĐỘNG</a:t>
            </a:r>
            <a:endParaRPr kumimoji="0" lang="en-US" sz="54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itchFamily="34" charset="0"/>
              <a:ea typeface="+mn-ea"/>
              <a:cs typeface="+mn-cs"/>
            </a:endParaRPr>
          </a:p>
        </p:txBody>
      </p:sp>
      <p:sp>
        <p:nvSpPr>
          <p:cNvPr id="5"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75787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6652"/>
            <a:ext cx="9144000" cy="1828800"/>
          </a:xfrm>
          <a:solidFill>
            <a:schemeClr val="bg2">
              <a:lumMod val="90000"/>
            </a:schemeClr>
          </a:solidFill>
        </p:spPr>
        <p:txBody>
          <a:bodyPr/>
          <a:lstStyle/>
          <a:p>
            <a:pPr marL="0" indent="0" algn="just" eaLnBrk="1" hangingPunct="1">
              <a:buNone/>
            </a:pPr>
            <a:r>
              <a:rPr lang="en-US" altLang="en-US" b="1" dirty="0" smtClean="0">
                <a:solidFill>
                  <a:srgbClr val="0000FF"/>
                </a:solidFill>
                <a:latin typeface="Times New Roman" pitchFamily="18" charset="0"/>
                <a:cs typeface="Times New Roman" pitchFamily="18" charset="0"/>
              </a:rPr>
              <a:t>*</a:t>
            </a:r>
            <a:r>
              <a:rPr lang="en-US" altLang="en-US" b="1" dirty="0" err="1" smtClean="0">
                <a:solidFill>
                  <a:srgbClr val="0000FF"/>
                </a:solidFill>
                <a:latin typeface="Times New Roman" pitchFamily="18" charset="0"/>
                <a:cs typeface="Times New Roman" pitchFamily="18" charset="0"/>
              </a:rPr>
              <a:t>Diện</a:t>
            </a:r>
            <a:r>
              <a:rPr lang="en-US" altLang="en-US" b="1" dirty="0" smtClean="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tích</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một</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vườn</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rau</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là</a:t>
            </a:r>
            <a:r>
              <a:rPr lang="en-US" altLang="en-US" b="1" dirty="0">
                <a:solidFill>
                  <a:srgbClr val="0000FF"/>
                </a:solidFill>
                <a:latin typeface="Times New Roman" pitchFamily="18" charset="0"/>
                <a:cs typeface="Times New Roman" pitchFamily="18" charset="0"/>
              </a:rPr>
              <a:t> 100m</a:t>
            </a:r>
            <a:r>
              <a:rPr lang="en-US" altLang="en-US" b="1" baseline="30000" dirty="0">
                <a:solidFill>
                  <a:srgbClr val="0000FF"/>
                </a:solidFill>
                <a:latin typeface="Times New Roman" pitchFamily="18" charset="0"/>
                <a:cs typeface="Times New Roman" pitchFamily="18" charset="0"/>
              </a:rPr>
              <a:t>2</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trong</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đó</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có</a:t>
            </a:r>
            <a:r>
              <a:rPr lang="en-US" altLang="en-US" b="1" dirty="0">
                <a:solidFill>
                  <a:srgbClr val="0000FF"/>
                </a:solidFill>
                <a:latin typeface="Times New Roman" pitchFamily="18" charset="0"/>
                <a:cs typeface="Times New Roman" pitchFamily="18" charset="0"/>
              </a:rPr>
              <a:t> 50m</a:t>
            </a:r>
            <a:r>
              <a:rPr lang="en-US" altLang="en-US" b="1" baseline="30000" dirty="0">
                <a:solidFill>
                  <a:srgbClr val="0000FF"/>
                </a:solidFill>
                <a:latin typeface="Times New Roman" pitchFamily="18" charset="0"/>
                <a:cs typeface="Times New Roman" pitchFamily="18" charset="0"/>
              </a:rPr>
              <a:t>2</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trồng</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rau</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muống</a:t>
            </a:r>
            <a:r>
              <a:rPr lang="en-US" altLang="en-US" b="1" dirty="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Tỉ</a:t>
            </a:r>
            <a:r>
              <a:rPr lang="en-US" altLang="en-US" b="1" dirty="0" smtClean="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số</a:t>
            </a:r>
            <a:r>
              <a:rPr lang="en-US" altLang="en-US" b="1" dirty="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phần</a:t>
            </a:r>
            <a:r>
              <a:rPr lang="en-US" altLang="en-US" b="1" dirty="0" smtClean="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trăm</a:t>
            </a:r>
            <a:r>
              <a:rPr lang="en-US" altLang="en-US" b="1" dirty="0" smtClean="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của</a:t>
            </a:r>
            <a:r>
              <a:rPr lang="en-US" altLang="en-US" b="1" dirty="0" smtClean="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diện</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tích</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trồng</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rau</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muống</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và</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diện</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tích</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vườn</a:t>
            </a:r>
            <a:r>
              <a:rPr lang="en-US" altLang="en-US" b="1" dirty="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rau</a:t>
            </a:r>
            <a:r>
              <a:rPr lang="en-US" altLang="en-US" b="1" dirty="0" smtClean="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là</a:t>
            </a:r>
            <a:r>
              <a:rPr lang="en-US" altLang="en-US" b="1" dirty="0" smtClean="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bao</a:t>
            </a:r>
            <a:r>
              <a:rPr lang="en-US" altLang="en-US" b="1" dirty="0" smtClean="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nhiêu</a:t>
            </a:r>
            <a:r>
              <a:rPr lang="en-US" altLang="en-US" b="1" dirty="0" smtClean="0">
                <a:solidFill>
                  <a:srgbClr val="0000FF"/>
                </a:solidFill>
                <a:latin typeface="Times New Roman" pitchFamily="18" charset="0"/>
                <a:cs typeface="Times New Roman" pitchFamily="18" charset="0"/>
              </a:rPr>
              <a:t>?</a:t>
            </a:r>
            <a:endParaRPr lang="en-US" dirty="0"/>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F1158D32-FE21-475E-B71A-ADA4DDF7A5F7}"/>
                  </a:ext>
                </a:extLst>
              </p:cNvPr>
              <p:cNvSpPr txBox="1"/>
              <p:nvPr/>
            </p:nvSpPr>
            <p:spPr>
              <a:xfrm>
                <a:off x="1143000" y="2971800"/>
                <a:ext cx="7010400" cy="1795876"/>
              </a:xfrm>
              <a:prstGeom prst="rect">
                <a:avLst/>
              </a:prstGeom>
              <a:solidFill>
                <a:schemeClr val="bg2">
                  <a:lumMod val="75000"/>
                </a:schemeClr>
              </a:solidFill>
            </p:spPr>
            <p:txBody>
              <a:bodyPr wrap="square" rtlCol="0">
                <a:spAutoFit/>
              </a:bodyPr>
              <a:lstStyle/>
              <a:p>
                <a:pPr algn="just"/>
                <a:r>
                  <a:rPr lang="en-US" altLang="en-US" sz="3200" b="1" dirty="0" err="1" smtClean="0">
                    <a:solidFill>
                      <a:srgbClr val="0000FF"/>
                    </a:solidFill>
                    <a:latin typeface="Times New Roman" pitchFamily="18" charset="0"/>
                    <a:cs typeface="Times New Roman" pitchFamily="18" charset="0"/>
                  </a:rPr>
                  <a:t>Tỉ</a:t>
                </a:r>
                <a:r>
                  <a:rPr lang="en-US" altLang="en-US" sz="3200" b="1" dirty="0" smtClean="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số</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phần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trăm</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của</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diện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tích</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trồng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rau</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muống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và</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diện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tích</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vườn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rau</a:t>
                </a:r>
                <a:r>
                  <a:rPr lang="en-US" altLang="en-US" sz="3200" b="1" dirty="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là</a:t>
                </a:r>
                <a:r>
                  <a:rPr lang="en-US" altLang="en-US" sz="3200" b="1" dirty="0" smtClean="0">
                    <a:solidFill>
                      <a:srgbClr val="0000FF"/>
                    </a:solidFill>
                    <a:latin typeface="Times New Roman" pitchFamily="18" charset="0"/>
                    <a:cs typeface="Times New Roman" pitchFamily="18" charset="0"/>
                  </a:rPr>
                  <a:t>:</a:t>
                </a:r>
              </a:p>
              <a:p>
                <a:pPr algn="ctr"/>
                <a:r>
                  <a:rPr lang="en-US" sz="2800" b="1" dirty="0" smtClean="0">
                    <a:solidFill>
                      <a:srgbClr val="00B050"/>
                    </a:solidFill>
                    <a:latin typeface="Times New Roman" panose="02020603050405020304" pitchFamily="18" charset="0"/>
                    <a:cs typeface="Times New Roman" panose="02020603050405020304" pitchFamily="18" charset="0"/>
                  </a:rPr>
                  <a:t>50 : 100 </a:t>
                </a:r>
                <a:r>
                  <a:rPr lang="en-US" sz="3200" b="1" dirty="0" smtClean="0">
                    <a:solidFill>
                      <a:srgbClr val="00B050"/>
                    </a:solidFill>
                    <a:latin typeface="Times New Roman" panose="02020603050405020304" pitchFamily="18" charset="0"/>
                    <a:cs typeface="Times New Roman" panose="02020603050405020304" pitchFamily="18" charset="0"/>
                  </a:rPr>
                  <a:t>=</a:t>
                </a:r>
                <a14:m>
                  <m:oMath xmlns:m="http://schemas.openxmlformats.org/officeDocument/2006/math">
                    <m:f>
                      <m:fPr>
                        <m:ctrlPr>
                          <a:rPr lang="en-US" sz="3200" b="1" i="1">
                            <a:solidFill>
                              <a:srgbClr val="00B050"/>
                            </a:solidFill>
                            <a:latin typeface="Cambria Math" panose="02040503050406030204" pitchFamily="18" charset="0"/>
                            <a:cs typeface="Times New Roman" panose="02020603050405020304" pitchFamily="18" charset="0"/>
                          </a:rPr>
                        </m:ctrlPr>
                      </m:fPr>
                      <m:num>
                        <m:r>
                          <a:rPr lang="en-US" sz="3200" b="1" i="1">
                            <a:solidFill>
                              <a:srgbClr val="00B050"/>
                            </a:solidFill>
                            <a:latin typeface="Cambria Math" panose="02040503050406030204" pitchFamily="18" charset="0"/>
                            <a:cs typeface="Times New Roman" panose="02020603050405020304" pitchFamily="18" charset="0"/>
                          </a:rPr>
                          <m:t>𝟓𝟎</m:t>
                        </m:r>
                      </m:num>
                      <m:den>
                        <m:r>
                          <a:rPr lang="en-US" sz="3200" b="1" i="1">
                            <a:solidFill>
                              <a:srgbClr val="00B050"/>
                            </a:solidFill>
                            <a:latin typeface="Cambria Math" panose="02040503050406030204" pitchFamily="18" charset="0"/>
                            <a:cs typeface="Times New Roman" panose="02020603050405020304" pitchFamily="18" charset="0"/>
                          </a:rPr>
                          <m:t>𝟏𝟎𝟎</m:t>
                        </m:r>
                      </m:den>
                    </m:f>
                  </m:oMath>
                </a14:m>
                <a:r>
                  <a:rPr lang="en-US" sz="2800" b="1" dirty="0">
                    <a:solidFill>
                      <a:srgbClr val="00B050"/>
                    </a:solidFill>
                    <a:latin typeface="Times New Roman" panose="02020603050405020304" pitchFamily="18" charset="0"/>
                    <a:cs typeface="Times New Roman" panose="02020603050405020304" pitchFamily="18" charset="0"/>
                  </a:rPr>
                  <a:t> = </a:t>
                </a:r>
                <a:r>
                  <a:rPr lang="en-US" sz="2800" b="1" dirty="0" smtClean="0">
                    <a:solidFill>
                      <a:srgbClr val="00B050"/>
                    </a:solidFill>
                    <a:latin typeface="Times New Roman" panose="02020603050405020304" pitchFamily="18" charset="0"/>
                    <a:cs typeface="Times New Roman" panose="02020603050405020304" pitchFamily="18" charset="0"/>
                  </a:rPr>
                  <a:t>50%</a:t>
                </a:r>
                <a:r>
                  <a:rPr lang="en-US" altLang="en-US" sz="2800" b="1" dirty="0" smtClean="0">
                    <a:solidFill>
                      <a:srgbClr val="0000FF"/>
                    </a:solidFill>
                    <a:latin typeface="Times New Roman" pitchFamily="18" charset="0"/>
                    <a:cs typeface="Times New Roman" pitchFamily="18" charset="0"/>
                  </a:rPr>
                  <a:t> </a:t>
                </a:r>
                <a:r>
                  <a:rPr lang="en-US" altLang="en-US" sz="3200" b="1" dirty="0" smtClean="0">
                    <a:solidFill>
                      <a:srgbClr val="0000FF"/>
                    </a:solidFill>
                    <a:latin typeface="Times New Roman" pitchFamily="18" charset="0"/>
                    <a:cs typeface="Times New Roman" pitchFamily="18" charset="0"/>
                  </a:rPr>
                  <a:t>  </a:t>
                </a:r>
                <a:endParaRPr lang="en-US" sz="3200" b="1" dirty="0">
                  <a:solidFill>
                    <a:srgbClr val="7030A0"/>
                  </a:solidFill>
                  <a:latin typeface="Times New Roman" panose="02020603050405020304" pitchFamily="18" charset="0"/>
                  <a:cs typeface="Times New Roman" panose="02020603050405020304" pitchFamily="18" charset="0"/>
                </a:endParaRPr>
              </a:p>
            </p:txBody>
          </p:sp>
        </mc:Choice>
        <mc:Fallback>
          <p:sp>
            <p:nvSpPr>
              <p:cNvPr id="2" name="TextBox 1">
                <a:extLst>
                  <a:ext uri="{FF2B5EF4-FFF2-40B4-BE49-F238E27FC236}">
                    <a16:creationId xmlns:a16="http://schemas.microsoft.com/office/drawing/2014/main" id="{F1158D32-FE21-475E-B71A-ADA4DDF7A5F7}"/>
                  </a:ext>
                </a:extLst>
              </p:cNvPr>
              <p:cNvSpPr txBox="1">
                <a:spLocks noRot="1" noChangeAspect="1" noMove="1" noResize="1" noEditPoints="1" noAdjustHandles="1" noChangeArrowheads="1" noChangeShapeType="1" noTextEdit="1"/>
              </p:cNvSpPr>
              <p:nvPr/>
            </p:nvSpPr>
            <p:spPr>
              <a:xfrm>
                <a:off x="1143000" y="2971800"/>
                <a:ext cx="7010400" cy="1795876"/>
              </a:xfrm>
              <a:prstGeom prst="rect">
                <a:avLst/>
              </a:prstGeom>
              <a:blipFill>
                <a:blip r:embed="rId2"/>
                <a:stretch>
                  <a:fillRect l="-2261" t="-4762" r="-2174" b="-3741"/>
                </a:stretch>
              </a:blipFill>
            </p:spPr>
            <p:txBody>
              <a:bodyPr/>
              <a:lstStyle/>
              <a:p>
                <a:r>
                  <a:rPr lang="en-US">
                    <a:noFill/>
                  </a:rPr>
                  <a:t> </a:t>
                </a:r>
              </a:p>
            </p:txBody>
          </p:sp>
        </mc:Fallback>
      </mc:AlternateContent>
      <p:sp>
        <p:nvSpPr>
          <p:cNvPr id="10" name="Rectangle 4">
            <a:extLst>
              <a:ext uri="{FF2B5EF4-FFF2-40B4-BE49-F238E27FC236}">
                <a16:creationId xmlns:a16="http://schemas.microsoft.com/office/drawing/2014/main" id="{B8DEABF3-CD5F-4F32-8830-3B2B3887BEB5}"/>
              </a:ext>
            </a:extLst>
          </p:cNvPr>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45386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C49E-F251-4D97-828F-AB3CC19D6F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47875D-8730-4D8A-903F-4A3D3B2DEF7B}"/>
              </a:ext>
            </a:extLst>
          </p:cNvPr>
          <p:cNvSpPr>
            <a:spLocks noGrp="1"/>
          </p:cNvSpPr>
          <p:nvPr>
            <p:ph idx="1"/>
          </p:nvPr>
        </p:nvSpPr>
        <p:spPr/>
        <p:txBody>
          <a:bodyPr/>
          <a:lstStyle/>
          <a:p>
            <a:endParaRPr lang="en-US"/>
          </a:p>
        </p:txBody>
      </p:sp>
      <p:pic>
        <p:nvPicPr>
          <p:cNvPr id="4" name="Picture 3" descr="nen">
            <a:extLst>
              <a:ext uri="{FF2B5EF4-FFF2-40B4-BE49-F238E27FC236}">
                <a16:creationId xmlns:a16="http://schemas.microsoft.com/office/drawing/2014/main" id="{AF420C88-C591-47CB-BE52-69C1270AF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8">
            <a:extLst>
              <a:ext uri="{FF2B5EF4-FFF2-40B4-BE49-F238E27FC236}">
                <a16:creationId xmlns:a16="http://schemas.microsoft.com/office/drawing/2014/main" id="{41F7DF15-8C64-4BAA-B16B-71E75FEF3C98}"/>
              </a:ext>
            </a:extLst>
          </p:cNvPr>
          <p:cNvSpPr>
            <a:spLocks noChangeArrowheads="1" noChangeShapeType="1" noTextEdit="1"/>
          </p:cNvSpPr>
          <p:nvPr/>
        </p:nvSpPr>
        <p:spPr bwMode="auto">
          <a:xfrm>
            <a:off x="152400" y="457200"/>
            <a:ext cx="8686800" cy="6400800"/>
          </a:xfrm>
          <a:prstGeom prst="rect">
            <a:avLst/>
          </a:prstGeom>
        </p:spPr>
        <p:txBody>
          <a:bodyPr wrap="none" fromWordArt="1">
            <a:prstTxWarp prst="textCascadeUp">
              <a:avLst>
                <a:gd name="adj" fmla="val 44444"/>
              </a:avLst>
            </a:prstTxWarp>
            <a:scene3d>
              <a:camera prst="legacyPerspectiveFront">
                <a:rot lat="20519985" lon="1080000" rev="0"/>
              </a:camera>
              <a:lightRig rig="legacyHarsh2" dir="b"/>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9525">
                  <a:round/>
                  <a:headEnd/>
                  <a:tailEnd/>
                </a:ln>
                <a:solidFill>
                  <a:srgbClr val="0000FF"/>
                </a:solidFill>
                <a:effectLst/>
                <a:uLnTx/>
                <a:uFillTx/>
                <a:latin typeface="Times New Roman"/>
                <a:ea typeface="+mn-ea"/>
                <a:cs typeface="Times New Roman"/>
              </a:rPr>
              <a:t>CÁC EM GIỎI LẮM!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9525">
                  <a:round/>
                  <a:headEnd/>
                  <a:tailEnd/>
                </a:ln>
                <a:solidFill>
                  <a:srgbClr val="0000FF"/>
                </a:solidFill>
                <a:effectLst/>
                <a:uLnTx/>
                <a:uFillTx/>
                <a:latin typeface="Times New Roman"/>
                <a:ea typeface="+mn-ea"/>
                <a:cs typeface="Times New Roman"/>
              </a:rPr>
              <a:t>CÔ CHÚC MỪNG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9525">
                  <a:round/>
                  <a:headEnd/>
                  <a:tailEnd/>
                </a:ln>
                <a:solidFill>
                  <a:srgbClr val="0000FF"/>
                </a:solidFill>
                <a:effectLst/>
                <a:uLnTx/>
                <a:uFillTx/>
                <a:latin typeface="Times New Roman"/>
                <a:ea typeface="+mn-ea"/>
                <a:cs typeface="Times New Roman"/>
              </a:rPr>
              <a:t>CÁC EM</a:t>
            </a:r>
          </a:p>
        </p:txBody>
      </p:sp>
      <p:pic>
        <p:nvPicPr>
          <p:cNvPr id="8" name="Picture 7" descr="FSTV116">
            <a:extLst>
              <a:ext uri="{FF2B5EF4-FFF2-40B4-BE49-F238E27FC236}">
                <a16:creationId xmlns:a16="http://schemas.microsoft.com/office/drawing/2014/main" id="{D31E24E8-3818-4877-B7C9-09B7E1862F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57777">
            <a:off x="61501" y="76052"/>
            <a:ext cx="2094925" cy="172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3894764-721A-4338-84C8-55B636F42E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1315" y="2255214"/>
            <a:ext cx="2098521" cy="2804772"/>
          </a:xfrm>
          <a:prstGeom prst="rect">
            <a:avLst/>
          </a:prstGeom>
        </p:spPr>
      </p:pic>
      <p:pic>
        <p:nvPicPr>
          <p:cNvPr id="10" name="Picture 9">
            <a:extLst>
              <a:ext uri="{FF2B5EF4-FFF2-40B4-BE49-F238E27FC236}">
                <a16:creationId xmlns:a16="http://schemas.microsoft.com/office/drawing/2014/main" id="{283EDD49-912E-48CF-91A3-1D55724A161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416614">
            <a:off x="4803224" y="5044006"/>
            <a:ext cx="2266582" cy="143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a:extLst>
              <a:ext uri="{FF2B5EF4-FFF2-40B4-BE49-F238E27FC236}">
                <a16:creationId xmlns:a16="http://schemas.microsoft.com/office/drawing/2014/main" id="{2DB78CB3-4806-4FB1-8DF7-3F7A21BB117E}"/>
              </a:ext>
            </a:extLst>
          </p:cNvPr>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5903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inhnen_9"/>
          <p:cNvPicPr>
            <a:picLocks noChangeAspect="1" noChangeArrowheads="1"/>
          </p:cNvPicPr>
          <p:nvPr/>
        </p:nvPicPr>
        <p:blipFill>
          <a:blip r:embed="rId2"/>
          <a:srcRect/>
          <a:stretch>
            <a:fillRect/>
          </a:stretch>
        </p:blipFill>
        <p:spPr bwMode="auto">
          <a:xfrm>
            <a:off x="-152399" y="-17249"/>
            <a:ext cx="9753600" cy="6853237"/>
          </a:xfrm>
          <a:prstGeom prst="rect">
            <a:avLst/>
          </a:prstGeom>
          <a:noFill/>
          <a:ln w="9525">
            <a:noFill/>
            <a:miter lim="800000"/>
            <a:headEnd/>
            <a:tailEnd/>
          </a:ln>
        </p:spPr>
      </p:pic>
      <p:sp>
        <p:nvSpPr>
          <p:cNvPr id="5" name="WordArt 8"/>
          <p:cNvSpPr>
            <a:spLocks noChangeArrowheads="1" noChangeShapeType="1" noTextEdit="1"/>
          </p:cNvSpPr>
          <p:nvPr/>
        </p:nvSpPr>
        <p:spPr bwMode="auto">
          <a:xfrm>
            <a:off x="315218" y="729998"/>
            <a:ext cx="8057033" cy="5374296"/>
          </a:xfrm>
          <a:prstGeom prst="rect">
            <a:avLst/>
          </a:prstGeom>
        </p:spPr>
        <p:txBody>
          <a:bodyPr wrap="none" fromWordArt="1">
            <a:prstTxWarp prst="textCascadeUp">
              <a:avLst>
                <a:gd name="adj" fmla="val 44444"/>
              </a:avLst>
            </a:prstTxWarp>
            <a:scene3d>
              <a:camera prst="legacyPerspectiveFront">
                <a:rot lat="20519985" lon="1080000" rev="0"/>
              </a:camera>
              <a:lightRig rig="legacyHarsh2" dir="b"/>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smtClean="0">
                <a:ln w="9525">
                  <a:round/>
                  <a:headEnd/>
                  <a:tailEnd/>
                </a:ln>
                <a:solidFill>
                  <a:srgbClr val="0000FF"/>
                </a:solidFill>
                <a:effectLst/>
                <a:uLnTx/>
                <a:uFillTx/>
                <a:latin typeface="Times New Roman"/>
                <a:ea typeface="+mn-ea"/>
                <a:cs typeface="Times New Roman"/>
              </a:rPr>
              <a:t>LUYỆN</a:t>
            </a:r>
            <a:r>
              <a:rPr kumimoji="0" lang="en-US" sz="3600" b="1" i="0" u="none" strike="noStrike" kern="10" cap="none" spc="0" normalizeH="0" noProof="0" dirty="0" smtClean="0">
                <a:ln w="9525">
                  <a:round/>
                  <a:headEnd/>
                  <a:tailEnd/>
                </a:ln>
                <a:solidFill>
                  <a:srgbClr val="0000FF"/>
                </a:solidFill>
                <a:effectLst/>
                <a:uLnTx/>
                <a:uFillTx/>
                <a:latin typeface="Times New Roman"/>
                <a:ea typeface="+mn-ea"/>
                <a:cs typeface="Times New Roman"/>
              </a:rPr>
              <a:t> TẬP, </a:t>
            </a:r>
            <a:r>
              <a:rPr kumimoji="0" lang="en-US" sz="3600" b="1" i="0" u="none" strike="noStrike" kern="10" cap="none" spc="0" normalizeH="0" baseline="0" noProof="0" dirty="0" smtClean="0">
                <a:ln w="9525">
                  <a:round/>
                  <a:headEnd/>
                  <a:tailEnd/>
                </a:ln>
                <a:solidFill>
                  <a:srgbClr val="0000FF"/>
                </a:solidFill>
                <a:effectLst/>
                <a:uLnTx/>
                <a:uFillTx/>
                <a:latin typeface="Times New Roman"/>
                <a:ea typeface="+mn-ea"/>
                <a:cs typeface="Times New Roman"/>
              </a:rPr>
              <a:t>THỰC </a:t>
            </a:r>
            <a:r>
              <a:rPr kumimoji="0" lang="en-US" sz="3600" b="1" i="0" u="none" strike="noStrike" kern="10" cap="none" spc="0" normalizeH="0" baseline="0" noProof="0" dirty="0">
                <a:ln w="9525">
                  <a:round/>
                  <a:headEnd/>
                  <a:tailEnd/>
                </a:ln>
                <a:solidFill>
                  <a:srgbClr val="0000FF"/>
                </a:solidFill>
                <a:effectLst/>
                <a:uLnTx/>
                <a:uFillTx/>
                <a:latin typeface="Times New Roman"/>
                <a:ea typeface="+mn-ea"/>
                <a:cs typeface="Times New Roman"/>
              </a:rPr>
              <a:t>HÀNH</a:t>
            </a:r>
          </a:p>
        </p:txBody>
      </p:sp>
      <p:sp>
        <p:nvSpPr>
          <p:cNvPr id="7" name="Rectangle 6"/>
          <p:cNvSpPr>
            <a:spLocks noChangeArrowheads="1"/>
          </p:cNvSpPr>
          <p:nvPr/>
        </p:nvSpPr>
        <p:spPr bwMode="auto">
          <a:xfrm>
            <a:off x="-152399" y="17463"/>
            <a:ext cx="9640956"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9" name="Picture 8">
            <a:extLst>
              <a:ext uri="{FF2B5EF4-FFF2-40B4-BE49-F238E27FC236}">
                <a16:creationId xmlns:a16="http://schemas.microsoft.com/office/drawing/2014/main" id="{DA8F6E31-8323-459D-A603-BE74EACE7E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913" y="566572"/>
            <a:ext cx="1275891" cy="1994540"/>
          </a:xfrm>
          <a:prstGeom prst="rect">
            <a:avLst/>
          </a:prstGeom>
        </p:spPr>
      </p:pic>
      <p:pic>
        <p:nvPicPr>
          <p:cNvPr id="10" name="Picture 11" descr="Floral">
            <a:hlinkClick r:id="" action="ppaction://noaction"/>
            <a:extLst>
              <a:ext uri="{FF2B5EF4-FFF2-40B4-BE49-F238E27FC236}">
                <a16:creationId xmlns:a16="http://schemas.microsoft.com/office/drawing/2014/main" id="{BA8D9F0E-D50B-4EC4-A914-9DEA9FD0F02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25115" y="275416"/>
            <a:ext cx="1766802" cy="160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13B7763D-0188-4BC7-B719-5CED917783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3795" y="4684531"/>
            <a:ext cx="2693641" cy="1370886"/>
          </a:xfrm>
          <a:prstGeom prst="rect">
            <a:avLst/>
          </a:prstGeom>
        </p:spPr>
      </p:pic>
      <p:pic>
        <p:nvPicPr>
          <p:cNvPr id="12" name="Picture 6" descr="Dove-02-june">
            <a:extLst>
              <a:ext uri="{FF2B5EF4-FFF2-40B4-BE49-F238E27FC236}">
                <a16:creationId xmlns:a16="http://schemas.microsoft.com/office/drawing/2014/main" id="{AD05A2C2-5725-41D0-81DB-84CFED9D64F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57777">
            <a:off x="2762937" y="629130"/>
            <a:ext cx="1703999" cy="90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Dove-02-june">
            <a:extLst>
              <a:ext uri="{FF2B5EF4-FFF2-40B4-BE49-F238E27FC236}">
                <a16:creationId xmlns:a16="http://schemas.microsoft.com/office/drawing/2014/main" id="{23CB7168-B27B-4DFA-BDE7-CCA8269D5FC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57777">
            <a:off x="4086224" y="602549"/>
            <a:ext cx="1276350" cy="70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5" descr="tamtay11">
            <a:extLst>
              <a:ext uri="{FF2B5EF4-FFF2-40B4-BE49-F238E27FC236}">
                <a16:creationId xmlns:a16="http://schemas.microsoft.com/office/drawing/2014/main" id="{F4A78A05-8801-42F8-9968-A7F552F19B6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3118" y="5553944"/>
            <a:ext cx="1605719" cy="1370885"/>
          </a:xfrm>
          <a:prstGeom prst="rect">
            <a:avLst/>
          </a:prstGeom>
          <a:noFill/>
          <a:ln>
            <a:noFill/>
          </a:ln>
        </p:spPr>
      </p:pic>
      <p:pic>
        <p:nvPicPr>
          <p:cNvPr id="15" name="Picture 135" descr="tamtay11">
            <a:extLst>
              <a:ext uri="{FF2B5EF4-FFF2-40B4-BE49-F238E27FC236}">
                <a16:creationId xmlns:a16="http://schemas.microsoft.com/office/drawing/2014/main" id="{264CC97C-77B3-48B6-A310-3F775E57E9A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4034" y="2387543"/>
            <a:ext cx="1203077" cy="1117657"/>
          </a:xfrm>
          <a:prstGeom prst="rect">
            <a:avLst/>
          </a:prstGeom>
          <a:noFill/>
          <a:ln>
            <a:noFill/>
          </a:ln>
        </p:spPr>
      </p:pic>
      <p:pic>
        <p:nvPicPr>
          <p:cNvPr id="16" name="Picture 17" descr="rose19">
            <a:extLst>
              <a:ext uri="{FF2B5EF4-FFF2-40B4-BE49-F238E27FC236}">
                <a16:creationId xmlns:a16="http://schemas.microsoft.com/office/drawing/2014/main" id="{3DC0FC50-80A7-4FF3-9937-F3B48661B65D}"/>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035769" y="5418852"/>
            <a:ext cx="1355610" cy="137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rose19">
            <a:extLst>
              <a:ext uri="{FF2B5EF4-FFF2-40B4-BE49-F238E27FC236}">
                <a16:creationId xmlns:a16="http://schemas.microsoft.com/office/drawing/2014/main" id="{585EDDC5-BB6B-4679-B626-4073E55E3AC4}"/>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391115" y="4428910"/>
            <a:ext cx="1355610" cy="137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rose19">
            <a:extLst>
              <a:ext uri="{FF2B5EF4-FFF2-40B4-BE49-F238E27FC236}">
                <a16:creationId xmlns:a16="http://schemas.microsoft.com/office/drawing/2014/main" id="{BCF7231D-0AC0-4167-AFAE-4CE1AE3BFA2C}"/>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409025" y="5407037"/>
            <a:ext cx="1355610" cy="137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65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par>
                                <p:cTn id="7" presetID="6" presetClass="entr" presetSubtype="16"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circle(in)">
                                      <p:cBhvr>
                                        <p:cTn id="9" dur="2000"/>
                                        <p:tgtEl>
                                          <p:spTgt spid="11"/>
                                        </p:tgtEl>
                                      </p:cBhvr>
                                    </p:animEffect>
                                  </p:childTnLst>
                                </p:cTn>
                              </p:par>
                              <p:par>
                                <p:cTn id="10" presetID="0" presetClass="path" presetSubtype="0" accel="50000" decel="50000" fill="hold" nodeType="withEffect">
                                  <p:stCondLst>
                                    <p:cond delay="0"/>
                                  </p:stCondLst>
                                  <p:childTnLst>
                                    <p:animMotion origin="layout" path="M 0.00555 -0.0294 C 0.00382 -0.02917 0.00225 -0.02871 0.00208 -0.02524 C 0.00191 -0.02176 0.00486 -0.01227 0.00451 -0.00811 C 0.00416 -0.00394 0.00208 -0.00209 3.05556E-6 4.44444E-6 " pathEditMode="relative" rAng="0" ptsTypes="AAAA">
                                      <p:cBhvr>
                                        <p:cTn id="11" dur="3000" fill="hold"/>
                                        <p:tgtEl>
                                          <p:spTgt spid="12"/>
                                        </p:tgtEl>
                                        <p:attrNameLst>
                                          <p:attrName>ppt_x</p:attrName>
                                          <p:attrName>ppt_y</p:attrName>
                                        </p:attrNameLst>
                                      </p:cBhvr>
                                      <p:rCtr x="-278" y="1458"/>
                                    </p:animMotion>
                                  </p:childTnLst>
                                </p:cTn>
                              </p:par>
                              <p:par>
                                <p:cTn id="12" presetID="0" presetClass="path" presetSubtype="0" accel="50000" decel="50000" fill="hold" nodeType="withEffect">
                                  <p:stCondLst>
                                    <p:cond delay="0"/>
                                  </p:stCondLst>
                                  <p:childTnLst>
                                    <p:animMotion origin="layout" path="M -0.00503 -0.01829 C -0.00364 -0.01829 -0.00226 -0.01806 -0.00208 -0.01574 C -0.00191 -0.01343 -0.00469 -0.00764 -0.00434 -0.00509 C -0.00399 -0.00255 -0.00208 -0.00139 -1.38889E-6 1.11111E-6 " pathEditMode="relative" rAng="0" ptsTypes="AAAA">
                                      <p:cBhvr>
                                        <p:cTn id="13" dur="3000" fill="hold"/>
                                        <p:tgtEl>
                                          <p:spTgt spid="13"/>
                                        </p:tgtEl>
                                        <p:attrNameLst>
                                          <p:attrName>ppt_x</p:attrName>
                                          <p:attrName>ppt_y</p:attrName>
                                        </p:attrNameLst>
                                      </p:cBhvr>
                                      <p:rCtr x="243" y="903"/>
                                    </p:animMotion>
                                  </p:childTnLst>
                                </p:cTn>
                              </p:par>
                            </p:childTnLst>
                          </p:cTn>
                        </p:par>
                      </p:childTnLst>
                    </p:cTn>
                  </p:par>
                  <p:par>
                    <p:cTn id="14" fill="hold">
                      <p:stCondLst>
                        <p:cond delay="indefinite"/>
                      </p:stCondLst>
                      <p:childTnLst>
                        <p:par>
                          <p:cTn id="15" fill="hold">
                            <p:stCondLst>
                              <p:cond delay="0"/>
                            </p:stCondLst>
                            <p:childTnLst>
                              <p:par>
                                <p:cTn id="16" presetID="6" presetClass="exit" presetSubtype="32" fill="hold" nodeType="clickEffect">
                                  <p:stCondLst>
                                    <p:cond delay="0"/>
                                  </p:stCondLst>
                                  <p:childTnLst>
                                    <p:animEffect transition="out" filter="circle(out)">
                                      <p:cBhvr>
                                        <p:cTn id="17" dur="2000"/>
                                        <p:tgtEl>
                                          <p:spTgt spid="14"/>
                                        </p:tgtEl>
                                      </p:cBhvr>
                                    </p:animEffect>
                                    <p:set>
                                      <p:cBhvr>
                                        <p:cTn id="18" dur="1" fill="hold">
                                          <p:stCondLst>
                                            <p:cond delay="1999"/>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xit" presetSubtype="32" fill="hold" nodeType="clickEffect">
                                  <p:stCondLst>
                                    <p:cond delay="0"/>
                                  </p:stCondLst>
                                  <p:childTnLst>
                                    <p:animEffect transition="out" filter="circle(out)">
                                      <p:cBhvr>
                                        <p:cTn id="22" dur="2000"/>
                                        <p:tgtEl>
                                          <p:spTgt spid="15"/>
                                        </p:tgtEl>
                                      </p:cBhvr>
                                    </p:animEffect>
                                    <p:set>
                                      <p:cBhvr>
                                        <p:cTn id="23"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89041B-1B28-4C1E-887D-B66C45D43727}"/>
              </a:ext>
            </a:extLst>
          </p:cNvPr>
          <p:cNvSpPr txBox="1"/>
          <p:nvPr/>
        </p:nvSpPr>
        <p:spPr>
          <a:xfrm>
            <a:off x="76200" y="152400"/>
            <a:ext cx="8991600" cy="1077218"/>
          </a:xfrm>
          <a:prstGeom prst="rect">
            <a:avLst/>
          </a:prstGeom>
          <a:noFill/>
        </p:spPr>
        <p:txBody>
          <a:bodyPr wrap="square">
            <a:spAutoFit/>
          </a:bodyPr>
          <a:lstStyle/>
          <a:p>
            <a:pPr algn="just"/>
            <a:r>
              <a:rPr lang="en-US" sz="3200" b="1" dirty="0">
                <a:solidFill>
                  <a:srgbClr val="FF0000"/>
                </a:solidFill>
                <a:latin typeface="Arial" panose="020B0604020202020204" pitchFamily="34" charset="0"/>
                <a:cs typeface="Arial" panose="020B0604020202020204" pitchFamily="34" charset="0"/>
              </a:rPr>
              <a:t>2. </a:t>
            </a:r>
            <a:r>
              <a:rPr lang="en-US" sz="3200" b="1" i="0" dirty="0" smtClean="0">
                <a:solidFill>
                  <a:srgbClr val="FF0000"/>
                </a:solidFill>
                <a:effectLst/>
                <a:latin typeface="Arial" panose="020B0604020202020204" pitchFamily="34" charset="0"/>
                <a:cs typeface="Arial" panose="020B0604020202020204" pitchFamily="34" charset="0"/>
              </a:rPr>
              <a:t>Cho </a:t>
            </a:r>
            <a:r>
              <a:rPr lang="en-US" sz="3200" b="1" i="0" dirty="0" err="1">
                <a:solidFill>
                  <a:srgbClr val="FF0000"/>
                </a:solidFill>
                <a:effectLst/>
                <a:latin typeface="Arial" panose="020B0604020202020204" pitchFamily="34" charset="0"/>
                <a:cs typeface="Arial" panose="020B0604020202020204" pitchFamily="34" charset="0"/>
              </a:rPr>
              <a:t>hình</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gồm</a:t>
            </a:r>
            <a:r>
              <a:rPr lang="en-US" sz="3200" b="1" i="0" dirty="0">
                <a:solidFill>
                  <a:srgbClr val="FF0000"/>
                </a:solidFill>
                <a:effectLst/>
                <a:latin typeface="Arial" panose="020B0604020202020204" pitchFamily="34" charset="0"/>
                <a:cs typeface="Arial" panose="020B0604020202020204" pitchFamily="34" charset="0"/>
              </a:rPr>
              <a:t> 100 ô </a:t>
            </a:r>
            <a:r>
              <a:rPr lang="en-US" sz="3200" b="1" i="0" dirty="0" err="1">
                <a:solidFill>
                  <a:srgbClr val="FF0000"/>
                </a:solidFill>
                <a:effectLst/>
                <a:latin typeface="Arial" panose="020B0604020202020204" pitchFamily="34" charset="0"/>
                <a:cs typeface="Arial" panose="020B0604020202020204" pitchFamily="34" charset="0"/>
              </a:rPr>
              <a:t>vuông</a:t>
            </a:r>
            <a:r>
              <a:rPr lang="en-US" sz="3200" b="1" i="0" dirty="0">
                <a:solidFill>
                  <a:srgbClr val="FF0000"/>
                </a:solidFill>
                <a:effectLst/>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dưới</a:t>
            </a:r>
            <a:r>
              <a:rPr lang="en-US" sz="3200" b="1" dirty="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đây</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chỉ</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ra</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số</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thích</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hợp</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cho</a:t>
            </a:r>
            <a:r>
              <a:rPr lang="en-US" sz="3200" b="1" dirty="0" smtClean="0">
                <a:solidFill>
                  <a:srgbClr val="FF0000"/>
                </a:solidFill>
                <a:latin typeface="Arial" panose="020B0604020202020204" pitchFamily="34" charset="0"/>
                <a:cs typeface="Arial" panose="020B0604020202020204" pitchFamily="34" charset="0"/>
              </a:rPr>
              <a:t>  ô       : </a:t>
            </a:r>
            <a:endParaRPr lang="en-US" sz="3200" b="1" dirty="0">
              <a:solidFill>
                <a:srgbClr val="FF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8B02289-22FD-44A0-8BA8-EDE390A856EB}"/>
              </a:ext>
            </a:extLst>
          </p:cNvPr>
          <p:cNvSpPr txBox="1">
            <a:spLocks noChangeArrowheads="1"/>
          </p:cNvSpPr>
          <p:nvPr/>
        </p:nvSpPr>
        <p:spPr bwMode="auto">
          <a:xfrm>
            <a:off x="4564167" y="922695"/>
            <a:ext cx="4501022" cy="5693866"/>
          </a:xfrm>
          <a:prstGeom prst="rect">
            <a:avLst/>
          </a:prstGeom>
          <a:noFill/>
          <a:ln w="9525">
            <a:noFill/>
            <a:miter lim="800000"/>
            <a:headEnd/>
            <a:tailEnd/>
          </a:ln>
        </p:spPr>
        <p:txBody>
          <a:bodyPr wrap="square">
            <a:spAutoFit/>
          </a:bodyPr>
          <a:lstStyle/>
          <a:p>
            <a:pPr algn="just"/>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Tỉ</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số</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phần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trăm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của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số</a:t>
            </a:r>
            <a:r>
              <a:rPr lang="en-US" sz="2800" b="1" dirty="0">
                <a:solidFill>
                  <a:srgbClr val="002060"/>
                </a:solidFill>
                <a:latin typeface="Times New Roman" panose="02020603050405020304" pitchFamily="18" charset="0"/>
                <a:cs typeface="Times New Roman" panose="02020603050405020304" pitchFamily="18" charset="0"/>
              </a:rPr>
              <a:t> ô </a:t>
            </a:r>
            <a:r>
              <a:rPr lang="en-US" sz="2800" b="1" dirty="0" err="1">
                <a:solidFill>
                  <a:srgbClr val="002060"/>
                </a:solidFill>
                <a:latin typeface="Times New Roman" panose="02020603050405020304" pitchFamily="18" charset="0"/>
                <a:cs typeface="Times New Roman" panose="02020603050405020304" pitchFamily="18" charset="0"/>
              </a:rPr>
              <a:t>vuông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màu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xanh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tổng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số</a:t>
            </a:r>
            <a:r>
              <a:rPr lang="en-US" sz="2800" b="1" dirty="0">
                <a:solidFill>
                  <a:srgbClr val="002060"/>
                </a:solidFill>
                <a:latin typeface="Times New Roman" panose="02020603050405020304" pitchFamily="18" charset="0"/>
                <a:cs typeface="Times New Roman" panose="02020603050405020304" pitchFamily="18" charset="0"/>
              </a:rPr>
              <a:t> ô </a:t>
            </a:r>
            <a:r>
              <a:rPr lang="en-US" sz="2800" b="1" dirty="0" err="1">
                <a:solidFill>
                  <a:srgbClr val="002060"/>
                </a:solidFill>
                <a:latin typeface="Times New Roman" panose="02020603050405020304" pitchFamily="18" charset="0"/>
                <a:cs typeface="Times New Roman" panose="02020603050405020304" pitchFamily="18" charset="0"/>
              </a:rPr>
              <a:t>vuông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a:t>
            </a:r>
            <a:r>
              <a:rPr lang="en-US" sz="2800" b="1" dirty="0">
                <a:solidFill>
                  <a:srgbClr val="002060"/>
                </a:solidFill>
                <a:latin typeface="Times New Roman" panose="02020603050405020304" pitchFamily="18" charset="0"/>
                <a:cs typeface="Times New Roman" panose="02020603050405020304" pitchFamily="18" charset="0"/>
              </a:rPr>
              <a:t>……%.</a:t>
            </a:r>
          </a:p>
          <a:p>
            <a:pPr algn="just"/>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Số</a:t>
            </a:r>
            <a:r>
              <a:rPr lang="en-US" sz="2800" b="1" dirty="0">
                <a:solidFill>
                  <a:srgbClr val="002060"/>
                </a:solidFill>
                <a:latin typeface="Times New Roman" panose="02020603050405020304" pitchFamily="18" charset="0"/>
                <a:cs typeface="Times New Roman" panose="02020603050405020304" pitchFamily="18" charset="0"/>
              </a:rPr>
              <a:t> ô </a:t>
            </a:r>
            <a:r>
              <a:rPr lang="en-US" sz="2800" b="1" dirty="0" err="1">
                <a:solidFill>
                  <a:srgbClr val="002060"/>
                </a:solidFill>
                <a:latin typeface="Times New Roman" panose="02020603050405020304" pitchFamily="18" charset="0"/>
                <a:cs typeface="Times New Roman" panose="02020603050405020304" pitchFamily="18" charset="0"/>
              </a:rPr>
              <a:t>vuông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màu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đỏ</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chiếm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tổng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số</a:t>
            </a:r>
            <a:r>
              <a:rPr lang="en-US" sz="2800" b="1" dirty="0">
                <a:solidFill>
                  <a:srgbClr val="002060"/>
                </a:solidFill>
                <a:latin typeface="Times New Roman" panose="02020603050405020304" pitchFamily="18" charset="0"/>
                <a:cs typeface="Times New Roman" panose="02020603050405020304" pitchFamily="18" charset="0"/>
              </a:rPr>
              <a:t> ô </a:t>
            </a:r>
            <a:r>
              <a:rPr lang="en-US" sz="2800" b="1" dirty="0" err="1">
                <a:solidFill>
                  <a:srgbClr val="002060"/>
                </a:solidFill>
                <a:latin typeface="Times New Roman" panose="02020603050405020304" pitchFamily="18" charset="0"/>
                <a:cs typeface="Times New Roman" panose="02020603050405020304" pitchFamily="18" charset="0"/>
              </a:rPr>
              <a:t>vuông</a:t>
            </a:r>
            <a:r>
              <a:rPr lang="en-US" sz="2800" b="1" dirty="0">
                <a:solidFill>
                  <a:srgbClr val="002060"/>
                </a:solidFill>
                <a:latin typeface="Times New Roman" panose="02020603050405020304" pitchFamily="18" charset="0"/>
                <a:cs typeface="Times New Roman" panose="02020603050405020304" pitchFamily="18" charset="0"/>
              </a:rPr>
              <a:t>.</a:t>
            </a:r>
          </a:p>
          <a:p>
            <a:pPr algn="just"/>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Tỉ</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số</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phần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trăm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của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số</a:t>
            </a:r>
            <a:r>
              <a:rPr lang="en-US" sz="2800" b="1" dirty="0">
                <a:solidFill>
                  <a:srgbClr val="002060"/>
                </a:solidFill>
                <a:latin typeface="Times New Roman" panose="02020603050405020304" pitchFamily="18" charset="0"/>
                <a:cs typeface="Times New Roman" panose="02020603050405020304" pitchFamily="18" charset="0"/>
              </a:rPr>
              <a:t> ô </a:t>
            </a:r>
            <a:r>
              <a:rPr lang="en-US" sz="2800" b="1" dirty="0" err="1">
                <a:solidFill>
                  <a:srgbClr val="002060"/>
                </a:solidFill>
                <a:latin typeface="Times New Roman" panose="02020603050405020304" pitchFamily="18" charset="0"/>
                <a:cs typeface="Times New Roman" panose="02020603050405020304" pitchFamily="18" charset="0"/>
              </a:rPr>
              <a:t>vuông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màu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tổng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số</a:t>
            </a:r>
            <a:r>
              <a:rPr lang="en-US" sz="2800" b="1" dirty="0">
                <a:solidFill>
                  <a:srgbClr val="002060"/>
                </a:solidFill>
                <a:latin typeface="Times New Roman" panose="02020603050405020304" pitchFamily="18" charset="0"/>
                <a:cs typeface="Times New Roman" panose="02020603050405020304" pitchFamily="18" charset="0"/>
              </a:rPr>
              <a:t> ô </a:t>
            </a:r>
            <a:r>
              <a:rPr lang="en-US" sz="2800" b="1" dirty="0" err="1">
                <a:solidFill>
                  <a:srgbClr val="002060"/>
                </a:solidFill>
                <a:latin typeface="Times New Roman" panose="02020603050405020304" pitchFamily="18" charset="0"/>
                <a:cs typeface="Times New Roman" panose="02020603050405020304" pitchFamily="18" charset="0"/>
              </a:rPr>
              <a:t>vuông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a:t>
            </a:r>
            <a:r>
              <a:rPr lang="en-US" sz="2800" b="1" dirty="0" smtClean="0">
                <a:solidFill>
                  <a:srgbClr val="002060"/>
                </a:solidFill>
                <a:latin typeface="Times New Roman" panose="02020603050405020304" pitchFamily="18" charset="0"/>
                <a:cs typeface="Times New Roman" panose="02020603050405020304" pitchFamily="18" charset="0"/>
              </a:rPr>
              <a:t>……%</a:t>
            </a:r>
          </a:p>
          <a:p>
            <a:pPr algn="just"/>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Tỉ</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số</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phần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trăm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của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số</a:t>
            </a:r>
            <a:r>
              <a:rPr lang="en-US" sz="2800" b="1" dirty="0">
                <a:solidFill>
                  <a:srgbClr val="002060"/>
                </a:solidFill>
                <a:latin typeface="Times New Roman" panose="02020603050405020304" pitchFamily="18" charset="0"/>
                <a:cs typeface="Times New Roman" panose="02020603050405020304" pitchFamily="18" charset="0"/>
              </a:rPr>
              <a:t> ô </a:t>
            </a:r>
            <a:r>
              <a:rPr lang="en-US" sz="2800" b="1" dirty="0" err="1">
                <a:solidFill>
                  <a:srgbClr val="002060"/>
                </a:solidFill>
                <a:latin typeface="Times New Roman" panose="02020603050405020304" pitchFamily="18" charset="0"/>
                <a:cs typeface="Times New Roman" panose="02020603050405020304" pitchFamily="18" charset="0"/>
              </a:rPr>
              <a:t>vuông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không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được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tô</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màu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và</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tổng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số</a:t>
            </a:r>
            <a:r>
              <a:rPr lang="en-US" sz="2800" b="1" dirty="0" smtClean="0">
                <a:solidFill>
                  <a:srgbClr val="002060"/>
                </a:solidFill>
                <a:latin typeface="Times New Roman" panose="02020603050405020304" pitchFamily="18" charset="0"/>
                <a:cs typeface="Times New Roman" panose="02020603050405020304" pitchFamily="18" charset="0"/>
              </a:rPr>
              <a:t> ô </a:t>
            </a:r>
            <a:r>
              <a:rPr lang="en-US" sz="2800" b="1" dirty="0" err="1" smtClean="0">
                <a:solidFill>
                  <a:srgbClr val="002060"/>
                </a:solidFill>
                <a:latin typeface="Times New Roman" panose="02020603050405020304" pitchFamily="18" charset="0"/>
                <a:cs typeface="Times New Roman" panose="02020603050405020304" pitchFamily="18" charset="0"/>
              </a:rPr>
              <a:t>vuông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là</a:t>
            </a:r>
            <a:r>
              <a:rPr lang="en-US" sz="2800" b="1" dirty="0" smtClean="0">
                <a:solidFill>
                  <a:srgbClr val="002060"/>
                </a:solidFill>
                <a:latin typeface="Times New Roman" panose="02020603050405020304" pitchFamily="18" charset="0"/>
                <a:cs typeface="Times New Roman" panose="02020603050405020304" pitchFamily="18" charset="0"/>
              </a:rPr>
              <a:t> ……..%</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805CC87-4EDE-4011-A74E-A497BE592E30}"/>
              </a:ext>
            </a:extLst>
          </p:cNvPr>
          <p:cNvSpPr txBox="1">
            <a:spLocks noChangeArrowheads="1"/>
          </p:cNvSpPr>
          <p:nvPr/>
        </p:nvSpPr>
        <p:spPr bwMode="auto">
          <a:xfrm>
            <a:off x="6265048" y="1676747"/>
            <a:ext cx="609600" cy="646331"/>
          </a:xfrm>
          <a:prstGeom prst="rect">
            <a:avLst/>
          </a:prstGeom>
          <a:noFill/>
          <a:ln w="9525">
            <a:noFill/>
            <a:miter lim="800000"/>
            <a:headEnd/>
            <a:tailEnd/>
          </a:ln>
        </p:spPr>
        <p:txBody>
          <a:bodyPr>
            <a:spAutoFit/>
          </a:bodyPr>
          <a:lstStyle/>
          <a:p>
            <a:pPr algn="ctr"/>
            <a:r>
              <a:rPr lang="en-US" sz="3600" b="1" dirty="0">
                <a:solidFill>
                  <a:srgbClr val="FF0000"/>
                </a:solidFill>
                <a:latin typeface="Calibri" pitchFamily="34" charset="0"/>
              </a:rPr>
              <a:t>1</a:t>
            </a:r>
          </a:p>
        </p:txBody>
      </p:sp>
      <p:sp>
        <p:nvSpPr>
          <p:cNvPr id="6" name="TextBox 5">
            <a:extLst>
              <a:ext uri="{FF2B5EF4-FFF2-40B4-BE49-F238E27FC236}">
                <a16:creationId xmlns:a16="http://schemas.microsoft.com/office/drawing/2014/main" id="{020A2B1C-CEBE-41F7-94ED-BCB742EF058D}"/>
              </a:ext>
            </a:extLst>
          </p:cNvPr>
          <p:cNvSpPr txBox="1">
            <a:spLocks noChangeArrowheads="1"/>
          </p:cNvSpPr>
          <p:nvPr/>
        </p:nvSpPr>
        <p:spPr bwMode="auto">
          <a:xfrm>
            <a:off x="5514586" y="2514600"/>
            <a:ext cx="761124" cy="646331"/>
          </a:xfrm>
          <a:prstGeom prst="rect">
            <a:avLst/>
          </a:prstGeom>
          <a:noFill/>
          <a:ln w="9525">
            <a:noFill/>
            <a:miter lim="800000"/>
            <a:headEnd/>
            <a:tailEnd/>
          </a:ln>
        </p:spPr>
        <p:txBody>
          <a:bodyPr wrap="square">
            <a:spAutoFit/>
          </a:bodyPr>
          <a:lstStyle/>
          <a:p>
            <a:pPr algn="ctr"/>
            <a:r>
              <a:rPr lang="en-US" sz="3600" b="1" dirty="0" smtClean="0">
                <a:solidFill>
                  <a:srgbClr val="FF0000"/>
                </a:solidFill>
                <a:latin typeface="Calibri" pitchFamily="34" charset="0"/>
              </a:rPr>
              <a:t>11</a:t>
            </a:r>
            <a:endParaRPr lang="en-US" sz="3600" b="1" dirty="0">
              <a:solidFill>
                <a:srgbClr val="FF0000"/>
              </a:solidFill>
              <a:latin typeface="Calibri" pitchFamily="34" charset="0"/>
            </a:endParaRPr>
          </a:p>
        </p:txBody>
      </p:sp>
      <p:sp>
        <p:nvSpPr>
          <p:cNvPr id="7" name="TextBox 6">
            <a:extLst>
              <a:ext uri="{FF2B5EF4-FFF2-40B4-BE49-F238E27FC236}">
                <a16:creationId xmlns:a16="http://schemas.microsoft.com/office/drawing/2014/main" id="{E8FBA285-FEA2-4064-ADFB-23E4CD96567A}"/>
              </a:ext>
            </a:extLst>
          </p:cNvPr>
          <p:cNvSpPr txBox="1">
            <a:spLocks noChangeArrowheads="1"/>
          </p:cNvSpPr>
          <p:nvPr/>
        </p:nvSpPr>
        <p:spPr bwMode="auto">
          <a:xfrm>
            <a:off x="6303148" y="4267200"/>
            <a:ext cx="533400" cy="646331"/>
          </a:xfrm>
          <a:prstGeom prst="rect">
            <a:avLst/>
          </a:prstGeom>
          <a:noFill/>
          <a:ln w="9525">
            <a:noFill/>
            <a:miter lim="800000"/>
            <a:headEnd/>
            <a:tailEnd/>
          </a:ln>
        </p:spPr>
        <p:txBody>
          <a:bodyPr>
            <a:spAutoFit/>
          </a:bodyPr>
          <a:lstStyle/>
          <a:p>
            <a:pPr algn="ctr"/>
            <a:r>
              <a:rPr lang="en-US" sz="3600" b="1" dirty="0" smtClean="0">
                <a:solidFill>
                  <a:srgbClr val="FF0000"/>
                </a:solidFill>
                <a:latin typeface="Calibri" pitchFamily="34" charset="0"/>
              </a:rPr>
              <a:t>8</a:t>
            </a:r>
            <a:endParaRPr lang="en-US" sz="3600" b="1" dirty="0">
              <a:solidFill>
                <a:srgbClr val="FF0000"/>
              </a:solidFill>
              <a:latin typeface="Calibri" pitchFamily="34" charset="0"/>
            </a:endParaRPr>
          </a:p>
        </p:txBody>
      </p:sp>
      <p:pic>
        <p:nvPicPr>
          <p:cNvPr id="8" name="Picture 7" descr="Book-09-june">
            <a:extLst>
              <a:ext uri="{FF2B5EF4-FFF2-40B4-BE49-F238E27FC236}">
                <a16:creationId xmlns:a16="http://schemas.microsoft.com/office/drawing/2014/main" id="{5EEA6EBA-A7C2-4C42-87AC-49C4B40F05A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1435">
            <a:off x="1519704" y="4977787"/>
            <a:ext cx="2328757" cy="116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2C60ADBE-7462-4F91-B3F7-7757ED9B6997}"/>
              </a:ext>
            </a:extLst>
          </p:cNvPr>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10" name="Rectangle 9"/>
          <p:cNvSpPr/>
          <p:nvPr/>
        </p:nvSpPr>
        <p:spPr>
          <a:xfrm>
            <a:off x="3994230" y="627380"/>
            <a:ext cx="577770" cy="617161"/>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a:t>
            </a:r>
            <a:endParaRPr lang="en-US" dirty="0">
              <a:solidFill>
                <a:srgbClr val="FF000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730779604"/>
              </p:ext>
            </p:extLst>
          </p:nvPr>
        </p:nvGraphicFramePr>
        <p:xfrm>
          <a:off x="391946" y="1393398"/>
          <a:ext cx="3849060" cy="3708400"/>
        </p:xfrm>
        <a:graphic>
          <a:graphicData uri="http://schemas.openxmlformats.org/drawingml/2006/table">
            <a:tbl>
              <a:tblPr firstRow="1" bandRow="1">
                <a:tableStyleId>{2D5ABB26-0587-4C30-8999-92F81FD0307C}</a:tableStyleId>
              </a:tblPr>
              <a:tblGrid>
                <a:gridCol w="384906">
                  <a:extLst>
                    <a:ext uri="{9D8B030D-6E8A-4147-A177-3AD203B41FA5}">
                      <a16:colId xmlns:a16="http://schemas.microsoft.com/office/drawing/2014/main" val="3276100961"/>
                    </a:ext>
                  </a:extLst>
                </a:gridCol>
                <a:gridCol w="384906">
                  <a:extLst>
                    <a:ext uri="{9D8B030D-6E8A-4147-A177-3AD203B41FA5}">
                      <a16:colId xmlns:a16="http://schemas.microsoft.com/office/drawing/2014/main" val="673314951"/>
                    </a:ext>
                  </a:extLst>
                </a:gridCol>
                <a:gridCol w="384906">
                  <a:extLst>
                    <a:ext uri="{9D8B030D-6E8A-4147-A177-3AD203B41FA5}">
                      <a16:colId xmlns:a16="http://schemas.microsoft.com/office/drawing/2014/main" val="3117502553"/>
                    </a:ext>
                  </a:extLst>
                </a:gridCol>
                <a:gridCol w="384906">
                  <a:extLst>
                    <a:ext uri="{9D8B030D-6E8A-4147-A177-3AD203B41FA5}">
                      <a16:colId xmlns:a16="http://schemas.microsoft.com/office/drawing/2014/main" val="2798157524"/>
                    </a:ext>
                  </a:extLst>
                </a:gridCol>
                <a:gridCol w="384906">
                  <a:extLst>
                    <a:ext uri="{9D8B030D-6E8A-4147-A177-3AD203B41FA5}">
                      <a16:colId xmlns:a16="http://schemas.microsoft.com/office/drawing/2014/main" val="1622949320"/>
                    </a:ext>
                  </a:extLst>
                </a:gridCol>
                <a:gridCol w="384906">
                  <a:extLst>
                    <a:ext uri="{9D8B030D-6E8A-4147-A177-3AD203B41FA5}">
                      <a16:colId xmlns:a16="http://schemas.microsoft.com/office/drawing/2014/main" val="4191816666"/>
                    </a:ext>
                  </a:extLst>
                </a:gridCol>
                <a:gridCol w="384906">
                  <a:extLst>
                    <a:ext uri="{9D8B030D-6E8A-4147-A177-3AD203B41FA5}">
                      <a16:colId xmlns:a16="http://schemas.microsoft.com/office/drawing/2014/main" val="449632679"/>
                    </a:ext>
                  </a:extLst>
                </a:gridCol>
                <a:gridCol w="384906">
                  <a:extLst>
                    <a:ext uri="{9D8B030D-6E8A-4147-A177-3AD203B41FA5}">
                      <a16:colId xmlns:a16="http://schemas.microsoft.com/office/drawing/2014/main" val="2335490823"/>
                    </a:ext>
                  </a:extLst>
                </a:gridCol>
                <a:gridCol w="384906">
                  <a:extLst>
                    <a:ext uri="{9D8B030D-6E8A-4147-A177-3AD203B41FA5}">
                      <a16:colId xmlns:a16="http://schemas.microsoft.com/office/drawing/2014/main" val="20199402"/>
                    </a:ext>
                  </a:extLst>
                </a:gridCol>
                <a:gridCol w="384906">
                  <a:extLst>
                    <a:ext uri="{9D8B030D-6E8A-4147-A177-3AD203B41FA5}">
                      <a16:colId xmlns:a16="http://schemas.microsoft.com/office/drawing/2014/main" val="3068156351"/>
                    </a:ext>
                  </a:extLst>
                </a:gridCol>
              </a:tblGrid>
              <a:tr h="370840">
                <a:tc>
                  <a:txBody>
                    <a:bodyPr/>
                    <a:lstStyle/>
                    <a:p>
                      <a:endParaRPr kumimoji="0" lang="en-US"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6685250"/>
                  </a:ext>
                </a:extLst>
              </a:tr>
              <a:tr h="370840">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3230740"/>
                  </a:ext>
                </a:extLst>
              </a:tr>
              <a:tr h="370840">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119947253"/>
                  </a:ext>
                </a:extLst>
              </a:tr>
              <a:tr h="370840">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3860023"/>
                  </a:ext>
                </a:extLst>
              </a:tr>
              <a:tr h="370840">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791979"/>
                  </a:ext>
                </a:extLst>
              </a:tr>
              <a:tr h="370840">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5728293"/>
                  </a:ext>
                </a:extLst>
              </a:tr>
              <a:tr h="370840">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818430"/>
                  </a:ext>
                </a:extLst>
              </a:tr>
              <a:tr h="370840">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917321"/>
                  </a:ext>
                </a:extLst>
              </a:tr>
              <a:tr h="370840">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6008195"/>
                  </a:ext>
                </a:extLst>
              </a:tr>
              <a:tr h="370840">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6240443"/>
                  </a:ext>
                </a:extLst>
              </a:tr>
            </a:tbl>
          </a:graphicData>
        </a:graphic>
      </p:graphicFrame>
      <p:sp>
        <p:nvSpPr>
          <p:cNvPr id="13" name="TextBox 12">
            <a:extLst>
              <a:ext uri="{FF2B5EF4-FFF2-40B4-BE49-F238E27FC236}">
                <a16:creationId xmlns:a16="http://schemas.microsoft.com/office/drawing/2014/main" id="{E8FBA285-FEA2-4064-ADFB-23E4CD96567A}"/>
              </a:ext>
            </a:extLst>
          </p:cNvPr>
          <p:cNvSpPr txBox="1">
            <a:spLocks noChangeArrowheads="1"/>
          </p:cNvSpPr>
          <p:nvPr/>
        </p:nvSpPr>
        <p:spPr bwMode="auto">
          <a:xfrm>
            <a:off x="4618832" y="5937992"/>
            <a:ext cx="914400" cy="646331"/>
          </a:xfrm>
          <a:prstGeom prst="rect">
            <a:avLst/>
          </a:prstGeom>
          <a:noFill/>
          <a:ln w="9525">
            <a:noFill/>
            <a:miter lim="800000"/>
            <a:headEnd/>
            <a:tailEnd/>
          </a:ln>
        </p:spPr>
        <p:txBody>
          <a:bodyPr wrap="square">
            <a:spAutoFit/>
          </a:bodyPr>
          <a:lstStyle/>
          <a:p>
            <a:pPr algn="ctr"/>
            <a:r>
              <a:rPr lang="en-US" sz="3600" b="1" dirty="0" smtClean="0">
                <a:solidFill>
                  <a:srgbClr val="FF0000"/>
                </a:solidFill>
                <a:latin typeface="Calibri" pitchFamily="34" charset="0"/>
              </a:rPr>
              <a:t>80</a:t>
            </a:r>
            <a:endParaRPr lang="en-US" sz="3600" b="1" dirty="0">
              <a:solidFill>
                <a:srgbClr val="FF0000"/>
              </a:solidFill>
              <a:latin typeface="Calibri" pitchFamily="34" charset="0"/>
            </a:endParaRPr>
          </a:p>
        </p:txBody>
      </p:sp>
    </p:spTree>
    <p:extLst>
      <p:ext uri="{BB962C8B-B14F-4D97-AF65-F5344CB8AC3E}">
        <p14:creationId xmlns:p14="http://schemas.microsoft.com/office/powerpoint/2010/main" val="125011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1000"/>
                                        <p:tgtEl>
                                          <p:spTgt spid="4">
                                            <p:txEl>
                                              <p:pRg st="3" end="3"/>
                                            </p:txEl>
                                          </p:spTgt>
                                        </p:tgtEl>
                                      </p:cBhvr>
                                    </p:animEffect>
                                    <p:anim calcmode="lin" valueType="num">
                                      <p:cBhvr>
                                        <p:cTn id="3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WordArt 3">
            <a:extLst>
              <a:ext uri="{FF2B5EF4-FFF2-40B4-BE49-F238E27FC236}">
                <a16:creationId xmlns:a16="http://schemas.microsoft.com/office/drawing/2014/main" id="{E2B2D7C9-2FD9-4607-AE9A-A3A10866BEAA}"/>
              </a:ext>
            </a:extLst>
          </p:cNvPr>
          <p:cNvSpPr>
            <a:spLocks noChangeArrowheads="1" noChangeShapeType="1" noTextEdit="1"/>
          </p:cNvSpPr>
          <p:nvPr/>
        </p:nvSpPr>
        <p:spPr bwMode="auto">
          <a:xfrm>
            <a:off x="152400" y="1172"/>
            <a:ext cx="8991600" cy="660396"/>
          </a:xfrm>
          <a:prstGeom prst="rect">
            <a:avLst/>
          </a:prstGeom>
          <a:solidFill>
            <a:srgbClr val="FFFF00"/>
          </a:solidFill>
        </p:spPr>
        <p:txBody>
          <a:bodyPr wrap="none" fromWordArt="1">
            <a:prstTxWarp prst="textPlain">
              <a:avLst>
                <a:gd name="adj" fmla="val 50000"/>
              </a:avLst>
            </a:prstTxWarp>
            <a:scene3d>
              <a:camera prst="legacyPerspectiveBottom"/>
              <a:lightRig rig="legacyFlat3" dir="t"/>
            </a:scene3d>
            <a:sp3d extrusionH="1801800" prstMaterial="legacyMatte">
              <a:extrusionClr>
                <a:srgbClr val="FFFF99"/>
              </a:extrusion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kern="10" dirty="0" smtClean="0">
                <a:ln w="9525">
                  <a:round/>
                  <a:headEnd/>
                  <a:tailEnd/>
                </a:ln>
                <a:solidFill>
                  <a:srgbClr val="000080"/>
                </a:solidFill>
                <a:latin typeface="Times New Roman"/>
                <a:cs typeface="Times New Roman"/>
              </a:rPr>
              <a:t>3a) </a:t>
            </a:r>
            <a:r>
              <a:rPr lang="en-US" sz="3600" b="1" kern="10" dirty="0" err="1" smtClean="0">
                <a:ln w="9525">
                  <a:round/>
                  <a:headEnd/>
                  <a:tailEnd/>
                </a:ln>
                <a:solidFill>
                  <a:srgbClr val="000080"/>
                </a:solidFill>
                <a:latin typeface="Times New Roman"/>
                <a:cs typeface="Times New Roman"/>
              </a:rPr>
              <a:t>Biểu</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diễn</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phân</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số</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dưới</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dạng</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tỉ</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số</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phần</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trăm</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theo</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mẫu</a:t>
            </a:r>
            <a:r>
              <a:rPr lang="en-US" sz="3600" b="1" kern="10" dirty="0" smtClean="0">
                <a:ln w="9525">
                  <a:round/>
                  <a:headEnd/>
                  <a:tailEnd/>
                </a:ln>
                <a:solidFill>
                  <a:srgbClr val="000080"/>
                </a:solidFill>
                <a:latin typeface="Times New Roman"/>
                <a:cs typeface="Times New Roman"/>
              </a:rPr>
              <a:t>)</a:t>
            </a:r>
            <a:endParaRPr kumimoji="0" lang="en-US" sz="3600" b="1" i="0" u="none" strike="noStrike" kern="10" cap="none" spc="0" normalizeH="0" baseline="0" noProof="0" dirty="0">
              <a:ln w="9525">
                <a:round/>
                <a:headEnd/>
                <a:tailEnd/>
              </a:ln>
              <a:solidFill>
                <a:srgbClr val="000080"/>
              </a:solidFill>
              <a:effectLst/>
              <a:uLnTx/>
              <a:uFillTx/>
              <a:latin typeface="Times New Roman"/>
              <a:ea typeface="+mn-ea"/>
              <a:cs typeface="Times New Roman"/>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957B0870-582D-4937-B0B0-A9EEE77D9275}"/>
                  </a:ext>
                </a:extLst>
              </p:cNvPr>
              <p:cNvSpPr txBox="1"/>
              <p:nvPr/>
            </p:nvSpPr>
            <p:spPr>
              <a:xfrm>
                <a:off x="228600" y="838200"/>
                <a:ext cx="8991600" cy="1080424"/>
              </a:xfrm>
              <a:prstGeom prst="rect">
                <a:avLst/>
              </a:prstGeom>
              <a:noFill/>
            </p:spPr>
            <p:txBody>
              <a:bodyPr wrap="square" rtlCol="0">
                <a:spAutoFit/>
              </a:bodyPr>
              <a:lstStyle/>
              <a:p>
                <a:r>
                  <a:rPr lang="en-US" sz="4000" b="1" dirty="0" smtClean="0">
                    <a:solidFill>
                      <a:srgbClr val="00B050"/>
                    </a:solidFill>
                  </a:rPr>
                  <a:t>Mẫu:</a:t>
                </a:r>
                <a:r>
                  <a:rPr lang="en-US" sz="4000" b="1" dirty="0">
                    <a:solidFill>
                      <a:srgbClr val="FF0000"/>
                    </a:solidFill>
                  </a:rPr>
                  <a:t> </a:t>
                </a:r>
                <a14:m>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𝟐</m:t>
                        </m:r>
                        <m:r>
                          <a:rPr lang="en-US" sz="4400" b="1" i="1" smtClean="0">
                            <a:solidFill>
                              <a:srgbClr val="FF0000"/>
                            </a:solidFill>
                            <a:latin typeface="Cambria Math" panose="02040503050406030204" pitchFamily="18" charset="0"/>
                          </a:rPr>
                          <m:t>𝟓</m:t>
                        </m:r>
                      </m:num>
                      <m:den>
                        <m:r>
                          <a:rPr lang="en-US" sz="4400" b="1" i="1" smtClean="0">
                            <a:solidFill>
                              <a:srgbClr val="FF0000"/>
                            </a:solidFill>
                            <a:latin typeface="Cambria Math" panose="02040503050406030204" pitchFamily="18" charset="0"/>
                          </a:rPr>
                          <m:t>𝟓</m:t>
                        </m:r>
                        <m:r>
                          <a:rPr lang="en-US" sz="4400" b="1" i="1" smtClean="0">
                            <a:solidFill>
                              <a:srgbClr val="FF0000"/>
                            </a:solidFill>
                            <a:latin typeface="Cambria Math" panose="02040503050406030204" pitchFamily="18" charset="0"/>
                          </a:rPr>
                          <m:t>𝟎𝟎</m:t>
                        </m:r>
                      </m:den>
                    </m:f>
                  </m:oMath>
                </a14:m>
                <a:r>
                  <a:rPr lang="en-US" sz="4400" b="1" dirty="0">
                    <a:solidFill>
                      <a:srgbClr val="FF0000"/>
                    </a:solidFill>
                  </a:rPr>
                  <a:t> = </a:t>
                </a:r>
                <a14:m>
                  <m:oMath xmlns:m="http://schemas.openxmlformats.org/officeDocument/2006/math">
                    <m:f>
                      <m:fPr>
                        <m:ctrlPr>
                          <a:rPr lang="en-US" sz="4400" b="1" i="1">
                            <a:solidFill>
                              <a:srgbClr val="FF0000"/>
                            </a:solidFill>
                            <a:latin typeface="Cambria Math" panose="02040503050406030204" pitchFamily="18" charset="0"/>
                          </a:rPr>
                        </m:ctrlPr>
                      </m:fPr>
                      <m:num>
                        <m:r>
                          <a:rPr lang="en-US" sz="4400" b="1" i="1">
                            <a:solidFill>
                              <a:srgbClr val="FF0000"/>
                            </a:solidFill>
                            <a:latin typeface="Cambria Math" panose="02040503050406030204" pitchFamily="18" charset="0"/>
                          </a:rPr>
                          <m:t>𝟓</m:t>
                        </m:r>
                      </m:num>
                      <m:den>
                        <m:r>
                          <a:rPr lang="en-US" sz="4400" b="1" i="1" smtClean="0">
                            <a:solidFill>
                              <a:srgbClr val="FF0000"/>
                            </a:solidFill>
                            <a:latin typeface="Cambria Math" panose="02040503050406030204" pitchFamily="18" charset="0"/>
                          </a:rPr>
                          <m:t>𝟏</m:t>
                        </m:r>
                        <m:r>
                          <a:rPr lang="en-US" sz="4400" b="1" i="1">
                            <a:solidFill>
                              <a:srgbClr val="FF0000"/>
                            </a:solidFill>
                            <a:latin typeface="Cambria Math" panose="02040503050406030204" pitchFamily="18" charset="0"/>
                          </a:rPr>
                          <m:t>𝟎𝟎</m:t>
                        </m:r>
                      </m:den>
                    </m:f>
                  </m:oMath>
                </a14:m>
                <a:r>
                  <a:rPr lang="en-US" sz="4400" b="1" dirty="0">
                    <a:solidFill>
                      <a:srgbClr val="FF0000"/>
                    </a:solidFill>
                  </a:rPr>
                  <a:t> = </a:t>
                </a:r>
                <a:r>
                  <a:rPr lang="en-US" sz="3600" b="1" dirty="0" smtClean="0">
                    <a:solidFill>
                      <a:srgbClr val="FF0000"/>
                    </a:solidFill>
                  </a:rPr>
                  <a:t>5%</a:t>
                </a:r>
                <a:endParaRPr lang="en-US" sz="3600" b="1" dirty="0"/>
              </a:p>
            </p:txBody>
          </p:sp>
        </mc:Choice>
        <mc:Fallback>
          <p:sp>
            <p:nvSpPr>
              <p:cNvPr id="3" name="TextBox 2">
                <a:extLst>
                  <a:ext uri="{FF2B5EF4-FFF2-40B4-BE49-F238E27FC236}">
                    <a16:creationId xmlns:a16="http://schemas.microsoft.com/office/drawing/2014/main" id="{957B0870-582D-4937-B0B0-A9EEE77D9275}"/>
                  </a:ext>
                </a:extLst>
              </p:cNvPr>
              <p:cNvSpPr txBox="1">
                <a:spLocks noRot="1" noChangeAspect="1" noMove="1" noResize="1" noEditPoints="1" noAdjustHandles="1" noChangeArrowheads="1" noChangeShapeType="1" noTextEdit="1"/>
              </p:cNvSpPr>
              <p:nvPr/>
            </p:nvSpPr>
            <p:spPr>
              <a:xfrm>
                <a:off x="228600" y="838200"/>
                <a:ext cx="8991600" cy="1080424"/>
              </a:xfrm>
              <a:prstGeom prst="rect">
                <a:avLst/>
              </a:prstGeom>
              <a:blipFill>
                <a:blip r:embed="rId3"/>
                <a:stretch>
                  <a:fillRect l="-2441" b="-1073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E8541EDD-60E6-4D75-861B-F6B3EA3769C7}"/>
                  </a:ext>
                </a:extLst>
              </p:cNvPr>
              <p:cNvSpPr txBox="1"/>
              <p:nvPr/>
            </p:nvSpPr>
            <p:spPr>
              <a:xfrm>
                <a:off x="381000" y="2046401"/>
                <a:ext cx="8991600" cy="1112997"/>
              </a:xfrm>
              <a:prstGeom prst="rect">
                <a:avLst/>
              </a:prstGeom>
              <a:noFill/>
            </p:spPr>
            <p:txBody>
              <a:bodyPr wrap="square" rtlCol="0">
                <a:spAutoFit/>
              </a:bodyPr>
              <a:lstStyle/>
              <a:p>
                <a:pPr algn="ctr"/>
                <a14:m>
                  <m:oMath xmlns:m="http://schemas.openxmlformats.org/officeDocument/2006/math">
                    <m:f>
                      <m:fPr>
                        <m:ctrlPr>
                          <a:rPr lang="en-US" sz="4400" b="1" i="1" smtClean="0">
                            <a:solidFill>
                              <a:srgbClr val="7030A0"/>
                            </a:solidFill>
                            <a:latin typeface="Cambria Math" panose="02040503050406030204" pitchFamily="18" charset="0"/>
                          </a:rPr>
                        </m:ctrlPr>
                      </m:fPr>
                      <m:num>
                        <m:r>
                          <a:rPr lang="en-US" sz="4400" b="1" i="1" smtClean="0">
                            <a:solidFill>
                              <a:srgbClr val="7030A0"/>
                            </a:solidFill>
                            <a:latin typeface="Cambria Math" panose="02040503050406030204" pitchFamily="18" charset="0"/>
                          </a:rPr>
                          <m:t>𝟏</m:t>
                        </m:r>
                        <m:r>
                          <a:rPr lang="en-US" sz="4400" b="1" i="1" smtClean="0">
                            <a:solidFill>
                              <a:srgbClr val="7030A0"/>
                            </a:solidFill>
                            <a:latin typeface="Cambria Math" panose="02040503050406030204" pitchFamily="18" charset="0"/>
                          </a:rPr>
                          <m:t>𝟔</m:t>
                        </m:r>
                      </m:num>
                      <m:den>
                        <m:r>
                          <a:rPr lang="en-US" sz="4400" b="1" i="1" smtClean="0">
                            <a:solidFill>
                              <a:srgbClr val="7030A0"/>
                            </a:solidFill>
                            <a:latin typeface="Cambria Math" panose="02040503050406030204" pitchFamily="18" charset="0"/>
                          </a:rPr>
                          <m:t>𝟐𝟎𝟎</m:t>
                        </m:r>
                      </m:den>
                    </m:f>
                  </m:oMath>
                </a14:m>
                <a:r>
                  <a:rPr lang="en-US" sz="4400" b="1" dirty="0">
                    <a:solidFill>
                      <a:srgbClr val="7030A0"/>
                    </a:solidFill>
                  </a:rPr>
                  <a:t> ; </a:t>
                </a:r>
                <a14:m>
                  <m:oMath xmlns:m="http://schemas.openxmlformats.org/officeDocument/2006/math">
                    <m:f>
                      <m:fPr>
                        <m:ctrlPr>
                          <a:rPr lang="en-US" sz="4400" b="1" i="1">
                            <a:solidFill>
                              <a:srgbClr val="7030A0"/>
                            </a:solidFill>
                            <a:latin typeface="Cambria Math" panose="02040503050406030204" pitchFamily="18" charset="0"/>
                          </a:rPr>
                        </m:ctrlPr>
                      </m:fPr>
                      <m:num>
                        <m:r>
                          <a:rPr lang="en-US" sz="4400" b="1" i="1" smtClean="0">
                            <a:solidFill>
                              <a:srgbClr val="7030A0"/>
                            </a:solidFill>
                            <a:latin typeface="Cambria Math" panose="02040503050406030204" pitchFamily="18" charset="0"/>
                          </a:rPr>
                          <m:t>𝟑𝟐</m:t>
                        </m:r>
                      </m:num>
                      <m:den>
                        <m:r>
                          <a:rPr lang="en-US" sz="4400" b="1" i="1" smtClean="0">
                            <a:solidFill>
                              <a:srgbClr val="7030A0"/>
                            </a:solidFill>
                            <a:latin typeface="Cambria Math" panose="02040503050406030204" pitchFamily="18" charset="0"/>
                          </a:rPr>
                          <m:t>𝟖</m:t>
                        </m:r>
                        <m:r>
                          <a:rPr lang="en-US" sz="4400" b="1" i="1">
                            <a:solidFill>
                              <a:srgbClr val="7030A0"/>
                            </a:solidFill>
                            <a:latin typeface="Cambria Math" panose="02040503050406030204" pitchFamily="18" charset="0"/>
                          </a:rPr>
                          <m:t>𝟎𝟎</m:t>
                        </m:r>
                      </m:den>
                    </m:f>
                    <m:r>
                      <a:rPr lang="en-US" sz="4400" b="1" i="0" smtClean="0">
                        <a:solidFill>
                          <a:srgbClr val="7030A0"/>
                        </a:solidFill>
                        <a:latin typeface="Cambria Math" panose="02040503050406030204" pitchFamily="18" charset="0"/>
                      </a:rPr>
                      <m:t> </m:t>
                    </m:r>
                  </m:oMath>
                </a14:m>
                <a:r>
                  <a:rPr lang="en-US" sz="3600" b="1" dirty="0">
                    <a:solidFill>
                      <a:srgbClr val="7030A0"/>
                    </a:solidFill>
                  </a:rPr>
                  <a:t> ; </a:t>
                </a:r>
                <a14:m>
                  <m:oMath xmlns:m="http://schemas.openxmlformats.org/officeDocument/2006/math">
                    <m:f>
                      <m:fPr>
                        <m:ctrlPr>
                          <a:rPr lang="en-US" sz="4400" b="1" i="1">
                            <a:solidFill>
                              <a:srgbClr val="7030A0"/>
                            </a:solidFill>
                            <a:latin typeface="Cambria Math" panose="02040503050406030204" pitchFamily="18" charset="0"/>
                          </a:rPr>
                        </m:ctrlPr>
                      </m:fPr>
                      <m:num>
                        <m:r>
                          <a:rPr lang="en-US" sz="4400" b="1" i="1" smtClean="0">
                            <a:solidFill>
                              <a:srgbClr val="7030A0"/>
                            </a:solidFill>
                            <a:latin typeface="Cambria Math" panose="02040503050406030204" pitchFamily="18" charset="0"/>
                          </a:rPr>
                          <m:t>𝟏𝟐</m:t>
                        </m:r>
                      </m:num>
                      <m:den>
                        <m:r>
                          <a:rPr lang="en-US" sz="4400" b="1" i="1" smtClean="0">
                            <a:solidFill>
                              <a:srgbClr val="7030A0"/>
                            </a:solidFill>
                            <a:latin typeface="Cambria Math" panose="02040503050406030204" pitchFamily="18" charset="0"/>
                          </a:rPr>
                          <m:t>𝟏</m:t>
                        </m:r>
                        <m:r>
                          <a:rPr lang="en-US" sz="4400" b="1" i="1" smtClean="0">
                            <a:solidFill>
                              <a:srgbClr val="7030A0"/>
                            </a:solidFill>
                            <a:latin typeface="Cambria Math" panose="02040503050406030204" pitchFamily="18" charset="0"/>
                          </a:rPr>
                          <m:t> </m:t>
                        </m:r>
                        <m:r>
                          <a:rPr lang="en-US" sz="4400" b="1" i="1" smtClean="0">
                            <a:solidFill>
                              <a:srgbClr val="7030A0"/>
                            </a:solidFill>
                            <a:latin typeface="Cambria Math" panose="02040503050406030204" pitchFamily="18" charset="0"/>
                          </a:rPr>
                          <m:t>𝟐𝟎𝟎</m:t>
                        </m:r>
                      </m:den>
                    </m:f>
                  </m:oMath>
                </a14:m>
                <a:endParaRPr lang="en-US" sz="4400" b="1" dirty="0">
                  <a:solidFill>
                    <a:srgbClr val="7030A0"/>
                  </a:solidFill>
                </a:endParaRPr>
              </a:p>
            </p:txBody>
          </p:sp>
        </mc:Choice>
        <mc:Fallback>
          <p:sp>
            <p:nvSpPr>
              <p:cNvPr id="4" name="TextBox 3">
                <a:extLst>
                  <a:ext uri="{FF2B5EF4-FFF2-40B4-BE49-F238E27FC236}">
                    <a16:creationId xmlns:a16="http://schemas.microsoft.com/office/drawing/2014/main" id="{E8541EDD-60E6-4D75-861B-F6B3EA3769C7}"/>
                  </a:ext>
                </a:extLst>
              </p:cNvPr>
              <p:cNvSpPr txBox="1">
                <a:spLocks noRot="1" noChangeAspect="1" noMove="1" noResize="1" noEditPoints="1" noAdjustHandles="1" noChangeArrowheads="1" noChangeShapeType="1" noTextEdit="1"/>
              </p:cNvSpPr>
              <p:nvPr/>
            </p:nvSpPr>
            <p:spPr>
              <a:xfrm>
                <a:off x="381000" y="2046401"/>
                <a:ext cx="8991600" cy="1112997"/>
              </a:xfrm>
              <a:prstGeom prst="rect">
                <a:avLst/>
              </a:prstGeom>
              <a:blipFill>
                <a:blip r:embed="rId4"/>
                <a:stretch>
                  <a:fillRect b="-71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1C08831-7C8B-4007-8046-F4CEDDAF9A02}"/>
                  </a:ext>
                </a:extLst>
              </p:cNvPr>
              <p:cNvSpPr txBox="1"/>
              <p:nvPr/>
            </p:nvSpPr>
            <p:spPr>
              <a:xfrm>
                <a:off x="-460131" y="3128274"/>
                <a:ext cx="5234354" cy="1757532"/>
              </a:xfrm>
              <a:prstGeom prst="rect">
                <a:avLst/>
              </a:prstGeom>
              <a:noFill/>
            </p:spPr>
            <p:txBody>
              <a:bodyPr wrap="square">
                <a:spAutoFit/>
              </a:bodyPr>
              <a:lstStyle/>
              <a:p>
                <a:pPr algn="ctr"/>
                <a14:m>
                  <m:oMath xmlns:m="http://schemas.openxmlformats.org/officeDocument/2006/math">
                    <m:f>
                      <m:fPr>
                        <m:ctrlPr>
                          <a:rPr kumimoji="0" lang="en-US" sz="4400" b="1" i="1" u="none" strike="noStrike" kern="1200" cap="none" spc="0" normalizeH="0" baseline="0" noProof="0" smtClean="0">
                            <a:ln>
                              <a:noFill/>
                            </a:ln>
                            <a:solidFill>
                              <a:srgbClr val="00B050"/>
                            </a:solidFill>
                            <a:effectLst/>
                            <a:uLnTx/>
                            <a:uFillTx/>
                            <a:latin typeface="Cambria Math" panose="02040503050406030204" pitchFamily="18" charset="0"/>
                          </a:rPr>
                        </m:ctrlPr>
                      </m:fPr>
                      <m:num>
                        <m:r>
                          <a:rPr kumimoji="0" lang="en-US" sz="4400" b="1" i="1" u="none" strike="noStrike" kern="1200" cap="none" spc="0" normalizeH="0" baseline="0" noProof="0" smtClean="0">
                            <a:ln>
                              <a:noFill/>
                            </a:ln>
                            <a:solidFill>
                              <a:srgbClr val="00B050"/>
                            </a:solidFill>
                            <a:effectLst/>
                            <a:uLnTx/>
                            <a:uFillTx/>
                            <a:latin typeface="Cambria Math" panose="02040503050406030204" pitchFamily="18" charset="0"/>
                          </a:rPr>
                          <m:t>𝟏</m:t>
                        </m:r>
                        <m:r>
                          <a:rPr kumimoji="0" lang="en-US" sz="4400" b="1" i="1" u="none" strike="noStrike" kern="1200" cap="none" spc="0" normalizeH="0" baseline="0" noProof="0" smtClean="0">
                            <a:ln>
                              <a:noFill/>
                            </a:ln>
                            <a:solidFill>
                              <a:srgbClr val="00B050"/>
                            </a:solidFill>
                            <a:effectLst/>
                            <a:uLnTx/>
                            <a:uFillTx/>
                            <a:latin typeface="Cambria Math" panose="02040503050406030204" pitchFamily="18" charset="0"/>
                          </a:rPr>
                          <m:t>𝟔</m:t>
                        </m:r>
                      </m:num>
                      <m:den>
                        <m:r>
                          <a:rPr kumimoji="0" lang="en-US" sz="4400" b="1" i="1" u="none" strike="noStrike" kern="1200" cap="none" spc="0" normalizeH="0" baseline="0" noProof="0" smtClean="0">
                            <a:ln>
                              <a:noFill/>
                            </a:ln>
                            <a:solidFill>
                              <a:srgbClr val="00B050"/>
                            </a:solidFill>
                            <a:effectLst/>
                            <a:uLnTx/>
                            <a:uFillTx/>
                            <a:latin typeface="Cambria Math" panose="02040503050406030204" pitchFamily="18" charset="0"/>
                          </a:rPr>
                          <m:t>𝟐𝟎𝟎</m:t>
                        </m:r>
                      </m:den>
                    </m:f>
                  </m:oMath>
                </a14:m>
                <a:r>
                  <a:rPr kumimoji="0" lang="en-US" sz="4400" b="1" i="0" u="none" strike="noStrike" kern="1200" cap="none" spc="0" normalizeH="0" baseline="0" noProof="0" dirty="0">
                    <a:ln>
                      <a:noFill/>
                    </a:ln>
                    <a:solidFill>
                      <a:srgbClr val="00B050"/>
                    </a:solidFill>
                    <a:effectLst/>
                    <a:uLnTx/>
                    <a:uFillTx/>
                  </a:rPr>
                  <a:t> = </a:t>
                </a:r>
                <a14:m>
                  <m:oMath xmlns:m="http://schemas.openxmlformats.org/officeDocument/2006/math">
                    <m:f>
                      <m:fPr>
                        <m:ctrlPr>
                          <a:rPr lang="en-US" sz="4400" b="1" i="1" smtClean="0">
                            <a:solidFill>
                              <a:srgbClr val="00B050"/>
                            </a:solidFill>
                            <a:latin typeface="Cambria Math" panose="02040503050406030204" pitchFamily="18" charset="0"/>
                          </a:rPr>
                        </m:ctrlPr>
                      </m:fPr>
                      <m:num>
                        <m:r>
                          <a:rPr lang="en-US" sz="4400" b="1" i="1" smtClean="0">
                            <a:solidFill>
                              <a:srgbClr val="00B050"/>
                            </a:solidFill>
                            <a:latin typeface="Cambria Math" panose="02040503050406030204" pitchFamily="18" charset="0"/>
                          </a:rPr>
                          <m:t>𝟖</m:t>
                        </m:r>
                      </m:num>
                      <m:den>
                        <m:r>
                          <a:rPr lang="en-US" sz="4400" b="1" i="1">
                            <a:solidFill>
                              <a:srgbClr val="00B050"/>
                            </a:solidFill>
                            <a:latin typeface="Cambria Math" panose="02040503050406030204" pitchFamily="18" charset="0"/>
                          </a:rPr>
                          <m:t>𝟏𝟎𝟎</m:t>
                        </m:r>
                      </m:den>
                    </m:f>
                  </m:oMath>
                </a14:m>
                <a:r>
                  <a:rPr lang="en-US" sz="4400" b="1" dirty="0">
                    <a:solidFill>
                      <a:srgbClr val="00B050"/>
                    </a:solidFill>
                  </a:rPr>
                  <a:t> = </a:t>
                </a:r>
                <a:r>
                  <a:rPr lang="en-US" sz="3600" b="1" dirty="0" smtClean="0">
                    <a:solidFill>
                      <a:srgbClr val="FF0000"/>
                    </a:solidFill>
                  </a:rPr>
                  <a:t>8%</a:t>
                </a:r>
                <a:r>
                  <a:rPr lang="en-US" sz="4400" b="1" dirty="0" smtClean="0">
                    <a:solidFill>
                      <a:srgbClr val="00B050"/>
                    </a:solidFill>
                  </a:rPr>
                  <a:t>;</a:t>
                </a:r>
                <a:r>
                  <a:rPr kumimoji="0" lang="en-US" sz="4400" b="1" i="0" u="none" strike="noStrike" kern="1200" cap="none" spc="0" normalizeH="0" baseline="0" noProof="0" dirty="0" smtClean="0">
                    <a:ln>
                      <a:noFill/>
                    </a:ln>
                    <a:solidFill>
                      <a:srgbClr val="00B050"/>
                    </a:solidFill>
                    <a:effectLst/>
                    <a:uLnTx/>
                    <a:uFillTx/>
                  </a:rPr>
                  <a:t> </a:t>
                </a:r>
                <a:endParaRPr kumimoji="0" lang="en-US" sz="4400" b="1" i="0" u="none" strike="noStrike" kern="1200" cap="none" spc="0" normalizeH="0" baseline="0" noProof="0" dirty="0">
                  <a:ln>
                    <a:noFill/>
                  </a:ln>
                  <a:solidFill>
                    <a:srgbClr val="00B050"/>
                  </a:solidFill>
                  <a:effectLst/>
                  <a:uLnTx/>
                  <a:uFillTx/>
                </a:endParaRPr>
              </a:p>
              <a:p>
                <a:pPr algn="ctr"/>
                <a:r>
                  <a:rPr kumimoji="0" lang="en-US" sz="4400" b="1" i="0" u="none" strike="noStrike" kern="1200" cap="none" spc="0" normalizeH="0" baseline="0" noProof="0" dirty="0">
                    <a:ln>
                      <a:noFill/>
                    </a:ln>
                    <a:solidFill>
                      <a:srgbClr val="00B050"/>
                    </a:solidFill>
                    <a:effectLst/>
                    <a:uLnTx/>
                    <a:uFillTx/>
                  </a:rPr>
                  <a:t>    </a:t>
                </a:r>
                <a:endParaRPr lang="en-US" sz="3600" dirty="0">
                  <a:solidFill>
                    <a:srgbClr val="FF0000"/>
                  </a:solidFill>
                </a:endParaRPr>
              </a:p>
            </p:txBody>
          </p:sp>
        </mc:Choice>
        <mc:Fallback>
          <p:sp>
            <p:nvSpPr>
              <p:cNvPr id="6" name="TextBox 5">
                <a:extLst>
                  <a:ext uri="{FF2B5EF4-FFF2-40B4-BE49-F238E27FC236}">
                    <a16:creationId xmlns:a16="http://schemas.microsoft.com/office/drawing/2014/main" id="{E1C08831-7C8B-4007-8046-F4CEDDAF9A02}"/>
                  </a:ext>
                </a:extLst>
              </p:cNvPr>
              <p:cNvSpPr txBox="1">
                <a:spLocks noRot="1" noChangeAspect="1" noMove="1" noResize="1" noEditPoints="1" noAdjustHandles="1" noChangeArrowheads="1" noChangeShapeType="1" noTextEdit="1"/>
              </p:cNvSpPr>
              <p:nvPr/>
            </p:nvSpPr>
            <p:spPr>
              <a:xfrm>
                <a:off x="-460131" y="3128274"/>
                <a:ext cx="5234354" cy="1757532"/>
              </a:xfrm>
              <a:prstGeom prst="rect">
                <a:avLst/>
              </a:prstGeom>
              <a:blipFill>
                <a:blip r:embed="rId5"/>
                <a:stretch>
                  <a:fillRect/>
                </a:stretch>
              </a:blipFill>
            </p:spPr>
            <p:txBody>
              <a:bodyPr/>
              <a:lstStyle/>
              <a:p>
                <a:r>
                  <a:rPr lang="en-US">
                    <a:noFill/>
                  </a:rPr>
                  <a:t> </a:t>
                </a:r>
              </a:p>
            </p:txBody>
          </p:sp>
        </mc:Fallback>
      </mc:AlternateContent>
      <p:sp>
        <p:nvSpPr>
          <p:cNvPr id="8" name="Rectangle 4">
            <a:extLst>
              <a:ext uri="{FF2B5EF4-FFF2-40B4-BE49-F238E27FC236}">
                <a16:creationId xmlns:a16="http://schemas.microsoft.com/office/drawing/2014/main" id="{DCD0AB09-283E-4B8E-8F08-B729E2FF2945}"/>
              </a:ext>
            </a:extLst>
          </p:cNvPr>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1C08831-7C8B-4007-8046-F4CEDDAF9A02}"/>
                  </a:ext>
                </a:extLst>
              </p:cNvPr>
              <p:cNvSpPr txBox="1"/>
              <p:nvPr/>
            </p:nvSpPr>
            <p:spPr>
              <a:xfrm>
                <a:off x="4800600" y="3128274"/>
                <a:ext cx="5234354" cy="1747466"/>
              </a:xfrm>
              <a:prstGeom prst="rect">
                <a:avLst/>
              </a:prstGeom>
              <a:noFill/>
            </p:spPr>
            <p:txBody>
              <a:bodyPr wrap="square">
                <a:spAutoFit/>
              </a:bodyPr>
              <a:lstStyle/>
              <a:p>
                <a14:m>
                  <m:oMath xmlns:m="http://schemas.openxmlformats.org/officeDocument/2006/math">
                    <m:f>
                      <m:fPr>
                        <m:ctrlPr>
                          <a:rPr kumimoji="0" lang="en-US" sz="4400" b="1" i="1" u="none" strike="noStrike" kern="1200" cap="none" spc="0" normalizeH="0" baseline="0" noProof="0" smtClean="0">
                            <a:ln>
                              <a:noFill/>
                            </a:ln>
                            <a:solidFill>
                              <a:srgbClr val="00B050"/>
                            </a:solidFill>
                            <a:effectLst/>
                            <a:uLnTx/>
                            <a:uFillTx/>
                            <a:latin typeface="Cambria Math" panose="02040503050406030204" pitchFamily="18" charset="0"/>
                          </a:rPr>
                        </m:ctrlPr>
                      </m:fPr>
                      <m:num>
                        <m:r>
                          <a:rPr kumimoji="0" lang="en-US" sz="4400" b="1" i="1" u="none" strike="noStrike" kern="1200" cap="none" spc="0" normalizeH="0" baseline="0" noProof="0" smtClean="0">
                            <a:ln>
                              <a:noFill/>
                            </a:ln>
                            <a:solidFill>
                              <a:srgbClr val="00B050"/>
                            </a:solidFill>
                            <a:effectLst/>
                            <a:uLnTx/>
                            <a:uFillTx/>
                            <a:latin typeface="Cambria Math" panose="02040503050406030204" pitchFamily="18" charset="0"/>
                          </a:rPr>
                          <m:t>𝟑𝟐</m:t>
                        </m:r>
                      </m:num>
                      <m:den>
                        <m:r>
                          <a:rPr kumimoji="0" lang="en-US" sz="4400" b="1" i="1" u="none" strike="noStrike" kern="1200" cap="none" spc="0" normalizeH="0" baseline="0" noProof="0" smtClean="0">
                            <a:ln>
                              <a:noFill/>
                            </a:ln>
                            <a:solidFill>
                              <a:srgbClr val="00B050"/>
                            </a:solidFill>
                            <a:effectLst/>
                            <a:uLnTx/>
                            <a:uFillTx/>
                            <a:latin typeface="Cambria Math" panose="02040503050406030204" pitchFamily="18" charset="0"/>
                          </a:rPr>
                          <m:t>𝟖</m:t>
                        </m:r>
                        <m:r>
                          <a:rPr kumimoji="0" lang="en-US" sz="4400" b="1" i="1" u="none" strike="noStrike" kern="1200" cap="none" spc="0" normalizeH="0" baseline="0" noProof="0">
                            <a:ln>
                              <a:noFill/>
                            </a:ln>
                            <a:solidFill>
                              <a:srgbClr val="00B050"/>
                            </a:solidFill>
                            <a:effectLst/>
                            <a:uLnTx/>
                            <a:uFillTx/>
                            <a:latin typeface="Cambria Math" panose="02040503050406030204" pitchFamily="18" charset="0"/>
                          </a:rPr>
                          <m:t>𝟎𝟎</m:t>
                        </m:r>
                      </m:den>
                    </m:f>
                  </m:oMath>
                </a14:m>
                <a:r>
                  <a:rPr kumimoji="0" lang="en-US" sz="4400" b="1" i="0" u="none" strike="noStrike" kern="1200" cap="none" spc="0" normalizeH="0" baseline="0" noProof="0" dirty="0">
                    <a:ln>
                      <a:noFill/>
                    </a:ln>
                    <a:solidFill>
                      <a:srgbClr val="00B050"/>
                    </a:solidFill>
                    <a:effectLst/>
                    <a:uLnTx/>
                    <a:uFillTx/>
                  </a:rPr>
                  <a:t> = </a:t>
                </a:r>
                <a14:m>
                  <m:oMath xmlns:m="http://schemas.openxmlformats.org/officeDocument/2006/math">
                    <m:f>
                      <m:fPr>
                        <m:ctrlPr>
                          <a:rPr lang="en-US" sz="4400" b="1" i="1">
                            <a:solidFill>
                              <a:srgbClr val="00B050"/>
                            </a:solidFill>
                            <a:latin typeface="Cambria Math" panose="02040503050406030204" pitchFamily="18" charset="0"/>
                          </a:rPr>
                        </m:ctrlPr>
                      </m:fPr>
                      <m:num>
                        <m:r>
                          <a:rPr lang="en-US" sz="4400" b="1" i="1" smtClean="0">
                            <a:solidFill>
                              <a:srgbClr val="00B050"/>
                            </a:solidFill>
                            <a:latin typeface="Cambria Math" panose="02040503050406030204" pitchFamily="18" charset="0"/>
                          </a:rPr>
                          <m:t>𝟒</m:t>
                        </m:r>
                      </m:num>
                      <m:den>
                        <m:r>
                          <a:rPr lang="en-US" sz="4400" b="1" i="1">
                            <a:solidFill>
                              <a:srgbClr val="00B050"/>
                            </a:solidFill>
                            <a:latin typeface="Cambria Math" panose="02040503050406030204" pitchFamily="18" charset="0"/>
                          </a:rPr>
                          <m:t>𝟏𝟎𝟎</m:t>
                        </m:r>
                      </m:den>
                    </m:f>
                  </m:oMath>
                </a14:m>
                <a:r>
                  <a:rPr lang="en-US" sz="4400" b="1" dirty="0">
                    <a:solidFill>
                      <a:srgbClr val="00B050"/>
                    </a:solidFill>
                  </a:rPr>
                  <a:t> = </a:t>
                </a:r>
                <a:r>
                  <a:rPr lang="en-US" sz="3600" b="1" dirty="0" smtClean="0">
                    <a:solidFill>
                      <a:srgbClr val="FF0000"/>
                    </a:solidFill>
                  </a:rPr>
                  <a:t>4%; </a:t>
                </a:r>
                <a:r>
                  <a:rPr kumimoji="0" lang="en-US" sz="3600" b="1" i="0" u="none" strike="noStrike" kern="1200" cap="none" spc="0" normalizeH="0" baseline="0" noProof="0" dirty="0" smtClean="0">
                    <a:ln>
                      <a:noFill/>
                    </a:ln>
                    <a:solidFill>
                      <a:srgbClr val="FF0000"/>
                    </a:solidFill>
                    <a:effectLst/>
                    <a:uLnTx/>
                    <a:uFillTx/>
                  </a:rPr>
                  <a:t> </a:t>
                </a:r>
                <a:endParaRPr kumimoji="0" lang="en-US" sz="3600" b="1" i="0" u="none" strike="noStrike" kern="1200" cap="none" spc="0" normalizeH="0" baseline="0" noProof="0" dirty="0">
                  <a:ln>
                    <a:noFill/>
                  </a:ln>
                  <a:solidFill>
                    <a:srgbClr val="FF0000"/>
                  </a:solidFill>
                  <a:effectLst/>
                  <a:uLnTx/>
                  <a:uFillTx/>
                </a:endParaRPr>
              </a:p>
              <a:p>
                <a:r>
                  <a:rPr kumimoji="0" lang="en-US" sz="4400" b="1" u="none" strike="noStrike" kern="1200" cap="none" spc="0" normalizeH="0" baseline="0" noProof="0" dirty="0">
                    <a:ln>
                      <a:noFill/>
                    </a:ln>
                    <a:solidFill>
                      <a:srgbClr val="00B050"/>
                    </a:solidFill>
                    <a:effectLst/>
                    <a:uLnTx/>
                    <a:uFillTx/>
                  </a:rPr>
                  <a:t>    </a:t>
                </a:r>
                <a:endParaRPr lang="en-US" sz="3600" dirty="0">
                  <a:solidFill>
                    <a:srgbClr val="FF0000"/>
                  </a:solidFill>
                </a:endParaRPr>
              </a:p>
            </p:txBody>
          </p:sp>
        </mc:Choice>
        <mc:Fallback>
          <p:sp>
            <p:nvSpPr>
              <p:cNvPr id="9" name="TextBox 8">
                <a:extLst>
                  <a:ext uri="{FF2B5EF4-FFF2-40B4-BE49-F238E27FC236}">
                    <a16:creationId xmlns:a16="http://schemas.microsoft.com/office/drawing/2014/main" id="{E1C08831-7C8B-4007-8046-F4CEDDAF9A02}"/>
                  </a:ext>
                </a:extLst>
              </p:cNvPr>
              <p:cNvSpPr txBox="1">
                <a:spLocks noRot="1" noChangeAspect="1" noMove="1" noResize="1" noEditPoints="1" noAdjustHandles="1" noChangeArrowheads="1" noChangeShapeType="1" noTextEdit="1"/>
              </p:cNvSpPr>
              <p:nvPr/>
            </p:nvSpPr>
            <p:spPr>
              <a:xfrm>
                <a:off x="4800600" y="3128274"/>
                <a:ext cx="5234354" cy="174746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E1C08831-7C8B-4007-8046-F4CEDDAF9A02}"/>
                  </a:ext>
                </a:extLst>
              </p:cNvPr>
              <p:cNvSpPr txBox="1"/>
              <p:nvPr/>
            </p:nvSpPr>
            <p:spPr>
              <a:xfrm>
                <a:off x="2221523" y="4531386"/>
                <a:ext cx="5234354" cy="1070358"/>
              </a:xfrm>
              <a:prstGeom prst="rect">
                <a:avLst/>
              </a:prstGeom>
              <a:noFill/>
            </p:spPr>
            <p:txBody>
              <a:bodyPr wrap="square">
                <a:spAutoFit/>
              </a:bodyPr>
              <a:lstStyle/>
              <a:p>
                <a14:m>
                  <m:oMath xmlns:m="http://schemas.openxmlformats.org/officeDocument/2006/math">
                    <m:f>
                      <m:fPr>
                        <m:ctrlPr>
                          <a:rPr kumimoji="0" lang="en-US" sz="4400" b="1" i="1" u="none" strike="noStrike" kern="1200" cap="none" spc="0" normalizeH="0" baseline="0" noProof="0" smtClean="0">
                            <a:ln>
                              <a:noFill/>
                            </a:ln>
                            <a:solidFill>
                              <a:srgbClr val="00B050"/>
                            </a:solidFill>
                            <a:effectLst/>
                            <a:uLnTx/>
                            <a:uFillTx/>
                            <a:latin typeface="Cambria Math" panose="02040503050406030204" pitchFamily="18" charset="0"/>
                          </a:rPr>
                        </m:ctrlPr>
                      </m:fPr>
                      <m:num>
                        <m:r>
                          <a:rPr kumimoji="0" lang="en-US" sz="4400" b="1" i="1" u="none" strike="noStrike" kern="1200" cap="none" spc="0" normalizeH="0" baseline="0" noProof="0" smtClean="0">
                            <a:ln>
                              <a:noFill/>
                            </a:ln>
                            <a:solidFill>
                              <a:srgbClr val="00B050"/>
                            </a:solidFill>
                            <a:effectLst/>
                            <a:uLnTx/>
                            <a:uFillTx/>
                            <a:latin typeface="Cambria Math" panose="02040503050406030204" pitchFamily="18" charset="0"/>
                          </a:rPr>
                          <m:t>𝟏𝟐</m:t>
                        </m:r>
                      </m:num>
                      <m:den>
                        <m:r>
                          <a:rPr kumimoji="0" lang="en-US" sz="4400" b="1" i="1" u="none" strike="noStrike" kern="1200" cap="none" spc="0" normalizeH="0" baseline="0" noProof="0" smtClean="0">
                            <a:ln>
                              <a:noFill/>
                            </a:ln>
                            <a:solidFill>
                              <a:srgbClr val="00B050"/>
                            </a:solidFill>
                            <a:effectLst/>
                            <a:uLnTx/>
                            <a:uFillTx/>
                            <a:latin typeface="Cambria Math" panose="02040503050406030204" pitchFamily="18" charset="0"/>
                          </a:rPr>
                          <m:t>𝟏</m:t>
                        </m:r>
                        <m:r>
                          <a:rPr kumimoji="0" lang="en-US" sz="4400" b="1" i="1" u="none" strike="noStrike" kern="1200" cap="none" spc="0" normalizeH="0" baseline="0" noProof="0" smtClean="0">
                            <a:ln>
                              <a:noFill/>
                            </a:ln>
                            <a:solidFill>
                              <a:srgbClr val="00B050"/>
                            </a:solidFill>
                            <a:effectLst/>
                            <a:uLnTx/>
                            <a:uFillTx/>
                            <a:latin typeface="Cambria Math" panose="02040503050406030204" pitchFamily="18" charset="0"/>
                          </a:rPr>
                          <m:t> </m:t>
                        </m:r>
                        <m:r>
                          <a:rPr kumimoji="0" lang="en-US" sz="4400" b="1" i="1" u="none" strike="noStrike" kern="1200" cap="none" spc="0" normalizeH="0" baseline="0" noProof="0" smtClean="0">
                            <a:ln>
                              <a:noFill/>
                            </a:ln>
                            <a:solidFill>
                              <a:srgbClr val="00B050"/>
                            </a:solidFill>
                            <a:effectLst/>
                            <a:uLnTx/>
                            <a:uFillTx/>
                            <a:latin typeface="Cambria Math" panose="02040503050406030204" pitchFamily="18" charset="0"/>
                          </a:rPr>
                          <m:t>𝟐𝟎𝟎</m:t>
                        </m:r>
                      </m:den>
                    </m:f>
                  </m:oMath>
                </a14:m>
                <a:r>
                  <a:rPr kumimoji="0" lang="en-US" sz="4400" b="1" i="0" u="none" strike="noStrike" kern="1200" cap="none" spc="0" normalizeH="0" baseline="0" noProof="0" dirty="0">
                    <a:ln>
                      <a:noFill/>
                    </a:ln>
                    <a:solidFill>
                      <a:srgbClr val="00B050"/>
                    </a:solidFill>
                    <a:effectLst/>
                    <a:uLnTx/>
                    <a:uFillTx/>
                  </a:rPr>
                  <a:t> = </a:t>
                </a:r>
                <a14:m>
                  <m:oMath xmlns:m="http://schemas.openxmlformats.org/officeDocument/2006/math">
                    <m:f>
                      <m:fPr>
                        <m:ctrlPr>
                          <a:rPr lang="en-US" sz="4400" b="1" i="1">
                            <a:solidFill>
                              <a:srgbClr val="00B050"/>
                            </a:solidFill>
                            <a:latin typeface="Cambria Math" panose="02040503050406030204" pitchFamily="18" charset="0"/>
                          </a:rPr>
                        </m:ctrlPr>
                      </m:fPr>
                      <m:num>
                        <m:r>
                          <a:rPr lang="en-US" sz="4400" b="1" i="1" smtClean="0">
                            <a:solidFill>
                              <a:srgbClr val="00B050"/>
                            </a:solidFill>
                            <a:latin typeface="Cambria Math" panose="02040503050406030204" pitchFamily="18" charset="0"/>
                          </a:rPr>
                          <m:t>𝟏</m:t>
                        </m:r>
                      </m:num>
                      <m:den>
                        <m:r>
                          <a:rPr lang="en-US" sz="4400" b="1" i="1">
                            <a:solidFill>
                              <a:srgbClr val="00B050"/>
                            </a:solidFill>
                            <a:latin typeface="Cambria Math" panose="02040503050406030204" pitchFamily="18" charset="0"/>
                          </a:rPr>
                          <m:t>𝟏𝟎𝟎</m:t>
                        </m:r>
                      </m:den>
                    </m:f>
                  </m:oMath>
                </a14:m>
                <a:r>
                  <a:rPr lang="en-US" sz="4400" b="1" dirty="0">
                    <a:solidFill>
                      <a:srgbClr val="00B050"/>
                    </a:solidFill>
                  </a:rPr>
                  <a:t> = </a:t>
                </a:r>
                <a:r>
                  <a:rPr lang="en-US" sz="3600" b="1" dirty="0" smtClean="0">
                    <a:solidFill>
                      <a:srgbClr val="FF0000"/>
                    </a:solidFill>
                  </a:rPr>
                  <a:t>1</a:t>
                </a:r>
                <a:r>
                  <a:rPr lang="en-US" sz="3600" b="1" dirty="0">
                    <a:solidFill>
                      <a:srgbClr val="FF0000"/>
                    </a:solidFill>
                  </a:rPr>
                  <a:t>%; </a:t>
                </a:r>
                <a:r>
                  <a:rPr kumimoji="0" lang="en-US" sz="3600" b="1" i="0" u="none" strike="noStrike" kern="1200" cap="none" spc="0" normalizeH="0" baseline="0" noProof="0" dirty="0">
                    <a:ln>
                      <a:noFill/>
                    </a:ln>
                    <a:solidFill>
                      <a:srgbClr val="FF0000"/>
                    </a:solidFill>
                    <a:effectLst/>
                    <a:uLnTx/>
                    <a:uFillTx/>
                  </a:rPr>
                  <a:t> </a:t>
                </a:r>
                <a:endParaRPr lang="en-US" sz="3600" dirty="0">
                  <a:solidFill>
                    <a:srgbClr val="FF0000"/>
                  </a:solidFill>
                </a:endParaRPr>
              </a:p>
            </p:txBody>
          </p:sp>
        </mc:Choice>
        <mc:Fallback>
          <p:sp>
            <p:nvSpPr>
              <p:cNvPr id="10" name="TextBox 9">
                <a:extLst>
                  <a:ext uri="{FF2B5EF4-FFF2-40B4-BE49-F238E27FC236}">
                    <a16:creationId xmlns:a16="http://schemas.microsoft.com/office/drawing/2014/main" id="{E1C08831-7C8B-4007-8046-F4CEDDAF9A02}"/>
                  </a:ext>
                </a:extLst>
              </p:cNvPr>
              <p:cNvSpPr txBox="1">
                <a:spLocks noRot="1" noChangeAspect="1" noMove="1" noResize="1" noEditPoints="1" noAdjustHandles="1" noChangeArrowheads="1" noChangeShapeType="1" noTextEdit="1"/>
              </p:cNvSpPr>
              <p:nvPr/>
            </p:nvSpPr>
            <p:spPr>
              <a:xfrm>
                <a:off x="2221523" y="4531386"/>
                <a:ext cx="5234354" cy="1070358"/>
              </a:xfrm>
              <a:prstGeom prst="rect">
                <a:avLst/>
              </a:prstGeom>
              <a:blipFill>
                <a:blip r:embed="rId7"/>
                <a:stretch>
                  <a:fillRect b="-10795"/>
                </a:stretch>
              </a:blipFill>
            </p:spPr>
            <p:txBody>
              <a:bodyPr/>
              <a:lstStyle/>
              <a:p>
                <a:r>
                  <a:rPr lang="en-US">
                    <a:noFill/>
                  </a:rPr>
                  <a:t> </a:t>
                </a:r>
              </a:p>
            </p:txBody>
          </p:sp>
        </mc:Fallback>
      </mc:AlternateContent>
    </p:spTree>
    <p:extLst>
      <p:ext uri="{BB962C8B-B14F-4D97-AF65-F5344CB8AC3E}">
        <p14:creationId xmlns:p14="http://schemas.microsoft.com/office/powerpoint/2010/main" val="400185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3">
            <a:extLst>
              <a:ext uri="{FF2B5EF4-FFF2-40B4-BE49-F238E27FC236}">
                <a16:creationId xmlns:a16="http://schemas.microsoft.com/office/drawing/2014/main" id="{E2B2D7C9-2FD9-4607-AE9A-A3A10866BEAA}"/>
              </a:ext>
            </a:extLst>
          </p:cNvPr>
          <p:cNvSpPr>
            <a:spLocks noChangeArrowheads="1" noChangeShapeType="1" noTextEdit="1"/>
          </p:cNvSpPr>
          <p:nvPr/>
        </p:nvSpPr>
        <p:spPr bwMode="auto">
          <a:xfrm>
            <a:off x="152400" y="1172"/>
            <a:ext cx="8991600" cy="660396"/>
          </a:xfrm>
          <a:prstGeom prst="rect">
            <a:avLst/>
          </a:prstGeom>
          <a:solidFill>
            <a:srgbClr val="FFFF00"/>
          </a:solidFill>
        </p:spPr>
        <p:txBody>
          <a:bodyPr wrap="none" fromWordArt="1">
            <a:prstTxWarp prst="textPlain">
              <a:avLst>
                <a:gd name="adj" fmla="val 50000"/>
              </a:avLst>
            </a:prstTxWarp>
            <a:scene3d>
              <a:camera prst="legacyPerspectiveBottom"/>
              <a:lightRig rig="legacyFlat3" dir="t"/>
            </a:scene3d>
            <a:sp3d extrusionH="1801800" prstMaterial="legacyMatte">
              <a:extrusionClr>
                <a:srgbClr val="FFFF99"/>
              </a:extrusionClr>
            </a:sp3d>
          </a:bodyPr>
          <a:lstStyle/>
          <a:p>
            <a:pPr lvl="0" algn="ctr" eaLnBrk="0" hangingPunct="0">
              <a:defRPr/>
            </a:pPr>
            <a:r>
              <a:rPr lang="en-US" sz="3600" b="1" kern="10" dirty="0" smtClean="0">
                <a:ln w="9525">
                  <a:round/>
                  <a:headEnd/>
                  <a:tailEnd/>
                </a:ln>
                <a:solidFill>
                  <a:srgbClr val="000080"/>
                </a:solidFill>
                <a:latin typeface="Times New Roman"/>
                <a:cs typeface="Times New Roman"/>
              </a:rPr>
              <a:t>3b) </a:t>
            </a:r>
            <a:r>
              <a:rPr lang="en-US" sz="3600" b="1" kern="10" dirty="0" err="1" smtClean="0">
                <a:ln w="9525">
                  <a:round/>
                  <a:headEnd/>
                  <a:tailEnd/>
                </a:ln>
                <a:solidFill>
                  <a:srgbClr val="000080"/>
                </a:solidFill>
                <a:latin typeface="Times New Roman"/>
                <a:cs typeface="Times New Roman"/>
              </a:rPr>
              <a:t>Biểu</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diễn</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tỉ</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số</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phần</a:t>
            </a:r>
            <a:r>
              <a:rPr lang="en-US" sz="3600" b="1" kern="10" dirty="0">
                <a:ln w="9525">
                  <a:round/>
                  <a:headEnd/>
                  <a:tailEnd/>
                </a:ln>
                <a:solidFill>
                  <a:srgbClr val="000080"/>
                </a:solidFill>
                <a:latin typeface="Times New Roman"/>
                <a:cs typeface="Times New Roman"/>
              </a:rPr>
              <a:t> </a:t>
            </a:r>
            <a:r>
              <a:rPr lang="en-US" sz="3600" b="1" kern="10" dirty="0" err="1">
                <a:ln w="9525">
                  <a:round/>
                  <a:headEnd/>
                  <a:tailEnd/>
                </a:ln>
                <a:solidFill>
                  <a:srgbClr val="000080"/>
                </a:solidFill>
                <a:latin typeface="Times New Roman"/>
                <a:cs typeface="Times New Roman"/>
              </a:rPr>
              <a:t>trăm</a:t>
            </a:r>
            <a:r>
              <a:rPr lang="en-US" sz="3600" b="1" kern="10" dirty="0">
                <a:ln w="9525">
                  <a:round/>
                  <a:headEnd/>
                  <a:tailEnd/>
                </a:ln>
                <a:solidFill>
                  <a:srgbClr val="000080"/>
                </a:solidFill>
                <a:latin typeface="Times New Roman"/>
                <a:cs typeface="Times New Roman"/>
              </a:rPr>
              <a:t> </a:t>
            </a:r>
            <a:r>
              <a:rPr lang="en-US" sz="3600" b="1" kern="10" dirty="0" err="1">
                <a:ln w="9525">
                  <a:round/>
                  <a:headEnd/>
                  <a:tailEnd/>
                </a:ln>
                <a:solidFill>
                  <a:srgbClr val="000080"/>
                </a:solidFill>
                <a:latin typeface="Times New Roman"/>
                <a:cs typeface="Times New Roman"/>
              </a:rPr>
              <a:t>dưới</a:t>
            </a:r>
            <a:r>
              <a:rPr lang="en-US" sz="3600" b="1" kern="10" dirty="0">
                <a:ln w="9525">
                  <a:round/>
                  <a:headEnd/>
                  <a:tailEnd/>
                </a:ln>
                <a:solidFill>
                  <a:srgbClr val="000080"/>
                </a:solidFill>
                <a:latin typeface="Times New Roman"/>
                <a:cs typeface="Times New Roman"/>
              </a:rPr>
              <a:t> </a:t>
            </a:r>
            <a:r>
              <a:rPr lang="en-US" sz="3600" b="1" kern="10" dirty="0" err="1">
                <a:ln w="9525">
                  <a:round/>
                  <a:headEnd/>
                  <a:tailEnd/>
                </a:ln>
                <a:solidFill>
                  <a:srgbClr val="000080"/>
                </a:solidFill>
                <a:latin typeface="Times New Roman"/>
                <a:cs typeface="Times New Roman"/>
              </a:rPr>
              <a:t>dạng</a:t>
            </a:r>
            <a:r>
              <a:rPr lang="en-US" sz="3600" b="1" kern="10" dirty="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phân</a:t>
            </a:r>
            <a:r>
              <a:rPr lang="en-US" sz="3600" b="1" kern="10" dirty="0" smtClean="0">
                <a:ln w="9525">
                  <a:round/>
                  <a:headEnd/>
                  <a:tailEnd/>
                </a:ln>
                <a:solidFill>
                  <a:srgbClr val="000080"/>
                </a:solidFill>
                <a:latin typeface="Times New Roman"/>
                <a:cs typeface="Times New Roman"/>
              </a:rPr>
              <a:t> </a:t>
            </a:r>
            <a:r>
              <a:rPr lang="en-US" sz="3600" b="1" kern="10" dirty="0" err="1">
                <a:ln w="9525">
                  <a:round/>
                  <a:headEnd/>
                  <a:tailEnd/>
                </a:ln>
                <a:solidFill>
                  <a:srgbClr val="000080"/>
                </a:solidFill>
                <a:latin typeface="Times New Roman"/>
                <a:cs typeface="Times New Roman"/>
              </a:rPr>
              <a:t>số</a:t>
            </a:r>
            <a:r>
              <a:rPr lang="en-US" sz="3600" b="1" kern="10" dirty="0">
                <a:ln w="9525">
                  <a:round/>
                  <a:headEnd/>
                  <a:tailEnd/>
                </a:ln>
                <a:solidFill>
                  <a:srgbClr val="000080"/>
                </a:solidFill>
                <a:latin typeface="Times New Roman"/>
                <a:cs typeface="Times New Roman"/>
              </a:rPr>
              <a:t> </a:t>
            </a:r>
            <a:r>
              <a:rPr lang="en-US" sz="3600" b="1" kern="10" dirty="0" smtClean="0">
                <a:ln w="9525">
                  <a:round/>
                  <a:headEnd/>
                  <a:tailEnd/>
                </a:ln>
                <a:solidFill>
                  <a:srgbClr val="000080"/>
                </a:solidFill>
                <a:latin typeface="Times New Roman"/>
                <a:cs typeface="Times New Roman"/>
              </a:rPr>
              <a:t>(</a:t>
            </a:r>
            <a:r>
              <a:rPr lang="en-US" sz="3600" b="1" kern="10" dirty="0" err="1" smtClean="0">
                <a:ln w="9525">
                  <a:round/>
                  <a:headEnd/>
                  <a:tailEnd/>
                </a:ln>
                <a:solidFill>
                  <a:srgbClr val="000080"/>
                </a:solidFill>
                <a:latin typeface="Times New Roman"/>
                <a:cs typeface="Times New Roman"/>
              </a:rPr>
              <a:t>theo</a:t>
            </a:r>
            <a:r>
              <a:rPr lang="en-US" sz="3600" b="1" kern="10" dirty="0" smtClean="0">
                <a:ln w="9525">
                  <a:round/>
                  <a:headEnd/>
                  <a:tailEnd/>
                </a:ln>
                <a:solidFill>
                  <a:srgbClr val="000080"/>
                </a:solidFill>
                <a:latin typeface="Times New Roman"/>
                <a:cs typeface="Times New Roman"/>
              </a:rPr>
              <a:t> </a:t>
            </a:r>
            <a:r>
              <a:rPr lang="en-US" sz="3600" b="1" kern="10" dirty="0" err="1" smtClean="0">
                <a:ln w="9525">
                  <a:round/>
                  <a:headEnd/>
                  <a:tailEnd/>
                </a:ln>
                <a:solidFill>
                  <a:srgbClr val="000080"/>
                </a:solidFill>
                <a:latin typeface="Times New Roman"/>
                <a:cs typeface="Times New Roman"/>
              </a:rPr>
              <a:t>mẫu</a:t>
            </a:r>
            <a:r>
              <a:rPr lang="en-US" sz="3600" b="1" kern="10" dirty="0" smtClean="0">
                <a:ln w="9525">
                  <a:round/>
                  <a:headEnd/>
                  <a:tailEnd/>
                </a:ln>
                <a:solidFill>
                  <a:srgbClr val="000080"/>
                </a:solidFill>
                <a:latin typeface="Times New Roman"/>
                <a:cs typeface="Times New Roman"/>
              </a:rPr>
              <a:t>)</a:t>
            </a:r>
            <a:endParaRPr kumimoji="0" lang="en-US" sz="3600" b="1" i="0" u="none" strike="noStrike" kern="10" cap="none" spc="0" normalizeH="0" baseline="0" noProof="0" dirty="0">
              <a:ln w="9525">
                <a:round/>
                <a:headEnd/>
                <a:tailEnd/>
              </a:ln>
              <a:solidFill>
                <a:srgbClr val="000080"/>
              </a:solidFill>
              <a:effectLst/>
              <a:uLnTx/>
              <a:uFillTx/>
              <a:latin typeface="Times New Roman"/>
              <a:ea typeface="+mn-ea"/>
              <a:cs typeface="Times New Roman"/>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957B0870-582D-4937-B0B0-A9EEE77D9275}"/>
                  </a:ext>
                </a:extLst>
              </p:cNvPr>
              <p:cNvSpPr txBox="1"/>
              <p:nvPr/>
            </p:nvSpPr>
            <p:spPr>
              <a:xfrm>
                <a:off x="228600" y="838200"/>
                <a:ext cx="8991600" cy="900824"/>
              </a:xfrm>
              <a:prstGeom prst="rect">
                <a:avLst/>
              </a:prstGeom>
              <a:noFill/>
            </p:spPr>
            <p:txBody>
              <a:bodyPr wrap="square" rtlCol="0">
                <a:spAutoFit/>
              </a:bodyPr>
              <a:lstStyle/>
              <a:p>
                <a:r>
                  <a:rPr lang="en-US" sz="4000" b="1" dirty="0" smtClean="0">
                    <a:solidFill>
                      <a:srgbClr val="00B050"/>
                    </a:solidFill>
                  </a:rPr>
                  <a:t>Mẫu:</a:t>
                </a:r>
                <a:r>
                  <a:rPr lang="en-US" sz="4000" b="1" dirty="0">
                    <a:solidFill>
                      <a:srgbClr val="FF0000"/>
                    </a:solidFill>
                  </a:rPr>
                  <a:t> </a:t>
                </a:r>
                <a:r>
                  <a:rPr lang="en-US" sz="3600" b="1" dirty="0" smtClean="0">
                    <a:solidFill>
                      <a:srgbClr val="FF0000"/>
                    </a:solidFill>
                  </a:rPr>
                  <a:t>25% </a:t>
                </a:r>
                <a:r>
                  <a:rPr lang="en-US" sz="3600" b="1" dirty="0" smtClean="0">
                    <a:solidFill>
                      <a:srgbClr val="FF0000"/>
                    </a:solidFill>
                  </a:rPr>
                  <a:t>= </a:t>
                </a:r>
                <a14:m>
                  <m:oMath xmlns:m="http://schemas.openxmlformats.org/officeDocument/2006/math">
                    <m:f>
                      <m:fPr>
                        <m:ctrlPr>
                          <a:rPr lang="en-US" sz="3600" b="1" i="1">
                            <a:solidFill>
                              <a:srgbClr val="FF0000"/>
                            </a:solidFill>
                            <a:latin typeface="Cambria Math" panose="02040503050406030204" pitchFamily="18" charset="0"/>
                          </a:rPr>
                        </m:ctrlPr>
                      </m:fPr>
                      <m:num>
                        <m:r>
                          <a:rPr lang="en-US" sz="3600" b="1" i="1" smtClean="0">
                            <a:solidFill>
                              <a:srgbClr val="FF0000"/>
                            </a:solidFill>
                            <a:latin typeface="Cambria Math" panose="02040503050406030204" pitchFamily="18" charset="0"/>
                          </a:rPr>
                          <m:t>𝟐𝟓</m:t>
                        </m:r>
                      </m:num>
                      <m:den>
                        <m:r>
                          <a:rPr lang="en-US" sz="3600" b="1" i="1">
                            <a:solidFill>
                              <a:srgbClr val="FF0000"/>
                            </a:solidFill>
                            <a:latin typeface="Cambria Math" panose="02040503050406030204" pitchFamily="18" charset="0"/>
                          </a:rPr>
                          <m:t>𝟏𝟎𝟎</m:t>
                        </m:r>
                      </m:den>
                    </m:f>
                  </m:oMath>
                </a14:m>
                <a:r>
                  <a:rPr lang="en-US" sz="3600" b="1" dirty="0" smtClean="0">
                    <a:solidFill>
                      <a:srgbClr val="FF0000"/>
                    </a:solidFill>
                  </a:rPr>
                  <a:t>  = </a:t>
                </a:r>
                <a14:m>
                  <m:oMath xmlns:m="http://schemas.openxmlformats.org/officeDocument/2006/math">
                    <m:f>
                      <m:fPr>
                        <m:ctrlPr>
                          <a:rPr lang="en-US" sz="3600" b="1" i="1">
                            <a:solidFill>
                              <a:srgbClr val="FF0000"/>
                            </a:solidFill>
                            <a:latin typeface="Cambria Math" panose="02040503050406030204" pitchFamily="18" charset="0"/>
                          </a:rPr>
                        </m:ctrlPr>
                      </m:fPr>
                      <m:num>
                        <m:r>
                          <a:rPr lang="en-US" sz="3600" b="1" i="1">
                            <a:solidFill>
                              <a:srgbClr val="FF0000"/>
                            </a:solidFill>
                            <a:latin typeface="Cambria Math" panose="02040503050406030204" pitchFamily="18" charset="0"/>
                          </a:rPr>
                          <m:t>𝟏</m:t>
                        </m:r>
                      </m:num>
                      <m:den>
                        <m:r>
                          <a:rPr lang="en-US" sz="3600" b="1" i="1" smtClean="0">
                            <a:solidFill>
                              <a:srgbClr val="FF0000"/>
                            </a:solidFill>
                            <a:latin typeface="Cambria Math" panose="02040503050406030204" pitchFamily="18" charset="0"/>
                          </a:rPr>
                          <m:t>𝟒</m:t>
                        </m:r>
                      </m:den>
                    </m:f>
                  </m:oMath>
                </a14:m>
                <a:endParaRPr lang="en-US" sz="3600" b="1" dirty="0"/>
              </a:p>
            </p:txBody>
          </p:sp>
        </mc:Choice>
        <mc:Fallback>
          <p:sp>
            <p:nvSpPr>
              <p:cNvPr id="3" name="TextBox 2">
                <a:extLst>
                  <a:ext uri="{FF2B5EF4-FFF2-40B4-BE49-F238E27FC236}">
                    <a16:creationId xmlns:a16="http://schemas.microsoft.com/office/drawing/2014/main" id="{957B0870-582D-4937-B0B0-A9EEE77D9275}"/>
                  </a:ext>
                </a:extLst>
              </p:cNvPr>
              <p:cNvSpPr txBox="1">
                <a:spLocks noRot="1" noChangeAspect="1" noMove="1" noResize="1" noEditPoints="1" noAdjustHandles="1" noChangeArrowheads="1" noChangeShapeType="1" noTextEdit="1"/>
              </p:cNvSpPr>
              <p:nvPr/>
            </p:nvSpPr>
            <p:spPr>
              <a:xfrm>
                <a:off x="228600" y="838200"/>
                <a:ext cx="8991600" cy="900824"/>
              </a:xfrm>
              <a:prstGeom prst="rect">
                <a:avLst/>
              </a:prstGeom>
              <a:blipFill>
                <a:blip r:embed="rId2"/>
                <a:stretch>
                  <a:fillRect l="-2441" t="-4082" b="-14966"/>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8541EDD-60E6-4D75-861B-F6B3EA3769C7}"/>
              </a:ext>
            </a:extLst>
          </p:cNvPr>
          <p:cNvSpPr txBox="1"/>
          <p:nvPr/>
        </p:nvSpPr>
        <p:spPr>
          <a:xfrm>
            <a:off x="152400" y="1924486"/>
            <a:ext cx="8991600" cy="707886"/>
          </a:xfrm>
          <a:prstGeom prst="rect">
            <a:avLst/>
          </a:prstGeom>
          <a:noFill/>
        </p:spPr>
        <p:txBody>
          <a:bodyPr wrap="square" rtlCol="0">
            <a:spAutoFit/>
          </a:bodyPr>
          <a:lstStyle/>
          <a:p>
            <a:pPr algn="ctr"/>
            <a:r>
              <a:rPr lang="en-US" sz="4000" b="1" dirty="0" smtClean="0">
                <a:solidFill>
                  <a:srgbClr val="7030A0"/>
                </a:solidFill>
              </a:rPr>
              <a:t>5%         30%          64%        90%</a:t>
            </a:r>
            <a:endParaRPr lang="en-US" sz="4400" b="1" dirty="0">
              <a:solidFill>
                <a:srgbClr val="7030A0"/>
              </a:solidFill>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1C08831-7C8B-4007-8046-F4CEDDAF9A02}"/>
                  </a:ext>
                </a:extLst>
              </p:cNvPr>
              <p:cNvSpPr txBox="1"/>
              <p:nvPr/>
            </p:nvSpPr>
            <p:spPr>
              <a:xfrm>
                <a:off x="457200" y="3150885"/>
                <a:ext cx="5234354" cy="1080424"/>
              </a:xfrm>
              <a:prstGeom prst="rect">
                <a:avLst/>
              </a:prstGeom>
              <a:noFill/>
            </p:spPr>
            <p:txBody>
              <a:bodyPr wrap="square">
                <a:spAutoFit/>
              </a:bodyPr>
              <a:lstStyle/>
              <a:p>
                <a:r>
                  <a:rPr lang="en-US" sz="4400" b="1" dirty="0" smtClean="0">
                    <a:solidFill>
                      <a:srgbClr val="FF0000"/>
                    </a:solidFill>
                  </a:rPr>
                  <a:t>5</a:t>
                </a:r>
                <a:r>
                  <a:rPr lang="en-US" sz="4400" b="1" dirty="0">
                    <a:solidFill>
                      <a:srgbClr val="FF0000"/>
                    </a:solidFill>
                  </a:rPr>
                  <a:t>% = </a:t>
                </a:r>
                <a14:m>
                  <m:oMath xmlns:m="http://schemas.openxmlformats.org/officeDocument/2006/math">
                    <m:f>
                      <m:fPr>
                        <m:ctrlPr>
                          <a:rPr lang="en-US" sz="4400" b="1" i="1">
                            <a:solidFill>
                              <a:srgbClr val="FF0000"/>
                            </a:solidFill>
                            <a:latin typeface="Cambria Math" panose="02040503050406030204" pitchFamily="18" charset="0"/>
                          </a:rPr>
                        </m:ctrlPr>
                      </m:fPr>
                      <m:num>
                        <m:r>
                          <a:rPr lang="en-US" sz="4400" b="1" i="1">
                            <a:solidFill>
                              <a:srgbClr val="FF0000"/>
                            </a:solidFill>
                            <a:latin typeface="Cambria Math" panose="02040503050406030204" pitchFamily="18" charset="0"/>
                          </a:rPr>
                          <m:t>𝟓</m:t>
                        </m:r>
                      </m:num>
                      <m:den>
                        <m:r>
                          <a:rPr lang="en-US" sz="4400" b="1" i="1">
                            <a:solidFill>
                              <a:srgbClr val="FF0000"/>
                            </a:solidFill>
                            <a:latin typeface="Cambria Math" panose="02040503050406030204" pitchFamily="18" charset="0"/>
                          </a:rPr>
                          <m:t>𝟏𝟎𝟎</m:t>
                        </m:r>
                      </m:den>
                    </m:f>
                  </m:oMath>
                </a14:m>
                <a:r>
                  <a:rPr lang="en-US" sz="4400" b="1" dirty="0">
                    <a:solidFill>
                      <a:srgbClr val="FF0000"/>
                    </a:solidFill>
                  </a:rPr>
                  <a:t>  = </a:t>
                </a:r>
                <a14:m>
                  <m:oMath xmlns:m="http://schemas.openxmlformats.org/officeDocument/2006/math">
                    <m:f>
                      <m:fPr>
                        <m:ctrlPr>
                          <a:rPr lang="en-US" sz="4400" b="1" i="1">
                            <a:solidFill>
                              <a:srgbClr val="FF0000"/>
                            </a:solidFill>
                            <a:latin typeface="Cambria Math" panose="02040503050406030204" pitchFamily="18" charset="0"/>
                          </a:rPr>
                        </m:ctrlPr>
                      </m:fPr>
                      <m:num>
                        <m:r>
                          <a:rPr lang="en-US" sz="4400" b="1" i="1">
                            <a:solidFill>
                              <a:srgbClr val="FF0000"/>
                            </a:solidFill>
                            <a:latin typeface="Cambria Math" panose="02040503050406030204" pitchFamily="18" charset="0"/>
                          </a:rPr>
                          <m:t>𝟏</m:t>
                        </m:r>
                      </m:num>
                      <m:den>
                        <m:r>
                          <a:rPr lang="en-US" sz="4400" b="1" i="1" smtClean="0">
                            <a:solidFill>
                              <a:srgbClr val="FF0000"/>
                            </a:solidFill>
                            <a:latin typeface="Cambria Math" panose="02040503050406030204" pitchFamily="18" charset="0"/>
                          </a:rPr>
                          <m:t>𝟐𝟎</m:t>
                        </m:r>
                      </m:den>
                    </m:f>
                  </m:oMath>
                </a14:m>
                <a:endParaRPr lang="en-US" sz="3600" dirty="0">
                  <a:solidFill>
                    <a:srgbClr val="FF0000"/>
                  </a:solidFill>
                </a:endParaRPr>
              </a:p>
            </p:txBody>
          </p:sp>
        </mc:Choice>
        <mc:Fallback>
          <p:sp>
            <p:nvSpPr>
              <p:cNvPr id="6" name="TextBox 5">
                <a:extLst>
                  <a:ext uri="{FF2B5EF4-FFF2-40B4-BE49-F238E27FC236}">
                    <a16:creationId xmlns:a16="http://schemas.microsoft.com/office/drawing/2014/main" id="{E1C08831-7C8B-4007-8046-F4CEDDAF9A02}"/>
                  </a:ext>
                </a:extLst>
              </p:cNvPr>
              <p:cNvSpPr txBox="1">
                <a:spLocks noRot="1" noChangeAspect="1" noMove="1" noResize="1" noEditPoints="1" noAdjustHandles="1" noChangeArrowheads="1" noChangeShapeType="1" noTextEdit="1"/>
              </p:cNvSpPr>
              <p:nvPr/>
            </p:nvSpPr>
            <p:spPr>
              <a:xfrm>
                <a:off x="457200" y="3150885"/>
                <a:ext cx="5234354" cy="1080424"/>
              </a:xfrm>
              <a:prstGeom prst="rect">
                <a:avLst/>
              </a:prstGeom>
              <a:blipFill>
                <a:blip r:embed="rId3"/>
                <a:stretch>
                  <a:fillRect l="-4657" b="-1129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A7D034A5-65E7-45F7-B431-3EA49128A378}"/>
                  </a:ext>
                </a:extLst>
              </p:cNvPr>
              <p:cNvSpPr txBox="1"/>
              <p:nvPr/>
            </p:nvSpPr>
            <p:spPr>
              <a:xfrm>
                <a:off x="4724400" y="4793486"/>
                <a:ext cx="4620065" cy="1109791"/>
              </a:xfrm>
              <a:prstGeom prst="rect">
                <a:avLst/>
              </a:prstGeom>
              <a:noFill/>
            </p:spPr>
            <p:txBody>
              <a:bodyPr wrap="square">
                <a:spAutoFit/>
              </a:bodyPr>
              <a:lstStyle/>
              <a:p>
                <a:r>
                  <a:rPr lang="en-US" sz="4400" b="1" dirty="0" smtClean="0">
                    <a:solidFill>
                      <a:srgbClr val="FF0000"/>
                    </a:solidFill>
                  </a:rPr>
                  <a:t>90% </a:t>
                </a:r>
                <a:r>
                  <a:rPr lang="en-US" sz="4400" b="1" dirty="0">
                    <a:solidFill>
                      <a:srgbClr val="FF0000"/>
                    </a:solidFill>
                  </a:rPr>
                  <a:t>= </a:t>
                </a:r>
                <a14:m>
                  <m:oMath xmlns:m="http://schemas.openxmlformats.org/officeDocument/2006/math">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𝟗𝟎</m:t>
                        </m:r>
                      </m:num>
                      <m:den>
                        <m:r>
                          <a:rPr lang="en-US" sz="4400" b="1" i="1">
                            <a:solidFill>
                              <a:srgbClr val="FF0000"/>
                            </a:solidFill>
                            <a:latin typeface="Cambria Math" panose="02040503050406030204" pitchFamily="18" charset="0"/>
                          </a:rPr>
                          <m:t>𝟏𝟎𝟎</m:t>
                        </m:r>
                      </m:den>
                    </m:f>
                  </m:oMath>
                </a14:m>
                <a:r>
                  <a:rPr lang="en-US" sz="4400" b="1" dirty="0">
                    <a:solidFill>
                      <a:srgbClr val="FF0000"/>
                    </a:solidFill>
                  </a:rPr>
                  <a:t>  = </a:t>
                </a:r>
                <a14:m>
                  <m:oMath xmlns:m="http://schemas.openxmlformats.org/officeDocument/2006/math">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𝟗</m:t>
                        </m:r>
                      </m:num>
                      <m:den>
                        <m:r>
                          <a:rPr lang="en-US" sz="4400" b="1" i="1" smtClean="0">
                            <a:solidFill>
                              <a:srgbClr val="FF0000"/>
                            </a:solidFill>
                            <a:latin typeface="Cambria Math" panose="02040503050406030204" pitchFamily="18" charset="0"/>
                          </a:rPr>
                          <m:t>𝟏𝟎</m:t>
                        </m:r>
                      </m:den>
                    </m:f>
                  </m:oMath>
                </a14:m>
                <a:endParaRPr lang="en-US" sz="3600" dirty="0">
                  <a:solidFill>
                    <a:srgbClr val="FF0000"/>
                  </a:solidFill>
                </a:endParaRPr>
              </a:p>
            </p:txBody>
          </p:sp>
        </mc:Choice>
        <mc:Fallback>
          <p:sp>
            <p:nvSpPr>
              <p:cNvPr id="7" name="TextBox 6">
                <a:extLst>
                  <a:ext uri="{FF2B5EF4-FFF2-40B4-BE49-F238E27FC236}">
                    <a16:creationId xmlns:a16="http://schemas.microsoft.com/office/drawing/2014/main" id="{A7D034A5-65E7-45F7-B431-3EA49128A378}"/>
                  </a:ext>
                </a:extLst>
              </p:cNvPr>
              <p:cNvSpPr txBox="1">
                <a:spLocks noRot="1" noChangeAspect="1" noMove="1" noResize="1" noEditPoints="1" noAdjustHandles="1" noChangeArrowheads="1" noChangeShapeType="1" noTextEdit="1"/>
              </p:cNvSpPr>
              <p:nvPr/>
            </p:nvSpPr>
            <p:spPr>
              <a:xfrm>
                <a:off x="4724400" y="4793486"/>
                <a:ext cx="4620065" cy="1109791"/>
              </a:xfrm>
              <a:prstGeom prst="rect">
                <a:avLst/>
              </a:prstGeom>
              <a:blipFill>
                <a:blip r:embed="rId4"/>
                <a:stretch>
                  <a:fillRect l="-5277" b="-7143"/>
                </a:stretch>
              </a:blipFill>
            </p:spPr>
            <p:txBody>
              <a:bodyPr/>
              <a:lstStyle/>
              <a:p>
                <a:r>
                  <a:rPr lang="en-US">
                    <a:noFill/>
                  </a:rPr>
                  <a:t> </a:t>
                </a:r>
              </a:p>
            </p:txBody>
          </p:sp>
        </mc:Fallback>
      </mc:AlternateContent>
      <p:sp>
        <p:nvSpPr>
          <p:cNvPr id="8" name="Rectangle 4">
            <a:extLst>
              <a:ext uri="{FF2B5EF4-FFF2-40B4-BE49-F238E27FC236}">
                <a16:creationId xmlns:a16="http://schemas.microsoft.com/office/drawing/2014/main" id="{DCD0AB09-283E-4B8E-8F08-B729E2FF2945}"/>
              </a:ext>
            </a:extLst>
          </p:cNvPr>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1C08831-7C8B-4007-8046-F4CEDDAF9A02}"/>
                  </a:ext>
                </a:extLst>
              </p:cNvPr>
              <p:cNvSpPr txBox="1"/>
              <p:nvPr/>
            </p:nvSpPr>
            <p:spPr>
              <a:xfrm>
                <a:off x="4800600" y="3001942"/>
                <a:ext cx="5234354" cy="1757532"/>
              </a:xfrm>
              <a:prstGeom prst="rect">
                <a:avLst/>
              </a:prstGeom>
              <a:noFill/>
            </p:spPr>
            <p:txBody>
              <a:bodyPr wrap="square">
                <a:spAutoFit/>
              </a:bodyPr>
              <a:lstStyle/>
              <a:p>
                <a:r>
                  <a:rPr lang="en-US" sz="4400" b="1" dirty="0" smtClean="0">
                    <a:solidFill>
                      <a:srgbClr val="FF0000"/>
                    </a:solidFill>
                  </a:rPr>
                  <a:t>30% </a:t>
                </a:r>
                <a:r>
                  <a:rPr lang="en-US" sz="4400" b="1" dirty="0">
                    <a:solidFill>
                      <a:srgbClr val="FF0000"/>
                    </a:solidFill>
                  </a:rPr>
                  <a:t>= </a:t>
                </a:r>
                <a14:m>
                  <m:oMath xmlns:m="http://schemas.openxmlformats.org/officeDocument/2006/math">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𝟑𝟎</m:t>
                        </m:r>
                      </m:num>
                      <m:den>
                        <m:r>
                          <a:rPr lang="en-US" sz="4400" b="1" i="1">
                            <a:solidFill>
                              <a:srgbClr val="FF0000"/>
                            </a:solidFill>
                            <a:latin typeface="Cambria Math" panose="02040503050406030204" pitchFamily="18" charset="0"/>
                          </a:rPr>
                          <m:t>𝟏𝟎𝟎</m:t>
                        </m:r>
                      </m:den>
                    </m:f>
                  </m:oMath>
                </a14:m>
                <a:r>
                  <a:rPr lang="en-US" sz="4400" b="1" dirty="0">
                    <a:solidFill>
                      <a:srgbClr val="FF0000"/>
                    </a:solidFill>
                  </a:rPr>
                  <a:t>  = </a:t>
                </a:r>
                <a14:m>
                  <m:oMath xmlns:m="http://schemas.openxmlformats.org/officeDocument/2006/math">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𝟑</m:t>
                        </m:r>
                      </m:num>
                      <m:den>
                        <m:r>
                          <a:rPr lang="en-US" sz="4400" b="1" i="1" smtClean="0">
                            <a:solidFill>
                              <a:srgbClr val="FF0000"/>
                            </a:solidFill>
                            <a:latin typeface="Cambria Math" panose="02040503050406030204" pitchFamily="18" charset="0"/>
                          </a:rPr>
                          <m:t>𝟏𝟎</m:t>
                        </m:r>
                      </m:den>
                    </m:f>
                  </m:oMath>
                </a14:m>
                <a:endParaRPr kumimoji="0" lang="en-US" sz="3600" b="1" i="0" u="none" strike="noStrike" kern="1200" cap="none" spc="0" normalizeH="0" baseline="0" noProof="0" dirty="0">
                  <a:ln>
                    <a:noFill/>
                  </a:ln>
                  <a:solidFill>
                    <a:srgbClr val="FF0000"/>
                  </a:solidFill>
                  <a:effectLst/>
                  <a:uLnTx/>
                  <a:uFillTx/>
                </a:endParaRPr>
              </a:p>
              <a:p>
                <a:r>
                  <a:rPr kumimoji="0" lang="en-US" sz="4400" b="1" u="none" strike="noStrike" kern="1200" cap="none" spc="0" normalizeH="0" baseline="0" noProof="0" dirty="0">
                    <a:ln>
                      <a:noFill/>
                    </a:ln>
                    <a:solidFill>
                      <a:srgbClr val="00B050"/>
                    </a:solidFill>
                    <a:effectLst/>
                    <a:uLnTx/>
                    <a:uFillTx/>
                  </a:rPr>
                  <a:t>    </a:t>
                </a:r>
                <a:endParaRPr lang="en-US" sz="3600" dirty="0">
                  <a:solidFill>
                    <a:srgbClr val="FF0000"/>
                  </a:solidFill>
                </a:endParaRPr>
              </a:p>
            </p:txBody>
          </p:sp>
        </mc:Choice>
        <mc:Fallback>
          <p:sp>
            <p:nvSpPr>
              <p:cNvPr id="9" name="TextBox 8">
                <a:extLst>
                  <a:ext uri="{FF2B5EF4-FFF2-40B4-BE49-F238E27FC236}">
                    <a16:creationId xmlns:a16="http://schemas.microsoft.com/office/drawing/2014/main" id="{E1C08831-7C8B-4007-8046-F4CEDDAF9A02}"/>
                  </a:ext>
                </a:extLst>
              </p:cNvPr>
              <p:cNvSpPr txBox="1">
                <a:spLocks noRot="1" noChangeAspect="1" noMove="1" noResize="1" noEditPoints="1" noAdjustHandles="1" noChangeArrowheads="1" noChangeShapeType="1" noTextEdit="1"/>
              </p:cNvSpPr>
              <p:nvPr/>
            </p:nvSpPr>
            <p:spPr>
              <a:xfrm>
                <a:off x="4800600" y="3001942"/>
                <a:ext cx="5234354" cy="1757532"/>
              </a:xfrm>
              <a:prstGeom prst="rect">
                <a:avLst/>
              </a:prstGeom>
              <a:blipFill>
                <a:blip r:embed="rId5"/>
                <a:stretch>
                  <a:fillRect l="-47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E1C08831-7C8B-4007-8046-F4CEDDAF9A02}"/>
                  </a:ext>
                </a:extLst>
              </p:cNvPr>
              <p:cNvSpPr txBox="1"/>
              <p:nvPr/>
            </p:nvSpPr>
            <p:spPr>
              <a:xfrm>
                <a:off x="228600" y="4735304"/>
                <a:ext cx="5234354" cy="1080424"/>
              </a:xfrm>
              <a:prstGeom prst="rect">
                <a:avLst/>
              </a:prstGeom>
              <a:noFill/>
            </p:spPr>
            <p:txBody>
              <a:bodyPr wrap="square">
                <a:spAutoFit/>
              </a:bodyPr>
              <a:lstStyle/>
              <a:p>
                <a:r>
                  <a:rPr lang="en-US" sz="4400" b="1" dirty="0" smtClean="0">
                    <a:solidFill>
                      <a:srgbClr val="FF0000"/>
                    </a:solidFill>
                  </a:rPr>
                  <a:t>64% </a:t>
                </a:r>
                <a:r>
                  <a:rPr lang="en-US" sz="4400" b="1" dirty="0">
                    <a:solidFill>
                      <a:srgbClr val="FF0000"/>
                    </a:solidFill>
                  </a:rPr>
                  <a:t>= </a:t>
                </a:r>
                <a14:m>
                  <m:oMath xmlns:m="http://schemas.openxmlformats.org/officeDocument/2006/math">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𝟔𝟒</m:t>
                        </m:r>
                      </m:num>
                      <m:den>
                        <m:r>
                          <a:rPr lang="en-US" sz="4400" b="1" i="1">
                            <a:solidFill>
                              <a:srgbClr val="FF0000"/>
                            </a:solidFill>
                            <a:latin typeface="Cambria Math" panose="02040503050406030204" pitchFamily="18" charset="0"/>
                          </a:rPr>
                          <m:t>𝟏𝟎𝟎</m:t>
                        </m:r>
                      </m:den>
                    </m:f>
                  </m:oMath>
                </a14:m>
                <a:r>
                  <a:rPr lang="en-US" sz="4400" b="1" dirty="0">
                    <a:solidFill>
                      <a:srgbClr val="FF0000"/>
                    </a:solidFill>
                  </a:rPr>
                  <a:t>  = </a:t>
                </a:r>
                <a14:m>
                  <m:oMath xmlns:m="http://schemas.openxmlformats.org/officeDocument/2006/math">
                    <m:f>
                      <m:fPr>
                        <m:ctrlPr>
                          <a:rPr lang="en-US" sz="4400" b="1" i="1">
                            <a:solidFill>
                              <a:srgbClr val="FF0000"/>
                            </a:solidFill>
                            <a:latin typeface="Cambria Math" panose="02040503050406030204" pitchFamily="18" charset="0"/>
                          </a:rPr>
                        </m:ctrlPr>
                      </m:fPr>
                      <m:num>
                        <m:r>
                          <a:rPr lang="en-US" sz="4400" b="1" i="1">
                            <a:solidFill>
                              <a:srgbClr val="FF0000"/>
                            </a:solidFill>
                            <a:latin typeface="Cambria Math" panose="02040503050406030204" pitchFamily="18" charset="0"/>
                          </a:rPr>
                          <m:t>𝟏</m:t>
                        </m:r>
                        <m:r>
                          <a:rPr lang="en-US" sz="4400" b="1" i="1" smtClean="0">
                            <a:solidFill>
                              <a:srgbClr val="FF0000"/>
                            </a:solidFill>
                            <a:latin typeface="Cambria Math" panose="02040503050406030204" pitchFamily="18" charset="0"/>
                          </a:rPr>
                          <m:t>𝟔</m:t>
                        </m:r>
                      </m:num>
                      <m:den>
                        <m:r>
                          <a:rPr lang="en-US" sz="4400" b="1" i="1" smtClean="0">
                            <a:solidFill>
                              <a:srgbClr val="FF0000"/>
                            </a:solidFill>
                            <a:latin typeface="Cambria Math" panose="02040503050406030204" pitchFamily="18" charset="0"/>
                          </a:rPr>
                          <m:t>𝟐𝟓</m:t>
                        </m:r>
                      </m:den>
                    </m:f>
                  </m:oMath>
                </a14:m>
                <a:endParaRPr lang="en-US" sz="3600" dirty="0">
                  <a:solidFill>
                    <a:srgbClr val="FF0000"/>
                  </a:solidFill>
                </a:endParaRPr>
              </a:p>
            </p:txBody>
          </p:sp>
        </mc:Choice>
        <mc:Fallback>
          <p:sp>
            <p:nvSpPr>
              <p:cNvPr id="10" name="TextBox 9">
                <a:extLst>
                  <a:ext uri="{FF2B5EF4-FFF2-40B4-BE49-F238E27FC236}">
                    <a16:creationId xmlns:a16="http://schemas.microsoft.com/office/drawing/2014/main" id="{E1C08831-7C8B-4007-8046-F4CEDDAF9A02}"/>
                  </a:ext>
                </a:extLst>
              </p:cNvPr>
              <p:cNvSpPr txBox="1">
                <a:spLocks noRot="1" noChangeAspect="1" noMove="1" noResize="1" noEditPoints="1" noAdjustHandles="1" noChangeArrowheads="1" noChangeShapeType="1" noTextEdit="1"/>
              </p:cNvSpPr>
              <p:nvPr/>
            </p:nvSpPr>
            <p:spPr>
              <a:xfrm>
                <a:off x="228600" y="4735304"/>
                <a:ext cx="5234354" cy="1080424"/>
              </a:xfrm>
              <a:prstGeom prst="rect">
                <a:avLst/>
              </a:prstGeom>
              <a:blipFill>
                <a:blip r:embed="rId6"/>
                <a:stretch>
                  <a:fillRect l="-4779" b="-10169"/>
                </a:stretch>
              </a:blipFill>
            </p:spPr>
            <p:txBody>
              <a:bodyPr/>
              <a:lstStyle/>
              <a:p>
                <a:r>
                  <a:rPr lang="en-US">
                    <a:noFill/>
                  </a:rPr>
                  <a:t> </a:t>
                </a:r>
              </a:p>
            </p:txBody>
          </p:sp>
        </mc:Fallback>
      </mc:AlternateContent>
    </p:spTree>
    <p:extLst>
      <p:ext uri="{BB962C8B-B14F-4D97-AF65-F5344CB8AC3E}">
        <p14:creationId xmlns:p14="http://schemas.microsoft.com/office/powerpoint/2010/main" val="163778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p:bldP spid="7" grpId="0"/>
      <p:bldP spid="9" grpId="0"/>
      <p:bldP spid="10"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6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9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8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13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5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7.xml><?xml version="1.0" encoding="utf-8"?>
<a:theme xmlns:a="http://schemas.openxmlformats.org/drawingml/2006/main" name="7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8.xml><?xml version="1.0" encoding="utf-8"?>
<a:theme xmlns:a="http://schemas.openxmlformats.org/drawingml/2006/main" name="10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otalTime>745</TotalTime>
  <Words>699</Words>
  <Application>Microsoft Office PowerPoint</Application>
  <PresentationFormat>On-screen Show (4:3)</PresentationFormat>
  <Paragraphs>78</Paragraphs>
  <Slides>18</Slides>
  <Notes>0</Notes>
  <HiddenSlides>0</HiddenSlides>
  <MMClips>0</MMClips>
  <ScaleCrop>false</ScaleCrop>
  <HeadingPairs>
    <vt:vector size="6" baseType="variant">
      <vt:variant>
        <vt:lpstr>Fonts Used</vt:lpstr>
      </vt:variant>
      <vt:variant>
        <vt:i4>17</vt:i4>
      </vt:variant>
      <vt:variant>
        <vt:lpstr>Theme</vt:lpstr>
      </vt:variant>
      <vt:variant>
        <vt:i4>8</vt:i4>
      </vt:variant>
      <vt:variant>
        <vt:lpstr>Slide Titles</vt:lpstr>
      </vt:variant>
      <vt:variant>
        <vt:i4>18</vt:i4>
      </vt:variant>
    </vt:vector>
  </HeadingPairs>
  <TitlesOfParts>
    <vt:vector size="43" baseType="lpstr">
      <vt:lpstr>.VnTime</vt:lpstr>
      <vt:lpstr>Aaril</vt:lpstr>
      <vt:lpstr>Arial</vt:lpstr>
      <vt:lpstr>Calibri</vt:lpstr>
      <vt:lpstr>Cambria Math</vt:lpstr>
      <vt:lpstr>Courier New</vt:lpstr>
      <vt:lpstr>Franklin Gothic Book</vt:lpstr>
      <vt:lpstr>Franklin Gothic Medium</vt:lpstr>
      <vt:lpstr>Impact</vt:lpstr>
      <vt:lpstr>华文楷体</vt:lpstr>
      <vt:lpstr>Tahoma</vt:lpstr>
      <vt:lpstr>Times New Roman</vt:lpstr>
      <vt:lpstr>Tohama</vt:lpstr>
      <vt:lpstr>Trebuchet MS</vt:lpstr>
      <vt:lpstr>VnBangkok</vt:lpstr>
      <vt:lpstr>VNbritannic</vt:lpstr>
      <vt:lpstr>Wingdings 2</vt:lpstr>
      <vt:lpstr>6_Trek</vt:lpstr>
      <vt:lpstr>9_Trek</vt:lpstr>
      <vt:lpstr>2_Trek</vt:lpstr>
      <vt:lpstr>8_Trek</vt:lpstr>
      <vt:lpstr>13_Trek</vt:lpstr>
      <vt:lpstr>5_Trek</vt:lpstr>
      <vt:lpstr>7_Trek</vt:lpstr>
      <vt:lpstr>10_Trek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69</cp:revision>
  <dcterms:created xsi:type="dcterms:W3CDTF">2021-11-29T08:29:15Z</dcterms:created>
  <dcterms:modified xsi:type="dcterms:W3CDTF">2024-08-26T14:34:13Z</dcterms:modified>
</cp:coreProperties>
</file>