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47" r:id="rId2"/>
  </p:sldMasterIdLst>
  <p:notesMasterIdLst>
    <p:notesMasterId r:id="rId29"/>
  </p:notesMasterIdLst>
  <p:handoutMasterIdLst>
    <p:handoutMasterId r:id="rId30"/>
  </p:handoutMasterIdLst>
  <p:sldIdLst>
    <p:sldId id="283" r:id="rId3"/>
    <p:sldId id="383" r:id="rId4"/>
    <p:sldId id="350" r:id="rId5"/>
    <p:sldId id="352" r:id="rId6"/>
    <p:sldId id="351" r:id="rId7"/>
    <p:sldId id="353" r:id="rId8"/>
    <p:sldId id="354" r:id="rId9"/>
    <p:sldId id="365" r:id="rId10"/>
    <p:sldId id="366" r:id="rId11"/>
    <p:sldId id="403" r:id="rId12"/>
    <p:sldId id="371" r:id="rId13"/>
    <p:sldId id="404" r:id="rId14"/>
    <p:sldId id="373" r:id="rId15"/>
    <p:sldId id="405" r:id="rId16"/>
    <p:sldId id="406" r:id="rId17"/>
    <p:sldId id="407" r:id="rId18"/>
    <p:sldId id="382" r:id="rId19"/>
    <p:sldId id="398" r:id="rId20"/>
    <p:sldId id="399" r:id="rId21"/>
    <p:sldId id="313" r:id="rId22"/>
    <p:sldId id="408" r:id="rId23"/>
    <p:sldId id="409" r:id="rId24"/>
    <p:sldId id="410" r:id="rId25"/>
    <p:sldId id="411" r:id="rId26"/>
    <p:sldId id="412" r:id="rId27"/>
    <p:sldId id="413" r:id="rId28"/>
  </p:sldIdLst>
  <p:sldSz cx="12190413"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FFFF"/>
    <a:srgbClr val="F3F3F3"/>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9" autoAdjust="0"/>
    <p:restoredTop sz="96448" autoAdjust="0"/>
  </p:normalViewPr>
  <p:slideViewPr>
    <p:cSldViewPr snapToGrid="0">
      <p:cViewPr varScale="1">
        <p:scale>
          <a:sx n="63" d="100"/>
          <a:sy n="63" d="100"/>
        </p:scale>
        <p:origin x="728"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E1B24-F7CC-443F-8B66-2C8156116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DFCE34-02C9-44C8-AA47-613550F72E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B79988-8BC1-42FF-908B-A504A3FEE998}" type="datetimeFigureOut">
              <a:rPr lang="en-US" smtClean="0"/>
              <a:t>12/16/2025</a:t>
            </a:fld>
            <a:endParaRPr lang="en-US"/>
          </a:p>
        </p:txBody>
      </p:sp>
      <p:sp>
        <p:nvSpPr>
          <p:cNvPr id="4" name="Footer Placeholder 3">
            <a:extLst>
              <a:ext uri="{FF2B5EF4-FFF2-40B4-BE49-F238E27FC236}">
                <a16:creationId xmlns:a16="http://schemas.microsoft.com/office/drawing/2014/main" id="{349E5B02-1408-4868-8563-25B9DDC4E5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E6725B-3AD9-4E86-86E4-1DB9728D09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3A76D1-CAAF-4673-A94C-F0D20D6EC949}" type="slidenum">
              <a:rPr lang="en-US" smtClean="0"/>
              <a:t>‹#›</a:t>
            </a:fld>
            <a:endParaRPr lang="en-US"/>
          </a:p>
        </p:txBody>
      </p:sp>
    </p:spTree>
    <p:extLst>
      <p:ext uri="{BB962C8B-B14F-4D97-AF65-F5344CB8AC3E}">
        <p14:creationId xmlns:p14="http://schemas.microsoft.com/office/powerpoint/2010/main" val="2793789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3EE565E3-F375-40ED-B1B5-6AD16705FE42}" type="datetimeFigureOut">
              <a:rPr lang="zh-CN" altLang="en-US" smtClean="0"/>
              <a:pPr/>
              <a:t>2025/12/16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0558FB77-EF15-449C-9908-6055D3588229}" type="slidenum">
              <a:rPr lang="zh-CN" altLang="en-US" smtClean="0"/>
              <a:pPr/>
              <a:t>‹#›</a:t>
            </a:fld>
            <a:endParaRPr lang="zh-CN" altLang="en-US"/>
          </a:p>
        </p:txBody>
      </p:sp>
    </p:spTree>
    <p:extLst>
      <p:ext uri="{BB962C8B-B14F-4D97-AF65-F5344CB8AC3E}">
        <p14:creationId xmlns:p14="http://schemas.microsoft.com/office/powerpoint/2010/main" val="406604674"/>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UTM Avo" panose="02040603050506020204" pitchFamily="18" charset="0"/>
        <a:ea typeface="+mn-ea"/>
        <a:cs typeface="+mn-cs"/>
      </a:defRPr>
    </a:lvl1pPr>
    <a:lvl2pPr marL="609539" algn="l" defTabSz="1219078" rtl="0" eaLnBrk="1" latinLnBrk="0" hangingPunct="1">
      <a:defRPr sz="1600" kern="1200">
        <a:solidFill>
          <a:schemeClr val="tx1"/>
        </a:solidFill>
        <a:latin typeface="UTM Avo" panose="02040603050506020204" pitchFamily="18" charset="0"/>
        <a:ea typeface="+mn-ea"/>
        <a:cs typeface="+mn-cs"/>
      </a:defRPr>
    </a:lvl2pPr>
    <a:lvl3pPr marL="1219078" algn="l" defTabSz="1219078" rtl="0" eaLnBrk="1" latinLnBrk="0" hangingPunct="1">
      <a:defRPr sz="1600" kern="1200">
        <a:solidFill>
          <a:schemeClr val="tx1"/>
        </a:solidFill>
        <a:latin typeface="UTM Avo" panose="02040603050506020204" pitchFamily="18" charset="0"/>
        <a:ea typeface="+mn-ea"/>
        <a:cs typeface="+mn-cs"/>
      </a:defRPr>
    </a:lvl3pPr>
    <a:lvl4pPr marL="1828617" algn="l" defTabSz="1219078" rtl="0" eaLnBrk="1" latinLnBrk="0" hangingPunct="1">
      <a:defRPr sz="1600" kern="1200">
        <a:solidFill>
          <a:schemeClr val="tx1"/>
        </a:solidFill>
        <a:latin typeface="UTM Avo" panose="02040603050506020204" pitchFamily="18" charset="0"/>
        <a:ea typeface="+mn-ea"/>
        <a:cs typeface="+mn-cs"/>
      </a:defRPr>
    </a:lvl4pPr>
    <a:lvl5pPr marL="2438156" algn="l" defTabSz="1219078" rtl="0" eaLnBrk="1" latinLnBrk="0" hangingPunct="1">
      <a:defRPr sz="1600" kern="1200">
        <a:solidFill>
          <a:schemeClr val="tx1"/>
        </a:solidFill>
        <a:latin typeface="UTM Avo" panose="02040603050506020204" pitchFamily="18" charset="0"/>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chữ cái ở thùng để chọn đáp án</a:t>
            </a:r>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4</a:t>
            </a:fld>
            <a:endParaRPr lang="zh-CN" altLang="en-US"/>
          </a:p>
        </p:txBody>
      </p:sp>
    </p:spTree>
    <p:extLst>
      <p:ext uri="{BB962C8B-B14F-4D97-AF65-F5344CB8AC3E}">
        <p14:creationId xmlns:p14="http://schemas.microsoft.com/office/powerpoint/2010/main" val="285863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078" rtl="0" eaLnBrk="1" fontAlgn="auto" latinLnBrk="0" hangingPunct="1">
              <a:lnSpc>
                <a:spcPct val="100000"/>
              </a:lnSpc>
              <a:spcBef>
                <a:spcPts val="0"/>
              </a:spcBef>
              <a:spcAft>
                <a:spcPts val="0"/>
              </a:spcAft>
              <a:buClrTx/>
              <a:buSzTx/>
              <a:buFontTx/>
              <a:buNone/>
              <a:tabLst/>
              <a:defRPr/>
            </a:pPr>
            <a:r>
              <a:rPr lang="en-US"/>
              <a:t>Bấm vào chữ cái ở thùng để chọn đáp án</a:t>
            </a:r>
          </a:p>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5</a:t>
            </a:fld>
            <a:endParaRPr lang="zh-CN" altLang="en-US"/>
          </a:p>
        </p:txBody>
      </p:sp>
    </p:spTree>
    <p:extLst>
      <p:ext uri="{BB962C8B-B14F-4D97-AF65-F5344CB8AC3E}">
        <p14:creationId xmlns:p14="http://schemas.microsoft.com/office/powerpoint/2010/main" val="283130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078" rtl="0" eaLnBrk="1" fontAlgn="auto" latinLnBrk="0" hangingPunct="1">
              <a:lnSpc>
                <a:spcPct val="100000"/>
              </a:lnSpc>
              <a:spcBef>
                <a:spcPts val="0"/>
              </a:spcBef>
              <a:spcAft>
                <a:spcPts val="0"/>
              </a:spcAft>
              <a:buClrTx/>
              <a:buSzTx/>
              <a:buFontTx/>
              <a:buNone/>
              <a:tabLst/>
              <a:defRPr/>
            </a:pPr>
            <a:r>
              <a:rPr lang="en-US"/>
              <a:t>Bấm vào chữ cái ở thùng để chọn đáp án</a:t>
            </a:r>
          </a:p>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6</a:t>
            </a:fld>
            <a:endParaRPr lang="zh-CN" altLang="en-US"/>
          </a:p>
        </p:txBody>
      </p:sp>
    </p:spTree>
    <p:extLst>
      <p:ext uri="{BB962C8B-B14F-4D97-AF65-F5344CB8AC3E}">
        <p14:creationId xmlns:p14="http://schemas.microsoft.com/office/powerpoint/2010/main" val="64598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7</a:t>
            </a:fld>
            <a:endParaRPr lang="zh-CN" altLang="en-US"/>
          </a:p>
        </p:txBody>
      </p:sp>
    </p:spTree>
    <p:extLst>
      <p:ext uri="{BB962C8B-B14F-4D97-AF65-F5344CB8AC3E}">
        <p14:creationId xmlns:p14="http://schemas.microsoft.com/office/powerpoint/2010/main" val="1856712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12/16/2025</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610864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44472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54828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60"/>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6"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97575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60"/>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696"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20251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846364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37306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 y="4119"/>
            <a:ext cx="12190413" cy="6860032"/>
          </a:xfrm>
          <a:prstGeom prst="rect">
            <a:avLst/>
          </a:prstGeom>
        </p:spPr>
      </p:pic>
      <p:sp>
        <p:nvSpPr>
          <p:cNvPr id="7" name="矩形 6"/>
          <p:cNvSpPr/>
          <p:nvPr userDrawn="1"/>
        </p:nvSpPr>
        <p:spPr>
          <a:xfrm>
            <a:off x="3225624" y="35"/>
            <a:ext cx="6267813" cy="580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pitchFamily="18" charset="0"/>
            </a:endParaRPr>
          </a:p>
        </p:txBody>
      </p:sp>
    </p:spTree>
    <p:extLst>
      <p:ext uri="{BB962C8B-B14F-4D97-AF65-F5344CB8AC3E}">
        <p14:creationId xmlns:p14="http://schemas.microsoft.com/office/powerpoint/2010/main" val="1441754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18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9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 y="0"/>
            <a:ext cx="12190413" cy="6858000"/>
          </a:xfrm>
          <a:prstGeom prst="rect">
            <a:avLst/>
          </a:prstGeom>
        </p:spPr>
      </p:pic>
      <p:sp>
        <p:nvSpPr>
          <p:cNvPr id="11" name="文本框 2"/>
          <p:cNvSpPr txBox="1"/>
          <p:nvPr userDrawn="1"/>
        </p:nvSpPr>
        <p:spPr>
          <a:xfrm>
            <a:off x="258820" y="550277"/>
            <a:ext cx="3286812" cy="392405"/>
          </a:xfrm>
          <a:prstGeom prst="rect">
            <a:avLst/>
          </a:prstGeom>
          <a:noFill/>
        </p:spPr>
        <p:txBody>
          <a:bodyPr wrap="square" lIns="68571" tIns="34285" rIns="68571" bIns="34285" rtlCol="0">
            <a:spAutoFit/>
          </a:bodyPr>
          <a:lstStyle/>
          <a:p>
            <a:pPr algn="ctr"/>
            <a:r>
              <a:rPr lang="zh-CN" altLang="en-US" sz="2100" b="1" dirty="0">
                <a:solidFill>
                  <a:schemeClr val="accent1"/>
                </a:solidFill>
                <a:latin typeface="微软雅黑" pitchFamily="34" charset="-122"/>
                <a:ea typeface="微软雅黑" pitchFamily="34" charset="-122"/>
              </a:rPr>
              <a:t>点击输入标题内容</a:t>
            </a:r>
          </a:p>
        </p:txBody>
      </p:sp>
    </p:spTree>
    <p:extLst>
      <p:ext uri="{BB962C8B-B14F-4D97-AF65-F5344CB8AC3E}">
        <p14:creationId xmlns:p14="http://schemas.microsoft.com/office/powerpoint/2010/main" val="1640241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
            <a:ext cx="12190413" cy="6857999"/>
          </a:xfrm>
          <a:prstGeom prst="rect">
            <a:avLst/>
          </a:prstGeom>
          <a:noFill/>
          <a:ln>
            <a:noFill/>
          </a:ln>
        </p:spPr>
      </p:pic>
      <p:sp>
        <p:nvSpPr>
          <p:cNvPr id="23" name="Google Shape;23;p8"/>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12/16/2025</a:t>
            </a:fld>
            <a:endParaRPr lang="en-US"/>
          </a:p>
        </p:txBody>
      </p:sp>
      <p:sp>
        <p:nvSpPr>
          <p:cNvPr id="24" name="Google Shape;24;p8"/>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1557993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12/16/2025</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4194431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35" y="-90897"/>
            <a:ext cx="12612048"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029" y="1930595"/>
            <a:ext cx="85191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973965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10" y="1"/>
            <a:ext cx="12183293"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32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74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188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1" y="4"/>
            <a:ext cx="12190412"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752" y="1709759"/>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752" y="458948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223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003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96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689" y="457200"/>
            <a:ext cx="39317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2513" y="98744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68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264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689" y="457200"/>
            <a:ext cx="393172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2513" y="987446"/>
            <a:ext cx="617139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68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91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0413" cy="6858000"/>
          </a:xfrm>
          <a:prstGeom prst="rect">
            <a:avLst/>
          </a:prstGeom>
          <a:noFill/>
          <a:ln>
            <a:noFill/>
          </a:ln>
        </p:spPr>
      </p:pic>
      <p:sp>
        <p:nvSpPr>
          <p:cNvPr id="30" name="Google Shape;30;p9"/>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12/16/2025</a:t>
            </a:fld>
            <a:endParaRPr lang="en-US"/>
          </a:p>
        </p:txBody>
      </p:sp>
      <p:sp>
        <p:nvSpPr>
          <p:cNvPr id="31" name="Google Shape;31;p9"/>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3175090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661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3764" y="365125"/>
            <a:ext cx="262855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181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689" y="365129"/>
            <a:ext cx="1051423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68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68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1407"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1407"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2714380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12/16/2025</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23942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0" y="0"/>
            <a:ext cx="12190413" cy="6858000"/>
          </a:xfrm>
          <a:prstGeom prst="rect">
            <a:avLst/>
          </a:prstGeom>
          <a:noFill/>
          <a:ln>
            <a:noFill/>
          </a:ln>
        </p:spPr>
      </p:pic>
      <p:sp>
        <p:nvSpPr>
          <p:cNvPr id="37" name="Google Shape;37;p10"/>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12/16/2025</a:t>
            </a:fld>
            <a:endParaRPr lang="en-US"/>
          </a:p>
        </p:txBody>
      </p:sp>
      <p:sp>
        <p:nvSpPr>
          <p:cNvPr id="38" name="Google Shape;38;p10"/>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4202117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5124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17206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9" y="1709773"/>
            <a:ext cx="10514231"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759" y="4589498"/>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82696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0830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96" y="365129"/>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96"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4" name="Content Placeholder 3"/>
          <p:cNvSpPr>
            <a:spLocks noGrp="1"/>
          </p:cNvSpPr>
          <p:nvPr>
            <p:ph sz="half" idx="2"/>
          </p:nvPr>
        </p:nvSpPr>
        <p:spPr>
          <a:xfrm>
            <a:off x="839696"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4"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6" name="Content Placeholder 5"/>
          <p:cNvSpPr>
            <a:spLocks noGrp="1"/>
          </p:cNvSpPr>
          <p:nvPr>
            <p:ph sz="quarter" idx="4"/>
          </p:nvPr>
        </p:nvSpPr>
        <p:spPr>
          <a:xfrm>
            <a:off x="6171414"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F20FC-145E-4034-86AC-8B4FEA629A51}" type="datetimeFigureOut">
              <a:rPr lang="zh-CN" altLang="en-US" smtClean="0"/>
              <a:t>2025/12/16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04893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08" y="365129"/>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108"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8" y="6356385"/>
            <a:ext cx="2742843"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CE2F20FC-145E-4034-86AC-8B4FEA629A51}" type="datetimeFigureOut">
              <a:rPr lang="zh-CN" altLang="en-US" smtClean="0"/>
              <a:pPr/>
              <a:t>2025/12/16</a:t>
            </a:fld>
            <a:endParaRPr lang="zh-CN" altLang="en-US"/>
          </a:p>
        </p:txBody>
      </p:sp>
      <p:sp>
        <p:nvSpPr>
          <p:cNvPr id="5" name="Footer Placeholder 4"/>
          <p:cNvSpPr>
            <a:spLocks noGrp="1"/>
          </p:cNvSpPr>
          <p:nvPr>
            <p:ph type="ftr" sz="quarter" idx="3"/>
          </p:nvPr>
        </p:nvSpPr>
        <p:spPr>
          <a:xfrm>
            <a:off x="4038075" y="6356385"/>
            <a:ext cx="4114264"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zh-CN" altLang="en-US"/>
          </a:p>
        </p:txBody>
      </p:sp>
      <p:sp>
        <p:nvSpPr>
          <p:cNvPr id="6" name="Slide Number Placeholder 5"/>
          <p:cNvSpPr>
            <a:spLocks noGrp="1"/>
          </p:cNvSpPr>
          <p:nvPr>
            <p:ph type="sldNum" sz="quarter" idx="4"/>
          </p:nvPr>
        </p:nvSpPr>
        <p:spPr>
          <a:xfrm>
            <a:off x="8609479" y="6356385"/>
            <a:ext cx="2742843"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299948875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694" r:id="rId16"/>
    <p:sldLayoutId id="2147483693" r:id="rId17"/>
    <p:sldLayoutId id="2147483692" r:id="rId18"/>
    <p:sldLayoutId id="2147483687" r:id="rId19"/>
    <p:sldLayoutId id="2147483867" r:id="rId20"/>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101" y="365129"/>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101"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101" y="635637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1C8935-5503-46B3-AA64-FDD06962785D}" type="datetimeFigureOut">
              <a:rPr lang="en-US" smtClean="0">
                <a:solidFill>
                  <a:prstClr val="black">
                    <a:tint val="75000"/>
                  </a:prstClr>
                </a:solidFill>
              </a:rPr>
              <a:pPr defTabSz="914400"/>
              <a:t>12/16/2025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075" y="635637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09479" y="635637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306B73E-E889-4101-943F-C932486AC50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0745245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8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5.xml"/><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1.mp3"/><Relationship Id="rId7" Type="http://schemas.openxmlformats.org/officeDocument/2006/relationships/image" Target="../media/image3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35.png"/><Relationship Id="rId4" Type="http://schemas.openxmlformats.org/officeDocument/2006/relationships/audio" Target="../media/media1.mp3"/><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1.mp3"/><Relationship Id="rId7" Type="http://schemas.openxmlformats.org/officeDocument/2006/relationships/image" Target="../media/image3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11" Type="http://schemas.openxmlformats.org/officeDocument/2006/relationships/image" Target="../media/image35.png"/><Relationship Id="rId5" Type="http://schemas.openxmlformats.org/officeDocument/2006/relationships/slideLayout" Target="../slideLayouts/slideLayout25.xml"/><Relationship Id="rId10" Type="http://schemas.openxmlformats.org/officeDocument/2006/relationships/image" Target="../media/image34.png"/><Relationship Id="rId4" Type="http://schemas.openxmlformats.org/officeDocument/2006/relationships/audio" Target="../media/media1.mp3"/><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1.mp3"/><Relationship Id="rId7" Type="http://schemas.openxmlformats.org/officeDocument/2006/relationships/image" Target="../media/image3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35.png"/><Relationship Id="rId4" Type="http://schemas.openxmlformats.org/officeDocument/2006/relationships/audio" Target="../media/media1.mp3"/><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1.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35.png"/><Relationship Id="rId4" Type="http://schemas.openxmlformats.org/officeDocument/2006/relationships/audio" Target="../media/media1.mp3"/><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2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6.png"/><Relationship Id="rId1" Type="http://schemas.openxmlformats.org/officeDocument/2006/relationships/slideLayout" Target="../slideLayouts/slideLayout2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png"/><Relationship Id="rId1" Type="http://schemas.openxmlformats.org/officeDocument/2006/relationships/slideLayout" Target="../slideLayouts/slideLayout23.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8450090" y="44631"/>
            <a:ext cx="2563522" cy="584775"/>
          </a:xfrm>
          <a:prstGeom prst="rect">
            <a:avLst/>
          </a:prstGeom>
        </p:spPr>
        <p:txBody>
          <a:bodyPr wrap="none">
            <a:spAutoFit/>
          </a:bodyPr>
          <a:lstStyle/>
          <a:p>
            <a:pPr defTabSz="914309">
              <a:defRPr/>
            </a:pPr>
            <a:r>
              <a:rPr lang="en-US" sz="32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0256952" y="629329"/>
            <a:ext cx="990976" cy="461665"/>
          </a:xfrm>
          <a:prstGeom prst="rect">
            <a:avLst/>
          </a:prstGeom>
        </p:spPr>
        <p:txBody>
          <a:bodyPr wrap="none">
            <a:spAutoFit/>
          </a:bodyPr>
          <a:lstStyle/>
          <a:p>
            <a:pPr algn="ctr" defTabSz="914309">
              <a:defRPr/>
            </a:pPr>
            <a:r>
              <a:rPr lang="en-US" sz="2400" err="1">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endParaRPr lang="en-US" sz="24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BDA144B1-BC48-4FB5-81A0-5EEE0F41D92F}"/>
              </a:ext>
            </a:extLst>
          </p:cNvPr>
          <p:cNvSpPr/>
          <p:nvPr/>
        </p:nvSpPr>
        <p:spPr>
          <a:xfrm>
            <a:off x="1039512" y="2587854"/>
            <a:ext cx="10671511" cy="1785104"/>
          </a:xfrm>
          <a:prstGeom prst="rect">
            <a:avLst/>
          </a:prstGeom>
        </p:spPr>
        <p:txBody>
          <a:bodyPr wrap="none">
            <a:spAutoFit/>
          </a:bodyPr>
          <a:lstStyle/>
          <a:p>
            <a:pPr algn="ctr" defTabSz="914309">
              <a:defRPr/>
            </a:pPr>
            <a:r>
              <a:rPr lang="en-US" sz="5500" b="1">
                <a:solidFill>
                  <a:srgbClr val="002060"/>
                </a:solidFill>
                <a:latin typeface="UTM Avo" panose="02040603050506020204" pitchFamily="18" charset="0"/>
                <a:cs typeface="Arial" panose="020B0604020202020204" pitchFamily="34" charset="0"/>
              </a:rPr>
              <a:t>Tuần 15:</a:t>
            </a:r>
          </a:p>
          <a:p>
            <a:pPr algn="ctr" defTabSz="914309">
              <a:defRPr/>
            </a:pPr>
            <a:r>
              <a:rPr lang="en-US" sz="5500" b="1">
                <a:solidFill>
                  <a:srgbClr val="FF0000"/>
                </a:solidFill>
                <a:latin typeface="UTM Avo" panose="02040603050506020204" pitchFamily="18" charset="0"/>
                <a:cs typeface="Arial" panose="020B0604020202020204" pitchFamily="34" charset="0"/>
              </a:rPr>
              <a:t>Bài đọc 2: Sự tích cây vú sữa</a:t>
            </a:r>
          </a:p>
        </p:txBody>
      </p:sp>
    </p:spTree>
    <p:extLst>
      <p:ext uri="{BB962C8B-B14F-4D97-AF65-F5344CB8AC3E}">
        <p14:creationId xmlns:p14="http://schemas.microsoft.com/office/powerpoint/2010/main" val="52700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31D64-7313-4987-AFD2-CF0AD2D2C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9" name="Picture 8">
            <a:extLst>
              <a:ext uri="{FF2B5EF4-FFF2-40B4-BE49-F238E27FC236}">
                <a16:creationId xmlns:a16="http://schemas.microsoft.com/office/drawing/2014/main" id="{40AF6A02-1082-4239-8F62-4F2C730EEB9E}"/>
              </a:ext>
            </a:extLst>
          </p:cNvPr>
          <p:cNvPicPr>
            <a:picLocks noChangeAspect="1"/>
          </p:cNvPicPr>
          <p:nvPr/>
        </p:nvPicPr>
        <p:blipFill>
          <a:blip r:embed="rId3"/>
          <a:stretch>
            <a:fillRect/>
          </a:stretch>
        </p:blipFill>
        <p:spPr>
          <a:xfrm>
            <a:off x="3023420" y="1202742"/>
            <a:ext cx="6005056" cy="4776057"/>
          </a:xfrm>
          <a:prstGeom prst="rect">
            <a:avLst/>
          </a:prstGeom>
        </p:spPr>
      </p:pic>
      <p:sp>
        <p:nvSpPr>
          <p:cNvPr id="10" name="Rectangle 9">
            <a:extLst>
              <a:ext uri="{FF2B5EF4-FFF2-40B4-BE49-F238E27FC236}">
                <a16:creationId xmlns:a16="http://schemas.microsoft.com/office/drawing/2014/main" id="{1B31CC8B-ABEF-4847-94C3-C9CE9426FE77}"/>
              </a:ext>
            </a:extLst>
          </p:cNvPr>
          <p:cNvSpPr/>
          <p:nvPr/>
        </p:nvSpPr>
        <p:spPr>
          <a:xfrm>
            <a:off x="4019434" y="3373367"/>
            <a:ext cx="4051118" cy="769441"/>
          </a:xfrm>
          <a:prstGeom prst="rect">
            <a:avLst/>
          </a:prstGeom>
          <a:noFill/>
        </p:spPr>
        <p:txBody>
          <a:bodyPr wrap="square" lIns="91440" tIns="45720" rIns="91440" bIns="45720">
            <a:spAutoFit/>
          </a:bodyPr>
          <a:lstStyle/>
          <a:p>
            <a:pPr algn="ctr"/>
            <a:r>
              <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Đọc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 </a:t>
            </a:r>
            <a:r>
              <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hiểu</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endParaRPr>
          </a:p>
        </p:txBody>
      </p:sp>
      <p:pic>
        <p:nvPicPr>
          <p:cNvPr id="11" name="55">
            <a:extLst>
              <a:ext uri="{FF2B5EF4-FFF2-40B4-BE49-F238E27FC236}">
                <a16:creationId xmlns:a16="http://schemas.microsoft.com/office/drawing/2014/main" id="{A4E03999-78D9-44EB-93F4-688400BA9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5" y="3373367"/>
            <a:ext cx="3549247" cy="3312889"/>
          </a:xfrm>
          <a:prstGeom prst="rect">
            <a:avLst/>
          </a:prstGeom>
        </p:spPr>
      </p:pic>
      <p:pic>
        <p:nvPicPr>
          <p:cNvPr id="12" name="54">
            <a:extLst>
              <a:ext uri="{FF2B5EF4-FFF2-40B4-BE49-F238E27FC236}">
                <a16:creationId xmlns:a16="http://schemas.microsoft.com/office/drawing/2014/main" id="{A0E53A23-6590-4835-BA19-F48CBC9A5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176" y="3592463"/>
            <a:ext cx="3592090" cy="3265537"/>
          </a:xfrm>
          <a:prstGeom prst="rect">
            <a:avLst/>
          </a:prstGeom>
        </p:spPr>
      </p:pic>
      <p:pic>
        <p:nvPicPr>
          <p:cNvPr id="13" name="42">
            <a:extLst>
              <a:ext uri="{FF2B5EF4-FFF2-40B4-BE49-F238E27FC236}">
                <a16:creationId xmlns:a16="http://schemas.microsoft.com/office/drawing/2014/main" id="{5EE46816-CEE4-4965-A34F-88072896694E}"/>
              </a:ext>
            </a:extLst>
          </p:cNvPr>
          <p:cNvPicPr>
            <a:picLocks noChangeAspect="1"/>
          </p:cNvPicPr>
          <p:nvPr/>
        </p:nvPicPr>
        <p:blipFill>
          <a:blip r:embed="rId6"/>
          <a:stretch>
            <a:fillRect/>
          </a:stretch>
        </p:blipFill>
        <p:spPr>
          <a:xfrm>
            <a:off x="2495746" y="171744"/>
            <a:ext cx="2177862" cy="3291654"/>
          </a:xfrm>
          <a:prstGeom prst="rect">
            <a:avLst/>
          </a:prstGeom>
        </p:spPr>
      </p:pic>
    </p:spTree>
    <p:extLst>
      <p:ext uri="{BB962C8B-B14F-4D97-AF65-F5344CB8AC3E}">
        <p14:creationId xmlns:p14="http://schemas.microsoft.com/office/powerpoint/2010/main" val="3213492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4CFDDC-D78F-45A9-A73C-BE997ACE5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5"/>
          <a:stretch>
            <a:fillRect/>
          </a:stretch>
        </p:blipFill>
        <p:spPr>
          <a:xfrm>
            <a:off x="-1" y="434752"/>
            <a:ext cx="12190413" cy="6422801"/>
          </a:xfrm>
          <a:prstGeom prst="rect">
            <a:avLst/>
          </a:prstGeom>
        </p:spPr>
      </p:pic>
      <p:pic>
        <p:nvPicPr>
          <p:cNvPr id="6" name="Picture 5">
            <a:extLst>
              <a:ext uri="{FF2B5EF4-FFF2-40B4-BE49-F238E27FC236}">
                <a16:creationId xmlns:a16="http://schemas.microsoft.com/office/drawing/2014/main" id="{5DDD9904-4799-4766-A8DA-4A24F6D7D3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673" t="19894" r="18454" b="9206"/>
          <a:stretch/>
        </p:blipFill>
        <p:spPr>
          <a:xfrm>
            <a:off x="2902196" y="3733761"/>
            <a:ext cx="2309851" cy="2931061"/>
          </a:xfrm>
          <a:prstGeom prst="rect">
            <a:avLst/>
          </a:prstGeom>
        </p:spPr>
      </p:pic>
      <p:pic>
        <p:nvPicPr>
          <p:cNvPr id="7" name="Picture 6">
            <a:extLst>
              <a:ext uri="{FF2B5EF4-FFF2-40B4-BE49-F238E27FC236}">
                <a16:creationId xmlns:a16="http://schemas.microsoft.com/office/drawing/2014/main" id="{68C6919A-0822-4DFB-B478-FD18594426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4912162" y="5388259"/>
            <a:ext cx="885257" cy="914281"/>
          </a:xfrm>
          <a:prstGeom prst="rect">
            <a:avLst/>
          </a:prstGeom>
        </p:spPr>
      </p:pic>
      <p:pic>
        <p:nvPicPr>
          <p:cNvPr id="8" name="Picture 7">
            <a:extLst>
              <a:ext uri="{FF2B5EF4-FFF2-40B4-BE49-F238E27FC236}">
                <a16:creationId xmlns:a16="http://schemas.microsoft.com/office/drawing/2014/main" id="{441D5F52-B5D7-49C2-ABDF-3AC433C8B2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5656716" y="5366573"/>
            <a:ext cx="885257" cy="914281"/>
          </a:xfrm>
          <a:prstGeom prst="rect">
            <a:avLst/>
          </a:prstGeom>
        </p:spPr>
      </p:pic>
      <p:pic>
        <p:nvPicPr>
          <p:cNvPr id="9" name="Picture 8">
            <a:extLst>
              <a:ext uri="{FF2B5EF4-FFF2-40B4-BE49-F238E27FC236}">
                <a16:creationId xmlns:a16="http://schemas.microsoft.com/office/drawing/2014/main" id="{9EF58248-D6D5-42A0-B01E-1A59D0CFDB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7409088" y="5366573"/>
            <a:ext cx="885257" cy="914281"/>
          </a:xfrm>
          <a:prstGeom prst="rect">
            <a:avLst/>
          </a:prstGeom>
        </p:spPr>
      </p:pic>
      <p:pic>
        <p:nvPicPr>
          <p:cNvPr id="10" name="Picture 9">
            <a:extLst>
              <a:ext uri="{FF2B5EF4-FFF2-40B4-BE49-F238E27FC236}">
                <a16:creationId xmlns:a16="http://schemas.microsoft.com/office/drawing/2014/main" id="{040222CA-29A9-4C65-B4FB-340FE43BB9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6523831" y="5359317"/>
            <a:ext cx="885257" cy="914281"/>
          </a:xfrm>
          <a:prstGeom prst="rect">
            <a:avLst/>
          </a:prstGeom>
        </p:spPr>
      </p:pic>
      <p:sp>
        <p:nvSpPr>
          <p:cNvPr id="12" name="Rectangle 11">
            <a:extLst>
              <a:ext uri="{FF2B5EF4-FFF2-40B4-BE49-F238E27FC236}">
                <a16:creationId xmlns:a16="http://schemas.microsoft.com/office/drawing/2014/main" id="{8C5D02D4-D67D-4A6F-A449-78308F0CF850}"/>
              </a:ext>
            </a:extLst>
          </p:cNvPr>
          <p:cNvSpPr/>
          <p:nvPr/>
        </p:nvSpPr>
        <p:spPr>
          <a:xfrm>
            <a:off x="1607279" y="499007"/>
            <a:ext cx="9401909" cy="1569520"/>
          </a:xfrm>
          <a:prstGeom prst="rect">
            <a:avLst/>
          </a:prstGeom>
          <a:noFill/>
        </p:spPr>
        <p:txBody>
          <a:bodyPr wrap="none" lIns="91428" tIns="45714" rIns="91428" bIns="45714">
            <a:spAutoFit/>
          </a:bodyPr>
          <a:lstStyle/>
          <a:p>
            <a:pPr algn="ctr" defTabSz="914309">
              <a:defRPr/>
            </a:pPr>
            <a:r>
              <a:rPr lang="vi-VN" sz="9599"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mj-lt"/>
              </a:rPr>
              <a:t>Vịt con lạc mẹ</a:t>
            </a:r>
            <a:endParaRPr lang="en-US" sz="9599"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mj-lt"/>
            </a:endParaRPr>
          </a:p>
        </p:txBody>
      </p:sp>
      <p:sp>
        <p:nvSpPr>
          <p:cNvPr id="13" name="TextBox 12">
            <a:extLst>
              <a:ext uri="{FF2B5EF4-FFF2-40B4-BE49-F238E27FC236}">
                <a16:creationId xmlns:a16="http://schemas.microsoft.com/office/drawing/2014/main" id="{7816B1FC-1583-4F0A-9E06-DD695698774D}"/>
              </a:ext>
            </a:extLst>
          </p:cNvPr>
          <p:cNvSpPr txBox="1"/>
          <p:nvPr/>
        </p:nvSpPr>
        <p:spPr>
          <a:xfrm>
            <a:off x="2866707" y="2068464"/>
            <a:ext cx="7314248" cy="1384815"/>
          </a:xfrm>
          <a:prstGeom prst="rect">
            <a:avLst/>
          </a:prstGeom>
          <a:noFill/>
        </p:spPr>
        <p:txBody>
          <a:bodyPr wrap="square" rtlCol="0">
            <a:spAutoFit/>
          </a:bodyPr>
          <a:lstStyle/>
          <a:p>
            <a:pPr algn="ctr" defTabSz="914309">
              <a:defRPr/>
            </a:pPr>
            <a:r>
              <a:rPr lang="vi-VN" sz="2800" dirty="0">
                <a:solidFill>
                  <a:prstClr val="black"/>
                </a:solidFill>
                <a:latin typeface="+mj-lt"/>
              </a:rPr>
              <a:t>Những chú vịt con mãi mê ham chơi nên đã lạc mất mẹ, các em hãy trả lời đúng các câu hỏi để vịt con tìm </a:t>
            </a:r>
            <a:r>
              <a:rPr lang="vi-VN" sz="2800">
                <a:solidFill>
                  <a:prstClr val="black"/>
                </a:solidFill>
                <a:latin typeface="+mj-lt"/>
              </a:rPr>
              <a:t>về v</a:t>
            </a:r>
            <a:r>
              <a:rPr lang="en-US" sz="2800">
                <a:solidFill>
                  <a:prstClr val="black"/>
                </a:solidFill>
                <a:latin typeface="+mj-lt"/>
              </a:rPr>
              <a:t>ớ</a:t>
            </a:r>
            <a:r>
              <a:rPr lang="vi-VN" sz="2800">
                <a:solidFill>
                  <a:prstClr val="black"/>
                </a:solidFill>
                <a:latin typeface="+mj-lt"/>
              </a:rPr>
              <a:t>i vịt mẹ</a:t>
            </a:r>
            <a:r>
              <a:rPr lang="en-US" sz="2800">
                <a:solidFill>
                  <a:prstClr val="black"/>
                </a:solidFill>
                <a:latin typeface="+mj-lt"/>
              </a:rPr>
              <a:t>.</a:t>
            </a:r>
            <a:endParaRPr lang="vi-VN" sz="2800" dirty="0">
              <a:solidFill>
                <a:prstClr val="black"/>
              </a:solidFill>
              <a:latin typeface="+mj-lt"/>
            </a:endParaRPr>
          </a:p>
        </p:txBody>
      </p:sp>
      <p:pic>
        <p:nvPicPr>
          <p:cNvPr id="14" name="Tieng-vit-keu-www_tiengdong_com.mp3">
            <a:hlinkClick r:id="" action="ppaction://media"/>
            <a:extLst>
              <a:ext uri="{FF2B5EF4-FFF2-40B4-BE49-F238E27FC236}">
                <a16:creationId xmlns:a16="http://schemas.microsoft.com/office/drawing/2014/main" id="{023A159B-662F-4902-ABE3-D009D0229B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22950" y="1458942"/>
            <a:ext cx="609521" cy="609521"/>
          </a:xfrm>
          <a:prstGeom prst="rect">
            <a:avLst/>
          </a:prstGeom>
        </p:spPr>
      </p:pic>
    </p:spTree>
    <p:extLst>
      <p:ext uri="{BB962C8B-B14F-4D97-AF65-F5344CB8AC3E}">
        <p14:creationId xmlns:p14="http://schemas.microsoft.com/office/powerpoint/2010/main" val="2646119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4" presetClass="emph" presetSubtype="0" fill="hold" grpId="1"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2"/>
                                        </p:tgtEl>
                                        <p:attrNameLst>
                                          <p:attrName>ppt_x</p:attrName>
                                          <p:attrName>ppt_y</p:attrName>
                                        </p:attrNameLst>
                                      </p:cBhvr>
                                    </p:animMotion>
                                    <p:animRot by="1500000">
                                      <p:cBhvr>
                                        <p:cTn id="12" dur="125" fill="hold">
                                          <p:stCondLst>
                                            <p:cond delay="0"/>
                                          </p:stCondLst>
                                        </p:cTn>
                                        <p:tgtEl>
                                          <p:spTgt spid="12"/>
                                        </p:tgtEl>
                                        <p:attrNameLst>
                                          <p:attrName>r</p:attrName>
                                        </p:attrNameLst>
                                      </p:cBhvr>
                                    </p:animRot>
                                    <p:animRot by="-1500000">
                                      <p:cBhvr>
                                        <p:cTn id="13" dur="125" fill="hold">
                                          <p:stCondLst>
                                            <p:cond delay="125"/>
                                          </p:stCondLst>
                                        </p:cTn>
                                        <p:tgtEl>
                                          <p:spTgt spid="12"/>
                                        </p:tgtEl>
                                        <p:attrNameLst>
                                          <p:attrName>r</p:attrName>
                                        </p:attrNameLst>
                                      </p:cBhvr>
                                    </p:animRot>
                                    <p:animRot by="-1500000">
                                      <p:cBhvr>
                                        <p:cTn id="14" dur="125" fill="hold">
                                          <p:stCondLst>
                                            <p:cond delay="250"/>
                                          </p:stCondLst>
                                        </p:cTn>
                                        <p:tgtEl>
                                          <p:spTgt spid="12"/>
                                        </p:tgtEl>
                                        <p:attrNameLst>
                                          <p:attrName>r</p:attrName>
                                        </p:attrNameLst>
                                      </p:cBhvr>
                                    </p:animRot>
                                    <p:animRot by="1500000">
                                      <p:cBhvr>
                                        <p:cTn id="15" dur="125" fill="hold">
                                          <p:stCondLst>
                                            <p:cond delay="375"/>
                                          </p:stCondLst>
                                        </p:cTn>
                                        <p:tgtEl>
                                          <p:spTgt spid="12"/>
                                        </p:tgtEl>
                                        <p:attrNameLst>
                                          <p:attrName>r</p:attrName>
                                        </p:attrNameLst>
                                      </p:cBhvr>
                                    </p:animRot>
                                  </p:childTnLst>
                                </p:cTn>
                              </p:par>
                              <p:par>
                                <p:cTn id="16" presetID="47"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1" presetClass="mediacall" presetSubtype="0" fill="hold" nodeType="withEffect">
                                  <p:stCondLst>
                                    <p:cond delay="0"/>
                                  </p:stCondLst>
                                  <p:childTnLst>
                                    <p:cmd type="call" cmd="playFrom(0.0)">
                                      <p:cBhvr>
                                        <p:cTn id="22" dur="436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repeatCount="indefinite" fill="hold" display="0">
                  <p:stCondLst>
                    <p:cond delay="indefinite"/>
                  </p:stCondLst>
                  <p:endCondLst>
                    <p:cond evt="onStopAudio" delay="0">
                      <p:tgtEl>
                        <p:sldTgt/>
                      </p:tgtEl>
                    </p:cond>
                    <p:cond evt="onNext" delay="0">
                      <p:tgtEl>
                        <p:sldTgt/>
                      </p:tgtEl>
                    </p:cond>
                  </p:endCondLst>
                </p:cTn>
                <p:tgtEl>
                  <p:spTgt spid="14"/>
                </p:tgtEl>
              </p:cMediaNode>
            </p:audio>
          </p:childTnLst>
        </p:cTn>
      </p:par>
    </p:tnLst>
    <p:bldLst>
      <p:bldP spid="12" grpId="0"/>
      <p:bldP spid="12"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56236AF-6E72-45CC-8F04-F9536ADB5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7"/>
          <a:stretch>
            <a:fillRect/>
          </a:stretch>
        </p:blipFill>
        <p:spPr>
          <a:xfrm>
            <a:off x="-1" y="417250"/>
            <a:ext cx="12190413" cy="6385118"/>
          </a:xfrm>
          <a:prstGeom prst="rect">
            <a:avLst/>
          </a:prstGeom>
        </p:spPr>
      </p:pic>
      <p:pic>
        <p:nvPicPr>
          <p:cNvPr id="6" name="Picture 5">
            <a:extLst>
              <a:ext uri="{FF2B5EF4-FFF2-40B4-BE49-F238E27FC236}">
                <a16:creationId xmlns:a16="http://schemas.microsoft.com/office/drawing/2014/main" id="{25C77A18-9AD4-40BB-BF30-AF3688109E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673" t="19894" r="18454" b="9206"/>
          <a:stretch/>
        </p:blipFill>
        <p:spPr>
          <a:xfrm>
            <a:off x="9675346" y="4557966"/>
            <a:ext cx="1829513" cy="2321541"/>
          </a:xfrm>
          <a:prstGeom prst="rect">
            <a:avLst/>
          </a:prstGeom>
        </p:spPr>
      </p:pic>
      <p:sp>
        <p:nvSpPr>
          <p:cNvPr id="7" name="Rectangle 6">
            <a:extLst>
              <a:ext uri="{FF2B5EF4-FFF2-40B4-BE49-F238E27FC236}">
                <a16:creationId xmlns:a16="http://schemas.microsoft.com/office/drawing/2014/main" id="{9DEB08E3-9937-45AD-A0F6-4A0A14DF7D34}"/>
              </a:ext>
            </a:extLst>
          </p:cNvPr>
          <p:cNvSpPr/>
          <p:nvPr/>
        </p:nvSpPr>
        <p:spPr>
          <a:xfrm>
            <a:off x="-111760" y="442313"/>
            <a:ext cx="12669520" cy="3939540"/>
          </a:xfrm>
          <a:prstGeom prst="rect">
            <a:avLst/>
          </a:prstGeom>
        </p:spPr>
        <p:txBody>
          <a:bodyPr wrap="square">
            <a:spAutoFit/>
          </a:bodyPr>
          <a:lstStyle/>
          <a:p>
            <a:pPr>
              <a:lnSpc>
                <a:spcPct val="125000"/>
              </a:lnSpc>
            </a:pPr>
            <a:r>
              <a:rPr lang="en-US" sz="4000" b="1" dirty="0">
                <a:latin typeface="Times New Roman" pitchFamily="18" charset="0"/>
                <a:cs typeface="Times New Roman" pitchFamily="18" charset="0"/>
              </a:rPr>
              <a:t>1.</a:t>
            </a:r>
            <a:r>
              <a:rPr lang="vi-VN"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cậu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bỏ</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a:t>
            </a:r>
            <a:r>
              <a:rPr lang="vi-VN" sz="4000" b="1" dirty="0">
                <a:latin typeface="Times New Roman" pitchFamily="18" charset="0"/>
                <a:cs typeface="Times New Roman" pitchFamily="18" charset="0"/>
              </a:rPr>
              <a:t>? Đánh dấu</a:t>
            </a:r>
            <a:r>
              <a:rPr lang="en-US" sz="4000" b="1" dirty="0">
                <a:latin typeface="Times New Roman" pitchFamily="18" charset="0"/>
                <a:cs typeface="Times New Roman" pitchFamily="18" charset="0"/>
              </a:rPr>
              <a:t> </a:t>
            </a:r>
            <a:r>
              <a:rPr lang="en-US" sz="4000" b="1" dirty="0">
                <a:latin typeface="Times New Roman" pitchFamily="18" charset="0"/>
                <a:cs typeface="Times New Roman" pitchFamily="18" charset="0"/>
                <a:sym typeface="Wingdings 2"/>
              </a:rPr>
              <a:t></a:t>
            </a:r>
            <a:r>
              <a:rPr lang="vi-VN" sz="4000" b="1" dirty="0">
                <a:latin typeface="Times New Roman" pitchFamily="18" charset="0"/>
                <a:cs typeface="Times New Roman" pitchFamily="18" charset="0"/>
              </a:rPr>
              <a:t> vào ô trống trước câu trả lời đúng:</a:t>
            </a:r>
          </a:p>
          <a:p>
            <a:pPr>
              <a:lnSpc>
                <a:spcPct val="125000"/>
              </a:lnSpc>
            </a:pPr>
            <a:r>
              <a:rPr lang="vi-VN"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a:t>
            </a:r>
            <a:r>
              <a:rPr lang="en-US" sz="4000" b="1" dirty="0" err="1" smtClean="0">
                <a:solidFill>
                  <a:srgbClr val="0000FF"/>
                </a:solidFill>
                <a:latin typeface="Times New Roman" pitchFamily="18" charset="0"/>
                <a:cs typeface="Times New Roman" pitchFamily="18" charset="0"/>
              </a:rPr>
              <a:t>Cậu</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bé</a:t>
            </a:r>
            <a:r>
              <a:rPr lang="en-US" sz="4000" b="1" dirty="0">
                <a:solidFill>
                  <a:srgbClr val="0000FF"/>
                </a:solidFill>
                <a:latin typeface="Times New Roman" pitchFamily="18" charset="0"/>
                <a:cs typeface="Times New Roman" pitchFamily="18" charset="0"/>
              </a:rPr>
              <a:t> ham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bị</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mẹ</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vùng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vằng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bỏ</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a:t>
            </a:r>
            <a:r>
              <a:rPr lang="en-US" sz="4000" b="1" dirty="0">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cs typeface="Times New Roman" pitchFamily="18" charset="0"/>
            </a:endParaRPr>
          </a:p>
          <a:p>
            <a:pPr>
              <a:lnSpc>
                <a:spcPct val="125000"/>
              </a:lnSpc>
            </a:pPr>
            <a:r>
              <a:rPr lang="vi-VN" sz="4000" b="1" dirty="0">
                <a:solidFill>
                  <a:srgbClr val="0000FF"/>
                </a:solidFill>
                <a:latin typeface="Times New Roman" pitchFamily="18" charset="0"/>
                <a:cs typeface="Times New Roman" pitchFamily="18" charset="0"/>
              </a:rPr>
              <a:t>	</a:t>
            </a:r>
            <a:r>
              <a:rPr lang="en-US" sz="3900" b="1" dirty="0" smtClean="0">
                <a:solidFill>
                  <a:srgbClr val="0000FF"/>
                </a:solidFill>
                <a:latin typeface="Times New Roman" pitchFamily="18" charset="0"/>
                <a:cs typeface="Times New Roman" pitchFamily="18" charset="0"/>
              </a:rPr>
              <a:t>B. </a:t>
            </a:r>
            <a:r>
              <a:rPr lang="en-US" sz="3900" b="1" dirty="0" err="1" smtClean="0">
                <a:solidFill>
                  <a:srgbClr val="0000FF"/>
                </a:solidFill>
                <a:latin typeface="Times New Roman" pitchFamily="18" charset="0"/>
                <a:cs typeface="Times New Roman" pitchFamily="18" charset="0"/>
              </a:rPr>
              <a:t>Cậu</a:t>
            </a:r>
            <a:r>
              <a:rPr lang="en-US" sz="3900" b="1" dirty="0" smtClean="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bé</a:t>
            </a:r>
            <a:r>
              <a:rPr lang="en-US" sz="3900" b="1" dirty="0">
                <a:solidFill>
                  <a:srgbClr val="0000FF"/>
                </a:solidFill>
                <a:latin typeface="Times New Roman" pitchFamily="18" charset="0"/>
                <a:cs typeface="Times New Roman" pitchFamily="18" charset="0"/>
              </a:rPr>
              <a:t> la </a:t>
            </a:r>
            <a:r>
              <a:rPr lang="en-US" sz="3900" b="1" dirty="0" err="1">
                <a:solidFill>
                  <a:srgbClr val="0000FF"/>
                </a:solidFill>
                <a:latin typeface="Times New Roman" pitchFamily="18" charset="0"/>
                <a:cs typeface="Times New Roman" pitchFamily="18" charset="0"/>
              </a:rPr>
              <a:t>cà</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khắp</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nơi</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bị</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mẹ</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mắng</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vùng</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vằng</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bỏ</a:t>
            </a:r>
            <a:r>
              <a:rPr lang="en-US" sz="3900" b="1" dirty="0">
                <a:solidFill>
                  <a:srgbClr val="0000FF"/>
                </a:solidFill>
                <a:latin typeface="Times New Roman" pitchFamily="18" charset="0"/>
                <a:cs typeface="Times New Roman" pitchFamily="18" charset="0"/>
              </a:rPr>
              <a:t> </a:t>
            </a:r>
            <a:r>
              <a:rPr lang="en-US" sz="3900" b="1" dirty="0" err="1">
                <a:solidFill>
                  <a:srgbClr val="0000FF"/>
                </a:solidFill>
                <a:latin typeface="Times New Roman" pitchFamily="18" charset="0"/>
                <a:cs typeface="Times New Roman" pitchFamily="18" charset="0"/>
              </a:rPr>
              <a:t>đi</a:t>
            </a:r>
            <a:r>
              <a:rPr lang="en-US" sz="3900" b="1" dirty="0">
                <a:solidFill>
                  <a:srgbClr val="0000FF"/>
                </a:solidFill>
                <a:latin typeface="Times New Roman" pitchFamily="18" charset="0"/>
                <a:cs typeface="Times New Roman" pitchFamily="18" charset="0"/>
              </a:rPr>
              <a:t>.</a:t>
            </a:r>
            <a:endParaRPr lang="vi-VN" sz="3900" b="1" dirty="0">
              <a:solidFill>
                <a:srgbClr val="0000FF"/>
              </a:solidFill>
              <a:latin typeface="Times New Roman" pitchFamily="18" charset="0"/>
              <a:cs typeface="Times New Roman" pitchFamily="18" charset="0"/>
            </a:endParaRPr>
          </a:p>
          <a:p>
            <a:pPr>
              <a:lnSpc>
                <a:spcPct val="125000"/>
              </a:lnSpc>
            </a:pPr>
            <a:r>
              <a:rPr lang="vi-VN" sz="4000" b="1" dirty="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rPr>
              <a:t>C.</a:t>
            </a:r>
            <a:r>
              <a:rPr lang="vi-VN" sz="4000" b="1" dirty="0" smtClean="0">
                <a:solidFill>
                  <a:srgbClr val="0000FF"/>
                </a:solidFill>
                <a:latin typeface="Times New Roman" pitchFamily="18" charset="0"/>
                <a:cs typeface="Times New Roman" pitchFamily="18" charset="0"/>
              </a:rPr>
              <a:t>C</a:t>
            </a:r>
            <a:r>
              <a:rPr lang="en-US" sz="4000" b="1" dirty="0" err="1">
                <a:solidFill>
                  <a:srgbClr val="0000FF"/>
                </a:solidFill>
                <a:latin typeface="Times New Roman" pitchFamily="18" charset="0"/>
                <a:cs typeface="Times New Roman" pitchFamily="18" charset="0"/>
              </a:rPr>
              <a:t>ậu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bé</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thích</a:t>
            </a:r>
            <a:r>
              <a:rPr lang="en-US" sz="4000" b="1" dirty="0">
                <a:solidFill>
                  <a:srgbClr val="0000FF"/>
                </a:solidFill>
                <a:latin typeface="Times New Roman" pitchFamily="18" charset="0"/>
                <a:cs typeface="Times New Roman" pitchFamily="18" charset="0"/>
              </a:rPr>
              <a:t> du </a:t>
            </a:r>
            <a:r>
              <a:rPr lang="en-US" sz="4000" b="1" dirty="0" err="1">
                <a:solidFill>
                  <a:srgbClr val="0000FF"/>
                </a:solidFill>
                <a:latin typeface="Times New Roman" pitchFamily="18" charset="0"/>
                <a:cs typeface="Times New Roman" pitchFamily="18" charset="0"/>
              </a:rPr>
              <a:t>lịch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bỏ</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a:t>
            </a:r>
            <a:r>
              <a:rPr lang="en-US" sz="4000" b="1" dirty="0">
                <a:solidFill>
                  <a:srgbClr val="0000FF"/>
                </a:solidFill>
                <a:latin typeface="Times New Roman" pitchFamily="18" charset="0"/>
                <a:cs typeface="Times New Roman" pitchFamily="18" charset="0"/>
              </a:rPr>
              <a:t>.</a:t>
            </a:r>
          </a:p>
        </p:txBody>
      </p:sp>
      <p:sp>
        <p:nvSpPr>
          <p:cNvPr id="8" name="Rounded Rectangle 5">
            <a:extLst>
              <a:ext uri="{FF2B5EF4-FFF2-40B4-BE49-F238E27FC236}">
                <a16:creationId xmlns:a16="http://schemas.microsoft.com/office/drawing/2014/main" id="{3773E930-70B0-4CDB-9555-104AFF83E624}"/>
              </a:ext>
            </a:extLst>
          </p:cNvPr>
          <p:cNvSpPr/>
          <p:nvPr/>
        </p:nvSpPr>
        <p:spPr>
          <a:xfrm>
            <a:off x="23520" y="2088280"/>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9" name="Rounded Rectangle 6">
            <a:extLst>
              <a:ext uri="{FF2B5EF4-FFF2-40B4-BE49-F238E27FC236}">
                <a16:creationId xmlns:a16="http://schemas.microsoft.com/office/drawing/2014/main" id="{CB02F7E7-8822-416D-9B8D-14CBA23CF234}"/>
              </a:ext>
            </a:extLst>
          </p:cNvPr>
          <p:cNvSpPr/>
          <p:nvPr/>
        </p:nvSpPr>
        <p:spPr>
          <a:xfrm>
            <a:off x="-22442" y="2830111"/>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pic>
        <p:nvPicPr>
          <p:cNvPr id="10" name="Tieng-tinh-tinh-www_nhacchuongvui_com.mp3">
            <a:hlinkClick r:id="" action="ppaction://media"/>
            <a:extLst>
              <a:ext uri="{FF2B5EF4-FFF2-40B4-BE49-F238E27FC236}">
                <a16:creationId xmlns:a16="http://schemas.microsoft.com/office/drawing/2014/main" id="{6888CCD4-EB6D-40A0-AC25-7C747C1F67B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1999" y="1858276"/>
            <a:ext cx="609521" cy="609521"/>
          </a:xfrm>
          <a:prstGeom prst="rect">
            <a:avLst/>
          </a:prstGeom>
        </p:spPr>
      </p:pic>
      <p:pic>
        <p:nvPicPr>
          <p:cNvPr id="12" name="Picture 11">
            <a:extLst>
              <a:ext uri="{FF2B5EF4-FFF2-40B4-BE49-F238E27FC236}">
                <a16:creationId xmlns:a16="http://schemas.microsoft.com/office/drawing/2014/main" id="{CAE4E3A5-29DB-436C-99A0-ECD59D6903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275337" y="5974797"/>
            <a:ext cx="801300" cy="827571"/>
          </a:xfrm>
          <a:prstGeom prst="rect">
            <a:avLst/>
          </a:prstGeom>
        </p:spPr>
      </p:pic>
      <p:pic>
        <p:nvPicPr>
          <p:cNvPr id="13" name="Tieng-vit-keu-www_tiengdong_com.mp3">
            <a:hlinkClick r:id="" action="ppaction://media"/>
            <a:extLst>
              <a:ext uri="{FF2B5EF4-FFF2-40B4-BE49-F238E27FC236}">
                <a16:creationId xmlns:a16="http://schemas.microsoft.com/office/drawing/2014/main" id="{AB1652DB-5C61-48BA-A047-998A2D8816A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3561041" y="3892930"/>
            <a:ext cx="609521" cy="609521"/>
          </a:xfrm>
          <a:prstGeom prst="rect">
            <a:avLst/>
          </a:prstGeom>
        </p:spPr>
      </p:pic>
      <p:sp>
        <p:nvSpPr>
          <p:cNvPr id="14" name="Rounded Rectangle 6">
            <a:extLst>
              <a:ext uri="{FF2B5EF4-FFF2-40B4-BE49-F238E27FC236}">
                <a16:creationId xmlns:a16="http://schemas.microsoft.com/office/drawing/2014/main" id="{A52BE2D8-9F10-494D-9CE4-9E57E7BD90EF}"/>
              </a:ext>
            </a:extLst>
          </p:cNvPr>
          <p:cNvSpPr/>
          <p:nvPr/>
        </p:nvSpPr>
        <p:spPr>
          <a:xfrm>
            <a:off x="23520" y="3623533"/>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5" name="Rectangle 14">
            <a:extLst>
              <a:ext uri="{FF2B5EF4-FFF2-40B4-BE49-F238E27FC236}">
                <a16:creationId xmlns:a16="http://schemas.microsoft.com/office/drawing/2014/main" id="{586D219D-1384-45AF-8F02-D156A708CCCF}"/>
              </a:ext>
            </a:extLst>
          </p:cNvPr>
          <p:cNvSpPr/>
          <p:nvPr/>
        </p:nvSpPr>
        <p:spPr>
          <a:xfrm>
            <a:off x="11760" y="2019237"/>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462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ppt_x"/>
                                          </p:val>
                                        </p:tav>
                                        <p:tav tm="100000">
                                          <p:val>
                                            <p:strVal val="#ppt_x"/>
                                          </p:val>
                                        </p:tav>
                                      </p:tavLst>
                                    </p:anim>
                                    <p:anim calcmode="lin" valueType="num">
                                      <p:cBhvr additive="base">
                                        <p:cTn id="22" dur="10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1" presetClass="mediacall" presetSubtype="0" fill="hold" nodeType="withEffect">
                                  <p:stCondLst>
                                    <p:cond delay="0"/>
                                  </p:stCondLst>
                                  <p:childTnLst>
                                    <p:cmd type="call" cmd="playFrom(0.0)">
                                      <p:cBhvr>
                                        <p:cTn id="36" dur="3448" fill="hold"/>
                                        <p:tgtEl>
                                          <p:spTgt spid="10"/>
                                        </p:tgtEl>
                                      </p:cBhvr>
                                    </p:cmd>
                                  </p:childTnLst>
                                </p:cTn>
                              </p:par>
                              <p:par>
                                <p:cTn id="37" presetID="10" presetClass="entr" presetSubtype="0" fill="hold"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35" presetClass="path" presetSubtype="0" accel="50000" decel="50000" fill="hold" nodeType="withEffect">
                                  <p:stCondLst>
                                    <p:cond delay="250"/>
                                  </p:stCondLst>
                                  <p:childTnLst>
                                    <p:animMotion origin="layout" path="M -2.90793E-6 3.7037E-6 L -1.05 3.7037E-6 " pathEditMode="relative" rAng="0" ptsTypes="AA">
                                      <p:cBhvr>
                                        <p:cTn id="41" dur="5000" fill="hold"/>
                                        <p:tgtEl>
                                          <p:spTgt spid="6"/>
                                        </p:tgtEl>
                                        <p:attrNameLst>
                                          <p:attrName>ppt_x</p:attrName>
                                          <p:attrName>ppt_y</p:attrName>
                                        </p:attrNameLst>
                                      </p:cBhvr>
                                      <p:rCtr x="-52507" y="0"/>
                                    </p:animMotion>
                                  </p:childTnLst>
                                </p:cTn>
                              </p:par>
                              <p:par>
                                <p:cTn id="42" presetID="35" presetClass="path" presetSubtype="0" accel="50000" decel="50000" fill="hold" nodeType="withEffect">
                                  <p:stCondLst>
                                    <p:cond delay="250"/>
                                  </p:stCondLst>
                                  <p:childTnLst>
                                    <p:animMotion origin="layout" path="M -2.29167E-6 -4.62428E-6 L -1.03281 0.00185 " pathEditMode="relative" rAng="0" ptsTypes="AA">
                                      <p:cBhvr>
                                        <p:cTn id="43" dur="5000" fill="hold"/>
                                        <p:tgtEl>
                                          <p:spTgt spid="12"/>
                                        </p:tgtEl>
                                        <p:attrNameLst>
                                          <p:attrName>ppt_x</p:attrName>
                                          <p:attrName>ppt_y</p:attrName>
                                        </p:attrNameLst>
                                      </p:cBhvr>
                                      <p:rCtr x="-51641" y="92"/>
                                    </p:animMotion>
                                  </p:childTnLst>
                                </p:cTn>
                              </p:par>
                              <p:par>
                                <p:cTn id="44" presetID="32" presetClass="emph" presetSubtype="0" repeatCount="indefinite" fill="hold" nodeType="withEffect">
                                  <p:stCondLst>
                                    <p:cond delay="250"/>
                                  </p:stCondLst>
                                  <p:childTnLst>
                                    <p:animRot by="120000">
                                      <p:cBhvr>
                                        <p:cTn id="45" dur="100" fill="hold">
                                          <p:stCondLst>
                                            <p:cond delay="0"/>
                                          </p:stCondLst>
                                        </p:cTn>
                                        <p:tgtEl>
                                          <p:spTgt spid="12"/>
                                        </p:tgtEl>
                                        <p:attrNameLst>
                                          <p:attrName>r</p:attrName>
                                        </p:attrNameLst>
                                      </p:cBhvr>
                                    </p:animRot>
                                    <p:animRot by="-240000">
                                      <p:cBhvr>
                                        <p:cTn id="46" dur="200" fill="hold">
                                          <p:stCondLst>
                                            <p:cond delay="200"/>
                                          </p:stCondLst>
                                        </p:cTn>
                                        <p:tgtEl>
                                          <p:spTgt spid="12"/>
                                        </p:tgtEl>
                                        <p:attrNameLst>
                                          <p:attrName>r</p:attrName>
                                        </p:attrNameLst>
                                      </p:cBhvr>
                                    </p:animRot>
                                    <p:animRot by="240000">
                                      <p:cBhvr>
                                        <p:cTn id="47" dur="200" fill="hold">
                                          <p:stCondLst>
                                            <p:cond delay="400"/>
                                          </p:stCondLst>
                                        </p:cTn>
                                        <p:tgtEl>
                                          <p:spTgt spid="12"/>
                                        </p:tgtEl>
                                        <p:attrNameLst>
                                          <p:attrName>r</p:attrName>
                                        </p:attrNameLst>
                                      </p:cBhvr>
                                    </p:animRot>
                                    <p:animRot by="-240000">
                                      <p:cBhvr>
                                        <p:cTn id="48" dur="200" fill="hold">
                                          <p:stCondLst>
                                            <p:cond delay="600"/>
                                          </p:stCondLst>
                                        </p:cTn>
                                        <p:tgtEl>
                                          <p:spTgt spid="12"/>
                                        </p:tgtEl>
                                        <p:attrNameLst>
                                          <p:attrName>r</p:attrName>
                                        </p:attrNameLst>
                                      </p:cBhvr>
                                    </p:animRot>
                                    <p:animRot by="120000">
                                      <p:cBhvr>
                                        <p:cTn id="49"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0"/>
                </p:tgtEl>
              </p:cMediaNode>
            </p:audio>
            <p:audio>
              <p:cMediaNode vol="80000">
                <p:cTn id="51" repeatCount="indefinite" fill="hold" display="0">
                  <p:stCondLst>
                    <p:cond delay="indefinite"/>
                  </p:stCondLst>
                  <p:endCondLst>
                    <p:cond evt="onStopAudio" delay="0">
                      <p:tgtEl>
                        <p:sldTgt/>
                      </p:tgtEl>
                    </p:cond>
                    <p:cond evt="onNext" delay="0">
                      <p:tgtEl>
                        <p:sldTgt/>
                      </p:tgtEl>
                    </p:cond>
                  </p:endCondLst>
                </p:cTn>
                <p:tgtEl>
                  <p:spTgt spid="13"/>
                </p:tgtEl>
              </p:cMediaNode>
            </p:audio>
          </p:childTnLst>
        </p:cTn>
      </p:par>
    </p:tnLst>
    <p:bldLst>
      <p:bldP spid="7" grpId="0"/>
      <p:bldP spid="8" grpId="0" animBg="1"/>
      <p:bldP spid="9"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8583C4-20FA-4289-9F38-6039F75C5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7"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7"/>
          <a:stretch>
            <a:fillRect/>
          </a:stretch>
        </p:blipFill>
        <p:spPr>
          <a:xfrm>
            <a:off x="-1" y="434752"/>
            <a:ext cx="12190413" cy="6422801"/>
          </a:xfrm>
          <a:prstGeom prst="rect">
            <a:avLst/>
          </a:prstGeom>
        </p:spPr>
      </p:pic>
      <p:sp>
        <p:nvSpPr>
          <p:cNvPr id="7" name="Rectangle 6">
            <a:extLst>
              <a:ext uri="{FF2B5EF4-FFF2-40B4-BE49-F238E27FC236}">
                <a16:creationId xmlns:a16="http://schemas.microsoft.com/office/drawing/2014/main" id="{722434BE-9BF5-4C6A-85AF-93E14A9F8442}"/>
              </a:ext>
            </a:extLst>
          </p:cNvPr>
          <p:cNvSpPr/>
          <p:nvPr/>
        </p:nvSpPr>
        <p:spPr>
          <a:xfrm>
            <a:off x="5797" y="434752"/>
            <a:ext cx="11783172" cy="2000548"/>
          </a:xfrm>
          <a:prstGeom prst="rect">
            <a:avLst/>
          </a:prstGeom>
        </p:spPr>
        <p:txBody>
          <a:bodyPr wrap="square">
            <a:spAutoFit/>
          </a:bodyPr>
          <a:lstStyle/>
          <a:p>
            <a:pPr>
              <a:lnSpc>
                <a:spcPct val="150000"/>
              </a:lnSpc>
            </a:pPr>
            <a:r>
              <a:rPr lang="en-US" sz="3200" b="1">
                <a:latin typeface="Times New Roman" pitchFamily="18" charset="0"/>
                <a:cs typeface="Times New Roman" pitchFamily="18" charset="0"/>
              </a:rPr>
              <a:t>2</a:t>
            </a:r>
            <a:r>
              <a:rPr lang="en-US" sz="4000" b="1">
                <a:latin typeface="Times New Roman" pitchFamily="18" charset="0"/>
                <a:cs typeface="Times New Roman" pitchFamily="18" charset="0"/>
              </a:rPr>
              <a:t>. Khi quay về nhà, không thấy mẹ, cậu bé đã làm gì?</a:t>
            </a:r>
            <a:r>
              <a:rPr lang="vi-VN" sz="4000" b="1">
                <a:latin typeface="Times New Roman" pitchFamily="18" charset="0"/>
                <a:cs typeface="Times New Roman" pitchFamily="18" charset="0"/>
              </a:rPr>
              <a:t> </a:t>
            </a:r>
            <a:endParaRPr lang="vi-VN" sz="4000" b="1" dirty="0">
              <a:latin typeface="Times New Roman" pitchFamily="18" charset="0"/>
              <a:cs typeface="Times New Roman" pitchFamily="18" charset="0"/>
            </a:endParaRPr>
          </a:p>
          <a:p>
            <a:pPr>
              <a:lnSpc>
                <a:spcPct val="200000"/>
              </a:lnSpc>
            </a:pPr>
            <a:r>
              <a:rPr lang="vi-VN" sz="3200">
                <a:latin typeface="Times New Roman" pitchFamily="18" charset="0"/>
                <a:cs typeface="Times New Roman" pitchFamily="18" charset="0"/>
              </a:rPr>
              <a:t>	</a:t>
            </a:r>
            <a:endParaRPr lang="en-US" sz="3200" dirty="0">
              <a:latin typeface="UTM Avo" panose="02040603050506020204" pitchFamily="18" charset="0"/>
              <a:cs typeface="Times New Roman" pitchFamily="18" charset="0"/>
            </a:endParaRPr>
          </a:p>
        </p:txBody>
      </p:sp>
      <p:pic>
        <p:nvPicPr>
          <p:cNvPr id="11" name="Tieng-tinh-tinh-www_nhacchuongvui_com.mp3">
            <a:hlinkClick r:id="" action="ppaction://media"/>
            <a:extLst>
              <a:ext uri="{FF2B5EF4-FFF2-40B4-BE49-F238E27FC236}">
                <a16:creationId xmlns:a16="http://schemas.microsoft.com/office/drawing/2014/main" id="{8FAA4E10-F69E-49C9-A6A6-46E2A16172C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1999" y="1917337"/>
            <a:ext cx="609521" cy="609521"/>
          </a:xfrm>
          <a:prstGeom prst="rect">
            <a:avLst/>
          </a:prstGeom>
        </p:spPr>
      </p:pic>
      <p:pic>
        <p:nvPicPr>
          <p:cNvPr id="15" name="Tieng-vit-keu-www_tiengdong_com.mp3">
            <a:hlinkClick r:id="" action="ppaction://media"/>
            <a:extLst>
              <a:ext uri="{FF2B5EF4-FFF2-40B4-BE49-F238E27FC236}">
                <a16:creationId xmlns:a16="http://schemas.microsoft.com/office/drawing/2014/main" id="{710AC44F-F51F-4470-B696-30FCB2081B8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22950" y="1518003"/>
            <a:ext cx="609521" cy="609521"/>
          </a:xfrm>
          <a:prstGeom prst="rect">
            <a:avLst/>
          </a:prstGeom>
        </p:spPr>
      </p:pic>
      <p:sp>
        <p:nvSpPr>
          <p:cNvPr id="16" name="Rectangle 15">
            <a:extLst>
              <a:ext uri="{FF2B5EF4-FFF2-40B4-BE49-F238E27FC236}">
                <a16:creationId xmlns:a16="http://schemas.microsoft.com/office/drawing/2014/main" id="{53EB6FD2-95F1-4B3E-AF71-C9C00229EE0B}"/>
              </a:ext>
            </a:extLst>
          </p:cNvPr>
          <p:cNvSpPr/>
          <p:nvPr/>
        </p:nvSpPr>
        <p:spPr>
          <a:xfrm>
            <a:off x="228600" y="1435026"/>
            <a:ext cx="11787188" cy="2308324"/>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Khi quay về nhà, không thấy mẹ, cậu bé ôm một cây xanh trong vườn mà khóc.</a:t>
            </a:r>
            <a:endParaRPr lang="vi-VN" sz="4000" b="1" dirty="0">
              <a:solidFill>
                <a:srgbClr val="0000FF"/>
              </a:solidFill>
              <a:latin typeface="Times New Roman" pitchFamily="18" charset="0"/>
              <a:cs typeface="Times New Roman" pitchFamily="18" charset="0"/>
            </a:endParaRPr>
          </a:p>
          <a:p>
            <a:pPr>
              <a:lnSpc>
                <a:spcPct val="200000"/>
              </a:lnSpc>
            </a:pPr>
            <a:r>
              <a:rPr lang="vi-VN" sz="3200">
                <a:latin typeface="Times New Roman" pitchFamily="18" charset="0"/>
                <a:cs typeface="Times New Roman" pitchFamily="18" charset="0"/>
              </a:rPr>
              <a:t>	</a:t>
            </a:r>
            <a:endParaRPr lang="en-US" sz="3200" dirty="0">
              <a:latin typeface="UTM Avo" panose="02040603050506020204" pitchFamily="18" charset="0"/>
              <a:cs typeface="Times New Roman" pitchFamily="18" charset="0"/>
            </a:endParaRPr>
          </a:p>
        </p:txBody>
      </p:sp>
      <p:sp>
        <p:nvSpPr>
          <p:cNvPr id="4" name="Rectangle 3">
            <a:extLst>
              <a:ext uri="{FF2B5EF4-FFF2-40B4-BE49-F238E27FC236}">
                <a16:creationId xmlns:a16="http://schemas.microsoft.com/office/drawing/2014/main" id="{75FA5439-0101-40F5-96D8-DAE8E0BA6A09}"/>
              </a:ext>
            </a:extLst>
          </p:cNvPr>
          <p:cNvSpPr/>
          <p:nvPr/>
        </p:nvSpPr>
        <p:spPr>
          <a:xfrm>
            <a:off x="1517464" y="2913593"/>
            <a:ext cx="5937221" cy="3642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Times New Roman" pitchFamily="18" charset="0"/>
              <a:cs typeface="Times New Roman" pitchFamily="18" charset="0"/>
            </a:endParaRPr>
          </a:p>
        </p:txBody>
      </p:sp>
      <p:pic>
        <p:nvPicPr>
          <p:cNvPr id="18" name="Picture 17">
            <a:extLst>
              <a:ext uri="{FF2B5EF4-FFF2-40B4-BE49-F238E27FC236}">
                <a16:creationId xmlns:a16="http://schemas.microsoft.com/office/drawing/2014/main" id="{2D44FCC7-4584-4A7F-9911-9F3578A2B229}"/>
              </a:ext>
            </a:extLst>
          </p:cNvPr>
          <p:cNvPicPr>
            <a:picLocks noChangeAspect="1"/>
          </p:cNvPicPr>
          <p:nvPr/>
        </p:nvPicPr>
        <p:blipFill>
          <a:blip r:embed="rId9"/>
          <a:stretch>
            <a:fillRect/>
          </a:stretch>
        </p:blipFill>
        <p:spPr>
          <a:xfrm>
            <a:off x="2090139" y="3142814"/>
            <a:ext cx="4791869" cy="3183658"/>
          </a:xfrm>
          <a:prstGeom prst="roundRect">
            <a:avLst/>
          </a:prstGeom>
        </p:spPr>
      </p:pic>
      <p:pic>
        <p:nvPicPr>
          <p:cNvPr id="19" name="Picture 18">
            <a:extLst>
              <a:ext uri="{FF2B5EF4-FFF2-40B4-BE49-F238E27FC236}">
                <a16:creationId xmlns:a16="http://schemas.microsoft.com/office/drawing/2014/main" id="{743C523E-191D-48CB-9F35-71C94B06F6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673" t="19894" r="18454" b="9206"/>
          <a:stretch/>
        </p:blipFill>
        <p:spPr>
          <a:xfrm>
            <a:off x="9065826" y="4514589"/>
            <a:ext cx="1829513" cy="2321541"/>
          </a:xfrm>
          <a:prstGeom prst="rect">
            <a:avLst/>
          </a:prstGeom>
        </p:spPr>
      </p:pic>
      <p:pic>
        <p:nvPicPr>
          <p:cNvPr id="20" name="Picture 19">
            <a:extLst>
              <a:ext uri="{FF2B5EF4-FFF2-40B4-BE49-F238E27FC236}">
                <a16:creationId xmlns:a16="http://schemas.microsoft.com/office/drawing/2014/main" id="{28A0C0E3-95FE-4EAD-BA25-B0C7A368EB0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519" t="22222" r="21841" b="24444"/>
          <a:stretch/>
        </p:blipFill>
        <p:spPr>
          <a:xfrm>
            <a:off x="10513436" y="6033857"/>
            <a:ext cx="801300" cy="827571"/>
          </a:xfrm>
          <a:prstGeom prst="rect">
            <a:avLst/>
          </a:prstGeom>
        </p:spPr>
      </p:pic>
      <p:pic>
        <p:nvPicPr>
          <p:cNvPr id="21" name="Picture 20">
            <a:extLst>
              <a:ext uri="{FF2B5EF4-FFF2-40B4-BE49-F238E27FC236}">
                <a16:creationId xmlns:a16="http://schemas.microsoft.com/office/drawing/2014/main" id="{8D8633D0-4849-4BFB-985D-8A618F275FB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519" t="22222" r="21841" b="24444"/>
          <a:stretch/>
        </p:blipFill>
        <p:spPr>
          <a:xfrm>
            <a:off x="11388319" y="6008559"/>
            <a:ext cx="801300" cy="827571"/>
          </a:xfrm>
          <a:prstGeom prst="rect">
            <a:avLst/>
          </a:prstGeom>
        </p:spPr>
      </p:pic>
    </p:spTree>
    <p:extLst>
      <p:ext uri="{BB962C8B-B14F-4D97-AF65-F5344CB8AC3E}">
        <p14:creationId xmlns:p14="http://schemas.microsoft.com/office/powerpoint/2010/main" val="313387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ppt_x"/>
                                          </p:val>
                                        </p:tav>
                                        <p:tav tm="100000">
                                          <p:val>
                                            <p:strVal val="#ppt_x"/>
                                          </p:val>
                                        </p:tav>
                                      </p:tavLst>
                                    </p:anim>
                                    <p:anim calcmode="lin" valueType="num">
                                      <p:cBhvr additive="base">
                                        <p:cTn id="14" dur="1000" fill="hold"/>
                                        <p:tgtEl>
                                          <p:spTgt spid="16"/>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1" presetClass="mediacall" presetSubtype="0" fill="hold" nodeType="withEffect">
                                  <p:stCondLst>
                                    <p:cond delay="0"/>
                                  </p:stCondLst>
                                  <p:childTnLst>
                                    <p:cmd type="call" cmd="playFrom(0.0)">
                                      <p:cBhvr>
                                        <p:cTn id="24" dur="3448" fill="hold"/>
                                        <p:tgtEl>
                                          <p:spTgt spid="11"/>
                                        </p:tgtEl>
                                      </p:cBhvr>
                                    </p:cmd>
                                  </p:childTnLst>
                                </p:cTn>
                              </p:par>
                              <p:par>
                                <p:cTn id="25" presetID="1" presetClass="mediacall" presetSubtype="0" fill="hold" nodeType="withEffect">
                                  <p:stCondLst>
                                    <p:cond delay="0"/>
                                  </p:stCondLst>
                                  <p:childTnLst>
                                    <p:cmd type="call" cmd="playFrom(0.0)">
                                      <p:cBhvr>
                                        <p:cTn id="26" dur="4362" fill="hold"/>
                                        <p:tgtEl>
                                          <p:spTgt spid="15"/>
                                        </p:tgtEl>
                                      </p:cBhvr>
                                    </p:cmd>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9"/>
                                        </p:tgtEl>
                                        <p:attrNameLst>
                                          <p:attrName>r</p:attrName>
                                        </p:attrNameLst>
                                      </p:cBhvr>
                                    </p:animRot>
                                    <p:animRot by="-240000">
                                      <p:cBhvr>
                                        <p:cTn id="29" dur="200" fill="hold">
                                          <p:stCondLst>
                                            <p:cond delay="200"/>
                                          </p:stCondLst>
                                        </p:cTn>
                                        <p:tgtEl>
                                          <p:spTgt spid="19"/>
                                        </p:tgtEl>
                                        <p:attrNameLst>
                                          <p:attrName>r</p:attrName>
                                        </p:attrNameLst>
                                      </p:cBhvr>
                                    </p:animRot>
                                    <p:animRot by="240000">
                                      <p:cBhvr>
                                        <p:cTn id="30" dur="200" fill="hold">
                                          <p:stCondLst>
                                            <p:cond delay="400"/>
                                          </p:stCondLst>
                                        </p:cTn>
                                        <p:tgtEl>
                                          <p:spTgt spid="19"/>
                                        </p:tgtEl>
                                        <p:attrNameLst>
                                          <p:attrName>r</p:attrName>
                                        </p:attrNameLst>
                                      </p:cBhvr>
                                    </p:animRot>
                                    <p:animRot by="-240000">
                                      <p:cBhvr>
                                        <p:cTn id="31" dur="200" fill="hold">
                                          <p:stCondLst>
                                            <p:cond delay="600"/>
                                          </p:stCondLst>
                                        </p:cTn>
                                        <p:tgtEl>
                                          <p:spTgt spid="19"/>
                                        </p:tgtEl>
                                        <p:attrNameLst>
                                          <p:attrName>r</p:attrName>
                                        </p:attrNameLst>
                                      </p:cBhvr>
                                    </p:animRot>
                                    <p:animRot by="120000">
                                      <p:cBhvr>
                                        <p:cTn id="32" dur="200" fill="hold">
                                          <p:stCondLst>
                                            <p:cond delay="800"/>
                                          </p:stCondLst>
                                        </p:cTn>
                                        <p:tgtEl>
                                          <p:spTgt spid="19"/>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20"/>
                                        </p:tgtEl>
                                        <p:attrNameLst>
                                          <p:attrName>r</p:attrName>
                                        </p:attrNameLst>
                                      </p:cBhvr>
                                    </p:animRot>
                                    <p:animRot by="-240000">
                                      <p:cBhvr>
                                        <p:cTn id="35" dur="200" fill="hold">
                                          <p:stCondLst>
                                            <p:cond delay="200"/>
                                          </p:stCondLst>
                                        </p:cTn>
                                        <p:tgtEl>
                                          <p:spTgt spid="20"/>
                                        </p:tgtEl>
                                        <p:attrNameLst>
                                          <p:attrName>r</p:attrName>
                                        </p:attrNameLst>
                                      </p:cBhvr>
                                    </p:animRot>
                                    <p:animRot by="240000">
                                      <p:cBhvr>
                                        <p:cTn id="36" dur="200" fill="hold">
                                          <p:stCondLst>
                                            <p:cond delay="400"/>
                                          </p:stCondLst>
                                        </p:cTn>
                                        <p:tgtEl>
                                          <p:spTgt spid="20"/>
                                        </p:tgtEl>
                                        <p:attrNameLst>
                                          <p:attrName>r</p:attrName>
                                        </p:attrNameLst>
                                      </p:cBhvr>
                                    </p:animRot>
                                    <p:animRot by="-240000">
                                      <p:cBhvr>
                                        <p:cTn id="37" dur="200" fill="hold">
                                          <p:stCondLst>
                                            <p:cond delay="600"/>
                                          </p:stCondLst>
                                        </p:cTn>
                                        <p:tgtEl>
                                          <p:spTgt spid="20"/>
                                        </p:tgtEl>
                                        <p:attrNameLst>
                                          <p:attrName>r</p:attrName>
                                        </p:attrNameLst>
                                      </p:cBhvr>
                                    </p:animRot>
                                    <p:animRot by="120000">
                                      <p:cBhvr>
                                        <p:cTn id="38" dur="200" fill="hold">
                                          <p:stCondLst>
                                            <p:cond delay="800"/>
                                          </p:stCondLst>
                                        </p:cTn>
                                        <p:tgtEl>
                                          <p:spTgt spid="20"/>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1"/>
                                        </p:tgtEl>
                                        <p:attrNameLst>
                                          <p:attrName>r</p:attrName>
                                        </p:attrNameLst>
                                      </p:cBhvr>
                                    </p:animRot>
                                    <p:animRot by="-240000">
                                      <p:cBhvr>
                                        <p:cTn id="44" dur="200" fill="hold">
                                          <p:stCondLst>
                                            <p:cond delay="200"/>
                                          </p:stCondLst>
                                        </p:cTn>
                                        <p:tgtEl>
                                          <p:spTgt spid="21"/>
                                        </p:tgtEl>
                                        <p:attrNameLst>
                                          <p:attrName>r</p:attrName>
                                        </p:attrNameLst>
                                      </p:cBhvr>
                                    </p:animRot>
                                    <p:animRot by="240000">
                                      <p:cBhvr>
                                        <p:cTn id="45" dur="200" fill="hold">
                                          <p:stCondLst>
                                            <p:cond delay="400"/>
                                          </p:stCondLst>
                                        </p:cTn>
                                        <p:tgtEl>
                                          <p:spTgt spid="21"/>
                                        </p:tgtEl>
                                        <p:attrNameLst>
                                          <p:attrName>r</p:attrName>
                                        </p:attrNameLst>
                                      </p:cBhvr>
                                    </p:animRot>
                                    <p:animRot by="-240000">
                                      <p:cBhvr>
                                        <p:cTn id="46" dur="200" fill="hold">
                                          <p:stCondLst>
                                            <p:cond delay="600"/>
                                          </p:stCondLst>
                                        </p:cTn>
                                        <p:tgtEl>
                                          <p:spTgt spid="21"/>
                                        </p:tgtEl>
                                        <p:attrNameLst>
                                          <p:attrName>r</p:attrName>
                                        </p:attrNameLst>
                                      </p:cBhvr>
                                    </p:animRot>
                                    <p:animRot by="120000">
                                      <p:cBhvr>
                                        <p:cTn id="47" dur="200" fill="hold">
                                          <p:stCondLst>
                                            <p:cond delay="800"/>
                                          </p:stCondLst>
                                        </p:cTn>
                                        <p:tgtEl>
                                          <p:spTgt spid="21"/>
                                        </p:tgtEl>
                                        <p:attrNameLst>
                                          <p:attrName>r</p:attrName>
                                        </p:attrNameLst>
                                      </p:cBhvr>
                                    </p:animRot>
                                  </p:childTnLst>
                                </p:cTn>
                              </p:par>
                              <p:par>
                                <p:cTn id="48" presetID="35" presetClass="path" presetSubtype="0" accel="50000" decel="50000" fill="hold" nodeType="withEffect">
                                  <p:stCondLst>
                                    <p:cond delay="0"/>
                                  </p:stCondLst>
                                  <p:childTnLst>
                                    <p:animMotion origin="layout" path="M 3.60333E-6 3.7037E-6 L -1.05001 3.7037E-6 " pathEditMode="relative" rAng="0" ptsTypes="AA">
                                      <p:cBhvr>
                                        <p:cTn id="49" dur="5000" fill="hold"/>
                                        <p:tgtEl>
                                          <p:spTgt spid="19"/>
                                        </p:tgtEl>
                                        <p:attrNameLst>
                                          <p:attrName>ppt_x</p:attrName>
                                          <p:attrName>ppt_y</p:attrName>
                                        </p:attrNameLst>
                                      </p:cBhvr>
                                      <p:rCtr x="-52507" y="0"/>
                                    </p:animMotion>
                                  </p:childTnLst>
                                </p:cTn>
                              </p:par>
                              <p:par>
                                <p:cTn id="50" presetID="35" presetClass="path" presetSubtype="0" accel="50000" decel="50000" fill="hold" nodeType="withEffect">
                                  <p:stCondLst>
                                    <p:cond delay="250"/>
                                  </p:stCondLst>
                                  <p:childTnLst>
                                    <p:animMotion origin="layout" path="M 1.13296E-6 3.7037E-6 L -1.03282 0.00185 " pathEditMode="relative" rAng="0" ptsTypes="AA">
                                      <p:cBhvr>
                                        <p:cTn id="51" dur="5000" fill="hold"/>
                                        <p:tgtEl>
                                          <p:spTgt spid="20"/>
                                        </p:tgtEl>
                                        <p:attrNameLst>
                                          <p:attrName>ppt_x</p:attrName>
                                          <p:attrName>ppt_y</p:attrName>
                                        </p:attrNameLst>
                                      </p:cBhvr>
                                      <p:rCtr x="-51647" y="93"/>
                                    </p:animMotion>
                                  </p:childTnLst>
                                </p:cTn>
                              </p:par>
                              <p:par>
                                <p:cTn id="52" presetID="35" presetClass="path" presetSubtype="0" accel="50000" decel="50000" fill="hold" nodeType="withEffect">
                                  <p:stCondLst>
                                    <p:cond delay="250"/>
                                  </p:stCondLst>
                                  <p:childTnLst>
                                    <p:animMotion origin="layout" path="M -3.22698E-6 -4.07407E-6 L -1.03281 0.00186 " pathEditMode="relative" rAng="0" ptsTypes="AA">
                                      <p:cBhvr>
                                        <p:cTn id="53" dur="5000" fill="hold"/>
                                        <p:tgtEl>
                                          <p:spTgt spid="21"/>
                                        </p:tgtEl>
                                        <p:attrNameLst>
                                          <p:attrName>ppt_x</p:attrName>
                                          <p:attrName>ppt_y</p:attrName>
                                        </p:attrNameLst>
                                      </p:cBhvr>
                                      <p:rCtr x="-51647" y="9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11"/>
                </p:tgtEl>
              </p:cMediaNode>
            </p:audio>
            <p:audio>
              <p:cMediaNode vol="80000">
                <p:cTn id="55" fill="hold" display="0">
                  <p:stCondLst>
                    <p:cond delay="indefinite"/>
                  </p:stCondLst>
                  <p:endCondLst>
                    <p:cond evt="onStopAudio" delay="0">
                      <p:tgtEl>
                        <p:sldTgt/>
                      </p:tgtEl>
                    </p:cond>
                  </p:endCondLst>
                </p:cTn>
                <p:tgtEl>
                  <p:spTgt spid="15"/>
                </p:tgtEl>
              </p:cMediaNode>
            </p:audio>
          </p:childTnLst>
        </p:cTn>
      </p:par>
    </p:tnLst>
    <p:bldLst>
      <p:bldP spid="7" grpId="0"/>
      <p:bldP spid="1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E045FE7-C754-41E2-A629-85136A30AD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0189EC2C-9CD2-4DC1-BEA0-7C29241F576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69E8612-AB0B-48A9-B348-7B086E877BF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58F5D25-CDB2-4E11-BCC7-9C5B0F1DBF62}"/>
              </a:ext>
            </a:extLst>
          </p:cNvPr>
          <p:cNvPicPr>
            <a:picLocks noChangeAspect="1"/>
          </p:cNvPicPr>
          <p:nvPr/>
        </p:nvPicPr>
        <p:blipFill>
          <a:blip r:embed="rId7"/>
          <a:stretch>
            <a:fillRect/>
          </a:stretch>
        </p:blipFill>
        <p:spPr>
          <a:xfrm>
            <a:off x="-1" y="445654"/>
            <a:ext cx="12190413" cy="6411900"/>
          </a:xfrm>
          <a:prstGeom prst="rect">
            <a:avLst/>
          </a:prstGeom>
        </p:spPr>
      </p:pic>
      <p:pic>
        <p:nvPicPr>
          <p:cNvPr id="6" name="Picture 5">
            <a:extLst>
              <a:ext uri="{FF2B5EF4-FFF2-40B4-BE49-F238E27FC236}">
                <a16:creationId xmlns:a16="http://schemas.microsoft.com/office/drawing/2014/main" id="{125C3DF2-B7B5-46B4-96BF-AD7EC524566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673" t="19894" r="18454" b="9206"/>
          <a:stretch/>
        </p:blipFill>
        <p:spPr>
          <a:xfrm>
            <a:off x="8227735" y="4455529"/>
            <a:ext cx="1829513" cy="2321541"/>
          </a:xfrm>
          <a:prstGeom prst="rect">
            <a:avLst/>
          </a:prstGeom>
        </p:spPr>
      </p:pic>
      <p:sp>
        <p:nvSpPr>
          <p:cNvPr id="7" name="Rectangle 6">
            <a:extLst>
              <a:ext uri="{FF2B5EF4-FFF2-40B4-BE49-F238E27FC236}">
                <a16:creationId xmlns:a16="http://schemas.microsoft.com/office/drawing/2014/main" id="{7197AA63-1BED-4354-9A73-9BA4C09C0D7C}"/>
              </a:ext>
            </a:extLst>
          </p:cNvPr>
          <p:cNvSpPr/>
          <p:nvPr/>
        </p:nvSpPr>
        <p:spPr>
          <a:xfrm>
            <a:off x="2898" y="430264"/>
            <a:ext cx="12339101" cy="5207579"/>
          </a:xfrm>
          <a:prstGeom prst="rect">
            <a:avLst/>
          </a:prstGeom>
        </p:spPr>
        <p:txBody>
          <a:bodyPr wrap="square">
            <a:spAutoFit/>
          </a:bodyPr>
          <a:lstStyle/>
          <a:p>
            <a:r>
              <a:rPr lang="en-US" sz="3600" b="1">
                <a:latin typeface="Times New Roman" pitchFamily="18" charset="0"/>
                <a:cs typeface="Times New Roman" pitchFamily="18" charset="0"/>
              </a:rPr>
              <a:t>3. </a:t>
            </a:r>
            <a:r>
              <a:rPr lang="vi-VN" sz="3600" b="1">
                <a:latin typeface="Times New Roman" pitchFamily="18" charset="0"/>
                <a:cs typeface="Times New Roman" pitchFamily="18" charset="0"/>
              </a:rPr>
              <a:t>Khi cậu bé ôm cây xanh mà khóc, điều kì lạ gì đã xảy ra?</a:t>
            </a:r>
            <a:r>
              <a:rPr lang="en-US" sz="3600" b="1">
                <a:latin typeface="Times New Roman" pitchFamily="18" charset="0"/>
                <a:cs typeface="Times New Roman" pitchFamily="18" charset="0"/>
              </a:rPr>
              <a:t> Viết số </a:t>
            </a:r>
            <a:r>
              <a:rPr lang="en-US" sz="3600" b="1" smtClean="0">
                <a:latin typeface="Times New Roman" pitchFamily="18" charset="0"/>
                <a:cs typeface="Times New Roman" pitchFamily="18" charset="0"/>
              </a:rPr>
              <a:t>1,2,3,4,5 </a:t>
            </a:r>
            <a:r>
              <a:rPr lang="en-US" sz="3600" b="1">
                <a:latin typeface="Times New Roman" pitchFamily="18" charset="0"/>
                <a:cs typeface="Times New Roman" pitchFamily="18" charset="0"/>
              </a:rPr>
              <a:t>vào </a:t>
            </a:r>
            <a:r>
              <a:rPr lang="en-US" sz="3600" b="1" smtClean="0">
                <a:latin typeface="Times New Roman" pitchFamily="18" charset="0"/>
                <a:cs typeface="Times New Roman" pitchFamily="18" charset="0"/>
              </a:rPr>
              <a:t>các     theo </a:t>
            </a:r>
            <a:r>
              <a:rPr lang="en-US" sz="3600" b="1">
                <a:latin typeface="Times New Roman" pitchFamily="18" charset="0"/>
                <a:cs typeface="Times New Roman" pitchFamily="18" charset="0"/>
              </a:rPr>
              <a:t>đúng thứ tự xảy ra điều kì lạ:</a:t>
            </a:r>
            <a:endParaRPr lang="vi-VN" sz="3600" b="1">
              <a:latin typeface="Times New Roman" pitchFamily="18" charset="0"/>
              <a:cs typeface="Times New Roman" pitchFamily="18" charset="0"/>
            </a:endParaRPr>
          </a:p>
          <a:p>
            <a:pPr>
              <a:lnSpc>
                <a:spcPct val="105000"/>
              </a:lnSpc>
            </a:pPr>
            <a:r>
              <a:rPr lang="vi-VN" sz="3600">
                <a:latin typeface="Times New Roman" pitchFamily="18" charset="0"/>
                <a:cs typeface="Times New Roman" pitchFamily="18" charset="0"/>
              </a:rPr>
              <a:t> 	</a:t>
            </a:r>
            <a:r>
              <a:rPr lang="en-US" sz="3600">
                <a:latin typeface="Times New Roman" pitchFamily="18" charset="0"/>
                <a:cs typeface="Times New Roman" pitchFamily="18" charset="0"/>
              </a:rPr>
              <a:t> </a:t>
            </a:r>
            <a:r>
              <a:rPr lang="en-US" sz="3600" smtClean="0">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Cây </a:t>
            </a:r>
            <a:r>
              <a:rPr lang="en-US" sz="3600" b="1">
                <a:solidFill>
                  <a:srgbClr val="FF0000"/>
                </a:solidFill>
                <a:latin typeface="Times New Roman" pitchFamily="18" charset="0"/>
                <a:cs typeface="Times New Roman" pitchFamily="18" charset="0"/>
              </a:rPr>
              <a:t>xanh bỗng run rẩy.</a:t>
            </a:r>
          </a:p>
          <a:p>
            <a:pPr>
              <a:lnSpc>
                <a:spcPct val="105000"/>
              </a:lnSpc>
            </a:pPr>
            <a:r>
              <a:rPr lang="en-US" sz="3600" b="1">
                <a:solidFill>
                  <a:srgbClr val="FF0000"/>
                </a:solidFill>
                <a:latin typeface="Times New Roman" pitchFamily="18" charset="0"/>
                <a:cs typeface="Times New Roman" pitchFamily="18" charset="0"/>
              </a:rPr>
              <a:t>      Một quả rơi vào lòng cậu</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nSpc>
                <a:spcPct val="105000"/>
              </a:lnSpc>
            </a:pPr>
            <a:r>
              <a:rPr lang="en-US" sz="3600" b="1">
                <a:solidFill>
                  <a:srgbClr val="FF0000"/>
                </a:solidFill>
                <a:latin typeface="Times New Roman" pitchFamily="18" charset="0"/>
                <a:cs typeface="Times New Roman" pitchFamily="18" charset="0"/>
              </a:rPr>
              <a:t>      </a:t>
            </a:r>
            <a:r>
              <a:rPr lang="en-US" sz="3300" b="1">
                <a:solidFill>
                  <a:srgbClr val="FF0000"/>
                </a:solidFill>
                <a:latin typeface="Times New Roman" pitchFamily="18" charset="0"/>
                <a:cs typeface="Times New Roman" pitchFamily="18" charset="0"/>
              </a:rPr>
              <a:t>Quả xuất hiện, lớn nhanh, da căng mịn, xanh óng ánh, rồi </a:t>
            </a:r>
            <a:r>
              <a:rPr lang="en-US" sz="3300" b="1" smtClean="0">
                <a:solidFill>
                  <a:srgbClr val="FF0000"/>
                </a:solidFill>
                <a:latin typeface="Times New Roman" pitchFamily="18" charset="0"/>
                <a:cs typeface="Times New Roman" pitchFamily="18" charset="0"/>
              </a:rPr>
              <a:t>chín.</a:t>
            </a:r>
            <a:endParaRPr lang="en-US" sz="3300">
              <a:solidFill>
                <a:srgbClr val="FF0000"/>
              </a:solidFill>
              <a:latin typeface="Times New Roman" pitchFamily="18" charset="0"/>
              <a:cs typeface="Times New Roman" pitchFamily="18" charset="0"/>
            </a:endParaRPr>
          </a:p>
          <a:p>
            <a:pPr marL="573088" indent="-573088">
              <a:lnSpc>
                <a:spcPct val="105000"/>
              </a:lnSpc>
            </a:pPr>
            <a:r>
              <a:rPr lang="en-US" sz="3600">
                <a:solidFill>
                  <a:srgbClr val="FF0000"/>
                </a:solidFill>
                <a:latin typeface="Times New Roman" pitchFamily="18" charset="0"/>
                <a:cs typeface="Times New Roman" pitchFamily="18" charset="0"/>
              </a:rPr>
              <a:t>      </a:t>
            </a:r>
            <a:r>
              <a:rPr lang="en-US" sz="3300" b="1">
                <a:solidFill>
                  <a:srgbClr val="FF0000"/>
                </a:solidFill>
                <a:latin typeface="Times New Roman" pitchFamily="18" charset="0"/>
                <a:cs typeface="Times New Roman" pitchFamily="18" charset="0"/>
              </a:rPr>
              <a:t>Từ các cành lá, những đài hoa bé tí trổ ra, nở trắng như mây.</a:t>
            </a:r>
          </a:p>
          <a:p>
            <a:pPr marL="573088" indent="-573088">
              <a:lnSpc>
                <a:spcPct val="105000"/>
              </a:lnSpc>
            </a:pPr>
            <a:r>
              <a:rPr lang="en-US" sz="3600" b="1" smtClean="0">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Môi cậu vừa chạm vào, một dòng sữa của quả trắng trào ra, ngọt  thơm như sữa mẹ.</a:t>
            </a:r>
            <a:endParaRPr lang="vi-VN" sz="3600" b="1">
              <a:solidFill>
                <a:srgbClr val="FF0000"/>
              </a:solidFill>
              <a:latin typeface="Times New Roman" pitchFamily="18" charset="0"/>
              <a:cs typeface="Times New Roman" pitchFamily="18" charset="0"/>
            </a:endParaRPr>
          </a:p>
          <a:p>
            <a:pPr>
              <a:lnSpc>
                <a:spcPct val="105000"/>
              </a:lnSpc>
            </a:pPr>
            <a:endParaRPr lang="en-US" sz="3200" dirty="0">
              <a:cs typeface="Times New Roman" pitchFamily="18" charset="0"/>
            </a:endParaRPr>
          </a:p>
        </p:txBody>
      </p:sp>
      <p:pic>
        <p:nvPicPr>
          <p:cNvPr id="11" name="Tieng-tinh-tinh-www_nhacchuongvui_com.mp3">
            <a:hlinkClick r:id="" action="ppaction://media"/>
            <a:extLst>
              <a:ext uri="{FF2B5EF4-FFF2-40B4-BE49-F238E27FC236}">
                <a16:creationId xmlns:a16="http://schemas.microsoft.com/office/drawing/2014/main" id="{A9D1A798-DF8B-4048-AB9B-E558F9DD0C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1999" y="1858276"/>
            <a:ext cx="609521" cy="609521"/>
          </a:xfrm>
          <a:prstGeom prst="rect">
            <a:avLst/>
          </a:prstGeom>
        </p:spPr>
      </p:pic>
      <p:pic>
        <p:nvPicPr>
          <p:cNvPr id="13" name="Picture 12">
            <a:extLst>
              <a:ext uri="{FF2B5EF4-FFF2-40B4-BE49-F238E27FC236}">
                <a16:creationId xmlns:a16="http://schemas.microsoft.com/office/drawing/2014/main" id="{2DD7219F-80B1-471E-BDE9-F201887F431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9675346" y="5974797"/>
            <a:ext cx="801300" cy="827571"/>
          </a:xfrm>
          <a:prstGeom prst="rect">
            <a:avLst/>
          </a:prstGeom>
        </p:spPr>
      </p:pic>
      <p:pic>
        <p:nvPicPr>
          <p:cNvPr id="14" name="Picture 13">
            <a:extLst>
              <a:ext uri="{FF2B5EF4-FFF2-40B4-BE49-F238E27FC236}">
                <a16:creationId xmlns:a16="http://schemas.microsoft.com/office/drawing/2014/main" id="{C39B27CC-108F-4039-909E-11DCE410280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351527" y="6029983"/>
            <a:ext cx="801300" cy="827571"/>
          </a:xfrm>
          <a:prstGeom prst="rect">
            <a:avLst/>
          </a:prstGeom>
        </p:spPr>
      </p:pic>
      <p:pic>
        <p:nvPicPr>
          <p:cNvPr id="15" name="Picture 14">
            <a:extLst>
              <a:ext uri="{FF2B5EF4-FFF2-40B4-BE49-F238E27FC236}">
                <a16:creationId xmlns:a16="http://schemas.microsoft.com/office/drawing/2014/main" id="{1E9EB99A-8261-48A1-A1BA-B36219D5329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0502807" y="6029983"/>
            <a:ext cx="801300" cy="827571"/>
          </a:xfrm>
          <a:prstGeom prst="rect">
            <a:avLst/>
          </a:prstGeom>
        </p:spPr>
      </p:pic>
      <p:pic>
        <p:nvPicPr>
          <p:cNvPr id="16" name="Tieng-vit-keu-www_tiengdong_com.mp3">
            <a:hlinkClick r:id="" action="ppaction://media"/>
            <a:extLst>
              <a:ext uri="{FF2B5EF4-FFF2-40B4-BE49-F238E27FC236}">
                <a16:creationId xmlns:a16="http://schemas.microsoft.com/office/drawing/2014/main" id="{1BD524BE-88E2-4ED0-8D83-2DCCEF52A4F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22950" y="1458942"/>
            <a:ext cx="609521" cy="609521"/>
          </a:xfrm>
          <a:prstGeom prst="rect">
            <a:avLst/>
          </a:prstGeom>
        </p:spPr>
      </p:pic>
      <p:sp>
        <p:nvSpPr>
          <p:cNvPr id="17" name="Rounded Rectangle 6">
            <a:extLst>
              <a:ext uri="{FF2B5EF4-FFF2-40B4-BE49-F238E27FC236}">
                <a16:creationId xmlns:a16="http://schemas.microsoft.com/office/drawing/2014/main" id="{128B62F2-6E23-44AE-91DB-9B10258D6485}"/>
              </a:ext>
            </a:extLst>
          </p:cNvPr>
          <p:cNvSpPr/>
          <p:nvPr/>
        </p:nvSpPr>
        <p:spPr>
          <a:xfrm>
            <a:off x="4758913" y="1102733"/>
            <a:ext cx="372108" cy="356209"/>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8" name="Rounded Rectangle 5">
            <a:extLst>
              <a:ext uri="{FF2B5EF4-FFF2-40B4-BE49-F238E27FC236}">
                <a16:creationId xmlns:a16="http://schemas.microsoft.com/office/drawing/2014/main" id="{F4CEBDAA-F83C-43DD-BF3B-D1ECEB8C0E15}"/>
              </a:ext>
            </a:extLst>
          </p:cNvPr>
          <p:cNvSpPr/>
          <p:nvPr/>
        </p:nvSpPr>
        <p:spPr>
          <a:xfrm>
            <a:off x="93230" y="1557376"/>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20" name="Rectangle 19">
            <a:extLst>
              <a:ext uri="{FF2B5EF4-FFF2-40B4-BE49-F238E27FC236}">
                <a16:creationId xmlns:a16="http://schemas.microsoft.com/office/drawing/2014/main" id="{4890457F-5513-4868-8960-5DF366C42D2D}"/>
              </a:ext>
            </a:extLst>
          </p:cNvPr>
          <p:cNvSpPr/>
          <p:nvPr/>
        </p:nvSpPr>
        <p:spPr>
          <a:xfrm>
            <a:off x="167401" y="1561147"/>
            <a:ext cx="385042" cy="523220"/>
          </a:xfrm>
          <a:prstGeom prst="rect">
            <a:avLst/>
          </a:prstGeom>
        </p:spPr>
        <p:txBody>
          <a:bodyPr wrap="none">
            <a:spAutoFit/>
          </a:bodyPr>
          <a:lstStyle/>
          <a:p>
            <a:r>
              <a:rPr lang="en-US" sz="2800" b="1" dirty="0">
                <a:solidFill>
                  <a:srgbClr val="0000FF"/>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1</a:t>
            </a:r>
            <a:endParaRPr lang="vi-VN" sz="2800" dirty="0">
              <a:solidFill>
                <a:srgbClr val="0000FF"/>
              </a:solidFill>
              <a:effectLst>
                <a:outerShdw blurRad="38100" dist="38100" dir="2700000" algn="tl">
                  <a:srgbClr val="000000">
                    <a:alpha val="43137"/>
                  </a:srgbClr>
                </a:outerShdw>
              </a:effectLst>
            </a:endParaRPr>
          </a:p>
        </p:txBody>
      </p:sp>
      <p:sp>
        <p:nvSpPr>
          <p:cNvPr id="18" name="Rounded Rectangle 7">
            <a:extLst>
              <a:ext uri="{FF2B5EF4-FFF2-40B4-BE49-F238E27FC236}">
                <a16:creationId xmlns:a16="http://schemas.microsoft.com/office/drawing/2014/main" id="{FD612AEE-03DD-470F-9DC0-EF2BC331F1D5}"/>
              </a:ext>
            </a:extLst>
          </p:cNvPr>
          <p:cNvSpPr/>
          <p:nvPr/>
        </p:nvSpPr>
        <p:spPr>
          <a:xfrm>
            <a:off x="137344" y="3288883"/>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solidFill>
                <a:srgbClr val="0000FF"/>
              </a:solidFill>
            </a:endParaRPr>
          </a:p>
        </p:txBody>
      </p:sp>
      <p:sp>
        <p:nvSpPr>
          <p:cNvPr id="21" name="Rectangle 20">
            <a:extLst>
              <a:ext uri="{FF2B5EF4-FFF2-40B4-BE49-F238E27FC236}">
                <a16:creationId xmlns:a16="http://schemas.microsoft.com/office/drawing/2014/main" id="{A9F55122-1227-4CF4-979C-2ADF842A7D24}"/>
              </a:ext>
            </a:extLst>
          </p:cNvPr>
          <p:cNvSpPr/>
          <p:nvPr/>
        </p:nvSpPr>
        <p:spPr>
          <a:xfrm>
            <a:off x="176044" y="3281341"/>
            <a:ext cx="385042" cy="523220"/>
          </a:xfrm>
          <a:prstGeom prst="rect">
            <a:avLst/>
          </a:prstGeom>
        </p:spPr>
        <p:txBody>
          <a:bodyPr wrap="none">
            <a:spAutoFit/>
          </a:bodyPr>
          <a:lstStyle/>
          <a:p>
            <a:r>
              <a:rPr lang="en-US" sz="2800" b="1" dirty="0">
                <a:solidFill>
                  <a:srgbClr val="0000FF"/>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2</a:t>
            </a:r>
            <a:endParaRPr lang="vi-VN" sz="2800" dirty="0">
              <a:solidFill>
                <a:srgbClr val="0000FF"/>
              </a:solidFill>
              <a:effectLst>
                <a:outerShdw blurRad="38100" dist="38100" dir="2700000" algn="tl">
                  <a:srgbClr val="000000">
                    <a:alpha val="43137"/>
                  </a:srgbClr>
                </a:outerShdw>
              </a:effectLst>
            </a:endParaRPr>
          </a:p>
        </p:txBody>
      </p:sp>
      <p:sp>
        <p:nvSpPr>
          <p:cNvPr id="10" name="Rounded Rectangle 7">
            <a:extLst>
              <a:ext uri="{FF2B5EF4-FFF2-40B4-BE49-F238E27FC236}">
                <a16:creationId xmlns:a16="http://schemas.microsoft.com/office/drawing/2014/main" id="{196E1F97-6CF6-4408-96BE-FF969F61AB60}"/>
              </a:ext>
            </a:extLst>
          </p:cNvPr>
          <p:cNvSpPr/>
          <p:nvPr/>
        </p:nvSpPr>
        <p:spPr>
          <a:xfrm>
            <a:off x="113208" y="2729182"/>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22" name="Rectangle 21">
            <a:extLst>
              <a:ext uri="{FF2B5EF4-FFF2-40B4-BE49-F238E27FC236}">
                <a16:creationId xmlns:a16="http://schemas.microsoft.com/office/drawing/2014/main" id="{97EA9CAA-45D4-451B-98AF-902C42892F6C}"/>
              </a:ext>
            </a:extLst>
          </p:cNvPr>
          <p:cNvSpPr/>
          <p:nvPr/>
        </p:nvSpPr>
        <p:spPr>
          <a:xfrm>
            <a:off x="186877" y="2710126"/>
            <a:ext cx="385042" cy="523220"/>
          </a:xfrm>
          <a:prstGeom prst="rect">
            <a:avLst/>
          </a:prstGeom>
        </p:spPr>
        <p:txBody>
          <a:bodyPr wrap="none">
            <a:spAutoFit/>
          </a:bodyPr>
          <a:lstStyle/>
          <a:p>
            <a:r>
              <a:rPr lang="en-US" sz="2800" b="1" dirty="0">
                <a:solidFill>
                  <a:srgbClr val="0000FF"/>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3</a:t>
            </a:r>
            <a:endParaRPr lang="vi-VN" sz="2800" dirty="0">
              <a:solidFill>
                <a:srgbClr val="0000FF"/>
              </a:solidFill>
              <a:effectLst>
                <a:outerShdw blurRad="38100" dist="38100" dir="2700000" algn="tl">
                  <a:srgbClr val="000000">
                    <a:alpha val="43137"/>
                  </a:srgbClr>
                </a:outerShdw>
              </a:effectLst>
            </a:endParaRPr>
          </a:p>
        </p:txBody>
      </p:sp>
      <p:sp>
        <p:nvSpPr>
          <p:cNvPr id="9" name="Rounded Rectangle 6">
            <a:extLst>
              <a:ext uri="{FF2B5EF4-FFF2-40B4-BE49-F238E27FC236}">
                <a16:creationId xmlns:a16="http://schemas.microsoft.com/office/drawing/2014/main" id="{FFCDCC51-5B74-41CD-9C9F-124D17CC6885}"/>
              </a:ext>
            </a:extLst>
          </p:cNvPr>
          <p:cNvSpPr/>
          <p:nvPr/>
        </p:nvSpPr>
        <p:spPr>
          <a:xfrm>
            <a:off x="134865" y="2166782"/>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23" name="Rectangle 22">
            <a:extLst>
              <a:ext uri="{FF2B5EF4-FFF2-40B4-BE49-F238E27FC236}">
                <a16:creationId xmlns:a16="http://schemas.microsoft.com/office/drawing/2014/main" id="{14AB68B0-D5AE-43FD-B74F-F35F22E65995}"/>
              </a:ext>
            </a:extLst>
          </p:cNvPr>
          <p:cNvSpPr/>
          <p:nvPr/>
        </p:nvSpPr>
        <p:spPr>
          <a:xfrm>
            <a:off x="186877" y="2159240"/>
            <a:ext cx="385042" cy="523220"/>
          </a:xfrm>
          <a:prstGeom prst="rect">
            <a:avLst/>
          </a:prstGeom>
        </p:spPr>
        <p:txBody>
          <a:bodyPr wrap="none">
            <a:spAutoFit/>
          </a:bodyPr>
          <a:lstStyle/>
          <a:p>
            <a:r>
              <a:rPr lang="en-US" sz="2800" b="1">
                <a:solidFill>
                  <a:srgbClr val="0000FF"/>
                </a:solidFill>
              </a:rPr>
              <a:t>4</a:t>
            </a:r>
            <a:endParaRPr lang="vi-VN" sz="2800" b="1" dirty="0">
              <a:solidFill>
                <a:srgbClr val="0000FF"/>
              </a:solidFill>
            </a:endParaRPr>
          </a:p>
        </p:txBody>
      </p:sp>
      <p:sp>
        <p:nvSpPr>
          <p:cNvPr id="19" name="Rounded Rectangle 7">
            <a:extLst>
              <a:ext uri="{FF2B5EF4-FFF2-40B4-BE49-F238E27FC236}">
                <a16:creationId xmlns:a16="http://schemas.microsoft.com/office/drawing/2014/main" id="{66E59202-31F4-47B5-BF3A-C5B62FC33E23}"/>
              </a:ext>
            </a:extLst>
          </p:cNvPr>
          <p:cNvSpPr/>
          <p:nvPr/>
        </p:nvSpPr>
        <p:spPr>
          <a:xfrm>
            <a:off x="155899" y="3902349"/>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solidFill>
                <a:srgbClr val="0000FF"/>
              </a:solidFill>
            </a:endParaRPr>
          </a:p>
        </p:txBody>
      </p:sp>
      <p:sp>
        <p:nvSpPr>
          <p:cNvPr id="24" name="Rectangle 23">
            <a:extLst>
              <a:ext uri="{FF2B5EF4-FFF2-40B4-BE49-F238E27FC236}">
                <a16:creationId xmlns:a16="http://schemas.microsoft.com/office/drawing/2014/main" id="{2352AE59-98BE-479A-A001-D37D388667FF}"/>
              </a:ext>
            </a:extLst>
          </p:cNvPr>
          <p:cNvSpPr/>
          <p:nvPr/>
        </p:nvSpPr>
        <p:spPr>
          <a:xfrm>
            <a:off x="207238" y="3892896"/>
            <a:ext cx="385042" cy="523220"/>
          </a:xfrm>
          <a:prstGeom prst="rect">
            <a:avLst/>
          </a:prstGeom>
        </p:spPr>
        <p:txBody>
          <a:bodyPr wrap="none">
            <a:spAutoFit/>
          </a:bodyPr>
          <a:lstStyle/>
          <a:p>
            <a:r>
              <a:rPr lang="en-US" sz="2800" b="1" dirty="0">
                <a:solidFill>
                  <a:srgbClr val="0000FF"/>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5</a:t>
            </a:r>
            <a:endParaRPr lang="vi-VN" sz="2800" dirty="0">
              <a:solidFill>
                <a:srgbClr val="0000FF"/>
              </a:solidFill>
              <a:effectLst>
                <a:outerShdw blurRad="38100" dist="38100" dir="2700000" algn="tl">
                  <a:srgbClr val="000000">
                    <a:alpha val="43137"/>
                  </a:srgbClr>
                </a:outerShdw>
              </a:effectLst>
            </a:endParaRPr>
          </a:p>
        </p:txBody>
      </p:sp>
      <p:pic>
        <p:nvPicPr>
          <p:cNvPr id="29" name="Tieng-tinh-tinh-www_nhacchuongvui_com.mp3">
            <a:hlinkClick r:id="" action="ppaction://media"/>
            <a:extLst>
              <a:ext uri="{FF2B5EF4-FFF2-40B4-BE49-F238E27FC236}">
                <a16:creationId xmlns:a16="http://schemas.microsoft.com/office/drawing/2014/main" id="{A9D1A798-DF8B-4048-AB9B-E558F9DD0C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30019" y="2377699"/>
            <a:ext cx="609521" cy="609521"/>
          </a:xfrm>
          <a:prstGeom prst="rect">
            <a:avLst/>
          </a:prstGeom>
        </p:spPr>
      </p:pic>
      <p:pic>
        <p:nvPicPr>
          <p:cNvPr id="30" name="Tieng-tinh-tinh-www_nhacchuongvui_com.mp3">
            <a:hlinkClick r:id="" action="ppaction://media"/>
            <a:extLst>
              <a:ext uri="{FF2B5EF4-FFF2-40B4-BE49-F238E27FC236}">
                <a16:creationId xmlns:a16="http://schemas.microsoft.com/office/drawing/2014/main" id="{A9D1A798-DF8B-4048-AB9B-E558F9DD0C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494399" y="2010676"/>
            <a:ext cx="609521" cy="609521"/>
          </a:xfrm>
          <a:prstGeom prst="rect">
            <a:avLst/>
          </a:prstGeom>
        </p:spPr>
      </p:pic>
      <p:pic>
        <p:nvPicPr>
          <p:cNvPr id="31" name="Tieng-tinh-tinh-www_nhacchuongvui_com.mp3">
            <a:hlinkClick r:id="" action="ppaction://media"/>
            <a:extLst>
              <a:ext uri="{FF2B5EF4-FFF2-40B4-BE49-F238E27FC236}">
                <a16:creationId xmlns:a16="http://schemas.microsoft.com/office/drawing/2014/main" id="{A9D1A798-DF8B-4048-AB9B-E558F9DD0C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46799" y="2163076"/>
            <a:ext cx="609521" cy="609521"/>
          </a:xfrm>
          <a:prstGeom prst="rect">
            <a:avLst/>
          </a:prstGeom>
        </p:spPr>
      </p:pic>
      <p:pic>
        <p:nvPicPr>
          <p:cNvPr id="32" name="Tieng-tinh-tinh-www_nhacchuongvui_com.mp3">
            <a:hlinkClick r:id="" action="ppaction://media"/>
            <a:extLst>
              <a:ext uri="{FF2B5EF4-FFF2-40B4-BE49-F238E27FC236}">
                <a16:creationId xmlns:a16="http://schemas.microsoft.com/office/drawing/2014/main" id="{A9D1A798-DF8B-4048-AB9B-E558F9DD0C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99199" y="2315476"/>
            <a:ext cx="609521" cy="609521"/>
          </a:xfrm>
          <a:prstGeom prst="rect">
            <a:avLst/>
          </a:prstGeom>
        </p:spPr>
      </p:pic>
    </p:spTree>
    <p:extLst>
      <p:ext uri="{BB962C8B-B14F-4D97-AF65-F5344CB8AC3E}">
        <p14:creationId xmlns:p14="http://schemas.microsoft.com/office/powerpoint/2010/main" val="3063095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 presetClass="mediacall" presetSubtype="0" fill="hold" nodeType="withEffect">
                                  <p:stCondLst>
                                    <p:cond delay="0"/>
                                  </p:stCondLst>
                                  <p:childTnLst>
                                    <p:cmd type="call" cmd="playFrom(0.0)">
                                      <p:cBhvr>
                                        <p:cTn id="9" dur="3452" fill="hold"/>
                                        <p:tgtEl>
                                          <p:spTgt spid="11"/>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 presetClass="mediacall" presetSubtype="0" fill="hold" nodeType="withEffect">
                                  <p:stCondLst>
                                    <p:cond delay="0"/>
                                  </p:stCondLst>
                                  <p:childTnLst>
                                    <p:cmd type="call" cmd="playFrom(0.0)">
                                      <p:cBhvr>
                                        <p:cTn id="16" dur="3452" fill="hold"/>
                                        <p:tgtEl>
                                          <p:spTgt spid="29"/>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 presetClass="mediacall" presetSubtype="0" fill="hold" nodeType="withEffect">
                                  <p:stCondLst>
                                    <p:cond delay="0"/>
                                  </p:stCondLst>
                                  <p:childTnLst>
                                    <p:cmd type="call" cmd="playFrom(0.0)">
                                      <p:cBhvr>
                                        <p:cTn id="23" dur="3452" fill="hold"/>
                                        <p:tgtEl>
                                          <p:spTgt spid="30"/>
                                        </p:tgtEl>
                                      </p:cBhvr>
                                    </p:cmd>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 presetClass="mediacall" presetSubtype="0" fill="hold" nodeType="withEffect">
                                  <p:stCondLst>
                                    <p:cond delay="0"/>
                                  </p:stCondLst>
                                  <p:childTnLst>
                                    <p:cmd type="call" cmd="playFrom(0.0)">
                                      <p:cBhvr>
                                        <p:cTn id="30" dur="3452" fill="hold"/>
                                        <p:tgtEl>
                                          <p:spTgt spid="31"/>
                                        </p:tgtEl>
                                      </p:cBhvr>
                                    </p:cmd>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 presetClass="mediacall" presetSubtype="0" fill="hold" nodeType="withEffect">
                                  <p:stCondLst>
                                    <p:cond delay="0"/>
                                  </p:stCondLst>
                                  <p:childTnLst>
                                    <p:cmd type="call" cmd="playFrom(0.0)">
                                      <p:cBhvr>
                                        <p:cTn id="37" dur="3452" fill="hold"/>
                                        <p:tgtEl>
                                          <p:spTgt spid="32"/>
                                        </p:tgtEl>
                                      </p:cBhvr>
                                    </p:cmd>
                                  </p:childTnLst>
                                </p:cTn>
                              </p:par>
                              <p:par>
                                <p:cTn id="38" presetID="35" presetClass="path" presetSubtype="0" accel="50000" decel="50000" fill="hold" nodeType="withEffect">
                                  <p:stCondLst>
                                    <p:cond delay="0"/>
                                  </p:stCondLst>
                                  <p:childTnLst>
                                    <p:animMotion origin="layout" path="M 2.08333E-7 -4.68208E-6 L -1.05 -4.68208E-6 " pathEditMode="relative" rAng="0" ptsTypes="AA">
                                      <p:cBhvr>
                                        <p:cTn id="39" dur="5000" fill="hold"/>
                                        <p:tgtEl>
                                          <p:spTgt spid="6"/>
                                        </p:tgtEl>
                                        <p:attrNameLst>
                                          <p:attrName>ppt_x</p:attrName>
                                          <p:attrName>ppt_y</p:attrName>
                                        </p:attrNameLst>
                                      </p:cBhvr>
                                      <p:rCtr x="-52500" y="0"/>
                                    </p:animMotion>
                                  </p:childTnLst>
                                </p:cTn>
                              </p:par>
                              <p:par>
                                <p:cTn id="40" presetID="35" presetClass="path" presetSubtype="0" accel="50000" decel="50000" fill="hold" nodeType="withEffect">
                                  <p:stCondLst>
                                    <p:cond delay="0"/>
                                  </p:stCondLst>
                                  <p:childTnLst>
                                    <p:animMotion origin="layout" path="M -2.29167E-6 -4.62428E-6 L -1.03281 0.00185 " pathEditMode="relative" rAng="0" ptsTypes="AA">
                                      <p:cBhvr>
                                        <p:cTn id="41" dur="5000" fill="hold"/>
                                        <p:tgtEl>
                                          <p:spTgt spid="13"/>
                                        </p:tgtEl>
                                        <p:attrNameLst>
                                          <p:attrName>ppt_x</p:attrName>
                                          <p:attrName>ppt_y</p:attrName>
                                        </p:attrNameLst>
                                      </p:cBhvr>
                                      <p:rCtr x="-51641" y="92"/>
                                    </p:animMotion>
                                  </p:childTnLst>
                                </p:cTn>
                              </p:par>
                              <p:par>
                                <p:cTn id="42" presetID="35" presetClass="path" presetSubtype="0" accel="50000" decel="50000" fill="hold" nodeType="withEffect">
                                  <p:stCondLst>
                                    <p:cond delay="0"/>
                                  </p:stCondLst>
                                  <p:childTnLst>
                                    <p:animMotion origin="layout" path="M -2.29167E-6 -4.62428E-6 L -1.03281 0.00185 " pathEditMode="relative" rAng="0" ptsTypes="AA">
                                      <p:cBhvr>
                                        <p:cTn id="43" dur="5000" fill="hold"/>
                                        <p:tgtEl>
                                          <p:spTgt spid="14"/>
                                        </p:tgtEl>
                                        <p:attrNameLst>
                                          <p:attrName>ppt_x</p:attrName>
                                          <p:attrName>ppt_y</p:attrName>
                                        </p:attrNameLst>
                                      </p:cBhvr>
                                      <p:rCtr x="-51641" y="92"/>
                                    </p:animMotion>
                                  </p:childTnLst>
                                </p:cTn>
                              </p:par>
                              <p:par>
                                <p:cTn id="44" presetID="35" presetClass="path" presetSubtype="0" accel="50000" decel="50000" fill="hold" nodeType="withEffect">
                                  <p:stCondLst>
                                    <p:cond delay="0"/>
                                  </p:stCondLst>
                                  <p:childTnLst>
                                    <p:animMotion origin="layout" path="M -2.29167E-6 -4.62428E-6 L -1.03281 0.00185 " pathEditMode="relative" rAng="0" ptsTypes="AA">
                                      <p:cBhvr>
                                        <p:cTn id="45" dur="5000" fill="hold"/>
                                        <p:tgtEl>
                                          <p:spTgt spid="15"/>
                                        </p:tgtEl>
                                        <p:attrNameLst>
                                          <p:attrName>ppt_x</p:attrName>
                                          <p:attrName>ppt_y</p:attrName>
                                        </p:attrNameLst>
                                      </p:cBhvr>
                                      <p:rCtr x="-51641" y="92"/>
                                    </p:animMotion>
                                  </p:childTnLst>
                                </p:cTn>
                              </p:par>
                              <p:par>
                                <p:cTn id="46" presetID="1" presetClass="mediacall" presetSubtype="0" fill="hold" nodeType="withEffect">
                                  <p:stCondLst>
                                    <p:cond delay="0"/>
                                  </p:stCondLst>
                                  <p:childTnLst>
                                    <p:cmd type="call" cmd="playFrom(0.0)">
                                      <p:cBhvr>
                                        <p:cTn id="47" dur="58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1"/>
                </p:tgtEl>
              </p:cMediaNode>
            </p:audio>
            <p:audio>
              <p:cMediaNode vol="80000">
                <p:cTn id="49" fill="hold" display="0">
                  <p:stCondLst>
                    <p:cond delay="indefinite"/>
                  </p:stCondLst>
                  <p:endCondLst>
                    <p:cond evt="onStopAudio" delay="0">
                      <p:tgtEl>
                        <p:sldTgt/>
                      </p:tgtEl>
                    </p:cond>
                  </p:endCondLst>
                </p:cTn>
                <p:tgtEl>
                  <p:spTgt spid="16"/>
                </p:tgtEl>
              </p:cMediaNode>
            </p:audio>
            <p:audio>
              <p:cMediaNode vol="80000">
                <p:cTn id="50" fill="hold" display="0">
                  <p:stCondLst>
                    <p:cond delay="indefinite"/>
                  </p:stCondLst>
                  <p:endCondLst>
                    <p:cond evt="onStopAudio" delay="0">
                      <p:tgtEl>
                        <p:sldTgt/>
                      </p:tgtEl>
                    </p:cond>
                  </p:endCondLst>
                </p:cTn>
                <p:tgtEl>
                  <p:spTgt spid="29"/>
                </p:tgtEl>
              </p:cMediaNode>
            </p:audio>
            <p:audio>
              <p:cMediaNode vol="80000">
                <p:cTn id="51" fill="hold" display="0">
                  <p:stCondLst>
                    <p:cond delay="indefinite"/>
                  </p:stCondLst>
                  <p:endCondLst>
                    <p:cond evt="onStopAudio" delay="0">
                      <p:tgtEl>
                        <p:sldTgt/>
                      </p:tgtEl>
                    </p:cond>
                  </p:endCondLst>
                </p:cTn>
                <p:tgtEl>
                  <p:spTgt spid="30"/>
                </p:tgtEl>
              </p:cMediaNode>
            </p:audio>
            <p:audio>
              <p:cMediaNode vol="80000">
                <p:cTn id="52" fill="hold" display="0">
                  <p:stCondLst>
                    <p:cond delay="indefinite"/>
                  </p:stCondLst>
                  <p:endCondLst>
                    <p:cond evt="onStopAudio" delay="0">
                      <p:tgtEl>
                        <p:sldTgt/>
                      </p:tgtEl>
                    </p:cond>
                  </p:endCondLst>
                </p:cTn>
                <p:tgtEl>
                  <p:spTgt spid="31"/>
                </p:tgtEl>
              </p:cMediaNode>
            </p:audio>
            <p:audio>
              <p:cMediaNode vol="80000">
                <p:cTn id="53" fill="hold" display="0">
                  <p:stCondLst>
                    <p:cond delay="indefinite"/>
                  </p:stCondLst>
                  <p:endCondLst>
                    <p:cond evt="onStopAudio" delay="0">
                      <p:tgtEl>
                        <p:sldTgt/>
                      </p:tgtEl>
                    </p:cond>
                  </p:endCondLst>
                </p:cTn>
                <p:tgtEl>
                  <p:spTgt spid="32"/>
                </p:tgtEl>
              </p:cMediaNode>
            </p:audio>
          </p:childTnLst>
        </p:cTn>
      </p:par>
    </p:tnLst>
    <p:bldLst>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74FDE82-66C3-4AE6-8EBB-C75E49433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0189EC2C-9CD2-4DC1-BEA0-7C29241F576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69E8612-AB0B-48A9-B348-7B086E877BF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58F5D25-CDB2-4E11-BCC7-9C5B0F1DBF62}"/>
              </a:ext>
            </a:extLst>
          </p:cNvPr>
          <p:cNvPicPr>
            <a:picLocks noChangeAspect="1"/>
          </p:cNvPicPr>
          <p:nvPr/>
        </p:nvPicPr>
        <p:blipFill>
          <a:blip r:embed="rId7"/>
          <a:stretch>
            <a:fillRect/>
          </a:stretch>
        </p:blipFill>
        <p:spPr>
          <a:xfrm>
            <a:off x="-2899" y="374450"/>
            <a:ext cx="12190413" cy="6411900"/>
          </a:xfrm>
          <a:prstGeom prst="rect">
            <a:avLst/>
          </a:prstGeom>
        </p:spPr>
      </p:pic>
      <p:sp>
        <p:nvSpPr>
          <p:cNvPr id="7" name="Rectangle 6">
            <a:extLst>
              <a:ext uri="{FF2B5EF4-FFF2-40B4-BE49-F238E27FC236}">
                <a16:creationId xmlns:a16="http://schemas.microsoft.com/office/drawing/2014/main" id="{2D49B1D9-E305-4E9A-A9FF-BC2836848961}"/>
              </a:ext>
            </a:extLst>
          </p:cNvPr>
          <p:cNvSpPr/>
          <p:nvPr/>
        </p:nvSpPr>
        <p:spPr>
          <a:xfrm>
            <a:off x="-1" y="504835"/>
            <a:ext cx="12086530" cy="1938992"/>
          </a:xfrm>
          <a:prstGeom prst="rect">
            <a:avLst/>
          </a:prstGeom>
        </p:spPr>
        <p:txBody>
          <a:bodyPr wrap="square">
            <a:spAutoFit/>
          </a:bodyPr>
          <a:lstStyle/>
          <a:p>
            <a:pPr algn="ctr"/>
            <a:r>
              <a:rPr lang="en-US" sz="4000" b="1">
                <a:latin typeface="Times New Roman" pitchFamily="18" charset="0"/>
                <a:cs typeface="Times New Roman" pitchFamily="18" charset="0"/>
              </a:rPr>
              <a:t>4. Những hình nào của cây vú sữa gợi cho cậu bé nhớ đến mẹ.</a:t>
            </a:r>
            <a:r>
              <a:rPr lang="vi-VN" sz="4000" b="1">
                <a:latin typeface="Times New Roman" pitchFamily="18" charset="0"/>
                <a:cs typeface="Times New Roman" pitchFamily="18" charset="0"/>
              </a:rPr>
              <a:t> Đánh dấu</a:t>
            </a:r>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sym typeface="Wingdings 2"/>
              </a:rPr>
              <a:t></a:t>
            </a:r>
            <a:r>
              <a:rPr lang="vi-VN" sz="4000" b="1">
                <a:latin typeface="Times New Roman" pitchFamily="18" charset="0"/>
                <a:cs typeface="Times New Roman" pitchFamily="18" charset="0"/>
              </a:rPr>
              <a:t> vào ô trống trước câu trả lời đúng:</a:t>
            </a:r>
            <a:endParaRPr lang="en-US" sz="4000" b="1" dirty="0">
              <a:latin typeface="Times New Roman" pitchFamily="18" charset="0"/>
              <a:cs typeface="Times New Roman" pitchFamily="18" charset="0"/>
            </a:endParaRPr>
          </a:p>
        </p:txBody>
      </p:sp>
      <p:pic>
        <p:nvPicPr>
          <p:cNvPr id="13" name="Tieng-yeah-tre-con-www_nhacchuongvui_com.mp3">
            <a:hlinkClick r:id="" action="ppaction://media"/>
            <a:extLst>
              <a:ext uri="{FF2B5EF4-FFF2-40B4-BE49-F238E27FC236}">
                <a16:creationId xmlns:a16="http://schemas.microsoft.com/office/drawing/2014/main" id="{B6FB33FE-B780-4050-8DC4-0166F3FEC18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05208" y="2412817"/>
            <a:ext cx="609521" cy="609521"/>
          </a:xfrm>
          <a:prstGeom prst="rect">
            <a:avLst/>
          </a:prstGeom>
        </p:spPr>
      </p:pic>
      <p:pic>
        <p:nvPicPr>
          <p:cNvPr id="14" name="Tieng-vit-keu-www_tiengdong_com.mp3">
            <a:hlinkClick r:id="" action="ppaction://media"/>
            <a:extLst>
              <a:ext uri="{FF2B5EF4-FFF2-40B4-BE49-F238E27FC236}">
                <a16:creationId xmlns:a16="http://schemas.microsoft.com/office/drawing/2014/main" id="{25478A59-4678-44C7-8BA3-265DA2E1ACC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22950" y="1458942"/>
            <a:ext cx="609521" cy="609521"/>
          </a:xfrm>
          <a:prstGeom prst="rect">
            <a:avLst/>
          </a:prstGeom>
        </p:spPr>
      </p:pic>
      <p:graphicFrame>
        <p:nvGraphicFramePr>
          <p:cNvPr id="4" name="Table 14">
            <a:extLst>
              <a:ext uri="{FF2B5EF4-FFF2-40B4-BE49-F238E27FC236}">
                <a16:creationId xmlns:a16="http://schemas.microsoft.com/office/drawing/2014/main" id="{EA74949F-BA9E-4E68-956C-7643B8EE5A8B}"/>
              </a:ext>
            </a:extLst>
          </p:cNvPr>
          <p:cNvGraphicFramePr>
            <a:graphicFrameLocks noGrp="1"/>
          </p:cNvGraphicFramePr>
          <p:nvPr>
            <p:extLst>
              <p:ext uri="{D42A27DB-BD31-4B8C-83A1-F6EECF244321}">
                <p14:modId xmlns:p14="http://schemas.microsoft.com/office/powerpoint/2010/main" val="382393886"/>
              </p:ext>
            </p:extLst>
          </p:nvPr>
        </p:nvGraphicFramePr>
        <p:xfrm>
          <a:off x="2898" y="1952646"/>
          <a:ext cx="12083633" cy="3566160"/>
        </p:xfrm>
        <a:graphic>
          <a:graphicData uri="http://schemas.openxmlformats.org/drawingml/2006/table">
            <a:tbl>
              <a:tblPr firstRow="1" bandRow="1">
                <a:tableStyleId>{21E4AEA4-8DFA-4A89-87EB-49C32662AFE0}</a:tableStyleId>
              </a:tblPr>
              <a:tblGrid>
                <a:gridCol w="10184090">
                  <a:extLst>
                    <a:ext uri="{9D8B030D-6E8A-4147-A177-3AD203B41FA5}">
                      <a16:colId xmlns:a16="http://schemas.microsoft.com/office/drawing/2014/main" val="2899345062"/>
                    </a:ext>
                  </a:extLst>
                </a:gridCol>
                <a:gridCol w="1100139">
                  <a:extLst>
                    <a:ext uri="{9D8B030D-6E8A-4147-A177-3AD203B41FA5}">
                      <a16:colId xmlns:a16="http://schemas.microsoft.com/office/drawing/2014/main" val="2511127809"/>
                    </a:ext>
                  </a:extLst>
                </a:gridCol>
                <a:gridCol w="799404">
                  <a:extLst>
                    <a:ext uri="{9D8B030D-6E8A-4147-A177-3AD203B41FA5}">
                      <a16:colId xmlns:a16="http://schemas.microsoft.com/office/drawing/2014/main" val="975335804"/>
                    </a:ext>
                  </a:extLst>
                </a:gridCol>
              </a:tblGrid>
              <a:tr h="370840">
                <a:tc>
                  <a:txBody>
                    <a:bodyPr/>
                    <a:lstStyle/>
                    <a:p>
                      <a:pPr algn="ctr"/>
                      <a:r>
                        <a:rPr lang="en-US" sz="2400"/>
                        <a:t>Ý</a:t>
                      </a:r>
                    </a:p>
                  </a:txBody>
                  <a:tcPr/>
                </a:tc>
                <a:tc>
                  <a:txBody>
                    <a:bodyPr/>
                    <a:lstStyle/>
                    <a:p>
                      <a:pPr algn="ctr"/>
                      <a:r>
                        <a:rPr lang="en-US" sz="2400"/>
                        <a:t>ĐÚNG</a:t>
                      </a:r>
                    </a:p>
                  </a:txBody>
                  <a:tcPr/>
                </a:tc>
                <a:tc>
                  <a:txBody>
                    <a:bodyPr/>
                    <a:lstStyle/>
                    <a:p>
                      <a:pPr algn="ctr"/>
                      <a:r>
                        <a:rPr lang="en-US" sz="2400"/>
                        <a:t>SAI</a:t>
                      </a:r>
                    </a:p>
                  </a:txBody>
                  <a:tcPr/>
                </a:tc>
                <a:extLst>
                  <a:ext uri="{0D108BD9-81ED-4DB2-BD59-A6C34878D82A}">
                    <a16:rowId xmlns:a16="http://schemas.microsoft.com/office/drawing/2014/main" val="3897477054"/>
                  </a:ext>
                </a:extLst>
              </a:tr>
              <a:tr h="370840">
                <a:tc>
                  <a:txBody>
                    <a:bodyPr/>
                    <a:lstStyle/>
                    <a:p>
                      <a:r>
                        <a:rPr lang="en-US" sz="3600" b="1">
                          <a:solidFill>
                            <a:srgbClr val="0000FF"/>
                          </a:solidFill>
                          <a:latin typeface="Times New Roman" pitchFamily="18" charset="0"/>
                          <a:cs typeface="Times New Roman" pitchFamily="18" charset="0"/>
                        </a:rPr>
                        <a:t>a) Trái cây vừa chạm </a:t>
                      </a:r>
                      <a:r>
                        <a:rPr lang="en-US" sz="3600" b="1" smtClean="0">
                          <a:solidFill>
                            <a:srgbClr val="0000FF"/>
                          </a:solidFill>
                          <a:latin typeface="Times New Roman" pitchFamily="18" charset="0"/>
                          <a:cs typeface="Times New Roman" pitchFamily="18" charset="0"/>
                        </a:rPr>
                        <a:t>vào</a:t>
                      </a:r>
                      <a:r>
                        <a:rPr lang="en-US" sz="3600" b="1" baseline="0"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môi cậu, </a:t>
                      </a:r>
                      <a:r>
                        <a:rPr lang="en-US" sz="3600" b="1">
                          <a:solidFill>
                            <a:srgbClr val="0000FF"/>
                          </a:solidFill>
                          <a:latin typeface="Times New Roman" pitchFamily="18" charset="0"/>
                          <a:cs typeface="Times New Roman" pitchFamily="18" charset="0"/>
                        </a:rPr>
                        <a:t>một dòng sữa </a:t>
                      </a:r>
                      <a:r>
                        <a:rPr lang="en-US" sz="3600" b="1" smtClean="0">
                          <a:solidFill>
                            <a:srgbClr val="0000FF"/>
                          </a:solidFill>
                          <a:latin typeface="Times New Roman" pitchFamily="18" charset="0"/>
                          <a:cs typeface="Times New Roman" pitchFamily="18" charset="0"/>
                        </a:rPr>
                        <a:t>trắng </a:t>
                      </a:r>
                      <a:r>
                        <a:rPr lang="en-US" sz="3600" b="1">
                          <a:solidFill>
                            <a:srgbClr val="0000FF"/>
                          </a:solidFill>
                          <a:latin typeface="Times New Roman" pitchFamily="18" charset="0"/>
                          <a:cs typeface="Times New Roman" pitchFamily="18" charset="0"/>
                        </a:rPr>
                        <a:t>trào ra, ngọt  thơm như sữa mẹ.</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89449457"/>
                  </a:ext>
                </a:extLst>
              </a:tr>
              <a:tr h="370840">
                <a:tc>
                  <a:txBody>
                    <a:bodyPr/>
                    <a:lstStyle/>
                    <a:p>
                      <a:r>
                        <a:rPr lang="en-US" sz="3600" b="1">
                          <a:solidFill>
                            <a:srgbClr val="0000FF"/>
                          </a:solidFill>
                          <a:latin typeface="Times New Roman" pitchFamily="18" charset="0"/>
                          <a:cs typeface="Times New Roman" pitchFamily="18" charset="0"/>
                        </a:rPr>
                        <a:t>b) Lá cây một mặt xanh bóng.</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85262209"/>
                  </a:ext>
                </a:extLst>
              </a:tr>
              <a:tr h="370840">
                <a:tc>
                  <a:txBody>
                    <a:bodyPr/>
                    <a:lstStyle/>
                    <a:p>
                      <a:r>
                        <a:rPr lang="en-US" sz="3600" b="1">
                          <a:solidFill>
                            <a:srgbClr val="0000FF"/>
                          </a:solidFill>
                          <a:latin typeface="Times New Roman" pitchFamily="18" charset="0"/>
                          <a:cs typeface="Times New Roman" pitchFamily="18" charset="0"/>
                        </a:rPr>
                        <a:t>c) Mặt lá kia đỏ hoe như mắt mẹ khóc chờ con.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87635602"/>
                  </a:ext>
                </a:extLst>
              </a:tr>
              <a:tr h="370840">
                <a:tc>
                  <a:txBody>
                    <a:bodyPr/>
                    <a:lstStyle/>
                    <a:p>
                      <a:r>
                        <a:rPr lang="en-US" sz="3600" b="1">
                          <a:solidFill>
                            <a:srgbClr val="0000FF"/>
                          </a:solidFill>
                          <a:latin typeface="Times New Roman" pitchFamily="18" charset="0"/>
                          <a:cs typeface="Times New Roman" pitchFamily="18" charset="0"/>
                        </a:rPr>
                        <a:t>d) Cây xòa cành ôm cậu, như tay mẹ âu yếm vỗ về.</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64088625"/>
                  </a:ext>
                </a:extLst>
              </a:tr>
            </a:tbl>
          </a:graphicData>
        </a:graphic>
      </p:graphicFrame>
      <p:pic>
        <p:nvPicPr>
          <p:cNvPr id="15" name="Picture 14">
            <a:extLst>
              <a:ext uri="{FF2B5EF4-FFF2-40B4-BE49-F238E27FC236}">
                <a16:creationId xmlns:a16="http://schemas.microsoft.com/office/drawing/2014/main" id="{8C4D7C44-C30E-47E6-A4B4-9AF01862B8F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673" t="19894" r="18454" b="9206"/>
          <a:stretch/>
        </p:blipFill>
        <p:spPr>
          <a:xfrm>
            <a:off x="9069321" y="4648064"/>
            <a:ext cx="1829513" cy="2321541"/>
          </a:xfrm>
          <a:prstGeom prst="rect">
            <a:avLst/>
          </a:prstGeom>
        </p:spPr>
      </p:pic>
      <p:pic>
        <p:nvPicPr>
          <p:cNvPr id="16" name="Picture 15">
            <a:extLst>
              <a:ext uri="{FF2B5EF4-FFF2-40B4-BE49-F238E27FC236}">
                <a16:creationId xmlns:a16="http://schemas.microsoft.com/office/drawing/2014/main" id="{7A84FC9D-2174-48A4-8844-930E7F651B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0562199" y="5984636"/>
            <a:ext cx="801300" cy="827571"/>
          </a:xfrm>
          <a:prstGeom prst="rect">
            <a:avLst/>
          </a:prstGeom>
        </p:spPr>
      </p:pic>
      <p:pic>
        <p:nvPicPr>
          <p:cNvPr id="17" name="Picture 16">
            <a:extLst>
              <a:ext uri="{FF2B5EF4-FFF2-40B4-BE49-F238E27FC236}">
                <a16:creationId xmlns:a16="http://schemas.microsoft.com/office/drawing/2014/main" id="{6DB3473F-6E0D-4C82-B935-DB1BB779E1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2684339" y="5921868"/>
            <a:ext cx="801300" cy="827571"/>
          </a:xfrm>
          <a:prstGeom prst="rect">
            <a:avLst/>
          </a:prstGeom>
        </p:spPr>
      </p:pic>
      <p:pic>
        <p:nvPicPr>
          <p:cNvPr id="18" name="Picture 17">
            <a:extLst>
              <a:ext uri="{FF2B5EF4-FFF2-40B4-BE49-F238E27FC236}">
                <a16:creationId xmlns:a16="http://schemas.microsoft.com/office/drawing/2014/main" id="{0EA1F6D2-D200-4E66-A285-BAED4464EB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285229" y="5998976"/>
            <a:ext cx="801300" cy="827571"/>
          </a:xfrm>
          <a:prstGeom prst="rect">
            <a:avLst/>
          </a:prstGeom>
        </p:spPr>
      </p:pic>
      <p:pic>
        <p:nvPicPr>
          <p:cNvPr id="19" name="Picture 18">
            <a:extLst>
              <a:ext uri="{FF2B5EF4-FFF2-40B4-BE49-F238E27FC236}">
                <a16:creationId xmlns:a16="http://schemas.microsoft.com/office/drawing/2014/main" id="{760A4845-0E39-481E-AA48-7C1C4E923CE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939516" y="5977893"/>
            <a:ext cx="801300" cy="827571"/>
          </a:xfrm>
          <a:prstGeom prst="rect">
            <a:avLst/>
          </a:prstGeom>
        </p:spPr>
      </p:pic>
      <p:sp>
        <p:nvSpPr>
          <p:cNvPr id="20" name="Rectangle 19">
            <a:extLst>
              <a:ext uri="{FF2B5EF4-FFF2-40B4-BE49-F238E27FC236}">
                <a16:creationId xmlns:a16="http://schemas.microsoft.com/office/drawing/2014/main" id="{5FA23D16-CD5B-4DD7-88E5-11A08D9A1754}"/>
              </a:ext>
            </a:extLst>
          </p:cNvPr>
          <p:cNvSpPr/>
          <p:nvPr/>
        </p:nvSpPr>
        <p:spPr>
          <a:xfrm>
            <a:off x="10253500" y="2462895"/>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6F55DAD3-1C00-4988-AD12-A17B364F1287}"/>
              </a:ext>
            </a:extLst>
          </p:cNvPr>
          <p:cNvSpPr/>
          <p:nvPr/>
        </p:nvSpPr>
        <p:spPr>
          <a:xfrm>
            <a:off x="11363499" y="3428999"/>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B6D8789B-06BF-4986-8154-C773D2C5F03D}"/>
              </a:ext>
            </a:extLst>
          </p:cNvPr>
          <p:cNvSpPr/>
          <p:nvPr/>
        </p:nvSpPr>
        <p:spPr>
          <a:xfrm>
            <a:off x="10431112" y="4182555"/>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F1C96928-CFA2-4E05-A7A5-6B62F7716C44}"/>
              </a:ext>
            </a:extLst>
          </p:cNvPr>
          <p:cNvSpPr/>
          <p:nvPr/>
        </p:nvSpPr>
        <p:spPr>
          <a:xfrm>
            <a:off x="10399716" y="4929039"/>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156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par>
                                <p:cTn id="43" presetID="1" presetClass="mediacall" presetSubtype="0" fill="hold" nodeType="withEffect">
                                  <p:stCondLst>
                                    <p:cond delay="0"/>
                                  </p:stCondLst>
                                  <p:childTnLst>
                                    <p:cmd type="call" cmd="playFrom(0.0)">
                                      <p:cBhvr>
                                        <p:cTn id="44" dur="4414" fill="hold"/>
                                        <p:tgtEl>
                                          <p:spTgt spid="13"/>
                                        </p:tgtEl>
                                      </p:cBhvr>
                                    </p:cmd>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9"/>
                                        </p:tgtEl>
                                        <p:attrNameLst>
                                          <p:attrName>r</p:attrName>
                                        </p:attrNameLst>
                                      </p:cBhvr>
                                    </p:animRot>
                                    <p:animRot by="-240000">
                                      <p:cBhvr>
                                        <p:cTn id="53" dur="200" fill="hold">
                                          <p:stCondLst>
                                            <p:cond delay="200"/>
                                          </p:stCondLst>
                                        </p:cTn>
                                        <p:tgtEl>
                                          <p:spTgt spid="19"/>
                                        </p:tgtEl>
                                        <p:attrNameLst>
                                          <p:attrName>r</p:attrName>
                                        </p:attrNameLst>
                                      </p:cBhvr>
                                    </p:animRot>
                                    <p:animRot by="240000">
                                      <p:cBhvr>
                                        <p:cTn id="54" dur="200" fill="hold">
                                          <p:stCondLst>
                                            <p:cond delay="400"/>
                                          </p:stCondLst>
                                        </p:cTn>
                                        <p:tgtEl>
                                          <p:spTgt spid="19"/>
                                        </p:tgtEl>
                                        <p:attrNameLst>
                                          <p:attrName>r</p:attrName>
                                        </p:attrNameLst>
                                      </p:cBhvr>
                                    </p:animRot>
                                    <p:animRot by="-240000">
                                      <p:cBhvr>
                                        <p:cTn id="55" dur="200" fill="hold">
                                          <p:stCondLst>
                                            <p:cond delay="600"/>
                                          </p:stCondLst>
                                        </p:cTn>
                                        <p:tgtEl>
                                          <p:spTgt spid="19"/>
                                        </p:tgtEl>
                                        <p:attrNameLst>
                                          <p:attrName>r</p:attrName>
                                        </p:attrNameLst>
                                      </p:cBhvr>
                                    </p:animRot>
                                    <p:animRot by="120000">
                                      <p:cBhvr>
                                        <p:cTn id="56" dur="200" fill="hold">
                                          <p:stCondLst>
                                            <p:cond delay="800"/>
                                          </p:stCondLst>
                                        </p:cTn>
                                        <p:tgtEl>
                                          <p:spTgt spid="19"/>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8"/>
                                        </p:tgtEl>
                                        <p:attrNameLst>
                                          <p:attrName>r</p:attrName>
                                        </p:attrNameLst>
                                      </p:cBhvr>
                                    </p:animRot>
                                    <p:animRot by="-240000">
                                      <p:cBhvr>
                                        <p:cTn id="59" dur="200" fill="hold">
                                          <p:stCondLst>
                                            <p:cond delay="200"/>
                                          </p:stCondLst>
                                        </p:cTn>
                                        <p:tgtEl>
                                          <p:spTgt spid="18"/>
                                        </p:tgtEl>
                                        <p:attrNameLst>
                                          <p:attrName>r</p:attrName>
                                        </p:attrNameLst>
                                      </p:cBhvr>
                                    </p:animRot>
                                    <p:animRot by="240000">
                                      <p:cBhvr>
                                        <p:cTn id="60" dur="200" fill="hold">
                                          <p:stCondLst>
                                            <p:cond delay="400"/>
                                          </p:stCondLst>
                                        </p:cTn>
                                        <p:tgtEl>
                                          <p:spTgt spid="18"/>
                                        </p:tgtEl>
                                        <p:attrNameLst>
                                          <p:attrName>r</p:attrName>
                                        </p:attrNameLst>
                                      </p:cBhvr>
                                    </p:animRot>
                                    <p:animRot by="-240000">
                                      <p:cBhvr>
                                        <p:cTn id="61" dur="200" fill="hold">
                                          <p:stCondLst>
                                            <p:cond delay="600"/>
                                          </p:stCondLst>
                                        </p:cTn>
                                        <p:tgtEl>
                                          <p:spTgt spid="18"/>
                                        </p:tgtEl>
                                        <p:attrNameLst>
                                          <p:attrName>r</p:attrName>
                                        </p:attrNameLst>
                                      </p:cBhvr>
                                    </p:animRot>
                                    <p:animRot by="120000">
                                      <p:cBhvr>
                                        <p:cTn id="62" dur="200" fill="hold">
                                          <p:stCondLst>
                                            <p:cond delay="800"/>
                                          </p:stCondLst>
                                        </p:cTn>
                                        <p:tgtEl>
                                          <p:spTgt spid="18"/>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
                                        </p:tgtEl>
                                        <p:attrNameLst>
                                          <p:attrName>r</p:attrName>
                                        </p:attrNameLst>
                                      </p:cBhvr>
                                    </p:animRot>
                                    <p:animRot by="-240000">
                                      <p:cBhvr>
                                        <p:cTn id="65" dur="200" fill="hold">
                                          <p:stCondLst>
                                            <p:cond delay="200"/>
                                          </p:stCondLst>
                                        </p:cTn>
                                        <p:tgtEl>
                                          <p:spTgt spid="16"/>
                                        </p:tgtEl>
                                        <p:attrNameLst>
                                          <p:attrName>r</p:attrName>
                                        </p:attrNameLst>
                                      </p:cBhvr>
                                    </p:animRot>
                                    <p:animRot by="240000">
                                      <p:cBhvr>
                                        <p:cTn id="66" dur="200" fill="hold">
                                          <p:stCondLst>
                                            <p:cond delay="400"/>
                                          </p:stCondLst>
                                        </p:cTn>
                                        <p:tgtEl>
                                          <p:spTgt spid="16"/>
                                        </p:tgtEl>
                                        <p:attrNameLst>
                                          <p:attrName>r</p:attrName>
                                        </p:attrNameLst>
                                      </p:cBhvr>
                                    </p:animRot>
                                    <p:animRot by="-240000">
                                      <p:cBhvr>
                                        <p:cTn id="67" dur="200" fill="hold">
                                          <p:stCondLst>
                                            <p:cond delay="600"/>
                                          </p:stCondLst>
                                        </p:cTn>
                                        <p:tgtEl>
                                          <p:spTgt spid="16"/>
                                        </p:tgtEl>
                                        <p:attrNameLst>
                                          <p:attrName>r</p:attrName>
                                        </p:attrNameLst>
                                      </p:cBhvr>
                                    </p:animRot>
                                    <p:animRot by="120000">
                                      <p:cBhvr>
                                        <p:cTn id="68" dur="200" fill="hold">
                                          <p:stCondLst>
                                            <p:cond delay="800"/>
                                          </p:stCondLst>
                                        </p:cTn>
                                        <p:tgtEl>
                                          <p:spTgt spid="16"/>
                                        </p:tgtEl>
                                        <p:attrNameLst>
                                          <p:attrName>r</p:attrName>
                                        </p:attrNameLst>
                                      </p:cBhvr>
                                    </p:animRot>
                                  </p:childTnLst>
                                </p:cTn>
                              </p:par>
                            </p:childTnLst>
                          </p:cTn>
                        </p:par>
                        <p:par>
                          <p:cTn id="69" fill="hold">
                            <p:stCondLst>
                              <p:cond delay="4414"/>
                            </p:stCondLst>
                            <p:childTnLst>
                              <p:par>
                                <p:cTn id="70" presetID="10" presetClass="entr" presetSubtype="0"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32" presetClass="emph" presetSubtype="0" repeatCount="indefinite" fill="hold" nodeType="withEffect">
                                  <p:stCondLst>
                                    <p:cond delay="0"/>
                                  </p:stCondLst>
                                  <p:childTnLst>
                                    <p:animRot by="120000">
                                      <p:cBhvr>
                                        <p:cTn id="74" dur="100" fill="hold">
                                          <p:stCondLst>
                                            <p:cond delay="0"/>
                                          </p:stCondLst>
                                        </p:cTn>
                                        <p:tgtEl>
                                          <p:spTgt spid="17"/>
                                        </p:tgtEl>
                                        <p:attrNameLst>
                                          <p:attrName>r</p:attrName>
                                        </p:attrNameLst>
                                      </p:cBhvr>
                                    </p:animRot>
                                    <p:animRot by="-240000">
                                      <p:cBhvr>
                                        <p:cTn id="75" dur="200" fill="hold">
                                          <p:stCondLst>
                                            <p:cond delay="200"/>
                                          </p:stCondLst>
                                        </p:cTn>
                                        <p:tgtEl>
                                          <p:spTgt spid="17"/>
                                        </p:tgtEl>
                                        <p:attrNameLst>
                                          <p:attrName>r</p:attrName>
                                        </p:attrNameLst>
                                      </p:cBhvr>
                                    </p:animRot>
                                    <p:animRot by="240000">
                                      <p:cBhvr>
                                        <p:cTn id="76" dur="200" fill="hold">
                                          <p:stCondLst>
                                            <p:cond delay="400"/>
                                          </p:stCondLst>
                                        </p:cTn>
                                        <p:tgtEl>
                                          <p:spTgt spid="17"/>
                                        </p:tgtEl>
                                        <p:attrNameLst>
                                          <p:attrName>r</p:attrName>
                                        </p:attrNameLst>
                                      </p:cBhvr>
                                    </p:animRot>
                                    <p:animRot by="-240000">
                                      <p:cBhvr>
                                        <p:cTn id="77" dur="200" fill="hold">
                                          <p:stCondLst>
                                            <p:cond delay="600"/>
                                          </p:stCondLst>
                                        </p:cTn>
                                        <p:tgtEl>
                                          <p:spTgt spid="17"/>
                                        </p:tgtEl>
                                        <p:attrNameLst>
                                          <p:attrName>r</p:attrName>
                                        </p:attrNameLst>
                                      </p:cBhvr>
                                    </p:animRot>
                                    <p:animRot by="120000">
                                      <p:cBhvr>
                                        <p:cTn id="78" dur="200" fill="hold">
                                          <p:stCondLst>
                                            <p:cond delay="800"/>
                                          </p:stCondLst>
                                        </p:cTn>
                                        <p:tgtEl>
                                          <p:spTgt spid="17"/>
                                        </p:tgtEl>
                                        <p:attrNameLst>
                                          <p:attrName>r</p:attrName>
                                        </p:attrNameLst>
                                      </p:cBhvr>
                                    </p:animRot>
                                  </p:childTnLst>
                                </p:cTn>
                              </p:par>
                              <p:par>
                                <p:cTn id="79" presetID="35" presetClass="path" presetSubtype="0" accel="50000" decel="50000" fill="hold" nodeType="withEffect">
                                  <p:stCondLst>
                                    <p:cond delay="0"/>
                                  </p:stCondLst>
                                  <p:childTnLst>
                                    <p:animMotion origin="layout" path="M 3.15275E-6 -7.40741E-7 L -1.05001 -7.40741E-7 " pathEditMode="relative" rAng="0" ptsTypes="AA">
                                      <p:cBhvr>
                                        <p:cTn id="80" dur="5000" fill="hold"/>
                                        <p:tgtEl>
                                          <p:spTgt spid="15"/>
                                        </p:tgtEl>
                                        <p:attrNameLst>
                                          <p:attrName>ppt_x</p:attrName>
                                          <p:attrName>ppt_y</p:attrName>
                                        </p:attrNameLst>
                                      </p:cBhvr>
                                      <p:rCtr x="-52507" y="0"/>
                                    </p:animMotion>
                                  </p:childTnLst>
                                </p:cTn>
                              </p:par>
                              <p:par>
                                <p:cTn id="81" presetID="35" presetClass="path" presetSubtype="0" accel="50000" decel="50000" fill="hold" nodeType="withEffect">
                                  <p:stCondLst>
                                    <p:cond delay="0"/>
                                  </p:stCondLst>
                                  <p:childTnLst>
                                    <p:animMotion origin="layout" path="M 4.37427E-6 -3.7037E-7 L -1.03282 0.00185 " pathEditMode="relative" rAng="0" ptsTypes="AA">
                                      <p:cBhvr>
                                        <p:cTn id="82" dur="5000" fill="hold"/>
                                        <p:tgtEl>
                                          <p:spTgt spid="16"/>
                                        </p:tgtEl>
                                        <p:attrNameLst>
                                          <p:attrName>ppt_x</p:attrName>
                                          <p:attrName>ppt_y</p:attrName>
                                        </p:attrNameLst>
                                      </p:cBhvr>
                                      <p:rCtr x="-51647" y="93"/>
                                    </p:animMotion>
                                  </p:childTnLst>
                                </p:cTn>
                              </p:par>
                              <p:par>
                                <p:cTn id="83" presetID="35" presetClass="path" presetSubtype="0" accel="50000" decel="50000" fill="hold" nodeType="withEffect">
                                  <p:stCondLst>
                                    <p:cond delay="0"/>
                                  </p:stCondLst>
                                  <p:childTnLst>
                                    <p:animMotion origin="layout" path="M 3.16187E-6 -2.59259E-6 L -1.03282 0.00185 " pathEditMode="relative" rAng="0" ptsTypes="AA">
                                      <p:cBhvr>
                                        <p:cTn id="84" dur="5000" fill="hold"/>
                                        <p:tgtEl>
                                          <p:spTgt spid="17"/>
                                        </p:tgtEl>
                                        <p:attrNameLst>
                                          <p:attrName>ppt_x</p:attrName>
                                          <p:attrName>ppt_y</p:attrName>
                                        </p:attrNameLst>
                                      </p:cBhvr>
                                      <p:rCtr x="-51647" y="93"/>
                                    </p:animMotion>
                                  </p:childTnLst>
                                </p:cTn>
                              </p:par>
                              <p:par>
                                <p:cTn id="85" presetID="35" presetClass="path" presetSubtype="0" accel="50000" decel="50000" fill="hold" nodeType="withEffect">
                                  <p:stCondLst>
                                    <p:cond delay="0"/>
                                  </p:stCondLst>
                                  <p:childTnLst>
                                    <p:animMotion origin="layout" path="M 1.64214E-6 -3.7037E-6 L -1.03282 0.00186 " pathEditMode="relative" rAng="0" ptsTypes="AA">
                                      <p:cBhvr>
                                        <p:cTn id="86" dur="5000" fill="hold"/>
                                        <p:tgtEl>
                                          <p:spTgt spid="18"/>
                                        </p:tgtEl>
                                        <p:attrNameLst>
                                          <p:attrName>ppt_x</p:attrName>
                                          <p:attrName>ppt_y</p:attrName>
                                        </p:attrNameLst>
                                      </p:cBhvr>
                                      <p:rCtr x="-51647" y="93"/>
                                    </p:animMotion>
                                  </p:childTnLst>
                                </p:cTn>
                              </p:par>
                              <p:par>
                                <p:cTn id="87" presetID="35" presetClass="path" presetSubtype="0" accel="50000" decel="50000" fill="hold" nodeType="withEffect">
                                  <p:stCondLst>
                                    <p:cond delay="0"/>
                                  </p:stCondLst>
                                  <p:childTnLst>
                                    <p:animMotion origin="layout" path="M -1.17724E-6 -4.44444E-6 L -1.03282 0.00186 " pathEditMode="relative" rAng="0" ptsTypes="AA">
                                      <p:cBhvr>
                                        <p:cTn id="88" dur="5000" fill="hold"/>
                                        <p:tgtEl>
                                          <p:spTgt spid="19"/>
                                        </p:tgtEl>
                                        <p:attrNameLst>
                                          <p:attrName>ppt_x</p:attrName>
                                          <p:attrName>ppt_y</p:attrName>
                                        </p:attrNameLst>
                                      </p:cBhvr>
                                      <p:rCtr x="-51647" y="93"/>
                                    </p:animMotion>
                                  </p:childTnLst>
                                </p:cTn>
                              </p:par>
                              <p:par>
                                <p:cTn id="89" presetID="1" presetClass="mediacall" presetSubtype="0" fill="hold" nodeType="withEffect">
                                  <p:stCondLst>
                                    <p:cond delay="0"/>
                                  </p:stCondLst>
                                  <p:childTnLst>
                                    <p:cmd type="call" cmd="playFrom(0.0)">
                                      <p:cBhvr>
                                        <p:cTn id="90" dur="436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1" fill="hold" display="0">
                  <p:stCondLst>
                    <p:cond delay="indefinite"/>
                  </p:stCondLst>
                  <p:endCondLst>
                    <p:cond evt="onStopAudio" delay="0">
                      <p:tgtEl>
                        <p:sldTgt/>
                      </p:tgtEl>
                    </p:cond>
                  </p:endCondLst>
                </p:cTn>
                <p:tgtEl>
                  <p:spTgt spid="13"/>
                </p:tgtEl>
              </p:cMediaNode>
            </p:audio>
            <p:audio>
              <p:cMediaNode vol="80000">
                <p:cTn id="92" fill="hold" display="0">
                  <p:stCondLst>
                    <p:cond delay="indefinite"/>
                  </p:stCondLst>
                  <p:endCondLst>
                    <p:cond evt="onStopAudio" delay="0">
                      <p:tgtEl>
                        <p:sldTgt/>
                      </p:tgtEl>
                    </p:cond>
                  </p:endCondLst>
                </p:cTn>
                <p:tgtEl>
                  <p:spTgt spid="14"/>
                </p:tgtEl>
              </p:cMediaNode>
            </p:audio>
          </p:childTnLst>
        </p:cTn>
      </p:par>
    </p:tnLst>
    <p:bldLst>
      <p:bldP spid="7"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E8E7B3-6BAB-4977-93A9-A168F868D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9" name="Picture 8">
            <a:extLst>
              <a:ext uri="{FF2B5EF4-FFF2-40B4-BE49-F238E27FC236}">
                <a16:creationId xmlns:a16="http://schemas.microsoft.com/office/drawing/2014/main" id="{40AF6A02-1082-4239-8F62-4F2C730EEB9E}"/>
              </a:ext>
            </a:extLst>
          </p:cNvPr>
          <p:cNvPicPr>
            <a:picLocks noChangeAspect="1"/>
          </p:cNvPicPr>
          <p:nvPr/>
        </p:nvPicPr>
        <p:blipFill>
          <a:blip r:embed="rId3"/>
          <a:stretch>
            <a:fillRect/>
          </a:stretch>
        </p:blipFill>
        <p:spPr>
          <a:xfrm>
            <a:off x="3023420" y="1202742"/>
            <a:ext cx="6005056" cy="4776057"/>
          </a:xfrm>
          <a:prstGeom prst="rect">
            <a:avLst/>
          </a:prstGeom>
        </p:spPr>
      </p:pic>
      <p:sp>
        <p:nvSpPr>
          <p:cNvPr id="10" name="Rectangle 9">
            <a:extLst>
              <a:ext uri="{FF2B5EF4-FFF2-40B4-BE49-F238E27FC236}">
                <a16:creationId xmlns:a16="http://schemas.microsoft.com/office/drawing/2014/main" id="{1B31CC8B-ABEF-4847-94C3-C9CE9426FE77}"/>
              </a:ext>
            </a:extLst>
          </p:cNvPr>
          <p:cNvSpPr/>
          <p:nvPr/>
        </p:nvSpPr>
        <p:spPr>
          <a:xfrm>
            <a:off x="4084343" y="3269784"/>
            <a:ext cx="4051118"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LuyệN</a:t>
            </a:r>
            <a:r>
              <a:rPr lang="en-US" sz="44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 </a:t>
            </a:r>
            <a:r>
              <a:rPr lang="en-US" sz="44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tập</a:t>
            </a:r>
            <a:endParaRPr kumimoji="0" lang="en-US" sz="4400" b="1" i="0" u="none" strike="noStrike" kern="1200" cap="all" spc="0" normalizeH="0" baseline="0" noProof="0"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uLnTx/>
              <a:uFillTx/>
              <a:latin typeface="UTM Avo"/>
              <a:cs typeface="Times New Roman" pitchFamily="18" charset="0"/>
            </a:endParaRPr>
          </a:p>
        </p:txBody>
      </p:sp>
      <p:pic>
        <p:nvPicPr>
          <p:cNvPr id="11" name="55">
            <a:extLst>
              <a:ext uri="{FF2B5EF4-FFF2-40B4-BE49-F238E27FC236}">
                <a16:creationId xmlns:a16="http://schemas.microsoft.com/office/drawing/2014/main" id="{A4E03999-78D9-44EB-93F4-688400BA9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5" y="3373367"/>
            <a:ext cx="3549247" cy="3312889"/>
          </a:xfrm>
          <a:prstGeom prst="rect">
            <a:avLst/>
          </a:prstGeom>
        </p:spPr>
      </p:pic>
      <p:pic>
        <p:nvPicPr>
          <p:cNvPr id="12" name="54">
            <a:extLst>
              <a:ext uri="{FF2B5EF4-FFF2-40B4-BE49-F238E27FC236}">
                <a16:creationId xmlns:a16="http://schemas.microsoft.com/office/drawing/2014/main" id="{A0E53A23-6590-4835-BA19-F48CBC9A5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176" y="3592463"/>
            <a:ext cx="3592090" cy="3265537"/>
          </a:xfrm>
          <a:prstGeom prst="rect">
            <a:avLst/>
          </a:prstGeom>
        </p:spPr>
      </p:pic>
      <p:pic>
        <p:nvPicPr>
          <p:cNvPr id="13" name="42">
            <a:extLst>
              <a:ext uri="{FF2B5EF4-FFF2-40B4-BE49-F238E27FC236}">
                <a16:creationId xmlns:a16="http://schemas.microsoft.com/office/drawing/2014/main" id="{5EE46816-CEE4-4965-A34F-88072896694E}"/>
              </a:ext>
            </a:extLst>
          </p:cNvPr>
          <p:cNvPicPr>
            <a:picLocks noChangeAspect="1"/>
          </p:cNvPicPr>
          <p:nvPr/>
        </p:nvPicPr>
        <p:blipFill>
          <a:blip r:embed="rId6"/>
          <a:stretch>
            <a:fillRect/>
          </a:stretch>
        </p:blipFill>
        <p:spPr>
          <a:xfrm>
            <a:off x="1934489" y="495285"/>
            <a:ext cx="2177862" cy="3291654"/>
          </a:xfrm>
          <a:prstGeom prst="rect">
            <a:avLst/>
          </a:prstGeom>
        </p:spPr>
      </p:pic>
    </p:spTree>
    <p:extLst>
      <p:ext uri="{BB962C8B-B14F-4D97-AF65-F5344CB8AC3E}">
        <p14:creationId xmlns:p14="http://schemas.microsoft.com/office/powerpoint/2010/main" val="21969217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AC2F17-6B93-4CE8-AFEE-AE2A9CE03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2897" y="525645"/>
            <a:ext cx="11855727" cy="1323439"/>
          </a:xfrm>
          <a:prstGeom prst="rect">
            <a:avLst/>
          </a:prstGeom>
        </p:spPr>
        <p:txBody>
          <a:bodyPr wrap="square">
            <a:spAutoFit/>
          </a:bodyPr>
          <a:lstStyle/>
          <a:p>
            <a:r>
              <a:rPr lang="en-US" sz="4000" b="1" dirty="0">
                <a:solidFill>
                  <a:prstClr val="black"/>
                </a:solidFill>
                <a:latin typeface="Times New Roman" pitchFamily="18" charset="0"/>
                <a:cs typeface="Times New Roman" pitchFamily="18" charset="0"/>
              </a:rPr>
              <a:t>1. </a:t>
            </a:r>
            <a:r>
              <a:rPr lang="vi-VN" sz="4000" b="1" dirty="0">
                <a:solidFill>
                  <a:prstClr val="black"/>
                </a:solidFill>
                <a:latin typeface="Times New Roman" pitchFamily="18" charset="0"/>
                <a:cs typeface="Times New Roman" pitchFamily="18" charset="0"/>
              </a:rPr>
              <a:t>Theo em, nếu được gặp lại mẹ, cậu bé sẽ nói lời xin lỗi thế nào? Mẹ sẽ an ủi cậu thế nào?</a:t>
            </a:r>
            <a:endParaRPr lang="en-US" sz="4000" b="1" dirty="0">
              <a:solidFill>
                <a:prstClr val="black"/>
              </a:solidFill>
              <a:latin typeface="Times New Roman" pitchFamily="18" charset="0"/>
              <a:cs typeface="Times New Roman" pitchFamily="18" charset="0"/>
            </a:endParaRPr>
          </a:p>
        </p:txBody>
      </p:sp>
      <p:sp>
        <p:nvSpPr>
          <p:cNvPr id="5" name="Rounded Rectangular Callout 4"/>
          <p:cNvSpPr/>
          <p:nvPr/>
        </p:nvSpPr>
        <p:spPr>
          <a:xfrm>
            <a:off x="242888" y="2175522"/>
            <a:ext cx="4666775" cy="1573958"/>
          </a:xfrm>
          <a:prstGeom prst="wedgeRoundRectCallout">
            <a:avLst>
              <a:gd name="adj1" fmla="val 64441"/>
              <a:gd name="adj2" fmla="val 80882"/>
              <a:gd name="adj3" fmla="val 16667"/>
            </a:avLst>
          </a:prstGeom>
          <a:solidFill>
            <a:sysClr val="window" lastClr="FFFFFF"/>
          </a:solidFill>
          <a:ln w="571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Mẹ</a:t>
            </a:r>
            <a:r>
              <a:rPr kumimoji="0" lang="en-US" sz="4000" b="1" i="0" u="none" strike="noStrike" kern="0" cap="none" spc="0" normalizeH="0" noProof="0" dirty="0">
                <a:ln>
                  <a:noFill/>
                </a:ln>
                <a:solidFill>
                  <a:srgbClr val="0000FF"/>
                </a:solidFill>
                <a:effectLst/>
                <a:uLnTx/>
                <a:uFillTx/>
                <a:latin typeface="Times New Roman" pitchFamily="18" charset="0"/>
                <a:cs typeface="Times New Roman" pitchFamily="18" charset="0"/>
              </a:rPr>
              <a:t> </a:t>
            </a:r>
            <a:r>
              <a:rPr kumimoji="0" lang="en-US" sz="4000" b="1" i="0" u="none" strike="noStrike" kern="0" cap="none" spc="0" normalizeH="0" noProof="0" dirty="0" err="1">
                <a:ln>
                  <a:noFill/>
                </a:ln>
                <a:solidFill>
                  <a:srgbClr val="0000FF"/>
                </a:solidFill>
                <a:effectLst/>
                <a:uLnTx/>
                <a:uFillTx/>
                <a:latin typeface="Times New Roman" pitchFamily="18" charset="0"/>
                <a:cs typeface="Times New Roman" pitchFamily="18" charset="0"/>
              </a:rPr>
              <a:t>ơi</a:t>
            </a:r>
            <a:r>
              <a:rPr kumimoji="0" lang="en-US" sz="4000" b="1" i="0" u="none" strike="noStrike" kern="0" cap="none" spc="0" normalizeH="0" noProof="0" dirty="0">
                <a:ln>
                  <a:noFill/>
                </a:ln>
                <a:solidFill>
                  <a:srgbClr val="0000FF"/>
                </a:solidFill>
                <a:effectLst/>
                <a:uLnTx/>
                <a:uFillTx/>
                <a:latin typeface="Times New Roman" pitchFamily="18" charset="0"/>
                <a:cs typeface="Times New Roman" pitchFamily="18" charset="0"/>
              </a:rPr>
              <a:t>, con </a:t>
            </a:r>
            <a:r>
              <a:rPr kumimoji="0" lang="en-US" sz="4000" b="1" i="0" u="none" strike="noStrike" kern="0" cap="none" spc="0" normalizeH="0" noProof="0" dirty="0" err="1">
                <a:ln>
                  <a:noFill/>
                </a:ln>
                <a:solidFill>
                  <a:srgbClr val="0000FF"/>
                </a:solidFill>
                <a:effectLst/>
                <a:uLnTx/>
                <a:uFillTx/>
                <a:latin typeface="Times New Roman" pitchFamily="18" charset="0"/>
                <a:cs typeface="Times New Roman" pitchFamily="18" charset="0"/>
              </a:rPr>
              <a:t>biết</a:t>
            </a:r>
            <a:r>
              <a:rPr kumimoji="0" lang="en-US" sz="4000" b="1" i="0" u="none" strike="noStrike" kern="0" cap="none" spc="0" normalizeH="0" noProof="0" dirty="0">
                <a:ln>
                  <a:noFill/>
                </a:ln>
                <a:solidFill>
                  <a:srgbClr val="0000FF"/>
                </a:solidFill>
                <a:effectLst/>
                <a:uLnTx/>
                <a:uFillTx/>
                <a:latin typeface="Times New Roman" pitchFamily="18" charset="0"/>
                <a:cs typeface="Times New Roman" pitchFamily="18" charset="0"/>
              </a:rPr>
              <a:t> </a:t>
            </a:r>
            <a:r>
              <a:rPr kumimoji="0" lang="en-US" sz="4000" b="1" i="0" u="none" strike="noStrike" kern="0" cap="none" spc="0" normalizeH="0" noProof="0" err="1">
                <a:ln>
                  <a:noFill/>
                </a:ln>
                <a:solidFill>
                  <a:srgbClr val="0000FF"/>
                </a:solidFill>
                <a:effectLst/>
                <a:uLnTx/>
                <a:uFillTx/>
                <a:latin typeface="Times New Roman" pitchFamily="18" charset="0"/>
                <a:cs typeface="Times New Roman" pitchFamily="18" charset="0"/>
              </a:rPr>
              <a:t>lỗi</a:t>
            </a:r>
            <a:r>
              <a:rPr kumimoji="0" lang="en-US" sz="4000" b="1" i="0" u="none" strike="noStrike" kern="0" cap="none" spc="0" normalizeH="0" noProof="0">
                <a:ln>
                  <a:noFill/>
                </a:ln>
                <a:solidFill>
                  <a:srgbClr val="0000FF"/>
                </a:solidFill>
                <a:effectLst/>
                <a:uLnTx/>
                <a:uFillTx/>
                <a:latin typeface="Times New Roman" pitchFamily="18" charset="0"/>
                <a:cs typeface="Times New Roman" pitchFamily="18" charset="0"/>
              </a:rPr>
              <a:t> </a:t>
            </a:r>
            <a:r>
              <a:rPr kumimoji="0" lang="en-US" sz="4000" b="1" i="0" u="none" strike="noStrike" kern="0" cap="none" spc="0" normalizeH="0" noProof="0" smtClean="0">
                <a:ln>
                  <a:noFill/>
                </a:ln>
                <a:solidFill>
                  <a:srgbClr val="0000FF"/>
                </a:solidFill>
                <a:effectLst/>
                <a:uLnTx/>
                <a:uFillTx/>
                <a:latin typeface="Times New Roman" pitchFamily="18" charset="0"/>
                <a:cs typeface="Times New Roman" pitchFamily="18" charset="0"/>
              </a:rPr>
              <a:t>rồi</a:t>
            </a:r>
            <a:r>
              <a:rPr lang="en-US" sz="4000" b="1" kern="0">
                <a:solidFill>
                  <a:srgbClr val="0000FF"/>
                </a:solidFill>
                <a:latin typeface="Times New Roman" pitchFamily="18" charset="0"/>
                <a:cs typeface="Times New Roman" pitchFamily="18" charset="0"/>
              </a:rPr>
              <a:t>.</a:t>
            </a:r>
            <a:r>
              <a:rPr kumimoji="0" lang="en-US" sz="4000" b="1" i="0" u="none" strike="noStrike" kern="0" cap="none" spc="0" normalizeH="0" noProof="0" smtClean="0">
                <a:ln>
                  <a:noFill/>
                </a:ln>
                <a:solidFill>
                  <a:srgbClr val="0000FF"/>
                </a:solidFill>
                <a:effectLst/>
                <a:uLnTx/>
                <a:uFillTx/>
                <a:latin typeface="Times New Roman" pitchFamily="18" charset="0"/>
                <a:cs typeface="Times New Roman" pitchFamily="18" charset="0"/>
              </a:rPr>
              <a:t> </a:t>
            </a:r>
            <a:r>
              <a:rPr lang="en-US" sz="4000" b="1" kern="0" dirty="0">
                <a:solidFill>
                  <a:srgbClr val="0000FF"/>
                </a:solidFill>
                <a:latin typeface="Times New Roman" pitchFamily="18" charset="0"/>
                <a:cs typeface="Times New Roman" pitchFamily="18" charset="0"/>
              </a:rPr>
              <a:t>C</a:t>
            </a:r>
            <a:r>
              <a:rPr kumimoji="0" lang="en-US" sz="4000" b="1" i="0" u="none" strike="noStrike" kern="0" cap="none" spc="0" normalizeH="0" noProof="0" smtClean="0">
                <a:ln>
                  <a:noFill/>
                </a:ln>
                <a:solidFill>
                  <a:srgbClr val="0000FF"/>
                </a:solidFill>
                <a:effectLst/>
                <a:uLnTx/>
                <a:uFillTx/>
                <a:latin typeface="Times New Roman" pitchFamily="18" charset="0"/>
                <a:cs typeface="Times New Roman" pitchFamily="18" charset="0"/>
              </a:rPr>
              <a:t>on </a:t>
            </a:r>
            <a:r>
              <a:rPr kumimoji="0" lang="en-US" sz="4000" b="1" i="0" u="none" strike="noStrike" kern="0" cap="none" spc="0" normalizeH="0" noProof="0" dirty="0" err="1">
                <a:ln>
                  <a:noFill/>
                </a:ln>
                <a:solidFill>
                  <a:srgbClr val="0000FF"/>
                </a:solidFill>
                <a:effectLst/>
                <a:uLnTx/>
                <a:uFillTx/>
                <a:latin typeface="Times New Roman" pitchFamily="18" charset="0"/>
                <a:cs typeface="Times New Roman" pitchFamily="18" charset="0"/>
              </a:rPr>
              <a:t>xin</a:t>
            </a:r>
            <a:r>
              <a:rPr kumimoji="0" lang="en-US" sz="4000" b="1" i="0" u="none" strike="noStrike" kern="0" cap="none" spc="0" normalizeH="0" noProof="0" dirty="0">
                <a:ln>
                  <a:noFill/>
                </a:ln>
                <a:solidFill>
                  <a:srgbClr val="0000FF"/>
                </a:solidFill>
                <a:effectLst/>
                <a:uLnTx/>
                <a:uFillTx/>
                <a:latin typeface="Times New Roman" pitchFamily="18" charset="0"/>
                <a:cs typeface="Times New Roman" pitchFamily="18" charset="0"/>
              </a:rPr>
              <a:t> </a:t>
            </a:r>
            <a:r>
              <a:rPr kumimoji="0" lang="en-US" sz="4000" b="1" i="0" u="none" strike="noStrike" kern="0" cap="none" spc="0" normalizeH="0" noProof="0" dirty="0" err="1">
                <a:ln>
                  <a:noFill/>
                </a:ln>
                <a:solidFill>
                  <a:srgbClr val="0000FF"/>
                </a:solidFill>
                <a:effectLst/>
                <a:uLnTx/>
                <a:uFillTx/>
                <a:latin typeface="Times New Roman" pitchFamily="18" charset="0"/>
                <a:cs typeface="Times New Roman" pitchFamily="18" charset="0"/>
              </a:rPr>
              <a:t>lỗi</a:t>
            </a:r>
            <a:r>
              <a:rPr kumimoji="0" lang="en-US" sz="4000" b="1" i="0" u="none" strike="noStrike" kern="0" cap="none" spc="0" normalizeH="0" noProof="0" dirty="0">
                <a:ln>
                  <a:noFill/>
                </a:ln>
                <a:solidFill>
                  <a:srgbClr val="0000FF"/>
                </a:solidFill>
                <a:effectLst/>
                <a:uLnTx/>
                <a:uFillTx/>
                <a:latin typeface="Times New Roman" pitchFamily="18" charset="0"/>
                <a:cs typeface="Times New Roman" pitchFamily="18" charset="0"/>
              </a:rPr>
              <a:t> </a:t>
            </a:r>
            <a:r>
              <a:rPr kumimoji="0" lang="en-US" sz="4000" b="1" i="0" u="none" strike="noStrike" kern="0" cap="none" spc="0" normalizeH="0" noProof="0" dirty="0" err="1">
                <a:ln>
                  <a:noFill/>
                </a:ln>
                <a:solidFill>
                  <a:srgbClr val="0000FF"/>
                </a:solidFill>
                <a:effectLst/>
                <a:uLnTx/>
                <a:uFillTx/>
                <a:latin typeface="Times New Roman" pitchFamily="18" charset="0"/>
                <a:cs typeface="Times New Roman" pitchFamily="18" charset="0"/>
              </a:rPr>
              <a:t>mẹ</a:t>
            </a:r>
            <a:r>
              <a:rPr kumimoji="0" lang="en-US" sz="4000" b="1" i="0" u="none" strike="noStrike" kern="0" cap="none" spc="0" normalizeH="0" noProof="0" dirty="0">
                <a:ln>
                  <a:noFill/>
                </a:ln>
                <a:solidFill>
                  <a:srgbClr val="0000FF"/>
                </a:solidFill>
                <a:effectLst/>
                <a:uLnTx/>
                <a:uFillTx/>
                <a:latin typeface="Times New Roman" pitchFamily="18" charset="0"/>
                <a:cs typeface="Times New Roman" pitchFamily="18" charset="0"/>
              </a:rPr>
              <a:t>.</a:t>
            </a:r>
            <a:endParaRPr kumimoji="0" lang="en-US" sz="4000" b="1"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19531" b="78646" l="32357" r="46413"/>
                    </a14:imgEffect>
                    <a14:imgEffect>
                      <a14:sharpenSoften amount="50000"/>
                    </a14:imgEffect>
                    <a14:imgEffect>
                      <a14:saturation sat="200000"/>
                    </a14:imgEffect>
                  </a14:imgLayer>
                </a14:imgProps>
              </a:ext>
            </a:extLst>
          </a:blip>
          <a:srcRect l="30703" t="18375" r="51868" b="20375"/>
          <a:stretch/>
        </p:blipFill>
        <p:spPr>
          <a:xfrm>
            <a:off x="5146183" y="2656467"/>
            <a:ext cx="2113615" cy="3675888"/>
          </a:xfrm>
          <a:prstGeom prst="rect">
            <a:avLst/>
          </a:prstGeom>
        </p:spPr>
      </p:pic>
      <p:sp>
        <p:nvSpPr>
          <p:cNvPr id="7" name="Rounded Rectangular Callout 6"/>
          <p:cNvSpPr/>
          <p:nvPr/>
        </p:nvSpPr>
        <p:spPr>
          <a:xfrm>
            <a:off x="7813965" y="2036618"/>
            <a:ext cx="3584750" cy="1540148"/>
          </a:xfrm>
          <a:prstGeom prst="wedgeRoundRectCallout">
            <a:avLst>
              <a:gd name="adj1" fmla="val -69920"/>
              <a:gd name="adj2" fmla="val 45893"/>
              <a:gd name="adj3" fmla="val 16667"/>
            </a:avLst>
          </a:prstGeom>
          <a:solidFill>
            <a:sysClr val="window" lastClr="FFFFFF"/>
          </a:solidFill>
          <a:ln w="571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Con </a:t>
            </a:r>
            <a:r>
              <a:rPr kumimoji="0" lang="en-US" sz="36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biết</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lỗi</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và</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trở</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về</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là</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tốt</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rồi</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274234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E6E53C-F71E-4142-853C-C5500DBEE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117199" y="341330"/>
            <a:ext cx="12073214" cy="5416868"/>
          </a:xfrm>
          <a:prstGeom prst="rect">
            <a:avLst/>
          </a:prstGeom>
        </p:spPr>
        <p:txBody>
          <a:bodyPr wrap="square">
            <a:spAutoFit/>
          </a:bodyPr>
          <a:lstStyle/>
          <a:p>
            <a:pPr lvl="0">
              <a:spcBef>
                <a:spcPts val="600"/>
              </a:spcBef>
            </a:pPr>
            <a:r>
              <a:rPr lang="en-US" sz="4000" b="1" dirty="0">
                <a:solidFill>
                  <a:prstClr val="black"/>
                </a:solidFill>
                <a:latin typeface="Times New Roman" pitchFamily="18" charset="0"/>
                <a:cs typeface="Times New Roman" pitchFamily="18" charset="0"/>
              </a:rPr>
              <a:t>2. </a:t>
            </a:r>
            <a:r>
              <a:rPr lang="vi-VN" sz="4000" b="1" dirty="0">
                <a:solidFill>
                  <a:prstClr val="black"/>
                </a:solidFill>
                <a:latin typeface="Times New Roman" pitchFamily="18" charset="0"/>
                <a:cs typeface="Times New Roman" pitchFamily="18" charset="0"/>
              </a:rPr>
              <a:t>Dựa theo </a:t>
            </a:r>
            <a:r>
              <a:rPr lang="en-US" sz="4000" b="1" dirty="0" err="1">
                <a:solidFill>
                  <a:prstClr val="black"/>
                </a:solidFill>
                <a:latin typeface="Times New Roman" pitchFamily="18" charset="0"/>
                <a:cs typeface="Times New Roman" pitchFamily="18" charset="0"/>
              </a:rPr>
              <a:t>truyện</a:t>
            </a:r>
            <a:r>
              <a:rPr lang="en-US" sz="4000" b="1" dirty="0">
                <a:solidFill>
                  <a:prstClr val="black"/>
                </a:solidFill>
                <a:latin typeface="Times New Roman" pitchFamily="18" charset="0"/>
                <a:cs typeface="Times New Roman" pitchFamily="18" charset="0"/>
              </a:rPr>
              <a:t> </a:t>
            </a:r>
            <a:r>
              <a:rPr lang="vi-VN" sz="4000" b="1" i="1" dirty="0">
                <a:solidFill>
                  <a:srgbClr val="0000FF"/>
                </a:solidFill>
                <a:latin typeface="Times New Roman" pitchFamily="18" charset="0"/>
                <a:cs typeface="Times New Roman" pitchFamily="18" charset="0"/>
              </a:rPr>
              <a:t>Sự tích cây vú sữa</a:t>
            </a:r>
            <a:r>
              <a:rPr lang="vi-VN" sz="4000" b="1" dirty="0">
                <a:solidFill>
                  <a:prstClr val="black"/>
                </a:solidFill>
                <a:latin typeface="Times New Roman" pitchFamily="18" charset="0"/>
                <a:cs typeface="Times New Roman" pitchFamily="18" charset="0"/>
              </a:rPr>
              <a:t>, hãy cùng bạn hỏi đáp theo mẫu câu </a:t>
            </a:r>
            <a:r>
              <a:rPr lang="vi-VN" sz="4000" b="1" i="1" dirty="0">
                <a:solidFill>
                  <a:srgbClr val="0000FF"/>
                </a:solidFill>
                <a:latin typeface="Times New Roman" pitchFamily="18" charset="0"/>
                <a:cs typeface="Times New Roman" pitchFamily="18" charset="0"/>
              </a:rPr>
              <a:t>Ai thế </a:t>
            </a:r>
            <a:r>
              <a:rPr lang="vi-VN" sz="4000" b="1" i="1">
                <a:solidFill>
                  <a:srgbClr val="0000FF"/>
                </a:solidFill>
                <a:latin typeface="Times New Roman" pitchFamily="18" charset="0"/>
                <a:cs typeface="Times New Roman" pitchFamily="18" charset="0"/>
              </a:rPr>
              <a:t>nào</a:t>
            </a:r>
            <a:r>
              <a:rPr lang="vi-VN" sz="4000" b="1" smtClean="0">
                <a:solidFill>
                  <a:srgbClr val="0000FF"/>
                </a:solidFill>
                <a:latin typeface="Times New Roman" pitchFamily="18" charset="0"/>
                <a:cs typeface="Times New Roman" pitchFamily="18" charset="0"/>
              </a:rPr>
              <a:t>?</a:t>
            </a:r>
            <a:endParaRPr lang="en-US" sz="4000" b="1" smtClean="0">
              <a:solidFill>
                <a:prstClr val="black"/>
              </a:solidFill>
              <a:latin typeface="Times New Roman" pitchFamily="18" charset="0"/>
              <a:cs typeface="Times New Roman" pitchFamily="18" charset="0"/>
            </a:endParaRPr>
          </a:p>
          <a:p>
            <a:pPr lvl="0">
              <a:spcBef>
                <a:spcPts val="600"/>
              </a:spcBef>
            </a:pPr>
            <a:endParaRPr lang="en-US" sz="4000" b="1">
              <a:solidFill>
                <a:prstClr val="black"/>
              </a:solidFill>
              <a:latin typeface="Times New Roman" pitchFamily="18" charset="0"/>
              <a:cs typeface="Times New Roman" pitchFamily="18" charset="0"/>
            </a:endParaRPr>
          </a:p>
          <a:p>
            <a:pPr lvl="0">
              <a:spcBef>
                <a:spcPts val="600"/>
              </a:spcBef>
            </a:pPr>
            <a:endParaRPr lang="vi-VN" sz="4000" b="1" dirty="0">
              <a:solidFill>
                <a:prstClr val="black"/>
              </a:solidFill>
              <a:latin typeface="Times New Roman" pitchFamily="18" charset="0"/>
              <a:cs typeface="Times New Roman" pitchFamily="18" charset="0"/>
            </a:endParaRPr>
          </a:p>
          <a:p>
            <a:pPr marL="457200" lvl="0" indent="-457200">
              <a:spcBef>
                <a:spcPts val="600"/>
              </a:spcBef>
              <a:buFontTx/>
              <a:buAutoNum type="alphaLcParenR"/>
            </a:pPr>
            <a:r>
              <a:rPr lang="en-US" sz="4000" b="1">
                <a:solidFill>
                  <a:prstClr val="black"/>
                </a:solidFill>
                <a:latin typeface="Times New Roman" pitchFamily="18" charset="0"/>
                <a:cs typeface="Times New Roman" pitchFamily="18" charset="0"/>
              </a:rPr>
              <a:t> </a:t>
            </a:r>
            <a:r>
              <a:rPr lang="vi-VN" sz="4000" b="1">
                <a:solidFill>
                  <a:prstClr val="black"/>
                </a:solidFill>
                <a:latin typeface="Times New Roman" pitchFamily="18" charset="0"/>
                <a:cs typeface="Times New Roman" pitchFamily="18" charset="0"/>
              </a:rPr>
              <a:t>Ở </a:t>
            </a:r>
            <a:r>
              <a:rPr lang="vi-VN" sz="4000" b="1" dirty="0">
                <a:solidFill>
                  <a:prstClr val="black"/>
                </a:solidFill>
                <a:latin typeface="Times New Roman" pitchFamily="18" charset="0"/>
                <a:cs typeface="Times New Roman" pitchFamily="18" charset="0"/>
              </a:rPr>
              <a:t>nhà, cảnh vật vẫn như xưa.</a:t>
            </a:r>
          </a:p>
          <a:p>
            <a:pPr lvl="0">
              <a:spcBef>
                <a:spcPts val="600"/>
              </a:spcBef>
            </a:pPr>
            <a:r>
              <a:rPr lang="vi-VN" sz="4000" b="1" dirty="0">
                <a:solidFill>
                  <a:prstClr val="black"/>
                </a:solidFill>
                <a:latin typeface="Times New Roman" pitchFamily="18" charset="0"/>
                <a:cs typeface="Times New Roman" pitchFamily="18" charset="0"/>
              </a:rPr>
              <a:t>b) Những đài hoa nở trắng như mây.</a:t>
            </a:r>
          </a:p>
          <a:p>
            <a:pPr lvl="0">
              <a:spcBef>
                <a:spcPts val="600"/>
              </a:spcBef>
            </a:pPr>
            <a:r>
              <a:rPr lang="vi-VN" sz="4000" b="1" dirty="0">
                <a:solidFill>
                  <a:prstClr val="black"/>
                </a:solidFill>
                <a:latin typeface="Times New Roman" pitchFamily="18" charset="0"/>
                <a:cs typeface="Times New Roman" pitchFamily="18" charset="0"/>
              </a:rPr>
              <a:t>c) Trái cây chín và ngọt thơm như sữa mẹ.</a:t>
            </a:r>
            <a:endParaRPr lang="en-US" sz="4000" b="1" dirty="0">
              <a:solidFill>
                <a:prstClr val="black"/>
              </a:solidFill>
              <a:latin typeface="Times New Roman" pitchFamily="18" charset="0"/>
              <a:cs typeface="Times New Roman" pitchFamily="18" charset="0"/>
            </a:endParaRPr>
          </a:p>
          <a:p>
            <a:pPr lvl="0">
              <a:spcBef>
                <a:spcPts val="600"/>
              </a:spcBef>
            </a:pPr>
            <a:endParaRPr lang="vi-VN" sz="3600" dirty="0">
              <a:solidFill>
                <a:prstClr val="black"/>
              </a:solidFill>
              <a:cs typeface="Times New Roman" pitchFamily="18" charset="0"/>
            </a:endParaRPr>
          </a:p>
        </p:txBody>
      </p:sp>
      <p:sp>
        <p:nvSpPr>
          <p:cNvPr id="3" name="Oval 2"/>
          <p:cNvSpPr/>
          <p:nvPr/>
        </p:nvSpPr>
        <p:spPr>
          <a:xfrm>
            <a:off x="2898" y="1584110"/>
            <a:ext cx="625752" cy="61616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solidFill>
                  <a:srgbClr val="002060"/>
                </a:solidFill>
              </a:rPr>
              <a:t>M</a:t>
            </a:r>
          </a:p>
        </p:txBody>
      </p:sp>
      <p:sp>
        <p:nvSpPr>
          <p:cNvPr id="5" name="Text Placeholder 4"/>
          <p:cNvSpPr>
            <a:spLocks noGrp="1"/>
          </p:cNvSpPr>
          <p:nvPr>
            <p:ph type="body" idx="1"/>
          </p:nvPr>
        </p:nvSpPr>
        <p:spPr>
          <a:xfrm>
            <a:off x="421266" y="1667569"/>
            <a:ext cx="7481454" cy="1500187"/>
          </a:xfrm>
        </p:spPr>
        <p:txBody>
          <a:bodyPr>
            <a:normAutofit/>
          </a:bodyPr>
          <a:lstStyle/>
          <a:p>
            <a:r>
              <a:rPr lang="en-US" dirty="0"/>
              <a:t>  </a:t>
            </a:r>
            <a:r>
              <a:rPr lang="en-US" sz="3600" b="1" dirty="0" err="1">
                <a:solidFill>
                  <a:srgbClr val="0000FF"/>
                </a:solidFill>
                <a:latin typeface="Times New Roman" pitchFamily="18" charset="0"/>
                <a:cs typeface="Times New Roman" pitchFamily="18" charset="0"/>
              </a:rPr>
              <a:t>Hỏi</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Lúc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đầu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cậu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bé</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thế</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nào</a:t>
            </a:r>
            <a:r>
              <a:rPr lang="en-US" sz="3600" b="1" dirty="0">
                <a:solidFill>
                  <a:srgbClr val="0000FF"/>
                </a:solidFill>
                <a:latin typeface="Times New Roman" pitchFamily="18" charset="0"/>
                <a:cs typeface="Times New Roman" pitchFamily="18" charset="0"/>
              </a:rPr>
              <a:t>?</a:t>
            </a:r>
          </a:p>
          <a:p>
            <a:r>
              <a:rPr lang="en-US" sz="3600" smtClean="0">
                <a:solidFill>
                  <a:srgbClr val="002060"/>
                </a:solidFill>
              </a:rPr>
              <a:t>  </a:t>
            </a:r>
            <a:r>
              <a:rPr lang="en-US" sz="3600" b="1" smtClean="0">
                <a:solidFill>
                  <a:schemeClr val="tx1"/>
                </a:solidFill>
                <a:latin typeface="Times New Roman" pitchFamily="18" charset="0"/>
                <a:cs typeface="Times New Roman" pitchFamily="18" charset="0"/>
              </a:rPr>
              <a:t>Đáp</a:t>
            </a:r>
            <a:r>
              <a:rPr lang="en-US" sz="3600" b="1" dirty="0">
                <a:solidFill>
                  <a:schemeClr val="tx1"/>
                </a:solidFill>
                <a:latin typeface="Times New Roman" pitchFamily="18" charset="0"/>
                <a:cs typeface="Times New Roman" pitchFamily="18" charset="0"/>
              </a:rPr>
              <a:t>: - </a:t>
            </a:r>
            <a:r>
              <a:rPr lang="en-US" sz="3600" b="1" dirty="0" err="1">
                <a:solidFill>
                  <a:schemeClr val="tx1"/>
                </a:solidFill>
                <a:latin typeface="Times New Roman" pitchFamily="18" charset="0"/>
                <a:cs typeface="Times New Roman" pitchFamily="18" charset="0"/>
              </a:rPr>
              <a:t>Lúc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đầu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cậu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bé</a:t>
            </a:r>
            <a:r>
              <a:rPr lang="en-US" sz="3600" b="1" dirty="0">
                <a:solidFill>
                  <a:schemeClr val="tx1"/>
                </a:solidFill>
                <a:latin typeface="Times New Roman" pitchFamily="18" charset="0"/>
                <a:cs typeface="Times New Roman" pitchFamily="18" charset="0"/>
              </a:rPr>
              <a:t> ham </a:t>
            </a:r>
            <a:r>
              <a:rPr lang="en-US" sz="3600" b="1" dirty="0" err="1">
                <a:solidFill>
                  <a:schemeClr val="tx1"/>
                </a:solidFill>
                <a:latin typeface="Times New Roman" pitchFamily="18" charset="0"/>
                <a:cs typeface="Times New Roman" pitchFamily="18" charset="0"/>
              </a:rPr>
              <a:t>chơi</a:t>
            </a:r>
            <a:r>
              <a:rPr lang="en-US" sz="3600" b="1" dirty="0">
                <a:solidFill>
                  <a:schemeClr val="tx1"/>
                </a:solidFill>
                <a:latin typeface="Times New Roman" pitchFamily="18" charset="0"/>
                <a:cs typeface="Times New Roman" pitchFamily="18" charset="0"/>
              </a:rPr>
              <a:t>.</a:t>
            </a:r>
          </a:p>
        </p:txBody>
      </p:sp>
      <p:pic>
        <p:nvPicPr>
          <p:cNvPr id="7" name="Picture 6">
            <a:extLst>
              <a:ext uri="{FF2B5EF4-FFF2-40B4-BE49-F238E27FC236}">
                <a16:creationId xmlns:a16="http://schemas.microsoft.com/office/drawing/2014/main" id="{8AFEBE11-9B4F-49CA-8990-846731393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892" y="5193724"/>
            <a:ext cx="2042521" cy="1664276"/>
          </a:xfrm>
          <a:prstGeom prst="rect">
            <a:avLst/>
          </a:prstGeom>
        </p:spPr>
      </p:pic>
    </p:spTree>
    <p:extLst>
      <p:ext uri="{BB962C8B-B14F-4D97-AF65-F5344CB8AC3E}">
        <p14:creationId xmlns:p14="http://schemas.microsoft.com/office/powerpoint/2010/main" val="6399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7CB386-5D99-45D9-A9FD-71CBD480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4" name="Rectangle 3"/>
          <p:cNvSpPr/>
          <p:nvPr/>
        </p:nvSpPr>
        <p:spPr>
          <a:xfrm>
            <a:off x="2898" y="379456"/>
            <a:ext cx="12055752" cy="1323439"/>
          </a:xfrm>
          <a:prstGeom prst="rect">
            <a:avLst/>
          </a:prstGeom>
        </p:spPr>
        <p:txBody>
          <a:bodyPr wrap="square">
            <a:spAutoFit/>
          </a:bodyPr>
          <a:lstStyle/>
          <a:p>
            <a:pPr lvl="0">
              <a:spcBef>
                <a:spcPts val="600"/>
              </a:spcBef>
            </a:pPr>
            <a:r>
              <a:rPr lang="en-US" sz="4000" b="1" dirty="0">
                <a:solidFill>
                  <a:prstClr val="black"/>
                </a:solidFill>
                <a:latin typeface="Times New Roman" pitchFamily="18" charset="0"/>
                <a:cs typeface="Times New Roman" pitchFamily="18" charset="0"/>
              </a:rPr>
              <a:t>2. </a:t>
            </a:r>
            <a:r>
              <a:rPr lang="vi-VN" sz="4000" b="1" dirty="0">
                <a:solidFill>
                  <a:prstClr val="black"/>
                </a:solidFill>
                <a:latin typeface="Times New Roman" pitchFamily="18" charset="0"/>
                <a:cs typeface="Times New Roman" pitchFamily="18" charset="0"/>
              </a:rPr>
              <a:t>Dựa theo </a:t>
            </a:r>
            <a:r>
              <a:rPr lang="en-US" sz="4000" b="1" dirty="0" err="1">
                <a:solidFill>
                  <a:prstClr val="black"/>
                </a:solidFill>
                <a:latin typeface="Times New Roman" pitchFamily="18" charset="0"/>
                <a:cs typeface="Times New Roman" pitchFamily="18" charset="0"/>
              </a:rPr>
              <a:t>truyện</a:t>
            </a:r>
            <a:r>
              <a:rPr lang="en-US" sz="4000" b="1" dirty="0">
                <a:solidFill>
                  <a:prstClr val="black"/>
                </a:solidFill>
                <a:latin typeface="Times New Roman" pitchFamily="18" charset="0"/>
                <a:cs typeface="Times New Roman" pitchFamily="18" charset="0"/>
              </a:rPr>
              <a:t> </a:t>
            </a:r>
            <a:r>
              <a:rPr lang="vi-VN" sz="4000" b="1" i="1" dirty="0">
                <a:solidFill>
                  <a:srgbClr val="0000FF"/>
                </a:solidFill>
                <a:latin typeface="Times New Roman" pitchFamily="18" charset="0"/>
                <a:cs typeface="Times New Roman" pitchFamily="18" charset="0"/>
              </a:rPr>
              <a:t>Sự tích cây vú sữa</a:t>
            </a:r>
            <a:r>
              <a:rPr lang="vi-VN" sz="4000" b="1" dirty="0">
                <a:solidFill>
                  <a:prstClr val="black"/>
                </a:solidFill>
                <a:latin typeface="Times New Roman" pitchFamily="18" charset="0"/>
                <a:cs typeface="Times New Roman" pitchFamily="18" charset="0"/>
              </a:rPr>
              <a:t>, hãy cùng bạn hỏi đáp theo mẫu câu </a:t>
            </a:r>
            <a:r>
              <a:rPr lang="vi-VN" sz="4000" b="1" i="1" dirty="0">
                <a:solidFill>
                  <a:srgbClr val="0000FF"/>
                </a:solidFill>
                <a:latin typeface="Times New Roman" pitchFamily="18" charset="0"/>
                <a:cs typeface="Times New Roman" pitchFamily="18" charset="0"/>
              </a:rPr>
              <a:t>Ai thế </a:t>
            </a:r>
            <a:r>
              <a:rPr lang="vi-VN" sz="4000" b="1" i="1">
                <a:solidFill>
                  <a:srgbClr val="0000FF"/>
                </a:solidFill>
                <a:latin typeface="Times New Roman" pitchFamily="18" charset="0"/>
                <a:cs typeface="Times New Roman" pitchFamily="18" charset="0"/>
              </a:rPr>
              <a:t>nào</a:t>
            </a:r>
            <a:r>
              <a:rPr lang="vi-VN" sz="4000" b="1" smtClean="0">
                <a:solidFill>
                  <a:srgbClr val="0000FF"/>
                </a:solidFill>
                <a:latin typeface="Times New Roman" pitchFamily="18" charset="0"/>
                <a:cs typeface="Times New Roman" pitchFamily="18" charset="0"/>
              </a:rPr>
              <a:t>?</a:t>
            </a:r>
            <a:endParaRPr lang="vi-VN" sz="4000" b="1" dirty="0">
              <a:solidFill>
                <a:prstClr val="black"/>
              </a:solidFill>
              <a:latin typeface="Times New Roman" pitchFamily="18" charset="0"/>
              <a:cs typeface="Times New Roman" pitchFamily="18" charset="0"/>
            </a:endParaRPr>
          </a:p>
        </p:txBody>
      </p:sp>
      <p:sp>
        <p:nvSpPr>
          <p:cNvPr id="5" name="Rectangle 4"/>
          <p:cNvSpPr/>
          <p:nvPr/>
        </p:nvSpPr>
        <p:spPr>
          <a:xfrm>
            <a:off x="231074" y="1666105"/>
            <a:ext cx="9185564" cy="1400383"/>
          </a:xfrm>
          <a:prstGeom prst="rect">
            <a:avLst/>
          </a:prstGeom>
        </p:spPr>
        <p:txBody>
          <a:bodyPr wrap="square">
            <a:spAutoFit/>
          </a:bodyPr>
          <a:lstStyle/>
          <a:p>
            <a:pPr lvl="0">
              <a:spcBef>
                <a:spcPts val="600"/>
              </a:spcBef>
            </a:pPr>
            <a:r>
              <a:rPr lang="en-US" sz="4000" b="1" dirty="0">
                <a:solidFill>
                  <a:prstClr val="black"/>
                </a:solidFill>
                <a:latin typeface="Times New Roman" pitchFamily="18" charset="0"/>
                <a:cs typeface="Times New Roman" pitchFamily="18" charset="0"/>
              </a:rPr>
              <a:t>a) </a:t>
            </a:r>
            <a:r>
              <a:rPr lang="en-US" sz="4000" b="1" dirty="0" err="1">
                <a:solidFill>
                  <a:prstClr val="black"/>
                </a:solidFill>
                <a:latin typeface="Times New Roman" pitchFamily="18" charset="0"/>
                <a:cs typeface="Times New Roman" pitchFamily="18" charset="0"/>
              </a:rPr>
              <a:t>Hỏi</a:t>
            </a:r>
            <a:r>
              <a:rPr lang="en-US" sz="4000" b="1" dirty="0">
                <a:solidFill>
                  <a:prstClr val="black"/>
                </a:solidFill>
                <a:latin typeface="Times New Roman" pitchFamily="18" charset="0"/>
                <a:cs typeface="Times New Roman" pitchFamily="18" charset="0"/>
              </a:rPr>
              <a:t>: -   </a:t>
            </a:r>
          </a:p>
          <a:p>
            <a:pPr lvl="0">
              <a:spcBef>
                <a:spcPts val="600"/>
              </a:spcBef>
            </a:pPr>
            <a:r>
              <a:rPr lang="en-US" sz="4000" b="1">
                <a:solidFill>
                  <a:prstClr val="black"/>
                </a:solidFill>
                <a:latin typeface="Times New Roman" pitchFamily="18" charset="0"/>
                <a:cs typeface="Times New Roman" pitchFamily="18" charset="0"/>
              </a:rPr>
              <a:t>   </a:t>
            </a:r>
            <a:r>
              <a:rPr lang="en-US" sz="4000" b="1" smtClean="0">
                <a:solidFill>
                  <a:prstClr val="black"/>
                </a:solidFill>
                <a:latin typeface="Times New Roman" pitchFamily="18" charset="0"/>
                <a:cs typeface="Times New Roman" pitchFamily="18" charset="0"/>
              </a:rPr>
              <a:t> Đáp</a:t>
            </a:r>
            <a:r>
              <a:rPr lang="en-US" sz="4000" b="1" dirty="0">
                <a:solidFill>
                  <a:prstClr val="black"/>
                </a:solidFill>
                <a:latin typeface="Times New Roman" pitchFamily="18" charset="0"/>
                <a:cs typeface="Times New Roman" pitchFamily="18" charset="0"/>
              </a:rPr>
              <a:t>: - </a:t>
            </a:r>
            <a:r>
              <a:rPr lang="vi-VN" sz="4000" b="1" dirty="0">
                <a:solidFill>
                  <a:prstClr val="black"/>
                </a:solidFill>
                <a:latin typeface="Times New Roman" pitchFamily="18" charset="0"/>
                <a:cs typeface="Times New Roman" pitchFamily="18" charset="0"/>
              </a:rPr>
              <a:t>Ở nhà, cảnh vật vẫn như xưa.</a:t>
            </a:r>
          </a:p>
        </p:txBody>
      </p:sp>
      <p:sp>
        <p:nvSpPr>
          <p:cNvPr id="6" name="Rectangle 5"/>
          <p:cNvSpPr/>
          <p:nvPr/>
        </p:nvSpPr>
        <p:spPr>
          <a:xfrm>
            <a:off x="1815126" y="1666105"/>
            <a:ext cx="7372912" cy="707886"/>
          </a:xfrm>
          <a:prstGeom prst="rect">
            <a:avLst/>
          </a:prstGeom>
        </p:spPr>
        <p:txBody>
          <a:bodyPr wrap="square">
            <a:spAutoFit/>
          </a:bodyPr>
          <a:lstStyle/>
          <a:p>
            <a:r>
              <a:rPr lang="en-US" sz="3200" b="1" dirty="0">
                <a:solidFill>
                  <a:srgbClr val="0000FF"/>
                </a:solidFill>
                <a:latin typeface="UTM Avo" panose="02040603050506020204" pitchFamily="18" charset="0"/>
                <a:cs typeface="Times New Roman" pitchFamily="18" charset="0"/>
              </a:rPr>
              <a:t>    </a:t>
            </a:r>
            <a:r>
              <a:rPr lang="en-US" sz="4000" b="1" dirty="0">
                <a:solidFill>
                  <a:srgbClr val="0000FF"/>
                </a:solidFill>
                <a:latin typeface="Times New Roman" pitchFamily="18" charset="0"/>
                <a:cs typeface="Times New Roman" pitchFamily="18" charset="0"/>
              </a:rPr>
              <a:t>Ở </a:t>
            </a:r>
            <a:r>
              <a:rPr lang="en-US" sz="4000" b="1" dirty="0" err="1">
                <a:solidFill>
                  <a:srgbClr val="0000FF"/>
                </a:solidFill>
                <a:latin typeface="Times New Roman" pitchFamily="18" charset="0"/>
                <a:cs typeface="Times New Roman" pitchFamily="18" charset="0"/>
              </a:rPr>
              <a:t>nhà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cảnh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vật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cs typeface="Times New Roman" pitchFamily="18" charset="0"/>
            </a:endParaRPr>
          </a:p>
        </p:txBody>
      </p:sp>
      <p:sp>
        <p:nvSpPr>
          <p:cNvPr id="7" name="Rectangle 6"/>
          <p:cNvSpPr/>
          <p:nvPr/>
        </p:nvSpPr>
        <p:spPr>
          <a:xfrm>
            <a:off x="216454" y="3014484"/>
            <a:ext cx="10359000" cy="1400383"/>
          </a:xfrm>
          <a:prstGeom prst="rect">
            <a:avLst/>
          </a:prstGeom>
        </p:spPr>
        <p:txBody>
          <a:bodyPr wrap="square">
            <a:spAutoFit/>
          </a:bodyPr>
          <a:lstStyle/>
          <a:p>
            <a:pPr lvl="0">
              <a:spcBef>
                <a:spcPts val="600"/>
              </a:spcBef>
            </a:pPr>
            <a:r>
              <a:rPr lang="en-US" sz="4000" b="1" dirty="0">
                <a:solidFill>
                  <a:prstClr val="black"/>
                </a:solidFill>
                <a:latin typeface="Times New Roman" pitchFamily="18" charset="0"/>
                <a:cs typeface="Times New Roman" pitchFamily="18" charset="0"/>
              </a:rPr>
              <a:t>b) </a:t>
            </a:r>
            <a:r>
              <a:rPr lang="en-US" sz="4000" b="1" dirty="0" err="1">
                <a:solidFill>
                  <a:prstClr val="black"/>
                </a:solidFill>
                <a:latin typeface="Times New Roman" pitchFamily="18" charset="0"/>
                <a:cs typeface="Times New Roman" pitchFamily="18" charset="0"/>
              </a:rPr>
              <a:t>Hỏi</a:t>
            </a:r>
            <a:r>
              <a:rPr lang="en-US" sz="4000" b="1" dirty="0">
                <a:solidFill>
                  <a:prstClr val="black"/>
                </a:solidFill>
                <a:latin typeface="Times New Roman" pitchFamily="18" charset="0"/>
                <a:cs typeface="Times New Roman" pitchFamily="18" charset="0"/>
              </a:rPr>
              <a:t>: -     </a:t>
            </a:r>
          </a:p>
          <a:p>
            <a:pPr lvl="0">
              <a:spcBef>
                <a:spcPts val="600"/>
              </a:spcBef>
            </a:pP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Đáp</a:t>
            </a:r>
            <a:r>
              <a:rPr lang="en-US" sz="4000" b="1" dirty="0">
                <a:solidFill>
                  <a:prstClr val="black"/>
                </a:solidFill>
                <a:latin typeface="Times New Roman" pitchFamily="18" charset="0"/>
                <a:cs typeface="Times New Roman" pitchFamily="18" charset="0"/>
              </a:rPr>
              <a:t>: - </a:t>
            </a:r>
            <a:r>
              <a:rPr lang="en-US" sz="4000" b="1" dirty="0" err="1">
                <a:solidFill>
                  <a:prstClr val="black"/>
                </a:solidFill>
                <a:latin typeface="Times New Roman" pitchFamily="18" charset="0"/>
                <a:cs typeface="Times New Roman" pitchFamily="18" charset="0"/>
              </a:rPr>
              <a:t>Những</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đài</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hoa</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nở</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trắng</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như</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mây</a:t>
            </a:r>
            <a:r>
              <a:rPr lang="en-US" sz="4000" b="1" dirty="0">
                <a:solidFill>
                  <a:prstClr val="black"/>
                </a:solidFill>
                <a:latin typeface="Times New Roman" pitchFamily="18" charset="0"/>
                <a:cs typeface="Times New Roman" pitchFamily="18" charset="0"/>
              </a:rPr>
              <a:t>.</a:t>
            </a:r>
            <a:endParaRPr lang="vi-VN" sz="4000" b="1" dirty="0">
              <a:solidFill>
                <a:prstClr val="black"/>
              </a:solidFill>
              <a:latin typeface="Times New Roman" pitchFamily="18" charset="0"/>
              <a:cs typeface="Times New Roman" pitchFamily="18" charset="0"/>
            </a:endParaRPr>
          </a:p>
        </p:txBody>
      </p:sp>
      <p:sp>
        <p:nvSpPr>
          <p:cNvPr id="8" name="Rectangle 7"/>
          <p:cNvSpPr/>
          <p:nvPr/>
        </p:nvSpPr>
        <p:spPr>
          <a:xfrm>
            <a:off x="131058" y="4485011"/>
            <a:ext cx="11288980" cy="1400383"/>
          </a:xfrm>
          <a:prstGeom prst="rect">
            <a:avLst/>
          </a:prstGeom>
        </p:spPr>
        <p:txBody>
          <a:bodyPr wrap="square">
            <a:spAutoFit/>
          </a:bodyPr>
          <a:lstStyle/>
          <a:p>
            <a:pPr lvl="0">
              <a:spcBef>
                <a:spcPts val="600"/>
              </a:spcBef>
            </a:pPr>
            <a:r>
              <a:rPr lang="en-US" sz="4000" b="1" dirty="0">
                <a:solidFill>
                  <a:prstClr val="black"/>
                </a:solidFill>
                <a:latin typeface="Times New Roman" pitchFamily="18" charset="0"/>
                <a:cs typeface="Times New Roman" pitchFamily="18" charset="0"/>
              </a:rPr>
              <a:t>c) </a:t>
            </a:r>
            <a:r>
              <a:rPr lang="en-US" sz="4000" b="1" dirty="0" err="1">
                <a:solidFill>
                  <a:prstClr val="black"/>
                </a:solidFill>
                <a:latin typeface="Times New Roman" pitchFamily="18" charset="0"/>
                <a:cs typeface="Times New Roman" pitchFamily="18" charset="0"/>
              </a:rPr>
              <a:t>Hỏi</a:t>
            </a:r>
            <a:r>
              <a:rPr lang="en-US" sz="4000" b="1" dirty="0">
                <a:solidFill>
                  <a:prstClr val="black"/>
                </a:solidFill>
                <a:latin typeface="Times New Roman" pitchFamily="18" charset="0"/>
                <a:cs typeface="Times New Roman" pitchFamily="18" charset="0"/>
              </a:rPr>
              <a:t>: -   </a:t>
            </a:r>
          </a:p>
          <a:p>
            <a:pPr lvl="0">
              <a:spcBef>
                <a:spcPts val="600"/>
              </a:spcBef>
            </a:pP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Đáp</a:t>
            </a:r>
            <a:r>
              <a:rPr lang="en-US" sz="4000" b="1">
                <a:solidFill>
                  <a:prstClr val="black"/>
                </a:solidFill>
                <a:latin typeface="Times New Roman" pitchFamily="18" charset="0"/>
                <a:cs typeface="Times New Roman" pitchFamily="18" charset="0"/>
              </a:rPr>
              <a:t>: </a:t>
            </a:r>
            <a:r>
              <a:rPr lang="en-US" sz="4000" b="1" smtClean="0">
                <a:solidFill>
                  <a:prstClr val="black"/>
                </a:solidFill>
                <a:latin typeface="Times New Roman" pitchFamily="18" charset="0"/>
                <a:cs typeface="Times New Roman" pitchFamily="18" charset="0"/>
              </a:rPr>
              <a:t>- Trái </a:t>
            </a:r>
            <a:r>
              <a:rPr lang="en-US" sz="4000" b="1" dirty="0" err="1">
                <a:solidFill>
                  <a:prstClr val="black"/>
                </a:solidFill>
                <a:latin typeface="Times New Roman" pitchFamily="18" charset="0"/>
                <a:cs typeface="Times New Roman" pitchFamily="18" charset="0"/>
              </a:rPr>
              <a:t>cây</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chín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và</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ngọt</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thơm</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như</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sữa</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mẹ</a:t>
            </a:r>
            <a:r>
              <a:rPr lang="en-US" sz="4000" b="1" dirty="0">
                <a:solidFill>
                  <a:prstClr val="black"/>
                </a:solidFill>
                <a:latin typeface="Times New Roman" pitchFamily="18" charset="0"/>
                <a:cs typeface="Times New Roman" pitchFamily="18" charset="0"/>
              </a:rPr>
              <a:t>.</a:t>
            </a:r>
            <a:endParaRPr lang="vi-VN" sz="4000" b="1" dirty="0">
              <a:solidFill>
                <a:prstClr val="black"/>
              </a:solidFill>
              <a:latin typeface="Times New Roman" pitchFamily="18" charset="0"/>
              <a:cs typeface="Times New Roman" pitchFamily="18" charset="0"/>
            </a:endParaRPr>
          </a:p>
        </p:txBody>
      </p:sp>
      <p:sp>
        <p:nvSpPr>
          <p:cNvPr id="9" name="Rectangle 8"/>
          <p:cNvSpPr/>
          <p:nvPr/>
        </p:nvSpPr>
        <p:spPr>
          <a:xfrm>
            <a:off x="2197060" y="3010599"/>
            <a:ext cx="7501717" cy="717796"/>
          </a:xfrm>
          <a:prstGeom prst="rect">
            <a:avLst/>
          </a:prstGeom>
        </p:spPr>
        <p:txBody>
          <a:bodyPr wrap="square">
            <a:spAutoFit/>
          </a:bodyPr>
          <a:lstStyle/>
          <a:p>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đài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cs typeface="Times New Roman" pitchFamily="18" charset="0"/>
            </a:endParaRPr>
          </a:p>
        </p:txBody>
      </p:sp>
      <p:sp>
        <p:nvSpPr>
          <p:cNvPr id="10" name="Rectangle 9"/>
          <p:cNvSpPr/>
          <p:nvPr/>
        </p:nvSpPr>
        <p:spPr>
          <a:xfrm>
            <a:off x="1897016" y="4485011"/>
            <a:ext cx="5049528" cy="717796"/>
          </a:xfrm>
          <a:prstGeom prst="rect">
            <a:avLst/>
          </a:prstGeom>
        </p:spPr>
        <p:txBody>
          <a:bodyPr wrap="square">
            <a:spAutoFit/>
          </a:bodyPr>
          <a:lstStyle/>
          <a:p>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6C7B241D-4DA0-4DCC-A7D8-F3D5E7CC702C}"/>
              </a:ext>
            </a:extLst>
          </p:cNvPr>
          <p:cNvPicPr>
            <a:picLocks noChangeAspect="1"/>
          </p:cNvPicPr>
          <p:nvPr/>
        </p:nvPicPr>
        <p:blipFill>
          <a:blip r:embed="rId3"/>
          <a:stretch>
            <a:fillRect/>
          </a:stretch>
        </p:blipFill>
        <p:spPr>
          <a:xfrm>
            <a:off x="9416638" y="5185203"/>
            <a:ext cx="2642012" cy="1697709"/>
          </a:xfrm>
          <a:prstGeom prst="rect">
            <a:avLst/>
          </a:prstGeom>
        </p:spPr>
      </p:pic>
      <p:pic>
        <p:nvPicPr>
          <p:cNvPr id="18" name="Picture 17">
            <a:extLst>
              <a:ext uri="{FF2B5EF4-FFF2-40B4-BE49-F238E27FC236}">
                <a16:creationId xmlns:a16="http://schemas.microsoft.com/office/drawing/2014/main" id="{72FA5644-9EBB-4638-AB92-7B69422C6F49}"/>
              </a:ext>
            </a:extLst>
          </p:cNvPr>
          <p:cNvPicPr>
            <a:picLocks noChangeAspect="1"/>
          </p:cNvPicPr>
          <p:nvPr/>
        </p:nvPicPr>
        <p:blipFill rotWithShape="1">
          <a:blip r:embed="rId4"/>
          <a:srcRect l="1712" t="5193" r="8713" b="1526"/>
          <a:stretch/>
        </p:blipFill>
        <p:spPr>
          <a:xfrm>
            <a:off x="9365570" y="5185204"/>
            <a:ext cx="2824843" cy="1697708"/>
          </a:xfrm>
          <a:prstGeom prst="roundRect">
            <a:avLst/>
          </a:prstGeom>
        </p:spPr>
      </p:pic>
    </p:spTree>
    <p:extLst>
      <p:ext uri="{BB962C8B-B14F-4D97-AF65-F5344CB8AC3E}">
        <p14:creationId xmlns:p14="http://schemas.microsoft.com/office/powerpoint/2010/main" val="26219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99" y="2109019"/>
            <a:ext cx="4249241" cy="4653116"/>
          </a:xfrm>
          <a:prstGeom prst="rect">
            <a:avLst/>
          </a:prstGeom>
        </p:spPr>
      </p:pic>
      <p:pic>
        <p:nvPicPr>
          <p:cNvPr id="6" name="Picture 5">
            <a:extLst>
              <a:ext uri="{FF2B5EF4-FFF2-40B4-BE49-F238E27FC236}">
                <a16:creationId xmlns:a16="http://schemas.microsoft.com/office/drawing/2014/main" id="{D722034E-914D-41E5-A402-597B70734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66" y="-258085"/>
            <a:ext cx="7487444" cy="8605066"/>
          </a:xfrm>
          <a:prstGeom prst="rect">
            <a:avLst/>
          </a:prstGeom>
        </p:spPr>
      </p:pic>
      <p:sp>
        <p:nvSpPr>
          <p:cNvPr id="7" name="TextBox 6">
            <a:extLst>
              <a:ext uri="{FF2B5EF4-FFF2-40B4-BE49-F238E27FC236}">
                <a16:creationId xmlns:a16="http://schemas.microsoft.com/office/drawing/2014/main" id="{ADECD916-DCC3-4B6B-867E-92AF3A7EEA90}"/>
              </a:ext>
            </a:extLst>
          </p:cNvPr>
          <p:cNvSpPr txBox="1"/>
          <p:nvPr/>
        </p:nvSpPr>
        <p:spPr>
          <a:xfrm>
            <a:off x="5040047" y="2188808"/>
            <a:ext cx="3601155" cy="2246769"/>
          </a:xfrm>
          <a:prstGeom prst="rect">
            <a:avLst/>
          </a:prstGeom>
          <a:noFill/>
        </p:spPr>
        <p:txBody>
          <a:bodyPr wrap="square" rtlCol="0">
            <a:spAutoFit/>
          </a:bodyPr>
          <a:lstStyle/>
          <a:p>
            <a:pPr algn="ctr"/>
            <a:r>
              <a:rPr lang="en-US" sz="7000" b="1">
                <a:solidFill>
                  <a:schemeClr val="bg1"/>
                </a:solidFill>
                <a:latin typeface="UTM Avo" panose="02040603050506020204" pitchFamily="18" charset="0"/>
              </a:rPr>
              <a:t>KHỞI ĐỘNG</a:t>
            </a:r>
          </a:p>
        </p:txBody>
      </p:sp>
    </p:spTree>
    <p:extLst>
      <p:ext uri="{BB962C8B-B14F-4D97-AF65-F5344CB8AC3E}">
        <p14:creationId xmlns:p14="http://schemas.microsoft.com/office/powerpoint/2010/main" val="1915691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2351278" y="2469217"/>
            <a:ext cx="9142809" cy="1919567"/>
          </a:xfrm>
        </p:spPr>
        <p:txBody>
          <a:bodyPr>
            <a:normAutofit/>
          </a:bodyPr>
          <a:lstStyle/>
          <a:p>
            <a:r>
              <a:rPr lang="en-US" sz="4800" b="1" dirty="0">
                <a:solidFill>
                  <a:srgbClr val="FF8119"/>
                </a:solidFill>
              </a:rPr>
              <a:t/>
            </a:r>
            <a:br>
              <a:rPr lang="en-US" sz="4800" b="1" dirty="0">
                <a:solidFill>
                  <a:srgbClr val="FF8119"/>
                </a:solidFill>
              </a:rPr>
            </a:br>
            <a:r>
              <a:rPr lang="en-US" sz="4800" b="1" dirty="0">
                <a:solidFill>
                  <a:srgbClr val="FF8119"/>
                </a:solidFill>
                <a:cs typeface="Arial" panose="020B0604020202020204" pitchFamily="34" charset="0"/>
              </a:rPr>
              <a:t>Hoc10 </a:t>
            </a: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tốt</a:t>
            </a:r>
            <a:r>
              <a:rPr lang="en-US" sz="4800" b="1" dirty="0">
                <a:solidFill>
                  <a:srgbClr val="FF8119"/>
                </a:solidFill>
                <a:cs typeface="Arial" panose="020B0604020202020204" pitchFamily="34" charset="0"/>
              </a:rPr>
              <a:t>!</a:t>
            </a:r>
          </a:p>
        </p:txBody>
      </p:sp>
    </p:spTree>
    <p:extLst>
      <p:ext uri="{BB962C8B-B14F-4D97-AF65-F5344CB8AC3E}">
        <p14:creationId xmlns:p14="http://schemas.microsoft.com/office/powerpoint/2010/main" val="111836953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7608F-3A7E-43FF-975B-5B6290F20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3882728" y="462103"/>
            <a:ext cx="4023858" cy="584775"/>
          </a:xfrm>
          <a:prstGeom prst="rect">
            <a:avLst/>
          </a:prstGeom>
        </p:spPr>
        <p:txBody>
          <a:bodyPr wrap="none">
            <a:spAutoFit/>
          </a:bodyPr>
          <a:lstStyle/>
          <a:p>
            <a:r>
              <a:rPr lang="en-US" sz="3200" b="1" dirty="0" err="1">
                <a:solidFill>
                  <a:srgbClr val="FF0000"/>
                </a:solidFill>
                <a:cs typeface="Times New Roman" panose="02020603050405020304" pitchFamily="18" charset="0"/>
              </a:rPr>
              <a:t>Sự</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tích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cây</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vú</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sữa</a:t>
            </a:r>
            <a:endParaRPr lang="vi-VN" sz="3200" b="1" dirty="0">
              <a:solidFill>
                <a:srgbClr val="FF0000"/>
              </a:solidFill>
              <a:cs typeface="Times New Roman" panose="02020603050405020304" pitchFamily="18" charset="0"/>
            </a:endParaRPr>
          </a:p>
        </p:txBody>
      </p:sp>
      <p:sp>
        <p:nvSpPr>
          <p:cNvPr id="3" name="Rectangle 2"/>
          <p:cNvSpPr/>
          <p:nvPr/>
        </p:nvSpPr>
        <p:spPr>
          <a:xfrm>
            <a:off x="455143" y="1001113"/>
            <a:ext cx="11280126" cy="5755422"/>
          </a:xfrm>
          <a:prstGeom prst="rect">
            <a:avLst/>
          </a:prstGeom>
        </p:spPr>
        <p:txBody>
          <a:bodyPr wrap="square">
            <a:spAutoFit/>
          </a:bodyPr>
          <a:lstStyle/>
          <a:p>
            <a:r>
              <a:rPr lang="vi-VN" sz="2300" dirty="0">
                <a:cs typeface="Times New Roman" pitchFamily="18" charset="0"/>
              </a:rPr>
              <a:t>    1. Ngày xưa, có một cậu bé ham chơi. Một lần, bị mẹ mắng, cậu vùng vằng bỏ đi. Cậu la cà khắp nơi, chẳng nghĩ đến mẹ ở nhà mỏi mắt chờ mong.</a:t>
            </a:r>
          </a:p>
          <a:p>
            <a:r>
              <a:rPr lang="vi-VN" sz="2300" dirty="0">
                <a:cs typeface="Times New Roman" pitchFamily="18" charset="0"/>
              </a:rPr>
              <a:t>     2. Một hôm, vừa đi vừa rét, cậu mới tìm đường về nhà. </a:t>
            </a:r>
          </a:p>
          <a:p>
            <a:r>
              <a:rPr lang="vi-VN" sz="2300" dirty="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r>
              <a:rPr lang="vi-VN" sz="2300" dirty="0">
                <a:cs typeface="Times New Roman" pitchFamily="18" charset="0"/>
              </a:rPr>
              <a:t>      3. Môi cậu vừa chạm vào, một dòng sữa trắng trào ra, ngọt như sữa mẹ.</a:t>
            </a:r>
          </a:p>
          <a:p>
            <a:r>
              <a:rPr lang="vi-VN" sz="2300" dirty="0">
                <a:cs typeface="Times New Roman" pitchFamily="18" charset="0"/>
              </a:rPr>
              <a:t>      Cậu nhìn lên tán lá. Lá một mặt xanh bóng</a:t>
            </a:r>
            <a:r>
              <a:rPr lang="en-US" sz="2300" dirty="0">
                <a:cs typeface="Times New Roman" pitchFamily="18" charset="0"/>
              </a:rPr>
              <a:t>,</a:t>
            </a:r>
            <a:r>
              <a:rPr lang="vi-VN" sz="2300" dirty="0">
                <a:cs typeface="Times New Roman" pitchFamily="18" charset="0"/>
              </a:rPr>
              <a:t> mặt kia đỏ hoe như mắt mẹ khóc chờ con. Cậu bé oà khóc. Cây xoà cành ôm cậu, như tay mẹ âu yếm vỗ về.</a:t>
            </a:r>
          </a:p>
          <a:p>
            <a:r>
              <a:rPr lang="vi-VN" sz="2300" dirty="0">
                <a:cs typeface="Times New Roman" pitchFamily="18" charset="0"/>
              </a:rPr>
              <a:t>      Trái cây thơm ngon ở vườn nhà cậu bé, ai cũng thích. Họ đem hạt gieo trồng khắp nơi và gọi đó là cây vú sữa.</a:t>
            </a:r>
          </a:p>
          <a:p>
            <a:pPr algn="r"/>
            <a:r>
              <a:rPr lang="vi-VN" sz="2300" dirty="0">
                <a:cs typeface="Times New Roman" pitchFamily="18" charset="0"/>
              </a:rPr>
              <a:t>Theo Ngọc Châu</a:t>
            </a:r>
          </a:p>
        </p:txBody>
      </p:sp>
    </p:spTree>
    <p:extLst>
      <p:ext uri="{BB962C8B-B14F-4D97-AF65-F5344CB8AC3E}">
        <p14:creationId xmlns:p14="http://schemas.microsoft.com/office/powerpoint/2010/main" val="384607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2E0E028-6C36-46B4-A12F-AC212E2F5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5" name="Title 4">
            <a:extLst>
              <a:ext uri="{FF2B5EF4-FFF2-40B4-BE49-F238E27FC236}">
                <a16:creationId xmlns:a16="http://schemas.microsoft.com/office/drawing/2014/main" id="{1AEC9DEF-C941-4CB3-B6C1-6849232DAF98}"/>
              </a:ext>
            </a:extLst>
          </p:cNvPr>
          <p:cNvSpPr>
            <a:spLocks noGrp="1"/>
          </p:cNvSpPr>
          <p:nvPr>
            <p:ph type="title"/>
          </p:nvPr>
        </p:nvSpPr>
        <p:spPr>
          <a:xfrm>
            <a:off x="838090" y="600799"/>
            <a:ext cx="10514231" cy="1325563"/>
          </a:xfrm>
        </p:spPr>
        <p:txBody>
          <a:bodyPr/>
          <a:lstStyle/>
          <a:p>
            <a:r>
              <a:rPr lang="en-US" dirty="0"/>
              <a:t>               </a:t>
            </a:r>
          </a:p>
        </p:txBody>
      </p:sp>
      <p:sp>
        <p:nvSpPr>
          <p:cNvPr id="9" name="Rectangle 8">
            <a:extLst>
              <a:ext uri="{FF2B5EF4-FFF2-40B4-BE49-F238E27FC236}">
                <a16:creationId xmlns:a16="http://schemas.microsoft.com/office/drawing/2014/main" id="{1B554BC0-E354-4576-9BA5-ABAB91CB55BD}"/>
              </a:ext>
            </a:extLst>
          </p:cNvPr>
          <p:cNvSpPr/>
          <p:nvPr/>
        </p:nvSpPr>
        <p:spPr>
          <a:xfrm>
            <a:off x="4387546" y="529524"/>
            <a:ext cx="4023858" cy="584775"/>
          </a:xfrm>
          <a:prstGeom prst="rect">
            <a:avLst/>
          </a:prstGeom>
        </p:spPr>
        <p:txBody>
          <a:bodyPr wrap="none">
            <a:spAutoFit/>
          </a:bodyPr>
          <a:lstStyle/>
          <a:p>
            <a:r>
              <a:rPr lang="en-US" sz="3200" b="1" dirty="0" err="1">
                <a:solidFill>
                  <a:srgbClr val="FF0000"/>
                </a:solidFill>
                <a:cs typeface="Times New Roman" pitchFamily="18" charset="0"/>
              </a:rPr>
              <a:t>Sự</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tích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vú</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sữa</a:t>
            </a:r>
            <a:endParaRPr lang="vi-VN" sz="3200" b="1" dirty="0">
              <a:solidFill>
                <a:srgbClr val="FF0000"/>
              </a:solidFill>
              <a:cs typeface="Times New Roman" pitchFamily="18" charset="0"/>
            </a:endParaRPr>
          </a:p>
        </p:txBody>
      </p:sp>
      <p:sp>
        <p:nvSpPr>
          <p:cNvPr id="10" name="Rectangle 9">
            <a:extLst>
              <a:ext uri="{FF2B5EF4-FFF2-40B4-BE49-F238E27FC236}">
                <a16:creationId xmlns:a16="http://schemas.microsoft.com/office/drawing/2014/main" id="{83DD28FC-910B-4425-8DAB-D217524D13EC}"/>
              </a:ext>
            </a:extLst>
          </p:cNvPr>
          <p:cNvSpPr/>
          <p:nvPr/>
        </p:nvSpPr>
        <p:spPr>
          <a:xfrm>
            <a:off x="231692" y="1359623"/>
            <a:ext cx="7912212" cy="1723549"/>
          </a:xfrm>
          <a:prstGeom prst="rect">
            <a:avLst/>
          </a:prstGeom>
        </p:spPr>
        <p:txBody>
          <a:bodyPr wrap="square">
            <a:spAutoFit/>
          </a:bodyPr>
          <a:lstStyle/>
          <a:p>
            <a:pPr indent="280988">
              <a:spcAft>
                <a:spcPts val="1200"/>
              </a:spcAft>
            </a:pPr>
            <a:r>
              <a:rPr lang="vi-VN" sz="2400" dirty="0">
                <a:cs typeface="Times New Roman" pitchFamily="18" charset="0"/>
              </a:rPr>
              <a:t>    1. Ngày xưa, có một cậu bé ham chơi. Một lần, bị mẹ mắng, </a:t>
            </a:r>
            <a:r>
              <a:rPr lang="vi-VN" sz="2400">
                <a:cs typeface="Times New Roman" pitchFamily="18" charset="0"/>
              </a:rPr>
              <a:t>cậu </a:t>
            </a:r>
            <a:r>
              <a:rPr lang="en-US" sz="2400">
                <a:cs typeface="Times New Roman" pitchFamily="18" charset="0"/>
              </a:rPr>
              <a:t>                    </a:t>
            </a:r>
            <a:r>
              <a:rPr lang="vi-VN" sz="2400">
                <a:cs typeface="Times New Roman" pitchFamily="18" charset="0"/>
              </a:rPr>
              <a:t>bỏ </a:t>
            </a:r>
            <a:r>
              <a:rPr lang="vi-VN" sz="2400" dirty="0">
                <a:cs typeface="Times New Roman" pitchFamily="18" charset="0"/>
              </a:rPr>
              <a:t>đi. </a:t>
            </a:r>
            <a:r>
              <a:rPr lang="vi-VN" sz="2400">
                <a:cs typeface="Times New Roman" pitchFamily="18" charset="0"/>
              </a:rPr>
              <a:t>Cậu </a:t>
            </a:r>
            <a:r>
              <a:rPr lang="en-US" sz="2400">
                <a:cs typeface="Times New Roman" pitchFamily="18" charset="0"/>
              </a:rPr>
              <a:t>           </a:t>
            </a:r>
            <a:r>
              <a:rPr lang="vi-VN" sz="2400">
                <a:cs typeface="Times New Roman" pitchFamily="18" charset="0"/>
              </a:rPr>
              <a:t>khắp </a:t>
            </a:r>
            <a:r>
              <a:rPr lang="vi-VN" sz="2400" dirty="0">
                <a:cs typeface="Times New Roman" pitchFamily="18" charset="0"/>
              </a:rPr>
              <a:t>nơi, chẳng nghĩ đến mẹ ở nhà mỏi mắt chờ mong.</a:t>
            </a:r>
          </a:p>
          <a:p>
            <a:pPr>
              <a:spcAft>
                <a:spcPts val="1200"/>
              </a:spcAft>
            </a:pPr>
            <a:r>
              <a:rPr lang="vi-VN" sz="2400">
                <a:cs typeface="Times New Roman" pitchFamily="18" charset="0"/>
              </a:rPr>
              <a:t>     </a:t>
            </a:r>
            <a:endParaRPr lang="vi-VN" sz="2400" dirty="0">
              <a:cs typeface="Times New Roman" pitchFamily="18" charset="0"/>
            </a:endParaRPr>
          </a:p>
        </p:txBody>
      </p:sp>
      <p:pic>
        <p:nvPicPr>
          <p:cNvPr id="11" name="Picture 2">
            <a:extLst>
              <a:ext uri="{FF2B5EF4-FFF2-40B4-BE49-F238E27FC236}">
                <a16:creationId xmlns:a16="http://schemas.microsoft.com/office/drawing/2014/main" id="{D538134A-E426-42DE-8438-583935150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384" r="3103"/>
          <a:stretch/>
        </p:blipFill>
        <p:spPr bwMode="auto">
          <a:xfrm>
            <a:off x="8102615" y="1507139"/>
            <a:ext cx="3768479" cy="298601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DCDF0A14-F14C-402B-9445-8B1FE8CA4AB6}"/>
              </a:ext>
            </a:extLst>
          </p:cNvPr>
          <p:cNvSpPr/>
          <p:nvPr/>
        </p:nvSpPr>
        <p:spPr>
          <a:xfrm>
            <a:off x="532993" y="2625675"/>
            <a:ext cx="7200650" cy="1938992"/>
          </a:xfrm>
          <a:prstGeom prst="rect">
            <a:avLst/>
          </a:prstGeom>
        </p:spPr>
        <p:txBody>
          <a:bodyPr wrap="square">
            <a:spAutoFit/>
          </a:bodyPr>
          <a:lstStyle/>
          <a:p>
            <a:pPr indent="457200" algn="just"/>
            <a:r>
              <a:rPr lang="vi-VN" sz="2400">
                <a:cs typeface="Times New Roman" pitchFamily="18" charset="0"/>
              </a:rPr>
              <a:t>2. Một hôm, vừa đi vừa rét, cậu mới tìm đường về nhà. </a:t>
            </a:r>
            <a:endParaRPr lang="en-US" sz="2400">
              <a:cs typeface="Times New Roman" pitchFamily="18" charset="0"/>
            </a:endParaRPr>
          </a:p>
          <a:p>
            <a:pPr indent="398463"/>
            <a:r>
              <a:rPr lang="vi-VN" sz="2400">
                <a:cs typeface="Times New Roman" pitchFamily="18" charset="0"/>
              </a:rPr>
              <a:t>Ở nhà, cảnh vật vẫn như </a:t>
            </a:r>
            <a:r>
              <a:rPr lang="vi-VN" sz="2400" dirty="0">
                <a:cs typeface="Times New Roman" pitchFamily="18" charset="0"/>
              </a:rPr>
              <a:t>xưa,</a:t>
            </a:r>
            <a:r>
              <a:rPr lang="en-US" sz="2400" dirty="0">
                <a:cs typeface="Times New Roman" pitchFamily="18" charset="0"/>
              </a:rPr>
              <a:t> </a:t>
            </a:r>
            <a:r>
              <a:rPr lang="en-US" sz="2400">
                <a:cs typeface="Times New Roman" pitchFamily="18" charset="0"/>
              </a:rPr>
              <a:t>n</a:t>
            </a:r>
            <a:r>
              <a:rPr lang="vi-VN" sz="2400">
                <a:cs typeface="Times New Roman" pitchFamily="18" charset="0"/>
              </a:rPr>
              <a:t>hưng</a:t>
            </a:r>
            <a:r>
              <a:rPr lang="en-US" sz="2400">
                <a:cs typeface="Times New Roman" pitchFamily="18" charset="0"/>
              </a:rPr>
              <a:t> </a:t>
            </a:r>
            <a:r>
              <a:rPr lang="vi-VN" sz="2400">
                <a:cs typeface="Times New Roman" pitchFamily="18" charset="0"/>
              </a:rPr>
              <a:t>không </a:t>
            </a:r>
            <a:r>
              <a:rPr lang="vi-VN" sz="2400" dirty="0">
                <a:cs typeface="Times New Roman" pitchFamily="18" charset="0"/>
              </a:rPr>
              <a:t>thấy mẹ đâu. </a:t>
            </a:r>
            <a:r>
              <a:rPr lang="vi-VN" sz="2400">
                <a:cs typeface="Times New Roman" pitchFamily="18" charset="0"/>
              </a:rPr>
              <a:t>Cậu </a:t>
            </a:r>
            <a:r>
              <a:rPr lang="en-US" sz="2400">
                <a:cs typeface="Times New Roman" pitchFamily="18" charset="0"/>
              </a:rPr>
              <a:t>                    </a:t>
            </a:r>
            <a:r>
              <a:rPr lang="vi-VN" sz="2400">
                <a:cs typeface="Times New Roman" pitchFamily="18" charset="0"/>
              </a:rPr>
              <a:t>gọi </a:t>
            </a:r>
            <a:r>
              <a:rPr lang="vi-VN" sz="2400" dirty="0">
                <a:cs typeface="Times New Roman" pitchFamily="18" charset="0"/>
              </a:rPr>
              <a:t>mẹ, rồi ôm lấy một cây xanh trong vườn mà khóc</a:t>
            </a:r>
            <a:r>
              <a:rPr lang="vi-VN" sz="2400">
                <a:cs typeface="Times New Roman" pitchFamily="18" charset="0"/>
              </a:rPr>
              <a:t>. </a:t>
            </a:r>
            <a:endParaRPr lang="vi-VN" sz="2400" dirty="0"/>
          </a:p>
        </p:txBody>
      </p:sp>
      <p:sp>
        <p:nvSpPr>
          <p:cNvPr id="13" name="Flowchart: Terminator 12">
            <a:extLst>
              <a:ext uri="{FF2B5EF4-FFF2-40B4-BE49-F238E27FC236}">
                <a16:creationId xmlns:a16="http://schemas.microsoft.com/office/drawing/2014/main" id="{36026B5D-B80D-4889-87C4-E1DBC8B4F1FC}"/>
              </a:ext>
            </a:extLst>
          </p:cNvPr>
          <p:cNvSpPr/>
          <p:nvPr/>
        </p:nvSpPr>
        <p:spPr>
          <a:xfrm>
            <a:off x="319317" y="716016"/>
            <a:ext cx="3028135" cy="576685"/>
          </a:xfrm>
          <a:prstGeom prst="flowChartTerminator">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LUYỆN ĐỌC</a:t>
            </a:r>
          </a:p>
        </p:txBody>
      </p:sp>
      <p:sp>
        <p:nvSpPr>
          <p:cNvPr id="14" name="Rectangle 13">
            <a:extLst>
              <a:ext uri="{FF2B5EF4-FFF2-40B4-BE49-F238E27FC236}">
                <a16:creationId xmlns:a16="http://schemas.microsoft.com/office/drawing/2014/main" id="{57EDA329-279D-4C23-B4A2-35F62E1309BC}"/>
              </a:ext>
            </a:extLst>
          </p:cNvPr>
          <p:cNvSpPr/>
          <p:nvPr/>
        </p:nvSpPr>
        <p:spPr>
          <a:xfrm>
            <a:off x="6255621" y="1724504"/>
            <a:ext cx="1034257" cy="461665"/>
          </a:xfrm>
          <a:prstGeom prst="rect">
            <a:avLst/>
          </a:prstGeom>
        </p:spPr>
        <p:txBody>
          <a:bodyPr wrap="none">
            <a:spAutoFit/>
          </a:bodyPr>
          <a:lstStyle/>
          <a:p>
            <a:r>
              <a:rPr lang="vi-VN" sz="2400" dirty="0">
                <a:cs typeface="Times New Roman" pitchFamily="18" charset="0"/>
              </a:rPr>
              <a:t>la cà </a:t>
            </a:r>
            <a:endParaRPr lang="en-US" sz="2400" dirty="0"/>
          </a:p>
        </p:txBody>
      </p:sp>
      <p:sp>
        <p:nvSpPr>
          <p:cNvPr id="17" name="Rectangle 16">
            <a:extLst>
              <a:ext uri="{FF2B5EF4-FFF2-40B4-BE49-F238E27FC236}">
                <a16:creationId xmlns:a16="http://schemas.microsoft.com/office/drawing/2014/main" id="{BAA66242-76C3-4AD0-9752-A3451AC394C0}"/>
              </a:ext>
            </a:extLst>
          </p:cNvPr>
          <p:cNvSpPr/>
          <p:nvPr/>
        </p:nvSpPr>
        <p:spPr>
          <a:xfrm>
            <a:off x="614096" y="6156206"/>
            <a:ext cx="12531246" cy="461665"/>
          </a:xfrm>
          <a:prstGeom prst="rect">
            <a:avLst/>
          </a:prstGeom>
        </p:spPr>
        <p:txBody>
          <a:bodyPr wrap="square">
            <a:spAutoFit/>
          </a:bodyPr>
          <a:lstStyle/>
          <a:p>
            <a:pPr>
              <a:spcAft>
                <a:spcPts val="1200"/>
              </a:spcAft>
            </a:pPr>
            <a:r>
              <a:rPr lang="vi-VN" sz="2400" b="1" dirty="0">
                <a:cs typeface="Times New Roman" pitchFamily="18" charset="0"/>
              </a:rPr>
              <a:t>Cậu la cà khắp nơi, chẳng nghĩ đến mẹ ở nhà mỏi mắt chờ mong.</a:t>
            </a:r>
          </a:p>
        </p:txBody>
      </p:sp>
      <p:cxnSp>
        <p:nvCxnSpPr>
          <p:cNvPr id="18" name="Straight Connector 17">
            <a:extLst>
              <a:ext uri="{FF2B5EF4-FFF2-40B4-BE49-F238E27FC236}">
                <a16:creationId xmlns:a16="http://schemas.microsoft.com/office/drawing/2014/main" id="{0B4A9160-6467-459E-A921-DCA5E24E73E0}"/>
              </a:ext>
            </a:extLst>
          </p:cNvPr>
          <p:cNvCxnSpPr/>
          <p:nvPr/>
        </p:nvCxnSpPr>
        <p:spPr>
          <a:xfrm flipH="1">
            <a:off x="3807824" y="618952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95C069-1B57-465B-AB4F-F04D3D81FD73}"/>
              </a:ext>
            </a:extLst>
          </p:cNvPr>
          <p:cNvCxnSpPr/>
          <p:nvPr/>
        </p:nvCxnSpPr>
        <p:spPr>
          <a:xfrm flipH="1">
            <a:off x="7946511" y="6163575"/>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1EEA98-712F-4E2C-B655-CFD41FDCEE81}"/>
              </a:ext>
            </a:extLst>
          </p:cNvPr>
          <p:cNvCxnSpPr/>
          <p:nvPr/>
        </p:nvCxnSpPr>
        <p:spPr>
          <a:xfrm flipH="1">
            <a:off x="11203284" y="621278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23DC00-F785-4C91-B88D-17B3BB2C10A8}"/>
              </a:ext>
            </a:extLst>
          </p:cNvPr>
          <p:cNvCxnSpPr/>
          <p:nvPr/>
        </p:nvCxnSpPr>
        <p:spPr>
          <a:xfrm flipH="1">
            <a:off x="11125232" y="618952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AEFE183-19E1-4AA0-866B-83A4FC65DCE6}"/>
              </a:ext>
            </a:extLst>
          </p:cNvPr>
          <p:cNvSpPr/>
          <p:nvPr/>
        </p:nvSpPr>
        <p:spPr>
          <a:xfrm>
            <a:off x="476572" y="4539849"/>
            <a:ext cx="11713830" cy="1569660"/>
          </a:xfrm>
          <a:prstGeom prst="rect">
            <a:avLst/>
          </a:prstGeom>
        </p:spPr>
        <p:txBody>
          <a:bodyPr wrap="square">
            <a:spAutoFit/>
          </a:bodyPr>
          <a:lstStyle/>
          <a:p>
            <a:r>
              <a:rPr lang="vi-VN" sz="2400">
                <a:cs typeface="Times New Roman" pitchFamily="18" charset="0"/>
              </a:rPr>
              <a:t>Cậu </a:t>
            </a:r>
            <a:r>
              <a:rPr lang="vi-VN" sz="2400" dirty="0">
                <a:cs typeface="Times New Roman" pitchFamily="18" charset="0"/>
              </a:rPr>
              <a:t>khản tiếng gọi mẹ, rồi ôm lấy một cây xanh trong vườn mà khóc. Cây </a:t>
            </a:r>
            <a:r>
              <a:rPr lang="vi-VN" sz="2400">
                <a:cs typeface="Times New Roman" pitchFamily="18" charset="0"/>
              </a:rPr>
              <a:t>xanh bỗng</a:t>
            </a:r>
            <a:r>
              <a:rPr lang="en-US" sz="2400">
                <a:cs typeface="Times New Roman" pitchFamily="18" charset="0"/>
              </a:rPr>
              <a:t>             </a:t>
            </a:r>
            <a:r>
              <a:rPr lang="vi-VN" sz="2400">
                <a:cs typeface="Times New Roman" pitchFamily="18" charset="0"/>
              </a:rPr>
              <a:t>. Từ </a:t>
            </a:r>
            <a:r>
              <a:rPr lang="vi-VN" sz="2400" dirty="0">
                <a:cs typeface="Times New Roman" pitchFamily="18" charset="0"/>
              </a:rPr>
              <a:t>các cành lá, những đài hoa bé tí trổ ra, nở trắng như mây. Hoa tàn, quả xuất hiện, lớn nhanh</a:t>
            </a:r>
            <a:r>
              <a:rPr lang="vi-VN" sz="2400">
                <a:cs typeface="Times New Roman" pitchFamily="18" charset="0"/>
              </a:rPr>
              <a:t>, da</a:t>
            </a:r>
            <a:r>
              <a:rPr lang="en-US" sz="2400">
                <a:cs typeface="Times New Roman" pitchFamily="18" charset="0"/>
              </a:rPr>
              <a:t>                  </a:t>
            </a:r>
            <a:r>
              <a:rPr lang="vi-VN" sz="2400">
                <a:cs typeface="Times New Roman" pitchFamily="18" charset="0"/>
              </a:rPr>
              <a:t>, </a:t>
            </a:r>
            <a:r>
              <a:rPr lang="vi-VN" sz="2400" dirty="0">
                <a:cs typeface="Times New Roman" pitchFamily="18" charset="0"/>
              </a:rPr>
              <a:t>xanh óng ánh, rồi chín. Một quả rơi vào lòng cậu.</a:t>
            </a:r>
            <a:endParaRPr lang="vi-VN" sz="2400" dirty="0"/>
          </a:p>
        </p:txBody>
      </p:sp>
      <p:sp>
        <p:nvSpPr>
          <p:cNvPr id="23" name="Rectangle 22">
            <a:extLst>
              <a:ext uri="{FF2B5EF4-FFF2-40B4-BE49-F238E27FC236}">
                <a16:creationId xmlns:a16="http://schemas.microsoft.com/office/drawing/2014/main" id="{7ABE4587-5A62-4524-875F-D41169CD9A93}"/>
              </a:ext>
            </a:extLst>
          </p:cNvPr>
          <p:cNvSpPr/>
          <p:nvPr/>
        </p:nvSpPr>
        <p:spPr>
          <a:xfrm>
            <a:off x="2846795" y="1722526"/>
            <a:ext cx="1880643" cy="461665"/>
          </a:xfrm>
          <a:prstGeom prst="rect">
            <a:avLst/>
          </a:prstGeom>
        </p:spPr>
        <p:txBody>
          <a:bodyPr wrap="none">
            <a:spAutoFit/>
          </a:bodyPr>
          <a:lstStyle/>
          <a:p>
            <a:r>
              <a:rPr lang="en-US" sz="2400">
                <a:cs typeface="Times New Roman" pitchFamily="18" charset="0"/>
              </a:rPr>
              <a:t>vùng vằng</a:t>
            </a:r>
            <a:r>
              <a:rPr lang="vi-VN" sz="2400">
                <a:cs typeface="Times New Roman" pitchFamily="18" charset="0"/>
              </a:rPr>
              <a:t> </a:t>
            </a:r>
            <a:endParaRPr lang="en-US" sz="2400" dirty="0"/>
          </a:p>
        </p:txBody>
      </p:sp>
      <p:sp>
        <p:nvSpPr>
          <p:cNvPr id="24" name="Rectangle 23">
            <a:extLst>
              <a:ext uri="{FF2B5EF4-FFF2-40B4-BE49-F238E27FC236}">
                <a16:creationId xmlns:a16="http://schemas.microsoft.com/office/drawing/2014/main" id="{5254A5B5-2C5B-45DA-98E6-D88D5C1C8660}"/>
              </a:ext>
            </a:extLst>
          </p:cNvPr>
          <p:cNvSpPr/>
          <p:nvPr/>
        </p:nvSpPr>
        <p:spPr>
          <a:xfrm>
            <a:off x="3390546" y="3721602"/>
            <a:ext cx="1853392" cy="461665"/>
          </a:xfrm>
          <a:prstGeom prst="rect">
            <a:avLst/>
          </a:prstGeom>
        </p:spPr>
        <p:txBody>
          <a:bodyPr wrap="none">
            <a:spAutoFit/>
          </a:bodyPr>
          <a:lstStyle/>
          <a:p>
            <a:r>
              <a:rPr lang="en-US" sz="2400">
                <a:cs typeface="Times New Roman" pitchFamily="18" charset="0"/>
              </a:rPr>
              <a:t>khản tiếng</a:t>
            </a:r>
            <a:r>
              <a:rPr lang="vi-VN" sz="2400">
                <a:cs typeface="Times New Roman" pitchFamily="18" charset="0"/>
              </a:rPr>
              <a:t> </a:t>
            </a:r>
            <a:endParaRPr lang="en-US" sz="2400" dirty="0"/>
          </a:p>
        </p:txBody>
      </p:sp>
      <p:sp>
        <p:nvSpPr>
          <p:cNvPr id="25" name="Rectangle 24">
            <a:extLst>
              <a:ext uri="{FF2B5EF4-FFF2-40B4-BE49-F238E27FC236}">
                <a16:creationId xmlns:a16="http://schemas.microsoft.com/office/drawing/2014/main" id="{08E41E6F-5086-4468-B9BC-8D06E35C0D98}"/>
              </a:ext>
            </a:extLst>
          </p:cNvPr>
          <p:cNvSpPr/>
          <p:nvPr/>
        </p:nvSpPr>
        <p:spPr>
          <a:xfrm>
            <a:off x="2198572" y="4899661"/>
            <a:ext cx="1296445" cy="461665"/>
          </a:xfrm>
          <a:prstGeom prst="rect">
            <a:avLst/>
          </a:prstGeom>
        </p:spPr>
        <p:txBody>
          <a:bodyPr wrap="none">
            <a:spAutoFit/>
          </a:bodyPr>
          <a:lstStyle/>
          <a:p>
            <a:r>
              <a:rPr lang="en-US" sz="2400">
                <a:cs typeface="Times New Roman" pitchFamily="18" charset="0"/>
              </a:rPr>
              <a:t>run rẩy</a:t>
            </a:r>
            <a:r>
              <a:rPr lang="vi-VN" sz="2400">
                <a:cs typeface="Times New Roman" pitchFamily="18" charset="0"/>
              </a:rPr>
              <a:t> </a:t>
            </a:r>
            <a:endParaRPr lang="en-US" sz="2400" dirty="0"/>
          </a:p>
        </p:txBody>
      </p:sp>
      <p:sp>
        <p:nvSpPr>
          <p:cNvPr id="26" name="Rectangle 25">
            <a:extLst>
              <a:ext uri="{FF2B5EF4-FFF2-40B4-BE49-F238E27FC236}">
                <a16:creationId xmlns:a16="http://schemas.microsoft.com/office/drawing/2014/main" id="{A2205FDE-13C9-49B8-AE05-13E1393A2489}"/>
              </a:ext>
            </a:extLst>
          </p:cNvPr>
          <p:cNvSpPr/>
          <p:nvPr/>
        </p:nvSpPr>
        <p:spPr>
          <a:xfrm>
            <a:off x="7040869" y="5255004"/>
            <a:ext cx="1694695" cy="461665"/>
          </a:xfrm>
          <a:prstGeom prst="rect">
            <a:avLst/>
          </a:prstGeom>
        </p:spPr>
        <p:txBody>
          <a:bodyPr wrap="none">
            <a:spAutoFit/>
          </a:bodyPr>
          <a:lstStyle/>
          <a:p>
            <a:r>
              <a:rPr lang="en-US" sz="2400">
                <a:cs typeface="Times New Roman" pitchFamily="18" charset="0"/>
              </a:rPr>
              <a:t>căng mịn</a:t>
            </a:r>
            <a:r>
              <a:rPr lang="vi-VN" sz="2400">
                <a:cs typeface="Times New Roman" pitchFamily="18" charset="0"/>
              </a:rPr>
              <a:t> </a:t>
            </a:r>
            <a:endParaRPr lang="en-US" sz="2400" dirty="0"/>
          </a:p>
        </p:txBody>
      </p:sp>
    </p:spTree>
    <p:extLst>
      <p:ext uri="{BB962C8B-B14F-4D97-AF65-F5344CB8AC3E}">
        <p14:creationId xmlns:p14="http://schemas.microsoft.com/office/powerpoint/2010/main" val="383860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fade">
                                      <p:cBhvr>
                                        <p:cTn id="25" dur="500"/>
                                        <p:tgtEl>
                                          <p:spTgt spid="2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childTnLst>
                                    <p:animClr clrSpc="rgb" dir="cw">
                                      <p:cBhvr override="childStyle">
                                        <p:cTn id="42" dur="1600" fill="hold"/>
                                        <p:tgtEl>
                                          <p:spTgt spid="23"/>
                                        </p:tgtEl>
                                        <p:attrNameLst>
                                          <p:attrName>style.color</p:attrName>
                                        </p:attrNameLst>
                                      </p:cBhvr>
                                      <p:to>
                                        <a:schemeClr val="hlink"/>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4">
                                            <p:txEl>
                                              <p:pRg st="0" end="0"/>
                                            </p:txEl>
                                          </p:spTgt>
                                        </p:tgtEl>
                                        <p:attrNameLst>
                                          <p:attrName>style.color</p:attrName>
                                        </p:attrNameLst>
                                      </p:cBhvr>
                                      <p:to>
                                        <a:schemeClr val="hlink"/>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0" nodeType="clickEffect">
                                  <p:stCondLst>
                                    <p:cond delay="0"/>
                                  </p:stCondLst>
                                  <p:childTnLst>
                                    <p:animClr clrSpc="rgb" dir="cw">
                                      <p:cBhvr override="childStyle">
                                        <p:cTn id="50" dur="2000" fill="hold"/>
                                        <p:tgtEl>
                                          <p:spTgt spid="24">
                                            <p:txEl>
                                              <p:pRg st="0" end="0"/>
                                            </p:txEl>
                                          </p:spTgt>
                                        </p:tgtEl>
                                        <p:attrNameLst>
                                          <p:attrName>style.color</p:attrName>
                                        </p:attrNameLst>
                                      </p:cBhvr>
                                      <p:to>
                                        <a:schemeClr val="hlink"/>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0" nodeType="clickEffect">
                                  <p:stCondLst>
                                    <p:cond delay="0"/>
                                  </p:stCondLst>
                                  <p:childTnLst>
                                    <p:animClr clrSpc="rgb" dir="cw">
                                      <p:cBhvr override="childStyle">
                                        <p:cTn id="54" dur="2000" fill="hold"/>
                                        <p:tgtEl>
                                          <p:spTgt spid="25">
                                            <p:txEl>
                                              <p:pRg st="0" end="0"/>
                                            </p:txEl>
                                          </p:spTgt>
                                        </p:tgtEl>
                                        <p:attrNameLst>
                                          <p:attrName>style.color</p:attrName>
                                        </p:attrNameLst>
                                      </p:cBhvr>
                                      <p:to>
                                        <a:schemeClr val="hlink"/>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2000" fill="hold"/>
                                        <p:tgtEl>
                                          <p:spTgt spid="26">
                                            <p:txEl>
                                              <p:pRg st="0" end="0"/>
                                            </p:txEl>
                                          </p:spTgt>
                                        </p:tgtEl>
                                        <p:attrNameLst>
                                          <p:attrName>style.color</p:attrName>
                                        </p:attrNameLst>
                                      </p:cBhvr>
                                      <p:to>
                                        <a:schemeClr val="hlink"/>
                                      </p:to>
                                    </p:animClr>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par>
                                <p:cTn id="71" presetID="2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par>
                                <p:cTn id="74" presetID="22" presetClass="entr" presetSubtype="4"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par>
                                <p:cTn id="77" presetID="2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build="allAtOnce"/>
      <p:bldP spid="17" grpId="0"/>
      <p:bldP spid="22" grpId="0"/>
      <p:bldP spid="23" grpId="0"/>
      <p:bldP spid="23" grpId="1"/>
      <p:bldP spid="24" grpId="0" build="allAtOnce"/>
      <p:bldP spid="25" grpId="0" build="allAtOnce"/>
      <p:bldP spid="2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7BBBFAA-D1A4-49BE-BDC4-0D700FED4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 y="0"/>
            <a:ext cx="12184616" cy="6852237"/>
          </a:xfrm>
          <a:prstGeom prst="rect">
            <a:avLst/>
          </a:prstGeom>
        </p:spPr>
      </p:pic>
      <p:sp>
        <p:nvSpPr>
          <p:cNvPr id="4" name="Rectangle 3">
            <a:extLst>
              <a:ext uri="{FF2B5EF4-FFF2-40B4-BE49-F238E27FC236}">
                <a16:creationId xmlns:a16="http://schemas.microsoft.com/office/drawing/2014/main" id="{A5D65C63-0074-4A75-9EE8-2376C91C017E}"/>
              </a:ext>
            </a:extLst>
          </p:cNvPr>
          <p:cNvSpPr/>
          <p:nvPr/>
        </p:nvSpPr>
        <p:spPr>
          <a:xfrm>
            <a:off x="291770" y="463620"/>
            <a:ext cx="11393424" cy="3847207"/>
          </a:xfrm>
          <a:prstGeom prst="rect">
            <a:avLst/>
          </a:prstGeom>
        </p:spPr>
        <p:txBody>
          <a:bodyPr wrap="square">
            <a:spAutoFit/>
          </a:bodyPr>
          <a:lstStyle/>
          <a:p>
            <a:pPr>
              <a:spcAft>
                <a:spcPts val="600"/>
              </a:spcAft>
            </a:pPr>
            <a:r>
              <a:rPr lang="vi-VN" sz="2800" dirty="0">
                <a:cs typeface="Times New Roman" pitchFamily="18" charset="0"/>
              </a:rPr>
              <a:t>      3. Môi cậu vừa chạm vào, một dòng sữa trắng trào ra, ngọt như sữa mẹ.</a:t>
            </a:r>
          </a:p>
          <a:p>
            <a:pPr>
              <a:spcAft>
                <a:spcPts val="600"/>
              </a:spcAft>
            </a:pPr>
            <a:r>
              <a:rPr lang="vi-VN" sz="2800" dirty="0">
                <a:cs typeface="Times New Roman" pitchFamily="18" charset="0"/>
              </a:rPr>
              <a:t>      Cậu nhìn lên tán lá. Lá một mặt xanh bóng</a:t>
            </a:r>
            <a:r>
              <a:rPr lang="en-US" sz="2800" dirty="0">
                <a:cs typeface="Times New Roman" pitchFamily="18" charset="0"/>
              </a:rPr>
              <a:t>,</a:t>
            </a:r>
            <a:r>
              <a:rPr lang="vi-VN" sz="2800" dirty="0">
                <a:cs typeface="Times New Roman" pitchFamily="18" charset="0"/>
              </a:rPr>
              <a:t> mặt </a:t>
            </a:r>
            <a:r>
              <a:rPr lang="vi-VN" sz="2800">
                <a:cs typeface="Times New Roman" pitchFamily="18" charset="0"/>
              </a:rPr>
              <a:t>kia </a:t>
            </a:r>
            <a:endParaRPr lang="en-US" sz="2800">
              <a:cs typeface="Times New Roman" pitchFamily="18" charset="0"/>
            </a:endParaRPr>
          </a:p>
          <a:p>
            <a:pPr>
              <a:spcAft>
                <a:spcPts val="600"/>
              </a:spcAft>
            </a:pPr>
            <a:r>
              <a:rPr lang="vi-VN" sz="2800">
                <a:cs typeface="Times New Roman" pitchFamily="18" charset="0"/>
              </a:rPr>
              <a:t>như </a:t>
            </a:r>
            <a:r>
              <a:rPr lang="vi-VN" sz="2800" dirty="0">
                <a:cs typeface="Times New Roman" pitchFamily="18" charset="0"/>
              </a:rPr>
              <a:t>mắt mẹ khóc chờ con. Cậu bé oà khóc. </a:t>
            </a:r>
            <a:r>
              <a:rPr lang="vi-VN" sz="2800">
                <a:cs typeface="Times New Roman" pitchFamily="18" charset="0"/>
              </a:rPr>
              <a:t>Cây </a:t>
            </a:r>
            <a:r>
              <a:rPr lang="en-US" sz="2800">
                <a:cs typeface="Times New Roman" pitchFamily="18" charset="0"/>
              </a:rPr>
              <a:t>                  </a:t>
            </a:r>
            <a:r>
              <a:rPr lang="vi-VN" sz="2800">
                <a:cs typeface="Times New Roman" pitchFamily="18" charset="0"/>
              </a:rPr>
              <a:t>ôm </a:t>
            </a:r>
            <a:r>
              <a:rPr lang="vi-VN" sz="2800" dirty="0">
                <a:cs typeface="Times New Roman" pitchFamily="18" charset="0"/>
              </a:rPr>
              <a:t>cậu, như tay mẹ </a:t>
            </a:r>
            <a:r>
              <a:rPr lang="vi-VN" sz="2800">
                <a:cs typeface="Times New Roman" pitchFamily="18" charset="0"/>
              </a:rPr>
              <a:t>âu yếm</a:t>
            </a:r>
            <a:r>
              <a:rPr lang="en-US" sz="2800">
                <a:cs typeface="Times New Roman" pitchFamily="18" charset="0"/>
              </a:rPr>
              <a:t>           </a:t>
            </a:r>
            <a:r>
              <a:rPr lang="vi-VN" sz="2800">
                <a:cs typeface="Times New Roman" pitchFamily="18" charset="0"/>
              </a:rPr>
              <a:t>.</a:t>
            </a:r>
            <a:endParaRPr lang="vi-VN" sz="2800" dirty="0">
              <a:cs typeface="Times New Roman" pitchFamily="18" charset="0"/>
            </a:endParaRPr>
          </a:p>
          <a:p>
            <a:pPr>
              <a:spcAft>
                <a:spcPts val="600"/>
              </a:spcAft>
            </a:pPr>
            <a:r>
              <a:rPr lang="vi-VN" sz="2800" dirty="0">
                <a:cs typeface="Times New Roman" pitchFamily="18" charset="0"/>
              </a:rPr>
              <a:t>      Trái cây thơm ngon ở vườn nhà cậu bé, ai cũng thích. Họ đem hạt gieo trồng khắp nơi và gọi đó là cây vú sữa.</a:t>
            </a:r>
          </a:p>
          <a:p>
            <a:pPr algn="r">
              <a:spcAft>
                <a:spcPts val="600"/>
              </a:spcAft>
            </a:pPr>
            <a:r>
              <a:rPr lang="vi-VN" sz="2800" dirty="0">
                <a:cs typeface="Times New Roman" pitchFamily="18" charset="0"/>
              </a:rPr>
              <a:t>Theo Ngọc Châu</a:t>
            </a:r>
          </a:p>
        </p:txBody>
      </p:sp>
      <p:pic>
        <p:nvPicPr>
          <p:cNvPr id="5" name="Picture 2">
            <a:extLst>
              <a:ext uri="{FF2B5EF4-FFF2-40B4-BE49-F238E27FC236}">
                <a16:creationId xmlns:a16="http://schemas.microsoft.com/office/drawing/2014/main" id="{9CA76FC3-5D6F-405C-99FC-21732D5D2A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746" y="3918521"/>
            <a:ext cx="3871182" cy="25609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3D84C00E-A294-4E17-8220-95542F1C3098}"/>
              </a:ext>
            </a:extLst>
          </p:cNvPr>
          <p:cNvSpPr/>
          <p:nvPr/>
        </p:nvSpPr>
        <p:spPr>
          <a:xfrm>
            <a:off x="4569845" y="4741058"/>
            <a:ext cx="7620568" cy="954107"/>
          </a:xfrm>
          <a:prstGeom prst="rect">
            <a:avLst/>
          </a:prstGeom>
        </p:spPr>
        <p:txBody>
          <a:bodyPr wrap="square">
            <a:spAutoFit/>
          </a:bodyPr>
          <a:lstStyle/>
          <a:p>
            <a:r>
              <a:rPr lang="vi-VN" sz="2700" b="1" dirty="0">
                <a:cs typeface="Times New Roman" pitchFamily="18" charset="0"/>
              </a:rPr>
              <a:t>Lá một mặt xanh bóng</a:t>
            </a:r>
            <a:r>
              <a:rPr lang="en-US" sz="2700" b="1" dirty="0">
                <a:cs typeface="Times New Roman" pitchFamily="18" charset="0"/>
              </a:rPr>
              <a:t>,</a:t>
            </a:r>
            <a:r>
              <a:rPr lang="vi-VN" sz="2700" b="1" dirty="0">
                <a:cs typeface="Times New Roman" pitchFamily="18" charset="0"/>
              </a:rPr>
              <a:t> mặt kia đỏ hoe như mắt mẹ khóc chờ con.</a:t>
            </a:r>
            <a:endParaRPr lang="en-US" sz="2700" b="1" dirty="0"/>
          </a:p>
        </p:txBody>
      </p:sp>
      <p:cxnSp>
        <p:nvCxnSpPr>
          <p:cNvPr id="10" name="Straight Connector 9">
            <a:extLst>
              <a:ext uri="{FF2B5EF4-FFF2-40B4-BE49-F238E27FC236}">
                <a16:creationId xmlns:a16="http://schemas.microsoft.com/office/drawing/2014/main" id="{D711EEB2-4501-4C88-826A-F16C73213C67}"/>
              </a:ext>
            </a:extLst>
          </p:cNvPr>
          <p:cNvCxnSpPr/>
          <p:nvPr/>
        </p:nvCxnSpPr>
        <p:spPr>
          <a:xfrm flipH="1">
            <a:off x="8761058" y="4753621"/>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A891F0-58F7-4497-925D-15F971E143E3}"/>
              </a:ext>
            </a:extLst>
          </p:cNvPr>
          <p:cNvCxnSpPr/>
          <p:nvPr/>
        </p:nvCxnSpPr>
        <p:spPr>
          <a:xfrm flipH="1">
            <a:off x="11573876" y="474163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75A5C0-A400-4A6F-8517-FA7D0D43D8E5}"/>
              </a:ext>
            </a:extLst>
          </p:cNvPr>
          <p:cNvCxnSpPr/>
          <p:nvPr/>
        </p:nvCxnSpPr>
        <p:spPr>
          <a:xfrm flipH="1">
            <a:off x="9448133" y="511026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647E15-BEB4-40B0-B0F8-57513E0223B6}"/>
              </a:ext>
            </a:extLst>
          </p:cNvPr>
          <p:cNvCxnSpPr/>
          <p:nvPr/>
        </p:nvCxnSpPr>
        <p:spPr>
          <a:xfrm flipH="1">
            <a:off x="9526185" y="5132469"/>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01B8B1-7520-4CD9-A58F-1BE87052CA7B}"/>
              </a:ext>
            </a:extLst>
          </p:cNvPr>
          <p:cNvSpPr/>
          <p:nvPr/>
        </p:nvSpPr>
        <p:spPr>
          <a:xfrm>
            <a:off x="9922108" y="1403914"/>
            <a:ext cx="1553630" cy="523220"/>
          </a:xfrm>
          <a:prstGeom prst="rect">
            <a:avLst/>
          </a:prstGeom>
        </p:spPr>
        <p:txBody>
          <a:bodyPr wrap="none">
            <a:spAutoFit/>
          </a:bodyPr>
          <a:lstStyle/>
          <a:p>
            <a:r>
              <a:rPr lang="en-US" sz="2800">
                <a:cs typeface="Times New Roman" pitchFamily="18" charset="0"/>
              </a:rPr>
              <a:t>đỏ hoe</a:t>
            </a:r>
            <a:r>
              <a:rPr lang="vi-VN" sz="2800">
                <a:cs typeface="Times New Roman" pitchFamily="18" charset="0"/>
              </a:rPr>
              <a:t> </a:t>
            </a:r>
            <a:endParaRPr lang="en-US" sz="2800" dirty="0"/>
          </a:p>
        </p:txBody>
      </p:sp>
      <p:sp>
        <p:nvSpPr>
          <p:cNvPr id="15" name="Rectangle 14">
            <a:extLst>
              <a:ext uri="{FF2B5EF4-FFF2-40B4-BE49-F238E27FC236}">
                <a16:creationId xmlns:a16="http://schemas.microsoft.com/office/drawing/2014/main" id="{A87DDA60-29E1-43A3-A9AF-7326FAC94849}"/>
              </a:ext>
            </a:extLst>
          </p:cNvPr>
          <p:cNvSpPr/>
          <p:nvPr/>
        </p:nvSpPr>
        <p:spPr>
          <a:xfrm>
            <a:off x="9007430" y="1886585"/>
            <a:ext cx="1854995" cy="523220"/>
          </a:xfrm>
          <a:prstGeom prst="rect">
            <a:avLst/>
          </a:prstGeom>
        </p:spPr>
        <p:txBody>
          <a:bodyPr wrap="none">
            <a:spAutoFit/>
          </a:bodyPr>
          <a:lstStyle/>
          <a:p>
            <a:r>
              <a:rPr lang="en-US" sz="2800"/>
              <a:t>xòa cành</a:t>
            </a:r>
            <a:endParaRPr lang="en-US" sz="2800" dirty="0"/>
          </a:p>
        </p:txBody>
      </p:sp>
      <p:sp>
        <p:nvSpPr>
          <p:cNvPr id="16" name="Rectangle 15">
            <a:extLst>
              <a:ext uri="{FF2B5EF4-FFF2-40B4-BE49-F238E27FC236}">
                <a16:creationId xmlns:a16="http://schemas.microsoft.com/office/drawing/2014/main" id="{2CFA8713-198B-4712-9E81-7EB72BB70B77}"/>
              </a:ext>
            </a:extLst>
          </p:cNvPr>
          <p:cNvSpPr/>
          <p:nvPr/>
        </p:nvSpPr>
        <p:spPr>
          <a:xfrm>
            <a:off x="4663738" y="2340729"/>
            <a:ext cx="1151277" cy="523220"/>
          </a:xfrm>
          <a:prstGeom prst="rect">
            <a:avLst/>
          </a:prstGeom>
        </p:spPr>
        <p:txBody>
          <a:bodyPr wrap="none">
            <a:spAutoFit/>
          </a:bodyPr>
          <a:lstStyle/>
          <a:p>
            <a:r>
              <a:rPr lang="en-US" sz="2800"/>
              <a:t>vỗ về</a:t>
            </a:r>
            <a:endParaRPr lang="en-US" sz="2800" dirty="0"/>
          </a:p>
        </p:txBody>
      </p:sp>
    </p:spTree>
    <p:extLst>
      <p:ext uri="{BB962C8B-B14F-4D97-AF65-F5344CB8AC3E}">
        <p14:creationId xmlns:p14="http://schemas.microsoft.com/office/powerpoint/2010/main" val="35370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childTnLst>
                                    <p:animClr clrSpc="rgb" dir="cw">
                                      <p:cBhvr override="childStyle">
                                        <p:cTn id="23" dur="2000" fill="hold"/>
                                        <p:tgtEl>
                                          <p:spTgt spid="14"/>
                                        </p:tgtEl>
                                        <p:attrNameLst>
                                          <p:attrName>style.color</p:attrName>
                                        </p:attrNameLst>
                                      </p:cBhvr>
                                      <p:to>
                                        <a:schemeClr val="hlink"/>
                                      </p:to>
                                    </p:animClr>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grpId="1" nodeType="clickEffect">
                                  <p:stCondLst>
                                    <p:cond delay="0"/>
                                  </p:stCondLst>
                                  <p:childTnLst>
                                    <p:animClr clrSpc="rgb" dir="cw">
                                      <p:cBhvr override="childStyle">
                                        <p:cTn id="27" dur="2000" fill="hold"/>
                                        <p:tgtEl>
                                          <p:spTgt spid="15"/>
                                        </p:tgtEl>
                                        <p:attrNameLst>
                                          <p:attrName>style.color</p:attrName>
                                        </p:attrNameLst>
                                      </p:cBhvr>
                                      <p:to>
                                        <a:schemeClr val="hlink"/>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0"/>
                                  </p:stCondLst>
                                  <p:childTnLst>
                                    <p:animClr clrSpc="rgb" dir="cw">
                                      <p:cBhvr override="childStyle">
                                        <p:cTn id="31" dur="2000" fill="hold"/>
                                        <p:tgtEl>
                                          <p:spTgt spid="16"/>
                                        </p:tgtEl>
                                        <p:attrNameLst>
                                          <p:attrName>style.color</p:attrName>
                                        </p:attrNameLst>
                                      </p:cBhvr>
                                      <p:to>
                                        <a:schemeClr val="hlink"/>
                                      </p:to>
                                    </p:animClr>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4" grpId="1"/>
      <p:bldP spid="15" grpId="0"/>
      <p:bldP spid="15" grpId="1"/>
      <p:bldP spid="16" grpId="0"/>
      <p:bldP spid="1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7BBBFAA-D1A4-49BE-BDC4-0D700FED4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 y="0"/>
            <a:ext cx="12184616" cy="6852237"/>
          </a:xfrm>
          <a:prstGeom prst="rect">
            <a:avLst/>
          </a:prstGeom>
        </p:spPr>
      </p:pic>
      <p:sp>
        <p:nvSpPr>
          <p:cNvPr id="4" name="Rectangle 3">
            <a:extLst>
              <a:ext uri="{FF2B5EF4-FFF2-40B4-BE49-F238E27FC236}">
                <a16:creationId xmlns:a16="http://schemas.microsoft.com/office/drawing/2014/main" id="{A5D65C63-0074-4A75-9EE8-2376C91C017E}"/>
              </a:ext>
            </a:extLst>
          </p:cNvPr>
          <p:cNvSpPr/>
          <p:nvPr/>
        </p:nvSpPr>
        <p:spPr>
          <a:xfrm>
            <a:off x="291770" y="463620"/>
            <a:ext cx="11393424" cy="3847207"/>
          </a:xfrm>
          <a:prstGeom prst="rect">
            <a:avLst/>
          </a:prstGeom>
        </p:spPr>
        <p:txBody>
          <a:bodyPr wrap="square">
            <a:spAutoFit/>
          </a:bodyPr>
          <a:lstStyle/>
          <a:p>
            <a:pPr>
              <a:spcAft>
                <a:spcPts val="600"/>
              </a:spcAft>
            </a:pPr>
            <a:r>
              <a:rPr lang="vi-VN" sz="2800" dirty="0">
                <a:cs typeface="Times New Roman" pitchFamily="18" charset="0"/>
              </a:rPr>
              <a:t>      3. Môi cậu vừa chạm vào, một dòng sữa trắng trào ra, ngọt như sữa mẹ.</a:t>
            </a:r>
          </a:p>
          <a:p>
            <a:pPr>
              <a:spcAft>
                <a:spcPts val="600"/>
              </a:spcAft>
            </a:pPr>
            <a:r>
              <a:rPr lang="vi-VN" sz="2800" dirty="0">
                <a:cs typeface="Times New Roman" pitchFamily="18" charset="0"/>
              </a:rPr>
              <a:t>      Cậu nhìn lên tán lá. Lá một mặt xanh bóng</a:t>
            </a:r>
            <a:r>
              <a:rPr lang="en-US" sz="2800" dirty="0">
                <a:cs typeface="Times New Roman" pitchFamily="18" charset="0"/>
              </a:rPr>
              <a:t>,</a:t>
            </a:r>
            <a:r>
              <a:rPr lang="vi-VN" sz="2800" dirty="0">
                <a:cs typeface="Times New Roman" pitchFamily="18" charset="0"/>
              </a:rPr>
              <a:t> mặt </a:t>
            </a:r>
            <a:r>
              <a:rPr lang="vi-VN" sz="2800">
                <a:cs typeface="Times New Roman" pitchFamily="18" charset="0"/>
              </a:rPr>
              <a:t>kia </a:t>
            </a:r>
            <a:endParaRPr lang="en-US" sz="2800">
              <a:cs typeface="Times New Roman" pitchFamily="18" charset="0"/>
            </a:endParaRPr>
          </a:p>
          <a:p>
            <a:pPr>
              <a:spcAft>
                <a:spcPts val="600"/>
              </a:spcAft>
            </a:pPr>
            <a:r>
              <a:rPr lang="vi-VN" sz="2800">
                <a:cs typeface="Times New Roman" pitchFamily="18" charset="0"/>
              </a:rPr>
              <a:t>như </a:t>
            </a:r>
            <a:r>
              <a:rPr lang="vi-VN" sz="2800" dirty="0">
                <a:cs typeface="Times New Roman" pitchFamily="18" charset="0"/>
              </a:rPr>
              <a:t>mắt mẹ khóc chờ con. Cậu bé oà khóc. </a:t>
            </a:r>
            <a:r>
              <a:rPr lang="vi-VN" sz="2800">
                <a:cs typeface="Times New Roman" pitchFamily="18" charset="0"/>
              </a:rPr>
              <a:t>Cây </a:t>
            </a:r>
            <a:r>
              <a:rPr lang="en-US" sz="2800">
                <a:cs typeface="Times New Roman" pitchFamily="18" charset="0"/>
              </a:rPr>
              <a:t>                  </a:t>
            </a:r>
            <a:r>
              <a:rPr lang="vi-VN" sz="2800">
                <a:cs typeface="Times New Roman" pitchFamily="18" charset="0"/>
              </a:rPr>
              <a:t>ôm </a:t>
            </a:r>
            <a:r>
              <a:rPr lang="vi-VN" sz="2800" dirty="0">
                <a:cs typeface="Times New Roman" pitchFamily="18" charset="0"/>
              </a:rPr>
              <a:t>cậu, như tay mẹ </a:t>
            </a:r>
            <a:r>
              <a:rPr lang="vi-VN" sz="2800">
                <a:cs typeface="Times New Roman" pitchFamily="18" charset="0"/>
              </a:rPr>
              <a:t>âu yếm</a:t>
            </a:r>
            <a:r>
              <a:rPr lang="en-US" sz="2800">
                <a:cs typeface="Times New Roman" pitchFamily="18" charset="0"/>
              </a:rPr>
              <a:t>           </a:t>
            </a:r>
            <a:r>
              <a:rPr lang="vi-VN" sz="2800">
                <a:cs typeface="Times New Roman" pitchFamily="18" charset="0"/>
              </a:rPr>
              <a:t>.</a:t>
            </a:r>
            <a:endParaRPr lang="vi-VN" sz="2800" dirty="0">
              <a:cs typeface="Times New Roman" pitchFamily="18" charset="0"/>
            </a:endParaRPr>
          </a:p>
          <a:p>
            <a:pPr>
              <a:spcAft>
                <a:spcPts val="600"/>
              </a:spcAft>
            </a:pPr>
            <a:r>
              <a:rPr lang="vi-VN" sz="2800" dirty="0">
                <a:cs typeface="Times New Roman" pitchFamily="18" charset="0"/>
              </a:rPr>
              <a:t>      Trái cây thơm ngon ở vườn nhà cậu bé, ai cũng thích. Họ đem hạt gieo trồng khắp nơi và gọi đó là cây vú sữa.</a:t>
            </a:r>
          </a:p>
          <a:p>
            <a:pPr algn="r">
              <a:spcAft>
                <a:spcPts val="600"/>
              </a:spcAft>
            </a:pPr>
            <a:r>
              <a:rPr lang="vi-VN" sz="2800" dirty="0">
                <a:cs typeface="Times New Roman" pitchFamily="18" charset="0"/>
              </a:rPr>
              <a:t>Theo Ngọc Châu</a:t>
            </a:r>
          </a:p>
        </p:txBody>
      </p:sp>
      <p:pic>
        <p:nvPicPr>
          <p:cNvPr id="5" name="Picture 2">
            <a:extLst>
              <a:ext uri="{FF2B5EF4-FFF2-40B4-BE49-F238E27FC236}">
                <a16:creationId xmlns:a16="http://schemas.microsoft.com/office/drawing/2014/main" id="{9CA76FC3-5D6F-405C-99FC-21732D5D2A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746" y="3918521"/>
            <a:ext cx="3871182" cy="25609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3D84C00E-A294-4E17-8220-95542F1C3098}"/>
              </a:ext>
            </a:extLst>
          </p:cNvPr>
          <p:cNvSpPr/>
          <p:nvPr/>
        </p:nvSpPr>
        <p:spPr>
          <a:xfrm>
            <a:off x="4569845" y="4741058"/>
            <a:ext cx="7620568" cy="954107"/>
          </a:xfrm>
          <a:prstGeom prst="rect">
            <a:avLst/>
          </a:prstGeom>
        </p:spPr>
        <p:txBody>
          <a:bodyPr wrap="square">
            <a:spAutoFit/>
          </a:bodyPr>
          <a:lstStyle/>
          <a:p>
            <a:r>
              <a:rPr lang="vi-VN" sz="2700" b="1" dirty="0">
                <a:cs typeface="Times New Roman" pitchFamily="18" charset="0"/>
              </a:rPr>
              <a:t>Lá một mặt xanh bóng</a:t>
            </a:r>
            <a:r>
              <a:rPr lang="en-US" sz="2700" b="1" dirty="0">
                <a:cs typeface="Times New Roman" pitchFamily="18" charset="0"/>
              </a:rPr>
              <a:t>,</a:t>
            </a:r>
            <a:r>
              <a:rPr lang="vi-VN" sz="2700" b="1" dirty="0">
                <a:cs typeface="Times New Roman" pitchFamily="18" charset="0"/>
              </a:rPr>
              <a:t> mặt kia đỏ hoe như mắt mẹ khóc chờ con.</a:t>
            </a:r>
            <a:endParaRPr lang="en-US" sz="2700" b="1" dirty="0"/>
          </a:p>
        </p:txBody>
      </p:sp>
      <p:cxnSp>
        <p:nvCxnSpPr>
          <p:cNvPr id="10" name="Straight Connector 9">
            <a:extLst>
              <a:ext uri="{FF2B5EF4-FFF2-40B4-BE49-F238E27FC236}">
                <a16:creationId xmlns:a16="http://schemas.microsoft.com/office/drawing/2014/main" id="{D711EEB2-4501-4C88-826A-F16C73213C67}"/>
              </a:ext>
            </a:extLst>
          </p:cNvPr>
          <p:cNvCxnSpPr/>
          <p:nvPr/>
        </p:nvCxnSpPr>
        <p:spPr>
          <a:xfrm flipH="1">
            <a:off x="8761058" y="4753621"/>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A891F0-58F7-4497-925D-15F971E143E3}"/>
              </a:ext>
            </a:extLst>
          </p:cNvPr>
          <p:cNvCxnSpPr/>
          <p:nvPr/>
        </p:nvCxnSpPr>
        <p:spPr>
          <a:xfrm flipH="1">
            <a:off x="11573876" y="474163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75A5C0-A400-4A6F-8517-FA7D0D43D8E5}"/>
              </a:ext>
            </a:extLst>
          </p:cNvPr>
          <p:cNvCxnSpPr/>
          <p:nvPr/>
        </p:nvCxnSpPr>
        <p:spPr>
          <a:xfrm flipH="1">
            <a:off x="9448133" y="511026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647E15-BEB4-40B0-B0F8-57513E0223B6}"/>
              </a:ext>
            </a:extLst>
          </p:cNvPr>
          <p:cNvCxnSpPr/>
          <p:nvPr/>
        </p:nvCxnSpPr>
        <p:spPr>
          <a:xfrm flipH="1">
            <a:off x="9526185" y="5132469"/>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01B8B1-7520-4CD9-A58F-1BE87052CA7B}"/>
              </a:ext>
            </a:extLst>
          </p:cNvPr>
          <p:cNvSpPr/>
          <p:nvPr/>
        </p:nvSpPr>
        <p:spPr>
          <a:xfrm>
            <a:off x="9922108" y="1403914"/>
            <a:ext cx="1553630" cy="523220"/>
          </a:xfrm>
          <a:prstGeom prst="rect">
            <a:avLst/>
          </a:prstGeom>
        </p:spPr>
        <p:txBody>
          <a:bodyPr wrap="none">
            <a:spAutoFit/>
          </a:bodyPr>
          <a:lstStyle/>
          <a:p>
            <a:r>
              <a:rPr lang="en-US" sz="2800">
                <a:cs typeface="Times New Roman" pitchFamily="18" charset="0"/>
              </a:rPr>
              <a:t>đỏ hoe</a:t>
            </a:r>
            <a:r>
              <a:rPr lang="vi-VN" sz="2800">
                <a:cs typeface="Times New Roman" pitchFamily="18" charset="0"/>
              </a:rPr>
              <a:t> </a:t>
            </a:r>
            <a:endParaRPr lang="en-US" sz="2800" dirty="0"/>
          </a:p>
        </p:txBody>
      </p:sp>
      <p:sp>
        <p:nvSpPr>
          <p:cNvPr id="15" name="Rectangle 14">
            <a:extLst>
              <a:ext uri="{FF2B5EF4-FFF2-40B4-BE49-F238E27FC236}">
                <a16:creationId xmlns:a16="http://schemas.microsoft.com/office/drawing/2014/main" id="{A87DDA60-29E1-43A3-A9AF-7326FAC94849}"/>
              </a:ext>
            </a:extLst>
          </p:cNvPr>
          <p:cNvSpPr/>
          <p:nvPr/>
        </p:nvSpPr>
        <p:spPr>
          <a:xfrm>
            <a:off x="9007430" y="1886585"/>
            <a:ext cx="1854995" cy="523220"/>
          </a:xfrm>
          <a:prstGeom prst="rect">
            <a:avLst/>
          </a:prstGeom>
        </p:spPr>
        <p:txBody>
          <a:bodyPr wrap="none">
            <a:spAutoFit/>
          </a:bodyPr>
          <a:lstStyle/>
          <a:p>
            <a:r>
              <a:rPr lang="en-US" sz="2800"/>
              <a:t>xòa cành</a:t>
            </a:r>
            <a:endParaRPr lang="en-US" sz="2800" dirty="0"/>
          </a:p>
        </p:txBody>
      </p:sp>
      <p:sp>
        <p:nvSpPr>
          <p:cNvPr id="16" name="Rectangle 15">
            <a:extLst>
              <a:ext uri="{FF2B5EF4-FFF2-40B4-BE49-F238E27FC236}">
                <a16:creationId xmlns:a16="http://schemas.microsoft.com/office/drawing/2014/main" id="{2CFA8713-198B-4712-9E81-7EB72BB70B77}"/>
              </a:ext>
            </a:extLst>
          </p:cNvPr>
          <p:cNvSpPr/>
          <p:nvPr/>
        </p:nvSpPr>
        <p:spPr>
          <a:xfrm>
            <a:off x="4663738" y="2340729"/>
            <a:ext cx="1151277" cy="523220"/>
          </a:xfrm>
          <a:prstGeom prst="rect">
            <a:avLst/>
          </a:prstGeom>
        </p:spPr>
        <p:txBody>
          <a:bodyPr wrap="none">
            <a:spAutoFit/>
          </a:bodyPr>
          <a:lstStyle/>
          <a:p>
            <a:r>
              <a:rPr lang="en-US" sz="2800"/>
              <a:t>vỗ về</a:t>
            </a:r>
            <a:endParaRPr lang="en-US" sz="2800" dirty="0"/>
          </a:p>
        </p:txBody>
      </p:sp>
    </p:spTree>
    <p:extLst>
      <p:ext uri="{BB962C8B-B14F-4D97-AF65-F5344CB8AC3E}">
        <p14:creationId xmlns:p14="http://schemas.microsoft.com/office/powerpoint/2010/main" val="10885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childTnLst>
                                    <p:animClr clrSpc="rgb" dir="cw">
                                      <p:cBhvr override="childStyle">
                                        <p:cTn id="23" dur="2000" fill="hold"/>
                                        <p:tgtEl>
                                          <p:spTgt spid="14"/>
                                        </p:tgtEl>
                                        <p:attrNameLst>
                                          <p:attrName>style.color</p:attrName>
                                        </p:attrNameLst>
                                      </p:cBhvr>
                                      <p:to>
                                        <a:schemeClr val="hlink"/>
                                      </p:to>
                                    </p:animClr>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grpId="1" nodeType="clickEffect">
                                  <p:stCondLst>
                                    <p:cond delay="0"/>
                                  </p:stCondLst>
                                  <p:childTnLst>
                                    <p:animClr clrSpc="rgb" dir="cw">
                                      <p:cBhvr override="childStyle">
                                        <p:cTn id="27" dur="2000" fill="hold"/>
                                        <p:tgtEl>
                                          <p:spTgt spid="15"/>
                                        </p:tgtEl>
                                        <p:attrNameLst>
                                          <p:attrName>style.color</p:attrName>
                                        </p:attrNameLst>
                                      </p:cBhvr>
                                      <p:to>
                                        <a:schemeClr val="hlink"/>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0"/>
                                  </p:stCondLst>
                                  <p:childTnLst>
                                    <p:animClr clrSpc="rgb" dir="cw">
                                      <p:cBhvr override="childStyle">
                                        <p:cTn id="31" dur="2000" fill="hold"/>
                                        <p:tgtEl>
                                          <p:spTgt spid="16"/>
                                        </p:tgtEl>
                                        <p:attrNameLst>
                                          <p:attrName>style.color</p:attrName>
                                        </p:attrNameLst>
                                      </p:cBhvr>
                                      <p:to>
                                        <a:schemeClr val="hlink"/>
                                      </p:to>
                                    </p:animClr>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4" grpId="1"/>
      <p:bldP spid="15" grpId="0"/>
      <p:bldP spid="15" grpId="1"/>
      <p:bldP spid="16" grpId="0"/>
      <p:bldP spid="1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D7BEC4-7535-4733-848B-9E8901752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5" name="Picture 3">
            <a:extLst>
              <a:ext uri="{FF2B5EF4-FFF2-40B4-BE49-F238E27FC236}">
                <a16:creationId xmlns:a16="http://schemas.microsoft.com/office/drawing/2014/main" id="{FF7059F6-9CED-48FE-BB7F-CFFDA4A0A3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296" y="4039473"/>
            <a:ext cx="1907399" cy="1907399"/>
          </a:xfrm>
          <a:prstGeom prst="ellipse">
            <a:avLst/>
          </a:prstGeom>
          <a:noFill/>
          <a:ln w="127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0071272-FC91-42FC-93FD-99B101115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999" y="483256"/>
            <a:ext cx="1869201" cy="1869201"/>
          </a:xfrm>
          <a:prstGeom prst="ellipse">
            <a:avLst/>
          </a:prstGeom>
          <a:ln w="12700">
            <a:solidFill>
              <a:schemeClr val="tx1"/>
            </a:solidFill>
            <a:prstDash val="sysDash"/>
          </a:ln>
        </p:spPr>
      </p:pic>
      <p:pic>
        <p:nvPicPr>
          <p:cNvPr id="7" name="Picture 6">
            <a:extLst>
              <a:ext uri="{FF2B5EF4-FFF2-40B4-BE49-F238E27FC236}">
                <a16:creationId xmlns:a16="http://schemas.microsoft.com/office/drawing/2014/main" id="{9768D5D2-021A-4DFF-BAFC-35A6F421A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498" y="1972753"/>
            <a:ext cx="1907399" cy="1919665"/>
          </a:xfrm>
          <a:prstGeom prst="ellipse">
            <a:avLst/>
          </a:prstGeom>
          <a:ln w="12700">
            <a:solidFill>
              <a:schemeClr val="tx1"/>
            </a:solidFill>
            <a:prstDash val="sysDash"/>
          </a:ln>
        </p:spPr>
      </p:pic>
      <p:pic>
        <p:nvPicPr>
          <p:cNvPr id="8" name="Picture 3" descr="E:\0000000我图PPT\00001PNG素材\儿童卡通\1124.png">
            <a:extLst>
              <a:ext uri="{FF2B5EF4-FFF2-40B4-BE49-F238E27FC236}">
                <a16:creationId xmlns:a16="http://schemas.microsoft.com/office/drawing/2014/main" id="{9B6866D7-C4A9-41F3-91B4-BF7DAC99CF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033" y="2542586"/>
            <a:ext cx="3133795" cy="4708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C7F5129-B6E1-4D9F-AF6F-19CF7FDCFFAA}"/>
              </a:ext>
            </a:extLst>
          </p:cNvPr>
          <p:cNvSpPr/>
          <p:nvPr/>
        </p:nvSpPr>
        <p:spPr>
          <a:xfrm>
            <a:off x="391090" y="483256"/>
            <a:ext cx="350089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7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rPr>
              <a:t>Chú thích</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endParaRPr>
          </a:p>
        </p:txBody>
      </p:sp>
      <p:sp>
        <p:nvSpPr>
          <p:cNvPr id="10" name="Rectangle 9">
            <a:extLst>
              <a:ext uri="{FF2B5EF4-FFF2-40B4-BE49-F238E27FC236}">
                <a16:creationId xmlns:a16="http://schemas.microsoft.com/office/drawing/2014/main" id="{C6008F13-FCC8-443B-AC95-9D41C188EF9C}"/>
              </a:ext>
            </a:extLst>
          </p:cNvPr>
          <p:cNvSpPr/>
          <p:nvPr/>
        </p:nvSpPr>
        <p:spPr>
          <a:xfrm>
            <a:off x="7141357" y="624885"/>
            <a:ext cx="3494653" cy="954107"/>
          </a:xfrm>
          <a:prstGeom prst="rect">
            <a:avLst/>
          </a:prstGeom>
        </p:spPr>
        <p:txBody>
          <a:bodyPr wrap="square">
            <a:spAutoFit/>
          </a:bodyPr>
          <a:lstStyle/>
          <a:p>
            <a:r>
              <a:rPr lang="vi-VN" sz="2800" b="1">
                <a:solidFill>
                  <a:srgbClr val="FF0000"/>
                </a:solidFill>
                <a:cs typeface="Times New Roman" pitchFamily="18" charset="0"/>
              </a:rPr>
              <a:t>Vùng vằng: </a:t>
            </a:r>
            <a:r>
              <a:rPr lang="vi-VN" sz="2800" dirty="0">
                <a:cs typeface="Times New Roman" pitchFamily="18" charset="0"/>
              </a:rPr>
              <a:t>tỏ ý giận dỗi, cáu kỉnh</a:t>
            </a:r>
          </a:p>
        </p:txBody>
      </p:sp>
      <p:sp>
        <p:nvSpPr>
          <p:cNvPr id="11" name="Rectangle 10">
            <a:extLst>
              <a:ext uri="{FF2B5EF4-FFF2-40B4-BE49-F238E27FC236}">
                <a16:creationId xmlns:a16="http://schemas.microsoft.com/office/drawing/2014/main" id="{02C54854-B2CD-47C0-B189-8C4551FB17F1}"/>
              </a:ext>
            </a:extLst>
          </p:cNvPr>
          <p:cNvSpPr/>
          <p:nvPr/>
        </p:nvSpPr>
        <p:spPr>
          <a:xfrm>
            <a:off x="4573062" y="2446431"/>
            <a:ext cx="2562810" cy="1384995"/>
          </a:xfrm>
          <a:prstGeom prst="rect">
            <a:avLst/>
          </a:prstGeom>
        </p:spPr>
        <p:txBody>
          <a:bodyPr wrap="square">
            <a:spAutoFit/>
          </a:bodyPr>
          <a:lstStyle/>
          <a:p>
            <a:pPr algn="ctr"/>
            <a:r>
              <a:rPr lang="vi-VN" sz="2800" b="1" dirty="0">
                <a:solidFill>
                  <a:srgbClr val="FF0000"/>
                </a:solidFill>
                <a:cs typeface="Times New Roman" pitchFamily="18" charset="0"/>
              </a:rPr>
              <a:t>Trổ ra: </a:t>
            </a:r>
            <a:endParaRPr lang="en-US" sz="2800" b="1" dirty="0">
              <a:solidFill>
                <a:srgbClr val="FF0000"/>
              </a:solidFill>
              <a:cs typeface="Times New Roman" pitchFamily="18" charset="0"/>
            </a:endParaRPr>
          </a:p>
          <a:p>
            <a:pPr algn="ctr"/>
            <a:r>
              <a:rPr lang="vi-VN" sz="2800" dirty="0">
                <a:cs typeface="Times New Roman" pitchFamily="18" charset="0"/>
              </a:rPr>
              <a:t>nhô ra, mọc ra</a:t>
            </a:r>
          </a:p>
        </p:txBody>
      </p:sp>
      <p:sp>
        <p:nvSpPr>
          <p:cNvPr id="12" name="Rectangle 11">
            <a:extLst>
              <a:ext uri="{FF2B5EF4-FFF2-40B4-BE49-F238E27FC236}">
                <a16:creationId xmlns:a16="http://schemas.microsoft.com/office/drawing/2014/main" id="{1D9C4B9E-4720-429A-8C94-95C0677BEA0E}"/>
              </a:ext>
            </a:extLst>
          </p:cNvPr>
          <p:cNvSpPr/>
          <p:nvPr/>
        </p:nvSpPr>
        <p:spPr>
          <a:xfrm>
            <a:off x="8429207" y="4701329"/>
            <a:ext cx="3569175" cy="1384995"/>
          </a:xfrm>
          <a:prstGeom prst="rect">
            <a:avLst/>
          </a:prstGeom>
        </p:spPr>
        <p:txBody>
          <a:bodyPr wrap="square">
            <a:spAutoFit/>
          </a:bodyPr>
          <a:lstStyle/>
          <a:p>
            <a:r>
              <a:rPr lang="vi-VN" sz="2800" b="1" dirty="0">
                <a:solidFill>
                  <a:srgbClr val="FF0000"/>
                </a:solidFill>
                <a:cs typeface="Times New Roman" pitchFamily="18" charset="0"/>
              </a:rPr>
              <a:t>Xòa cành: </a:t>
            </a:r>
            <a:r>
              <a:rPr lang="vi-VN" sz="2800" dirty="0">
                <a:cs typeface="Times New Roman" pitchFamily="18" charset="0"/>
              </a:rPr>
              <a:t>xòe rộng cành để bao bọc</a:t>
            </a:r>
          </a:p>
        </p:txBody>
      </p:sp>
      <p:sp>
        <p:nvSpPr>
          <p:cNvPr id="13" name="Freeform 2">
            <a:extLst>
              <a:ext uri="{FF2B5EF4-FFF2-40B4-BE49-F238E27FC236}">
                <a16:creationId xmlns:a16="http://schemas.microsoft.com/office/drawing/2014/main" id="{388EB617-AFD4-495C-82DA-F4ED28158F9D}"/>
              </a:ext>
            </a:extLst>
          </p:cNvPr>
          <p:cNvSpPr/>
          <p:nvPr/>
        </p:nvSpPr>
        <p:spPr>
          <a:xfrm>
            <a:off x="6541995" y="5838891"/>
            <a:ext cx="346507" cy="1043431"/>
          </a:xfrm>
          <a:custGeom>
            <a:avLst/>
            <a:gdLst>
              <a:gd name="connsiteX0" fmla="*/ 290001 w 312304"/>
              <a:gd name="connsiteY0" fmla="*/ 724829 h 724829"/>
              <a:gd name="connsiteX1" fmla="*/ 69 w 312304"/>
              <a:gd name="connsiteY1" fmla="*/ 479503 h 724829"/>
              <a:gd name="connsiteX2" fmla="*/ 312304 w 312304"/>
              <a:gd name="connsiteY2" fmla="*/ 0 h 724829"/>
            </a:gdLst>
            <a:ahLst/>
            <a:cxnLst>
              <a:cxn ang="0">
                <a:pos x="connsiteX0" y="connsiteY0"/>
              </a:cxn>
              <a:cxn ang="0">
                <a:pos x="connsiteX1" y="connsiteY1"/>
              </a:cxn>
              <a:cxn ang="0">
                <a:pos x="connsiteX2" y="connsiteY2"/>
              </a:cxn>
            </a:cxnLst>
            <a:rect l="l" t="t" r="r" b="b"/>
            <a:pathLst>
              <a:path w="312304" h="724829">
                <a:moveTo>
                  <a:pt x="290001" y="724829"/>
                </a:moveTo>
                <a:cubicBezTo>
                  <a:pt x="143176" y="662568"/>
                  <a:pt x="-3648" y="600308"/>
                  <a:pt x="69" y="479503"/>
                </a:cubicBezTo>
                <a:cubicBezTo>
                  <a:pt x="3786" y="358698"/>
                  <a:pt x="158045" y="179349"/>
                  <a:pt x="312304"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3">
            <a:extLst>
              <a:ext uri="{FF2B5EF4-FFF2-40B4-BE49-F238E27FC236}">
                <a16:creationId xmlns:a16="http://schemas.microsoft.com/office/drawing/2014/main" id="{89B936F0-5F09-4504-A1DD-EC86DA7CB9DD}"/>
              </a:ext>
            </a:extLst>
          </p:cNvPr>
          <p:cNvSpPr/>
          <p:nvPr/>
        </p:nvSpPr>
        <p:spPr>
          <a:xfrm>
            <a:off x="7766610" y="3896010"/>
            <a:ext cx="312921" cy="250350"/>
          </a:xfrm>
          <a:custGeom>
            <a:avLst/>
            <a:gdLst>
              <a:gd name="connsiteX0" fmla="*/ 0 w 356839"/>
              <a:gd name="connsiteY0" fmla="*/ 122664 h 122664"/>
              <a:gd name="connsiteX1" fmla="*/ 278780 w 356839"/>
              <a:gd name="connsiteY1" fmla="*/ 89210 h 122664"/>
              <a:gd name="connsiteX2" fmla="*/ 356839 w 356839"/>
              <a:gd name="connsiteY2" fmla="*/ 0 h 122664"/>
            </a:gdLst>
            <a:ahLst/>
            <a:cxnLst>
              <a:cxn ang="0">
                <a:pos x="connsiteX0" y="connsiteY0"/>
              </a:cxn>
              <a:cxn ang="0">
                <a:pos x="connsiteX1" y="connsiteY1"/>
              </a:cxn>
              <a:cxn ang="0">
                <a:pos x="connsiteX2" y="connsiteY2"/>
              </a:cxn>
            </a:cxnLst>
            <a:rect l="l" t="t" r="r" b="b"/>
            <a:pathLst>
              <a:path w="356839" h="122664">
                <a:moveTo>
                  <a:pt x="0" y="122664"/>
                </a:moveTo>
                <a:cubicBezTo>
                  <a:pt x="109653" y="116159"/>
                  <a:pt x="219307" y="109654"/>
                  <a:pt x="278780" y="89210"/>
                </a:cubicBezTo>
                <a:cubicBezTo>
                  <a:pt x="338253" y="68766"/>
                  <a:pt x="347546" y="34383"/>
                  <a:pt x="356839"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16">
            <a:extLst>
              <a:ext uri="{FF2B5EF4-FFF2-40B4-BE49-F238E27FC236}">
                <a16:creationId xmlns:a16="http://schemas.microsoft.com/office/drawing/2014/main" id="{13701068-EB58-4C52-9BC1-F4AED04AB813}"/>
              </a:ext>
            </a:extLst>
          </p:cNvPr>
          <p:cNvSpPr/>
          <p:nvPr/>
        </p:nvSpPr>
        <p:spPr>
          <a:xfrm rot="11163567">
            <a:off x="6870044" y="1834648"/>
            <a:ext cx="531432" cy="321591"/>
          </a:xfrm>
          <a:custGeom>
            <a:avLst/>
            <a:gdLst>
              <a:gd name="connsiteX0" fmla="*/ 304800 w 304800"/>
              <a:gd name="connsiteY0" fmla="*/ 279400 h 279400"/>
              <a:gd name="connsiteX1" fmla="*/ 215900 w 304800"/>
              <a:gd name="connsiteY1" fmla="*/ 88900 h 279400"/>
              <a:gd name="connsiteX2" fmla="*/ 0 w 304800"/>
              <a:gd name="connsiteY2" fmla="*/ 0 h 279400"/>
            </a:gdLst>
            <a:ahLst/>
            <a:cxnLst>
              <a:cxn ang="0">
                <a:pos x="connsiteX0" y="connsiteY0"/>
              </a:cxn>
              <a:cxn ang="0">
                <a:pos x="connsiteX1" y="connsiteY1"/>
              </a:cxn>
              <a:cxn ang="0">
                <a:pos x="connsiteX2" y="connsiteY2"/>
              </a:cxn>
            </a:cxnLst>
            <a:rect l="l" t="t" r="r" b="b"/>
            <a:pathLst>
              <a:path w="304800" h="279400">
                <a:moveTo>
                  <a:pt x="304800" y="279400"/>
                </a:moveTo>
                <a:cubicBezTo>
                  <a:pt x="285750" y="207433"/>
                  <a:pt x="266700" y="135467"/>
                  <a:pt x="215900" y="88900"/>
                </a:cubicBezTo>
                <a:cubicBezTo>
                  <a:pt x="165100" y="42333"/>
                  <a:pt x="82550" y="21166"/>
                  <a:pt x="0"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60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22" presetClass="entr" presetSubtype="2"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A498E5-958F-4EB5-B073-8AB28AB86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 y="-29024"/>
            <a:ext cx="12184616" cy="6852237"/>
          </a:xfrm>
          <a:prstGeom prst="rect">
            <a:avLst/>
          </a:prstGeom>
        </p:spPr>
      </p:pic>
      <p:cxnSp>
        <p:nvCxnSpPr>
          <p:cNvPr id="14" name="Straight Connector 13">
            <a:extLst>
              <a:ext uri="{FF2B5EF4-FFF2-40B4-BE49-F238E27FC236}">
                <a16:creationId xmlns:a16="http://schemas.microsoft.com/office/drawing/2014/main" id="{BD513727-6C5B-406C-91A1-245925F2F72D}"/>
              </a:ext>
            </a:extLst>
          </p:cNvPr>
          <p:cNvCxnSpPr/>
          <p:nvPr/>
        </p:nvCxnSpPr>
        <p:spPr>
          <a:xfrm>
            <a:off x="576000" y="1077191"/>
            <a:ext cx="0" cy="57129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993D63-3048-4E2C-8C70-37C10D8E40CD}"/>
              </a:ext>
            </a:extLst>
          </p:cNvPr>
          <p:cNvCxnSpPr>
            <a:cxnSpLocks/>
          </p:cNvCxnSpPr>
          <p:nvPr/>
        </p:nvCxnSpPr>
        <p:spPr>
          <a:xfrm>
            <a:off x="585160" y="1890085"/>
            <a:ext cx="0" cy="192733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01BF94-6E42-4527-AEC0-2956EA71A0E0}"/>
              </a:ext>
            </a:extLst>
          </p:cNvPr>
          <p:cNvCxnSpPr>
            <a:cxnSpLocks/>
          </p:cNvCxnSpPr>
          <p:nvPr/>
        </p:nvCxnSpPr>
        <p:spPr>
          <a:xfrm>
            <a:off x="566842" y="3941623"/>
            <a:ext cx="16432" cy="17753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DA7D57B-F3D7-4FFF-8560-297AC722C025}"/>
              </a:ext>
            </a:extLst>
          </p:cNvPr>
          <p:cNvSpPr/>
          <p:nvPr/>
        </p:nvSpPr>
        <p:spPr>
          <a:xfrm>
            <a:off x="4306090" y="460512"/>
            <a:ext cx="4023858" cy="584775"/>
          </a:xfrm>
          <a:prstGeom prst="rect">
            <a:avLst/>
          </a:prstGeom>
        </p:spPr>
        <p:txBody>
          <a:bodyPr wrap="none">
            <a:spAutoFit/>
          </a:bodyPr>
          <a:lstStyle/>
          <a:p>
            <a:r>
              <a:rPr lang="en-US" sz="3200" b="1" dirty="0" err="1">
                <a:solidFill>
                  <a:srgbClr val="FF0000"/>
                </a:solidFill>
                <a:cs typeface="Times New Roman" pitchFamily="18" charset="0"/>
              </a:rPr>
              <a:t>Sự</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tích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vú</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sữa</a:t>
            </a:r>
            <a:endParaRPr lang="vi-VN" sz="3200" b="1" dirty="0">
              <a:solidFill>
                <a:srgbClr val="FF0000"/>
              </a:solidFill>
              <a:cs typeface="Times New Roman" pitchFamily="18" charset="0"/>
            </a:endParaRPr>
          </a:p>
        </p:txBody>
      </p:sp>
      <p:sp>
        <p:nvSpPr>
          <p:cNvPr id="18" name="Rectangle 17">
            <a:extLst>
              <a:ext uri="{FF2B5EF4-FFF2-40B4-BE49-F238E27FC236}">
                <a16:creationId xmlns:a16="http://schemas.microsoft.com/office/drawing/2014/main" id="{E575C330-90D9-4ED0-8E62-368C194DF77F}"/>
              </a:ext>
            </a:extLst>
          </p:cNvPr>
          <p:cNvSpPr/>
          <p:nvPr/>
        </p:nvSpPr>
        <p:spPr>
          <a:xfrm>
            <a:off x="539835" y="1077191"/>
            <a:ext cx="11562165" cy="5062924"/>
          </a:xfrm>
          <a:prstGeom prst="rect">
            <a:avLst/>
          </a:prstGeom>
        </p:spPr>
        <p:txBody>
          <a:bodyPr wrap="square">
            <a:spAutoFit/>
          </a:bodyPr>
          <a:lstStyle/>
          <a:p>
            <a:pPr algn="just"/>
            <a:r>
              <a:rPr lang="vi-VN" sz="2400" dirty="0">
                <a:cs typeface="Times New Roman" pitchFamily="18" charset="0"/>
              </a:rPr>
              <a:t>    1. </a:t>
            </a:r>
            <a:r>
              <a:rPr lang="vi-VN" sz="2300" dirty="0">
                <a:cs typeface="Times New Roman" pitchFamily="18" charset="0"/>
              </a:rPr>
              <a:t>Ngày xưa, có một cậu bé ham chơi. Một lần, bị mẹ mắng, cậu vùng vằng bỏ đi. Cậu la cà khắp nơi, chẳng nghĩ đến mẹ ở nhà mỏi mắt chờ mong.</a:t>
            </a:r>
          </a:p>
          <a:p>
            <a:pPr algn="just"/>
            <a:r>
              <a:rPr lang="vi-VN" sz="2300">
                <a:cs typeface="Times New Roman" pitchFamily="18" charset="0"/>
              </a:rPr>
              <a:t>    2</a:t>
            </a:r>
            <a:r>
              <a:rPr lang="vi-VN" sz="2300" dirty="0">
                <a:cs typeface="Times New Roman" pitchFamily="18" charset="0"/>
              </a:rPr>
              <a:t>. Một hôm, vừa đi vừa rét, cậu mới tìm đường về nhà. </a:t>
            </a:r>
          </a:p>
          <a:p>
            <a:pPr algn="just"/>
            <a:r>
              <a:rPr lang="vi-VN" sz="2300">
                <a:cs typeface="Times New Roman" pitchFamily="18" charset="0"/>
              </a:rPr>
              <a:t>   </a:t>
            </a:r>
            <a:r>
              <a:rPr lang="en-US" sz="2300">
                <a:cs typeface="Times New Roman" pitchFamily="18" charset="0"/>
              </a:rPr>
              <a:t> </a:t>
            </a:r>
            <a:r>
              <a:rPr lang="vi-VN" sz="2300">
                <a:cs typeface="Times New Roman" pitchFamily="18" charset="0"/>
              </a:rPr>
              <a:t>Ở </a:t>
            </a:r>
            <a:r>
              <a:rPr lang="vi-VN" sz="2300" dirty="0">
                <a:cs typeface="Times New Roman" pitchFamily="18" charset="0"/>
              </a:rPr>
              <a:t>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pPr algn="just"/>
            <a:r>
              <a:rPr lang="vi-VN" sz="2300">
                <a:cs typeface="Times New Roman" pitchFamily="18" charset="0"/>
              </a:rPr>
              <a:t>    3</a:t>
            </a:r>
            <a:r>
              <a:rPr lang="vi-VN" sz="2300" dirty="0">
                <a:cs typeface="Times New Roman" pitchFamily="18" charset="0"/>
              </a:rPr>
              <a:t>. Môi cậu vừa chạm vào, một dòng sữa trắng trào ra, ngọt như sữa mẹ.</a:t>
            </a:r>
          </a:p>
          <a:p>
            <a:pPr algn="just"/>
            <a:r>
              <a:rPr lang="vi-VN" sz="2300">
                <a:cs typeface="Times New Roman" pitchFamily="18" charset="0"/>
              </a:rPr>
              <a:t>    Cậu </a:t>
            </a:r>
            <a:r>
              <a:rPr lang="vi-VN" sz="2300" dirty="0">
                <a:cs typeface="Times New Roman" pitchFamily="18" charset="0"/>
              </a:rPr>
              <a:t>nhìn lên tán lá. Lá một mặt xanh bóng</a:t>
            </a:r>
            <a:r>
              <a:rPr lang="en-US" sz="2300" dirty="0">
                <a:cs typeface="Times New Roman" pitchFamily="18" charset="0"/>
              </a:rPr>
              <a:t>,</a:t>
            </a:r>
            <a:r>
              <a:rPr lang="vi-VN" sz="2300" dirty="0">
                <a:cs typeface="Times New Roman" pitchFamily="18" charset="0"/>
              </a:rPr>
              <a:t> mặt kia đỏ hoe như mắt mẹ khóc chờ con. Cậu bé oà khóc. Cây xoà cành ôm cậu, như tay mẹ âu yếm vỗ về.</a:t>
            </a:r>
          </a:p>
          <a:p>
            <a:pPr algn="just"/>
            <a:r>
              <a:rPr lang="vi-VN" sz="2300" dirty="0">
                <a:cs typeface="Times New Roman" pitchFamily="18" charset="0"/>
              </a:rPr>
              <a:t>      Trái cây thơm ngon ở vườn nhà cậu bé, ai cũng thích. Họ đem hạt gieo trồng khắp nơi và gọi đó là cây vú sữa.</a:t>
            </a:r>
          </a:p>
          <a:p>
            <a:pPr algn="r"/>
            <a:r>
              <a:rPr lang="vi-VN" sz="2300" dirty="0">
                <a:cs typeface="Times New Roman" pitchFamily="18" charset="0"/>
              </a:rPr>
              <a:t>Theo Ngọc Châu</a:t>
            </a:r>
          </a:p>
        </p:txBody>
      </p:sp>
      <p:sp>
        <p:nvSpPr>
          <p:cNvPr id="19" name="Flowchart: Terminator 18">
            <a:extLst>
              <a:ext uri="{FF2B5EF4-FFF2-40B4-BE49-F238E27FC236}">
                <a16:creationId xmlns:a16="http://schemas.microsoft.com/office/drawing/2014/main" id="{65F3B762-AC30-4EC2-AC67-F1C2F5BC66CE}"/>
              </a:ext>
            </a:extLst>
          </p:cNvPr>
          <p:cNvSpPr/>
          <p:nvPr/>
        </p:nvSpPr>
        <p:spPr>
          <a:xfrm>
            <a:off x="2488846" y="5818380"/>
            <a:ext cx="6666271" cy="793632"/>
          </a:xfrm>
          <a:prstGeom prst="flowChartTerminator">
            <a:avLst/>
          </a:prstGeom>
          <a:solidFill>
            <a:schemeClr val="accent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Times New Roman" panose="02020603050405020304" pitchFamily="18" charset="0"/>
              </a:rPr>
              <a:t>BÀI ĐỌC CHIA LÀM </a:t>
            </a:r>
            <a:r>
              <a:rPr lang="en-US" sz="2400" b="1">
                <a:solidFill>
                  <a:schemeClr val="bg1"/>
                </a:solidFill>
                <a:cs typeface="Times New Roman" panose="02020603050405020304" pitchFamily="18" charset="0"/>
              </a:rPr>
              <a:t>MẤY ĐOẠN?</a:t>
            </a:r>
            <a:endParaRPr lang="en-US" sz="2400" b="1" dirty="0">
              <a:solidFill>
                <a:schemeClr val="bg1"/>
              </a:solidFill>
              <a:cs typeface="Times New Roman" panose="02020603050405020304" pitchFamily="18" charset="0"/>
            </a:endParaRPr>
          </a:p>
        </p:txBody>
      </p:sp>
      <p:sp>
        <p:nvSpPr>
          <p:cNvPr id="20" name="Oval 19">
            <a:extLst>
              <a:ext uri="{FF2B5EF4-FFF2-40B4-BE49-F238E27FC236}">
                <a16:creationId xmlns:a16="http://schemas.microsoft.com/office/drawing/2014/main" id="{D17727DA-D2E0-4421-99AA-F8288E934D7E}"/>
              </a:ext>
            </a:extLst>
          </p:cNvPr>
          <p:cNvSpPr/>
          <p:nvPr/>
        </p:nvSpPr>
        <p:spPr>
          <a:xfrm>
            <a:off x="798850" y="1109657"/>
            <a:ext cx="429397"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1</a:t>
            </a:r>
            <a:endParaRPr lang="vi-VN" sz="3200" b="1" dirty="0">
              <a:cs typeface="Times New Roman" pitchFamily="18" charset="0"/>
            </a:endParaRPr>
          </a:p>
        </p:txBody>
      </p:sp>
      <p:sp>
        <p:nvSpPr>
          <p:cNvPr id="21" name="Oval 20">
            <a:extLst>
              <a:ext uri="{FF2B5EF4-FFF2-40B4-BE49-F238E27FC236}">
                <a16:creationId xmlns:a16="http://schemas.microsoft.com/office/drawing/2014/main" id="{63239C39-007D-49F0-B9CA-494320F3E7E8}"/>
              </a:ext>
            </a:extLst>
          </p:cNvPr>
          <p:cNvSpPr/>
          <p:nvPr/>
        </p:nvSpPr>
        <p:spPr>
          <a:xfrm>
            <a:off x="814200" y="1759467"/>
            <a:ext cx="429397"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2</a:t>
            </a:r>
          </a:p>
        </p:txBody>
      </p:sp>
      <p:sp>
        <p:nvSpPr>
          <p:cNvPr id="22" name="Oval 21">
            <a:extLst>
              <a:ext uri="{FF2B5EF4-FFF2-40B4-BE49-F238E27FC236}">
                <a16:creationId xmlns:a16="http://schemas.microsoft.com/office/drawing/2014/main" id="{BBB53BCD-5B90-4909-B5AD-779EBF7F3A8D}"/>
              </a:ext>
            </a:extLst>
          </p:cNvPr>
          <p:cNvSpPr/>
          <p:nvPr/>
        </p:nvSpPr>
        <p:spPr>
          <a:xfrm>
            <a:off x="798850" y="3941623"/>
            <a:ext cx="429397" cy="3982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itchFamily="18" charset="0"/>
              </a:rPr>
              <a:t>3</a:t>
            </a:r>
            <a:endParaRPr lang="vi-VN" sz="2400" b="1" dirty="0">
              <a:cs typeface="Times New Roman" pitchFamily="18" charset="0"/>
            </a:endParaRPr>
          </a:p>
        </p:txBody>
      </p:sp>
      <p:sp>
        <p:nvSpPr>
          <p:cNvPr id="23" name="Flowchart: Terminator 22">
            <a:extLst>
              <a:ext uri="{FF2B5EF4-FFF2-40B4-BE49-F238E27FC236}">
                <a16:creationId xmlns:a16="http://schemas.microsoft.com/office/drawing/2014/main" id="{FC49BD87-3CD9-46AA-8762-C9E0A5F724C0}"/>
              </a:ext>
            </a:extLst>
          </p:cNvPr>
          <p:cNvSpPr/>
          <p:nvPr/>
        </p:nvSpPr>
        <p:spPr>
          <a:xfrm>
            <a:off x="1010650" y="460512"/>
            <a:ext cx="2950595" cy="584775"/>
          </a:xfrm>
          <a:prstGeom prst="flowChartTerminator">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ĐỌC ĐOẠN</a:t>
            </a:r>
          </a:p>
        </p:txBody>
      </p:sp>
      <p:sp>
        <p:nvSpPr>
          <p:cNvPr id="33" name="Flowchart: Terminator 32">
            <a:extLst>
              <a:ext uri="{FF2B5EF4-FFF2-40B4-BE49-F238E27FC236}">
                <a16:creationId xmlns:a16="http://schemas.microsoft.com/office/drawing/2014/main" id="{0598F714-EBB0-4812-A3DA-3F078C9679FA}"/>
              </a:ext>
            </a:extLst>
          </p:cNvPr>
          <p:cNvSpPr/>
          <p:nvPr/>
        </p:nvSpPr>
        <p:spPr>
          <a:xfrm>
            <a:off x="398206" y="492416"/>
            <a:ext cx="3907884" cy="584775"/>
          </a:xfrm>
          <a:prstGeom prst="flowChartTerminator">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cs typeface="Times New Roman" panose="02020603050405020304" pitchFamily="18" charset="0"/>
              </a:rPr>
              <a:t>ĐỌC TOÀN BÀI</a:t>
            </a:r>
            <a:endParaRPr lang="en-US" sz="2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619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500"/>
                            </p:stCondLst>
                            <p:childTnLst>
                              <p:par>
                                <p:cTn id="43" presetID="14" presetClass="exit" presetSubtype="10" fill="hold" grpId="1" nodeType="afterEffect">
                                  <p:stCondLst>
                                    <p:cond delay="0"/>
                                  </p:stCondLst>
                                  <p:childTnLst>
                                    <p:animEffect transition="out" filter="randombar(horizontal)">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Picture 2" descr="4f942a9486ec68153575dc78a42d480b.png"/>
          <p:cNvPicPr>
            <a:picLocks noChangeAspect="1"/>
          </p:cNvPicPr>
          <p:nvPr/>
        </p:nvPicPr>
        <p:blipFill>
          <a:blip r:embed="rId3" cstate="print"/>
          <a:stretch>
            <a:fillRect/>
          </a:stretch>
        </p:blipFill>
        <p:spPr>
          <a:xfrm>
            <a:off x="3126454" y="3415942"/>
            <a:ext cx="3721148" cy="2765718"/>
          </a:xfrm>
          <a:prstGeom prst="rect">
            <a:avLst/>
          </a:prstGeom>
        </p:spPr>
      </p:pic>
      <p:sp>
        <p:nvSpPr>
          <p:cNvPr id="4" name="Cloud 3"/>
          <p:cNvSpPr/>
          <p:nvPr/>
        </p:nvSpPr>
        <p:spPr>
          <a:xfrm>
            <a:off x="4507078" y="973394"/>
            <a:ext cx="6958227" cy="342671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latin typeface="UTM Avo"/>
                <a:cs typeface="Times New Roman" pitchFamily="18" charset="0"/>
              </a:rPr>
              <a:t>Đến</a:t>
            </a:r>
            <a:r>
              <a:rPr lang="en-US" sz="3600" dirty="0">
                <a:latin typeface="UTM Avo"/>
                <a:cs typeface="Times New Roman" pitchFamily="18" charset="0"/>
              </a:rPr>
              <a:t> </a:t>
            </a:r>
            <a:r>
              <a:rPr lang="en-US" sz="3600" dirty="0" err="1">
                <a:latin typeface="UTM Avo"/>
                <a:cs typeface="Times New Roman" pitchFamily="18" charset="0"/>
              </a:rPr>
              <a:t>giờ</a:t>
            </a:r>
            <a:r>
              <a:rPr lang="en-US" sz="3600" dirty="0">
                <a:latin typeface="UTM Avo"/>
                <a:cs typeface="Times New Roman" pitchFamily="18" charset="0"/>
              </a:rPr>
              <a:t> </a:t>
            </a:r>
            <a:r>
              <a:rPr lang="en-US" sz="3600" dirty="0" err="1">
                <a:latin typeface="UTM Avo"/>
                <a:cs typeface="Times New Roman" pitchFamily="18" charset="0"/>
              </a:rPr>
              <a:t>câu</a:t>
            </a:r>
            <a:r>
              <a:rPr lang="en-US" sz="3600" dirty="0">
                <a:latin typeface="UTM Avo"/>
                <a:cs typeface="Times New Roman" pitchFamily="18" charset="0"/>
              </a:rPr>
              <a:t> </a:t>
            </a:r>
            <a:r>
              <a:rPr lang="en-US" sz="3600" dirty="0" err="1">
                <a:latin typeface="UTM Avo"/>
                <a:cs typeface="Times New Roman" pitchFamily="18" charset="0"/>
              </a:rPr>
              <a:t>cá</a:t>
            </a:r>
            <a:r>
              <a:rPr lang="en-US" sz="3600" dirty="0">
                <a:latin typeface="UTM Avo"/>
                <a:cs typeface="Times New Roman" pitchFamily="18" charset="0"/>
              </a:rPr>
              <a:t> </a:t>
            </a:r>
            <a:r>
              <a:rPr lang="en-US" sz="3600" dirty="0" err="1">
                <a:latin typeface="UTM Avo"/>
                <a:cs typeface="Times New Roman" pitchFamily="18" charset="0"/>
              </a:rPr>
              <a:t>rồi</a:t>
            </a:r>
            <a:r>
              <a:rPr lang="en-US" sz="3600" dirty="0">
                <a:latin typeface="UTM Avo"/>
                <a:cs typeface="Times New Roman" pitchFamily="18" charset="0"/>
              </a:rPr>
              <a:t>. </a:t>
            </a:r>
            <a:r>
              <a:rPr lang="en-US" sz="3600" dirty="0" err="1">
                <a:latin typeface="UTM Avo"/>
                <a:cs typeface="Times New Roman" pitchFamily="18" charset="0"/>
              </a:rPr>
              <a:t>Các</a:t>
            </a:r>
            <a:r>
              <a:rPr lang="en-US" sz="3600" dirty="0">
                <a:latin typeface="UTM Avo"/>
                <a:cs typeface="Times New Roman" pitchFamily="18" charset="0"/>
              </a:rPr>
              <a:t> </a:t>
            </a:r>
            <a:r>
              <a:rPr lang="en-US" sz="3600" dirty="0" err="1">
                <a:latin typeface="UTM Avo"/>
                <a:cs typeface="Times New Roman" pitchFamily="18" charset="0"/>
              </a:rPr>
              <a:t>cháu</a:t>
            </a:r>
            <a:r>
              <a:rPr lang="en-US" sz="3600" dirty="0">
                <a:latin typeface="UTM Avo"/>
                <a:cs typeface="Times New Roman" pitchFamily="18" charset="0"/>
              </a:rPr>
              <a:t> </a:t>
            </a:r>
            <a:r>
              <a:rPr lang="en-US" sz="3600" dirty="0" err="1">
                <a:latin typeface="UTM Avo"/>
                <a:cs typeface="Times New Roman" pitchFamily="18" charset="0"/>
              </a:rPr>
              <a:t>giúp</a:t>
            </a:r>
            <a:r>
              <a:rPr lang="en-US" sz="3600" dirty="0">
                <a:latin typeface="UTM Avo"/>
                <a:cs typeface="Times New Roman" pitchFamily="18" charset="0"/>
              </a:rPr>
              <a:t> </a:t>
            </a:r>
            <a:r>
              <a:rPr lang="en-US" sz="3600" dirty="0" err="1">
                <a:latin typeface="UTM Avo"/>
                <a:cs typeface="Times New Roman" pitchFamily="18" charset="0"/>
              </a:rPr>
              <a:t>ông</a:t>
            </a:r>
            <a:r>
              <a:rPr lang="en-US" sz="3600" dirty="0">
                <a:latin typeface="UTM Avo"/>
                <a:cs typeface="Times New Roman" pitchFamily="18" charset="0"/>
              </a:rPr>
              <a:t> </a:t>
            </a:r>
            <a:r>
              <a:rPr lang="en-US" sz="3600" dirty="0" err="1">
                <a:latin typeface="UTM Avo"/>
                <a:cs typeface="Times New Roman" pitchFamily="18" charset="0"/>
              </a:rPr>
              <a:t>nhé</a:t>
            </a:r>
            <a:r>
              <a:rPr lang="en-US" sz="3600" dirty="0">
                <a:latin typeface="UTM Avo"/>
                <a:cs typeface="Times New Roman" pitchFamily="18" charset="0"/>
              </a:rPr>
              <a:t> ^^</a:t>
            </a:r>
          </a:p>
          <a:p>
            <a:pPr algn="ctr"/>
            <a:r>
              <a:rPr lang="en-US" sz="6000" b="1" cap="all" dirty="0">
                <a:ln w="9000" cmpd="sng">
                  <a:noFill/>
                  <a:prstDash val="solid"/>
                </a:ln>
                <a:solidFill>
                  <a:srgbClr val="FF0000"/>
                </a:solidFill>
                <a:effectLst>
                  <a:reflection blurRad="12700" stA="28000" endPos="45000" dist="1000" dir="5400000" sy="-100000" algn="bl" rotWithShape="0"/>
                </a:effectLst>
                <a:latin typeface="UTM Avo" panose="02040603050506020204" pitchFamily="18" charset="0"/>
                <a:cs typeface="Times New Roman" pitchFamily="18" charset="0"/>
              </a:rPr>
              <a:t>play</a:t>
            </a:r>
            <a:endParaRPr lang="en-US" sz="6000" dirty="0">
              <a:ln w="9000" cmpd="sng">
                <a:noFill/>
                <a:prstDash val="solid"/>
              </a:ln>
              <a:solidFill>
                <a:srgbClr val="FF0000"/>
              </a:solidFill>
              <a:latin typeface="UTM Avo" panose="02040603050506020204" pitchFamily="18" charset="0"/>
              <a:cs typeface="Times New Roman" pitchFamily="18" charset="0"/>
            </a:endParaRPr>
          </a:p>
        </p:txBody>
      </p:sp>
      <p:sp>
        <p:nvSpPr>
          <p:cNvPr id="5" name="Rounded Rectangle 4"/>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7" name="Picture 6">
            <a:extLst>
              <a:ext uri="{FF2B5EF4-FFF2-40B4-BE49-F238E27FC236}">
                <a16:creationId xmlns:a16="http://schemas.microsoft.com/office/drawing/2014/main" id="{A008E075-796F-4C79-AA31-75E7711B8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1707549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1.56742E-6 L 0.87135 -1.56742E-6 " pathEditMode="relative" rAng="0" ptsTypes="AA">
                                      <p:cBhvr>
                                        <p:cTn id="6" dur="5000" fill="hold"/>
                                        <p:tgtEl>
                                          <p:spTgt spid="3"/>
                                        </p:tgtEl>
                                        <p:attrNameLst>
                                          <p:attrName>ppt_x</p:attrName>
                                          <p:attrName>ppt_y</p:attrName>
                                        </p:attrNameLst>
                                      </p:cBhvr>
                                      <p:rCtr x="43559" y="0"/>
                                    </p:animMotion>
                                  </p:childTnLst>
                                </p:cTn>
                              </p:par>
                              <p:par>
                                <p:cTn id="7" presetID="42" presetClass="exit" presetSubtype="0" fill="hold" grpId="0" nodeType="withEffect">
                                  <p:stCondLst>
                                    <p:cond delay="0"/>
                                  </p:stCondLst>
                                  <p:childTnLst>
                                    <p:animEffect transition="out" filter="fade">
                                      <p:cBhvr>
                                        <p:cTn id="8" dur="1000"/>
                                        <p:tgtEl>
                                          <p:spTgt spid="4"/>
                                        </p:tgtEl>
                                      </p:cBhvr>
                                    </p:animEffect>
                                    <p:anim calcmode="lin" valueType="num">
                                      <p:cBhvr>
                                        <p:cTn id="9" dur="1000"/>
                                        <p:tgtEl>
                                          <p:spTgt spid="4"/>
                                        </p:tgtEl>
                                        <p:attrNameLst>
                                          <p:attrName>ppt_x</p:attrName>
                                        </p:attrNameLst>
                                      </p:cBhvr>
                                      <p:tavLst>
                                        <p:tav tm="0">
                                          <p:val>
                                            <p:strVal val="ppt_x"/>
                                          </p:val>
                                        </p:tav>
                                        <p:tav tm="100000">
                                          <p:val>
                                            <p:strVal val="ppt_x"/>
                                          </p:val>
                                        </p:tav>
                                      </p:tavLst>
                                    </p:anim>
                                    <p:anim calcmode="lin" valueType="num">
                                      <p:cBhvr>
                                        <p:cTn id="10" dur="1000"/>
                                        <p:tgtEl>
                                          <p:spTgt spid="4"/>
                                        </p:tgtEl>
                                        <p:attrNameLst>
                                          <p:attrName>ppt_y</p:attrName>
                                        </p:attrNameLst>
                                      </p:cBhvr>
                                      <p:tavLst>
                                        <p:tav tm="0">
                                          <p:val>
                                            <p:strVal val="ppt_y"/>
                                          </p:val>
                                        </p:tav>
                                        <p:tav tm="100000">
                                          <p:val>
                                            <p:strVal val="ppt_y+.1"/>
                                          </p:val>
                                        </p:tav>
                                      </p:tavLst>
                                    </p:anim>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47" name="Picture 46" descr="4f942a9486ec68153575dc78a42d480b.png"/>
          <p:cNvPicPr>
            <a:picLocks noChangeAspect="1"/>
          </p:cNvPicPr>
          <p:nvPr/>
        </p:nvPicPr>
        <p:blipFill>
          <a:blip r:embed="rId6" cstate="print"/>
          <a:stretch>
            <a:fillRect/>
          </a:stretch>
        </p:blipFill>
        <p:spPr>
          <a:xfrm>
            <a:off x="6048322" y="3289923"/>
            <a:ext cx="3107094" cy="2819400"/>
          </a:xfrm>
          <a:prstGeom prst="rect">
            <a:avLst/>
          </a:prstGeom>
        </p:spPr>
      </p:pic>
      <p:pic>
        <p:nvPicPr>
          <p:cNvPr id="24" name="Picture 23" descr="4f942a9486ec68153575dc78a42d480b.png"/>
          <p:cNvPicPr>
            <a:picLocks noChangeAspect="1"/>
          </p:cNvPicPr>
          <p:nvPr/>
        </p:nvPicPr>
        <p:blipFill>
          <a:blip r:embed="rId6" cstate="print"/>
          <a:stretch>
            <a:fillRect/>
          </a:stretch>
        </p:blipFill>
        <p:spPr>
          <a:xfrm>
            <a:off x="-778862" y="3369331"/>
            <a:ext cx="3107094" cy="2819400"/>
          </a:xfrm>
          <a:prstGeom prst="rect">
            <a:avLst/>
          </a:prstGeom>
        </p:spPr>
      </p:pic>
      <p:pic>
        <p:nvPicPr>
          <p:cNvPr id="25" name="Picture 24" descr="e324d9d037662d64fc16b51b9bfbdbac.png"/>
          <p:cNvPicPr>
            <a:picLocks noChangeAspect="1"/>
          </p:cNvPicPr>
          <p:nvPr/>
        </p:nvPicPr>
        <p:blipFill>
          <a:blip r:embed="rId7" cstate="print"/>
          <a:stretch>
            <a:fillRect/>
          </a:stretch>
        </p:blipFill>
        <p:spPr>
          <a:xfrm>
            <a:off x="1908951" y="5351430"/>
            <a:ext cx="1536048" cy="1658932"/>
          </a:xfrm>
          <a:prstGeom prst="rect">
            <a:avLst/>
          </a:prstGeom>
        </p:spPr>
      </p:pic>
      <p:pic>
        <p:nvPicPr>
          <p:cNvPr id="26" name="Picture 25" descr="e324d9d037662d64fc16b51b9bfbdbac.png"/>
          <p:cNvPicPr>
            <a:picLocks noChangeAspect="1"/>
          </p:cNvPicPr>
          <p:nvPr/>
        </p:nvPicPr>
        <p:blipFill>
          <a:blip r:embed="rId8" cstate="print"/>
          <a:stretch>
            <a:fillRect/>
          </a:stretch>
        </p:blipFill>
        <p:spPr>
          <a:xfrm>
            <a:off x="6419509" y="5596117"/>
            <a:ext cx="1536048" cy="1550960"/>
          </a:xfrm>
          <a:prstGeom prst="rect">
            <a:avLst/>
          </a:prstGeom>
        </p:spPr>
      </p:pic>
      <p:pic>
        <p:nvPicPr>
          <p:cNvPr id="27" name="Picture 26" descr="e324d9d037662d64fc16b51b9bfbdbac.png"/>
          <p:cNvPicPr>
            <a:picLocks noChangeAspect="1"/>
          </p:cNvPicPr>
          <p:nvPr/>
        </p:nvPicPr>
        <p:blipFill>
          <a:blip r:embed="rId9" cstate="print"/>
          <a:stretch>
            <a:fillRect/>
          </a:stretch>
        </p:blipFill>
        <p:spPr>
          <a:xfrm>
            <a:off x="8781727" y="5654012"/>
            <a:ext cx="1460429" cy="1474607"/>
          </a:xfrm>
          <a:prstGeom prst="rect">
            <a:avLst/>
          </a:prstGeom>
        </p:spPr>
      </p:pic>
      <p:pic>
        <p:nvPicPr>
          <p:cNvPr id="28" name="Picture 27" descr="e324d9d037662d64fc16b51b9bfbdbac.png"/>
          <p:cNvPicPr>
            <a:picLocks noChangeAspect="1"/>
          </p:cNvPicPr>
          <p:nvPr/>
        </p:nvPicPr>
        <p:blipFill>
          <a:blip r:embed="rId8" cstate="print"/>
          <a:stretch>
            <a:fillRect/>
          </a:stretch>
        </p:blipFill>
        <p:spPr>
          <a:xfrm>
            <a:off x="4214220" y="5564293"/>
            <a:ext cx="1536048" cy="1550960"/>
          </a:xfrm>
          <a:prstGeom prst="rect">
            <a:avLst/>
          </a:prstGeom>
        </p:spPr>
      </p:pic>
      <p:pic>
        <p:nvPicPr>
          <p:cNvPr id="29" name="Picture 28" descr="e86f050d219b5585368f7ef298c00175.png"/>
          <p:cNvPicPr>
            <a:picLocks noChangeAspect="1"/>
          </p:cNvPicPr>
          <p:nvPr/>
        </p:nvPicPr>
        <p:blipFill>
          <a:blip r:embed="rId10" cstate="print"/>
          <a:stretch>
            <a:fillRect/>
          </a:stretch>
        </p:blipFill>
        <p:spPr>
          <a:xfrm>
            <a:off x="8903965" y="5257911"/>
            <a:ext cx="1413164" cy="1413164"/>
          </a:xfrm>
          <a:prstGeom prst="rect">
            <a:avLst/>
          </a:prstGeom>
        </p:spPr>
      </p:pic>
      <p:sp>
        <p:nvSpPr>
          <p:cNvPr id="31" name="TextBox 30"/>
          <p:cNvSpPr txBox="1"/>
          <p:nvPr/>
        </p:nvSpPr>
        <p:spPr>
          <a:xfrm>
            <a:off x="9112685" y="5631556"/>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32" name="Rectangle 31"/>
          <p:cNvSpPr/>
          <p:nvPr/>
        </p:nvSpPr>
        <p:spPr>
          <a:xfrm>
            <a:off x="6673755" y="3549828"/>
            <a:ext cx="5127320"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D) </a:t>
            </a:r>
            <a:r>
              <a:rPr lang="en-US" sz="4000" b="1" err="1">
                <a:solidFill>
                  <a:srgbClr val="0000FF"/>
                </a:solidFill>
                <a:latin typeface="Times New Roman" pitchFamily="18" charset="0"/>
                <a:cs typeface="Times New Roman" pitchFamily="18" charset="0"/>
              </a:rPr>
              <a:t>Bạn</a:t>
            </a:r>
            <a:r>
              <a:rPr lang="en-US" sz="4000" b="1">
                <a:solidFill>
                  <a:srgbClr val="0000FF"/>
                </a:solidFill>
                <a:latin typeface="Times New Roman" pitchFamily="18" charset="0"/>
                <a:cs typeface="Times New Roman" pitchFamily="18" charset="0"/>
              </a:rPr>
              <a:t> nhỏ lau nhà.</a:t>
            </a:r>
            <a:endParaRPr lang="en-US" sz="4000" b="1" dirty="0">
              <a:solidFill>
                <a:srgbClr val="0000FF"/>
              </a:solidFill>
              <a:latin typeface="Times New Roman" pitchFamily="18" charset="0"/>
              <a:cs typeface="Times New Roman" pitchFamily="18" charset="0"/>
            </a:endParaRPr>
          </a:p>
        </p:txBody>
      </p:sp>
      <p:sp>
        <p:nvSpPr>
          <p:cNvPr id="33" name="Rectangle 32"/>
          <p:cNvSpPr/>
          <p:nvPr/>
        </p:nvSpPr>
        <p:spPr>
          <a:xfrm>
            <a:off x="96090" y="1893828"/>
            <a:ext cx="6119180" cy="123368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A) </a:t>
            </a:r>
            <a:r>
              <a:rPr lang="en-US" sz="4000" b="1" dirty="0" err="1">
                <a:solidFill>
                  <a:srgbClr val="0000FF"/>
                </a:solidFill>
                <a:latin typeface="Times New Roman" pitchFamily="18" charset="0"/>
                <a:cs typeface="Times New Roman" pitchFamily="18" charset="0"/>
              </a:rPr>
              <a:t>Bạn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nhỏ</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nấu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bữa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đầu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tiên</a:t>
            </a:r>
            <a:r>
              <a:rPr lang="en-US" sz="4000" b="1" dirty="0">
                <a:solidFill>
                  <a:srgbClr val="0000FF"/>
                </a:solidFill>
                <a:latin typeface="Times New Roman" pitchFamily="18" charset="0"/>
                <a:cs typeface="Times New Roman" pitchFamily="18" charset="0"/>
              </a:rPr>
              <a:t>.</a:t>
            </a:r>
          </a:p>
        </p:txBody>
      </p:sp>
      <p:sp>
        <p:nvSpPr>
          <p:cNvPr id="34" name="Rectangle 33"/>
          <p:cNvSpPr/>
          <p:nvPr/>
        </p:nvSpPr>
        <p:spPr>
          <a:xfrm>
            <a:off x="113265" y="3595748"/>
            <a:ext cx="6102005" cy="8725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C) </a:t>
            </a:r>
            <a:r>
              <a:rPr lang="en-US" sz="4000" b="1" dirty="0" err="1">
                <a:solidFill>
                  <a:srgbClr val="0000FF"/>
                </a:solidFill>
                <a:latin typeface="Times New Roman" pitchFamily="18" charset="0"/>
                <a:cs typeface="Times New Roman" pitchFamily="18" charset="0"/>
              </a:rPr>
              <a:t>Bạn</a:t>
            </a:r>
            <a:r>
              <a:rPr lang="en-US" sz="4000" b="1" dirty="0">
                <a:solidFill>
                  <a:srgbClr val="0000FF"/>
                </a:solidFill>
                <a:latin typeface="Times New Roman" pitchFamily="18" charset="0"/>
                <a:cs typeface="Times New Roman" pitchFamily="18" charset="0"/>
              </a:rPr>
              <a:t> </a:t>
            </a:r>
            <a:r>
              <a:rPr lang="en-US" sz="4000" b="1" err="1">
                <a:solidFill>
                  <a:srgbClr val="0000FF"/>
                </a:solidFill>
                <a:latin typeface="Times New Roman" pitchFamily="18" charset="0"/>
                <a:cs typeface="Times New Roman" pitchFamily="18" charset="0"/>
              </a:rPr>
              <a:t>nhỏ</a:t>
            </a:r>
            <a:r>
              <a:rPr lang="en-US" sz="4000" b="1">
                <a:solidFill>
                  <a:srgbClr val="0000FF"/>
                </a:solidFill>
                <a:latin typeface="Times New Roman" pitchFamily="18" charset="0"/>
                <a:cs typeface="Times New Roman" pitchFamily="18" charset="0"/>
              </a:rPr>
              <a:t> rửa bát.</a:t>
            </a:r>
            <a:endParaRPr lang="en-US" sz="4000" b="1" dirty="0">
              <a:solidFill>
                <a:srgbClr val="0000FF"/>
              </a:solidFill>
              <a:latin typeface="Times New Roman" pitchFamily="18" charset="0"/>
              <a:cs typeface="Times New Roman" pitchFamily="18" charset="0"/>
            </a:endParaRPr>
          </a:p>
        </p:txBody>
      </p:sp>
      <p:sp>
        <p:nvSpPr>
          <p:cNvPr id="35" name="Rectangle 34"/>
          <p:cNvSpPr/>
          <p:nvPr/>
        </p:nvSpPr>
        <p:spPr>
          <a:xfrm>
            <a:off x="6646334" y="1893828"/>
            <a:ext cx="5154741" cy="8849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B) </a:t>
            </a:r>
            <a:r>
              <a:rPr lang="en-US" sz="4000" b="1" dirty="0" err="1">
                <a:solidFill>
                  <a:srgbClr val="0000FF"/>
                </a:solidFill>
                <a:latin typeface="Times New Roman" pitchFamily="18" charset="0"/>
                <a:cs typeface="Times New Roman" pitchFamily="18" charset="0"/>
              </a:rPr>
              <a:t>Bạn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nhỏ</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nấu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canh</a:t>
            </a:r>
            <a:r>
              <a:rPr lang="en-US" sz="4000" b="1" dirty="0">
                <a:solidFill>
                  <a:srgbClr val="0000FF"/>
                </a:solidFill>
                <a:latin typeface="Times New Roman" pitchFamily="18" charset="0"/>
                <a:cs typeface="Times New Roman" pitchFamily="18" charset="0"/>
              </a:rPr>
              <a:t>.</a:t>
            </a:r>
          </a:p>
        </p:txBody>
      </p:sp>
      <p:pic>
        <p:nvPicPr>
          <p:cNvPr id="36" name="Picture 35" descr="e86f050d219b5585368f7ef298c00175.png"/>
          <p:cNvPicPr>
            <a:picLocks noChangeAspect="1"/>
          </p:cNvPicPr>
          <p:nvPr/>
        </p:nvPicPr>
        <p:blipFill>
          <a:blip r:embed="rId11" cstate="print"/>
          <a:stretch>
            <a:fillRect/>
          </a:stretch>
        </p:blipFill>
        <p:spPr>
          <a:xfrm>
            <a:off x="4214220" y="5103511"/>
            <a:ext cx="1597490" cy="1536048"/>
          </a:xfrm>
          <a:prstGeom prst="rect">
            <a:avLst/>
          </a:prstGeom>
        </p:spPr>
      </p:pic>
      <p:sp>
        <p:nvSpPr>
          <p:cNvPr id="37" name="TextBox 36"/>
          <p:cNvSpPr txBox="1"/>
          <p:nvPr/>
        </p:nvSpPr>
        <p:spPr>
          <a:xfrm>
            <a:off x="4507396" y="5548369"/>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39" name="Picture 38" descr="e86f050d219b5585368f7ef298c00175.png"/>
          <p:cNvPicPr>
            <a:picLocks noChangeAspect="1"/>
          </p:cNvPicPr>
          <p:nvPr/>
        </p:nvPicPr>
        <p:blipFill>
          <a:blip r:embed="rId12" cstate="print"/>
          <a:stretch>
            <a:fillRect/>
          </a:stretch>
        </p:blipFill>
        <p:spPr>
          <a:xfrm>
            <a:off x="6646334" y="5238356"/>
            <a:ext cx="1351722" cy="1413164"/>
          </a:xfrm>
          <a:prstGeom prst="rect">
            <a:avLst/>
          </a:prstGeom>
        </p:spPr>
      </p:pic>
      <p:sp>
        <p:nvSpPr>
          <p:cNvPr id="40" name="TextBox 39"/>
          <p:cNvSpPr txBox="1"/>
          <p:nvPr/>
        </p:nvSpPr>
        <p:spPr>
          <a:xfrm>
            <a:off x="6844394" y="5633905"/>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43" name="Rectangle 42"/>
          <p:cNvSpPr/>
          <p:nvPr/>
        </p:nvSpPr>
        <p:spPr>
          <a:xfrm>
            <a:off x="4436200" y="554836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44" name="Rectangle 43"/>
          <p:cNvSpPr/>
          <p:nvPr/>
        </p:nvSpPr>
        <p:spPr>
          <a:xfrm>
            <a:off x="9050812" y="560379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45" name="Rectangle 44"/>
          <p:cNvSpPr/>
          <p:nvPr/>
        </p:nvSpPr>
        <p:spPr>
          <a:xfrm>
            <a:off x="6750633" y="5625957"/>
            <a:ext cx="885623"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46" name="Picture 45" descr="ca.png"/>
          <p:cNvPicPr>
            <a:picLocks noChangeAspect="1"/>
          </p:cNvPicPr>
          <p:nvPr/>
        </p:nvPicPr>
        <p:blipFill>
          <a:blip r:embed="rId13" cstate="print"/>
          <a:stretch>
            <a:fillRect/>
          </a:stretch>
        </p:blipFill>
        <p:spPr>
          <a:xfrm>
            <a:off x="2370286" y="5674174"/>
            <a:ext cx="533400" cy="473671"/>
          </a:xfrm>
          <a:prstGeom prst="rect">
            <a:avLst/>
          </a:prstGeom>
        </p:spPr>
      </p:pic>
      <p:pic>
        <p:nvPicPr>
          <p:cNvPr id="41" name="Picture 40" descr="e86f050d219b5585368f7ef298c00175.png"/>
          <p:cNvPicPr>
            <a:picLocks noChangeAspect="1"/>
          </p:cNvPicPr>
          <p:nvPr/>
        </p:nvPicPr>
        <p:blipFill>
          <a:blip r:embed="rId14" cstate="print"/>
          <a:stretch>
            <a:fillRect/>
          </a:stretch>
        </p:blipFill>
        <p:spPr>
          <a:xfrm>
            <a:off x="1993026" y="5106404"/>
            <a:ext cx="1413164" cy="1351722"/>
          </a:xfrm>
          <a:prstGeom prst="rect">
            <a:avLst/>
          </a:prstGeom>
        </p:spPr>
      </p:pic>
      <p:sp>
        <p:nvSpPr>
          <p:cNvPr id="42" name="TextBox 41"/>
          <p:cNvSpPr txBox="1"/>
          <p:nvPr/>
        </p:nvSpPr>
        <p:spPr>
          <a:xfrm>
            <a:off x="2228252" y="5446936"/>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sp>
        <p:nvSpPr>
          <p:cNvPr id="38" name="Rounded Rectangle 37"/>
          <p:cNvSpPr/>
          <p:nvPr/>
        </p:nvSpPr>
        <p:spPr>
          <a:xfrm>
            <a:off x="11090804" y="159087"/>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8" name="Rectangle 47">
            <a:extLst>
              <a:ext uri="{FF2B5EF4-FFF2-40B4-BE49-F238E27FC236}">
                <a16:creationId xmlns:a16="http://schemas.microsoft.com/office/drawing/2014/main" id="{7328C476-D678-4B22-B8A8-09D9708F0E76}"/>
              </a:ext>
            </a:extLst>
          </p:cNvPr>
          <p:cNvSpPr/>
          <p:nvPr/>
        </p:nvSpPr>
        <p:spPr>
          <a:xfrm>
            <a:off x="263363" y="127732"/>
            <a:ext cx="11441956" cy="12735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4000" b="1" smtClean="0">
                <a:solidFill>
                  <a:schemeClr val="tx1"/>
                </a:solidFill>
                <a:latin typeface="Times New Roman" pitchFamily="18" charset="0"/>
                <a:cs typeface="Times New Roman" pitchFamily="18" charset="0"/>
              </a:rPr>
              <a:t>     Trong </a:t>
            </a:r>
            <a:r>
              <a:rPr lang="en-US" sz="4000" b="1" dirty="0" err="1">
                <a:solidFill>
                  <a:schemeClr val="tx1"/>
                </a:solidFill>
                <a:latin typeface="Times New Roman" pitchFamily="18" charset="0"/>
                <a:cs typeface="Times New Roman" pitchFamily="18" charset="0"/>
              </a:rPr>
              <a:t>bài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thơ</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Nấu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bữa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cơm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đầu</a:t>
            </a:r>
            <a:r>
              <a:rPr lang="en-US" sz="4000" b="1" dirty="0">
                <a:solidFill>
                  <a:schemeClr val="tx1"/>
                </a:solidFill>
                <a:latin typeface="Times New Roman" pitchFamily="18" charset="0"/>
                <a:cs typeface="Times New Roman" pitchFamily="18" charset="0"/>
              </a:rPr>
              <a:t> </a:t>
            </a:r>
            <a:r>
              <a:rPr lang="en-US" sz="4000" b="1" err="1">
                <a:solidFill>
                  <a:schemeClr val="tx1"/>
                </a:solidFill>
                <a:latin typeface="Times New Roman" pitchFamily="18" charset="0"/>
                <a:cs typeface="Times New Roman" pitchFamily="18" charset="0"/>
              </a:rPr>
              <a:t>tiên</a:t>
            </a:r>
            <a:r>
              <a:rPr lang="en-US" sz="4000" b="1" smtClean="0">
                <a:solidFill>
                  <a:schemeClr val="tx1"/>
                </a:solidFill>
                <a:latin typeface="Times New Roman" pitchFamily="18" charset="0"/>
                <a:cs typeface="Times New Roman" pitchFamily="18" charset="0"/>
              </a:rPr>
              <a:t>”, bạn </a:t>
            </a:r>
            <a:r>
              <a:rPr lang="en-US" sz="4000" b="1" dirty="0" err="1">
                <a:solidFill>
                  <a:schemeClr val="tx1"/>
                </a:solidFill>
                <a:latin typeface="Times New Roman" pitchFamily="18" charset="0"/>
                <a:cs typeface="Times New Roman" pitchFamily="18" charset="0"/>
              </a:rPr>
              <a:t>nhỏ</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trong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bài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thơ</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làm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việc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gì</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Chọn</a:t>
            </a:r>
            <a:r>
              <a:rPr lang="en-US" sz="4000" b="1" dirty="0">
                <a:solidFill>
                  <a:schemeClr val="tx1"/>
                </a:solidFill>
                <a:latin typeface="Times New Roman" pitchFamily="18" charset="0"/>
                <a:cs typeface="Times New Roman" pitchFamily="18" charset="0"/>
              </a:rPr>
              <a:t> ý </a:t>
            </a:r>
            <a:r>
              <a:rPr lang="en-US" sz="4000" b="1" dirty="0" err="1">
                <a:solidFill>
                  <a:schemeClr val="tx1"/>
                </a:solidFill>
                <a:latin typeface="Times New Roman" pitchFamily="18" charset="0"/>
                <a:cs typeface="Times New Roman" pitchFamily="18" charset="0"/>
              </a:rPr>
              <a:t>đúng</a:t>
            </a:r>
            <a:r>
              <a:rPr lang="en-US" sz="4000" b="1"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86014E-8 7.40741E-7 L 0.56244 -0.01181 " pathEditMode="relative" rAng="0" ptsTypes="AA">
                                      <p:cBhvr>
                                        <p:cTn id="6" dur="2000" fill="hold"/>
                                        <p:tgtEl>
                                          <p:spTgt spid="24"/>
                                        </p:tgtEl>
                                        <p:attrNameLst>
                                          <p:attrName>ppt_x</p:attrName>
                                          <p:attrName>ppt_y</p:attrName>
                                        </p:attrNameLst>
                                      </p:cBhvr>
                                      <p:rCtr x="28116" y="-602"/>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47" presetClass="exit" presetSubtype="0" fill="hold" grpId="0" nodeType="clickEffect">
                                  <p:stCondLst>
                                    <p:cond delay="0"/>
                                  </p:stCondLst>
                                  <p:childTnLst>
                                    <p:animEffect transition="out" filter="fade">
                                      <p:cBhvr>
                                        <p:cTn id="27" dur="1000"/>
                                        <p:tgtEl>
                                          <p:spTgt spid="42"/>
                                        </p:tgtEl>
                                      </p:cBhvr>
                                    </p:animEffect>
                                    <p:anim calcmode="lin" valueType="num">
                                      <p:cBhvr>
                                        <p:cTn id="28" dur="1000"/>
                                        <p:tgtEl>
                                          <p:spTgt spid="42"/>
                                        </p:tgtEl>
                                        <p:attrNameLst>
                                          <p:attrName>ppt_x</p:attrName>
                                        </p:attrNameLst>
                                      </p:cBhvr>
                                      <p:tavLst>
                                        <p:tav tm="0">
                                          <p:val>
                                            <p:strVal val="ppt_x"/>
                                          </p:val>
                                        </p:tav>
                                        <p:tav tm="100000">
                                          <p:val>
                                            <p:strVal val="ppt_x"/>
                                          </p:val>
                                        </p:tav>
                                      </p:tavLst>
                                    </p:anim>
                                    <p:anim calcmode="lin" valueType="num">
                                      <p:cBhvr>
                                        <p:cTn id="29" dur="1000"/>
                                        <p:tgtEl>
                                          <p:spTgt spid="42"/>
                                        </p:tgtEl>
                                        <p:attrNameLst>
                                          <p:attrName>ppt_y</p:attrName>
                                        </p:attrNameLst>
                                      </p:cBhvr>
                                      <p:tavLst>
                                        <p:tav tm="0">
                                          <p:val>
                                            <p:strVal val="ppt_y"/>
                                          </p:val>
                                        </p:tav>
                                        <p:tav tm="100000">
                                          <p:val>
                                            <p:strVal val="ppt_y-.1"/>
                                          </p:val>
                                        </p:tav>
                                      </p:tavLst>
                                    </p:anim>
                                    <p:set>
                                      <p:cBhvr>
                                        <p:cTn id="30"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dung .wav"/>
                                        </p:tgtEl>
                                      </p:cMediaNode>
                                    </p:audio>
                                  </p:subTnLst>
                                </p:cTn>
                              </p:par>
                              <p:par>
                                <p:cTn id="31" presetID="47" presetClass="exit" presetSubtype="0" fill="hold" nodeType="withEffect">
                                  <p:stCondLst>
                                    <p:cond delay="0"/>
                                  </p:stCondLst>
                                  <p:childTnLst>
                                    <p:animEffect transition="out" filter="fade">
                                      <p:cBhvr>
                                        <p:cTn id="32" dur="1000"/>
                                        <p:tgtEl>
                                          <p:spTgt spid="41"/>
                                        </p:tgtEl>
                                      </p:cBhvr>
                                    </p:animEffect>
                                    <p:anim calcmode="lin" valueType="num">
                                      <p:cBhvr>
                                        <p:cTn id="33" dur="1000"/>
                                        <p:tgtEl>
                                          <p:spTgt spid="41"/>
                                        </p:tgtEl>
                                        <p:attrNameLst>
                                          <p:attrName>ppt_x</p:attrName>
                                        </p:attrNameLst>
                                      </p:cBhvr>
                                      <p:tavLst>
                                        <p:tav tm="0">
                                          <p:val>
                                            <p:strVal val="ppt_x"/>
                                          </p:val>
                                        </p:tav>
                                        <p:tav tm="100000">
                                          <p:val>
                                            <p:strVal val="ppt_x"/>
                                          </p:val>
                                        </p:tav>
                                      </p:tavLst>
                                    </p:anim>
                                    <p:anim calcmode="lin" valueType="num">
                                      <p:cBhvr>
                                        <p:cTn id="34" dur="1000"/>
                                        <p:tgtEl>
                                          <p:spTgt spid="41"/>
                                        </p:tgtEl>
                                        <p:attrNameLst>
                                          <p:attrName>ppt_y</p:attrName>
                                        </p:attrNameLst>
                                      </p:cBhvr>
                                      <p:tavLst>
                                        <p:tav tm="0">
                                          <p:val>
                                            <p:strVal val="ppt_y"/>
                                          </p:val>
                                        </p:tav>
                                        <p:tav tm="100000">
                                          <p:val>
                                            <p:strVal val="ppt_y-.1"/>
                                          </p:val>
                                        </p:tav>
                                      </p:tavLst>
                                    </p:anim>
                                    <p:set>
                                      <p:cBhvr>
                                        <p:cTn id="35" dur="1" fill="hold">
                                          <p:stCondLst>
                                            <p:cond delay="999"/>
                                          </p:stCondLst>
                                        </p:cTn>
                                        <p:tgtEl>
                                          <p:spTgt spid="41"/>
                                        </p:tgtEl>
                                        <p:attrNameLst>
                                          <p:attrName>style.visibility</p:attrName>
                                        </p:attrNameLst>
                                      </p:cBhvr>
                                      <p:to>
                                        <p:strVal val="hidden"/>
                                      </p:to>
                                    </p:set>
                                  </p:childTnLst>
                                </p:cTn>
                              </p:par>
                            </p:childTnLst>
                          </p:cTn>
                        </p:par>
                        <p:par>
                          <p:cTn id="36" fill="hold">
                            <p:stCondLst>
                              <p:cond delay="1000"/>
                            </p:stCondLst>
                            <p:childTnLst>
                              <p:par>
                                <p:cTn id="37" presetID="0" presetClass="path" presetSubtype="0" accel="50000" decel="50000" fill="hold" nodeType="afterEffect">
                                  <p:stCondLst>
                                    <p:cond delay="0"/>
                                  </p:stCondLst>
                                  <p:childTnLst>
                                    <p:animMotion origin="layout" path="M -4.20628E-6 4.44444E-6 C 0.00313 -0.03797 0.00691 -0.07524 0.05665 -0.09653 C 0.10627 -0.11783 0.23311 -0.11922 0.29796 -0.12871 C 0.36268 -0.13866 0.42714 -0.14075 0.44485 -0.15625 C 0.46256 -0.172 0.41412 -0.21551 0.40331 -0.222 C 0.39237 -0.22709 0.38599 -0.21042 0.37974 -0.19283 " pathEditMode="relative" rAng="0" ptsTypes="AAAAAA">
                                      <p:cBhvr>
                                        <p:cTn id="38" dur="2000" fill="hold"/>
                                        <p:tgtEl>
                                          <p:spTgt spid="46"/>
                                        </p:tgtEl>
                                        <p:attrNameLst>
                                          <p:attrName>ppt_x</p:attrName>
                                          <p:attrName>ppt_y</p:attrName>
                                        </p:attrNameLst>
                                      </p:cBhvr>
                                      <p:rCtr x="22425" y="-11157"/>
                                    </p:animMotion>
                                  </p:childTnLst>
                                </p:cTn>
                              </p:par>
                            </p:childTnLst>
                          </p:cTn>
                        </p:par>
                        <p:par>
                          <p:cTn id="39" fill="hold">
                            <p:stCondLst>
                              <p:cond delay="3000"/>
                            </p:stCondLst>
                            <p:childTnLst>
                              <p:par>
                                <p:cTn id="40" presetID="47" presetClass="exit" presetSubtype="0" fill="hold" nodeType="afterEffect">
                                  <p:stCondLst>
                                    <p:cond delay="0"/>
                                  </p:stCondLst>
                                  <p:childTnLst>
                                    <p:animEffect transition="out" filter="fade">
                                      <p:cBhvr>
                                        <p:cTn id="41" dur="2000"/>
                                        <p:tgtEl>
                                          <p:spTgt spid="46"/>
                                        </p:tgtEl>
                                      </p:cBhvr>
                                    </p:animEffect>
                                    <p:anim calcmode="lin" valueType="num">
                                      <p:cBhvr>
                                        <p:cTn id="42" dur="2000"/>
                                        <p:tgtEl>
                                          <p:spTgt spid="46"/>
                                        </p:tgtEl>
                                        <p:attrNameLst>
                                          <p:attrName>ppt_x</p:attrName>
                                        </p:attrNameLst>
                                      </p:cBhvr>
                                      <p:tavLst>
                                        <p:tav tm="0">
                                          <p:val>
                                            <p:strVal val="ppt_x"/>
                                          </p:val>
                                        </p:tav>
                                        <p:tav tm="100000">
                                          <p:val>
                                            <p:strVal val="ppt_x"/>
                                          </p:val>
                                        </p:tav>
                                      </p:tavLst>
                                    </p:anim>
                                    <p:anim calcmode="lin" valueType="num">
                                      <p:cBhvr>
                                        <p:cTn id="43" dur="2000"/>
                                        <p:tgtEl>
                                          <p:spTgt spid="46"/>
                                        </p:tgtEl>
                                        <p:attrNameLst>
                                          <p:attrName>ppt_y</p:attrName>
                                        </p:attrNameLst>
                                      </p:cBhvr>
                                      <p:tavLst>
                                        <p:tav tm="0">
                                          <p:val>
                                            <p:strVal val="ppt_y"/>
                                          </p:val>
                                        </p:tav>
                                        <p:tav tm="100000">
                                          <p:val>
                                            <p:strVal val="ppt_y-.1"/>
                                          </p:val>
                                        </p:tav>
                                      </p:tavLst>
                                    </p:anim>
                                    <p:set>
                                      <p:cBhvr>
                                        <p:cTn id="44" dur="1" fill="hold">
                                          <p:stCondLst>
                                            <p:cond delay="1999"/>
                                          </p:stCondLst>
                                        </p:cTn>
                                        <p:tgtEl>
                                          <p:spTgt spid="46"/>
                                        </p:tgtEl>
                                        <p:attrNameLst>
                                          <p:attrName>style.visibility</p:attrName>
                                        </p:attrNameLst>
                                      </p:cBhvr>
                                      <p:to>
                                        <p:strVal val="hidden"/>
                                      </p:to>
                                    </p:set>
                                  </p:childTnLst>
                                </p:cTn>
                              </p:par>
                              <p:par>
                                <p:cTn id="45" presetID="1" presetClass="emph" presetSubtype="2" fill="hold" nodeType="withEffect">
                                  <p:stCondLst>
                                    <p:cond delay="0"/>
                                  </p:stCondLst>
                                  <p:childTnLst>
                                    <p:animClr clrSpc="rgb" dir="cw">
                                      <p:cBhvr>
                                        <p:cTn id="46" dur="2000" fill="hold"/>
                                        <p:tgtEl>
                                          <p:spTgt spid="33"/>
                                        </p:tgtEl>
                                        <p:attrNameLst>
                                          <p:attrName>fillcolor</p:attrName>
                                        </p:attrNameLst>
                                      </p:cBhvr>
                                      <p:to>
                                        <a:srgbClr val="5DD3FF"/>
                                      </p:to>
                                    </p:animClr>
                                    <p:set>
                                      <p:cBhvr>
                                        <p:cTn id="47" dur="2000" fill="hold"/>
                                        <p:tgtEl>
                                          <p:spTgt spid="33"/>
                                        </p:tgtEl>
                                        <p:attrNameLst>
                                          <p:attrName>fill.type</p:attrName>
                                        </p:attrNameLst>
                                      </p:cBhvr>
                                      <p:to>
                                        <p:strVal val="solid"/>
                                      </p:to>
                                    </p:set>
                                    <p:set>
                                      <p:cBhvr>
                                        <p:cTn id="48" dur="2000" fill="hold"/>
                                        <p:tgtEl>
                                          <p:spTgt spid="33"/>
                                        </p:tgtEl>
                                        <p:attrNameLst>
                                          <p:attrName>fill.on</p:attrName>
                                        </p:attrNameLst>
                                      </p:cBhvr>
                                      <p:to>
                                        <p:strVal val="true"/>
                                      </p:to>
                                    </p:set>
                                  </p:childTnLst>
                                </p:cTn>
                              </p:par>
                            </p:childTnLst>
                          </p:cTn>
                        </p:par>
                        <p:par>
                          <p:cTn id="49" fill="hold">
                            <p:stCondLst>
                              <p:cond delay="5000"/>
                            </p:stCondLst>
                            <p:childTnLst>
                              <p:par>
                                <p:cTn id="50" presetID="1"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par>
                                <p:cTn id="54" presetID="63" presetClass="path" presetSubtype="0" accel="50000" decel="50000" fill="hold" nodeType="withEffect">
                                  <p:stCondLst>
                                    <p:cond delay="0"/>
                                  </p:stCondLst>
                                  <p:childTnLst>
                                    <p:animMotion origin="layout" path="M 0.00247 -0.00024 L 0.75557 0.00717 " pathEditMode="relative" rAng="0" ptsTypes="AA">
                                      <p:cBhvr>
                                        <p:cTn id="55" dur="4000" fill="hold"/>
                                        <p:tgtEl>
                                          <p:spTgt spid="47"/>
                                        </p:tgtEl>
                                        <p:attrNameLst>
                                          <p:attrName>ppt_x</p:attrName>
                                          <p:attrName>ppt_y</p:attrName>
                                        </p:attrNameLst>
                                      </p:cBhvr>
                                      <p:rCtr x="37648" y="370"/>
                                    </p:animMotion>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47" presetClass="exit" presetSubtype="0" fill="hold" grpId="0" nodeType="clickEffect">
                                  <p:stCondLst>
                                    <p:cond delay="0"/>
                                  </p:stCondLst>
                                  <p:childTnLst>
                                    <p:animEffect transition="out" filter="fade">
                                      <p:cBhvr>
                                        <p:cTn id="60" dur="1000"/>
                                        <p:tgtEl>
                                          <p:spTgt spid="40"/>
                                        </p:tgtEl>
                                      </p:cBhvr>
                                    </p:animEffect>
                                    <p:anim calcmode="lin" valueType="num">
                                      <p:cBhvr>
                                        <p:cTn id="61" dur="1000"/>
                                        <p:tgtEl>
                                          <p:spTgt spid="40"/>
                                        </p:tgtEl>
                                        <p:attrNameLst>
                                          <p:attrName>ppt_x</p:attrName>
                                        </p:attrNameLst>
                                      </p:cBhvr>
                                      <p:tavLst>
                                        <p:tav tm="0">
                                          <p:val>
                                            <p:strVal val="ppt_x"/>
                                          </p:val>
                                        </p:tav>
                                        <p:tav tm="100000">
                                          <p:val>
                                            <p:strVal val="ppt_x"/>
                                          </p:val>
                                        </p:tav>
                                      </p:tavLst>
                                    </p:anim>
                                    <p:anim calcmode="lin" valueType="num">
                                      <p:cBhvr>
                                        <p:cTn id="62" dur="1000"/>
                                        <p:tgtEl>
                                          <p:spTgt spid="40"/>
                                        </p:tgtEl>
                                        <p:attrNameLst>
                                          <p:attrName>ppt_y</p:attrName>
                                        </p:attrNameLst>
                                      </p:cBhvr>
                                      <p:tavLst>
                                        <p:tav tm="0">
                                          <p:val>
                                            <p:strVal val="ppt_y"/>
                                          </p:val>
                                        </p:tav>
                                        <p:tav tm="100000">
                                          <p:val>
                                            <p:strVal val="ppt_y-.1"/>
                                          </p:val>
                                        </p:tav>
                                      </p:tavLst>
                                    </p:anim>
                                    <p:set>
                                      <p:cBhvr>
                                        <p:cTn id="63" dur="1" fill="hold">
                                          <p:stCondLst>
                                            <p:cond delay="999"/>
                                          </p:stCondLst>
                                        </p:cTn>
                                        <p:tgtEl>
                                          <p:spTgt spid="40"/>
                                        </p:tgtEl>
                                        <p:attrNameLst>
                                          <p:attrName>style.visibility</p:attrName>
                                        </p:attrNameLst>
                                      </p:cBhvr>
                                      <p:to>
                                        <p:strVal val="hidden"/>
                                      </p:to>
                                    </p:set>
                                  </p:childTnLst>
                                </p:cTn>
                              </p:par>
                              <p:par>
                                <p:cTn id="64" presetID="47" presetClass="exit" presetSubtype="0" fill="hold" nodeType="withEffect">
                                  <p:stCondLst>
                                    <p:cond delay="0"/>
                                  </p:stCondLst>
                                  <p:childTnLst>
                                    <p:animEffect transition="out" filter="fade">
                                      <p:cBhvr>
                                        <p:cTn id="65" dur="1000"/>
                                        <p:tgtEl>
                                          <p:spTgt spid="39"/>
                                        </p:tgtEl>
                                      </p:cBhvr>
                                    </p:animEffect>
                                    <p:anim calcmode="lin" valueType="num">
                                      <p:cBhvr>
                                        <p:cTn id="66" dur="1000"/>
                                        <p:tgtEl>
                                          <p:spTgt spid="39"/>
                                        </p:tgtEl>
                                        <p:attrNameLst>
                                          <p:attrName>ppt_x</p:attrName>
                                        </p:attrNameLst>
                                      </p:cBhvr>
                                      <p:tavLst>
                                        <p:tav tm="0">
                                          <p:val>
                                            <p:strVal val="ppt_x"/>
                                          </p:val>
                                        </p:tav>
                                        <p:tav tm="100000">
                                          <p:val>
                                            <p:strVal val="ppt_x"/>
                                          </p:val>
                                        </p:tav>
                                      </p:tavLst>
                                    </p:anim>
                                    <p:anim calcmode="lin" valueType="num">
                                      <p:cBhvr>
                                        <p:cTn id="67" dur="1000"/>
                                        <p:tgtEl>
                                          <p:spTgt spid="39"/>
                                        </p:tgtEl>
                                        <p:attrNameLst>
                                          <p:attrName>ppt_y</p:attrName>
                                        </p:attrNameLst>
                                      </p:cBhvr>
                                      <p:tavLst>
                                        <p:tav tm="0">
                                          <p:val>
                                            <p:strVal val="ppt_y"/>
                                          </p:val>
                                        </p:tav>
                                        <p:tav tm="100000">
                                          <p:val>
                                            <p:strVal val="ppt_y-.1"/>
                                          </p:val>
                                        </p:tav>
                                      </p:tavLst>
                                    </p:anim>
                                    <p:set>
                                      <p:cBhvr>
                                        <p:cTn id="68" dur="1" fill="hold">
                                          <p:stCondLst>
                                            <p:cond delay="999"/>
                                          </p:stCondLst>
                                        </p:cTn>
                                        <p:tgtEl>
                                          <p:spTgt spid="39"/>
                                        </p:tgtEl>
                                        <p:attrNameLst>
                                          <p:attrName>style.visibility</p:attrName>
                                        </p:attrNameLst>
                                      </p:cBhvr>
                                      <p:to>
                                        <p:strVal val="hidden"/>
                                      </p:to>
                                    </p:se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sai-1.wav"/>
                                        </p:tgtEl>
                                      </p:cMediaNode>
                                    </p:audio>
                                  </p:subTnLst>
                                </p:cTn>
                              </p:par>
                              <p:par>
                                <p:cTn id="72" presetID="1" presetClass="emph" presetSubtype="2" fill="hold" nodeType="withEffect">
                                  <p:stCondLst>
                                    <p:cond delay="0"/>
                                  </p:stCondLst>
                                  <p:childTnLst>
                                    <p:animClr clrSpc="rgb" dir="cw">
                                      <p:cBhvr>
                                        <p:cTn id="73" dur="2000" fill="hold"/>
                                        <p:tgtEl>
                                          <p:spTgt spid="33"/>
                                        </p:tgtEl>
                                        <p:attrNameLst>
                                          <p:attrName>fillcolor</p:attrName>
                                        </p:attrNameLst>
                                      </p:cBhvr>
                                      <p:to>
                                        <a:srgbClr val="5DD3FF"/>
                                      </p:to>
                                    </p:animClr>
                                    <p:set>
                                      <p:cBhvr>
                                        <p:cTn id="74" dur="2000" fill="hold"/>
                                        <p:tgtEl>
                                          <p:spTgt spid="33"/>
                                        </p:tgtEl>
                                        <p:attrNameLst>
                                          <p:attrName>fill.type</p:attrName>
                                        </p:attrNameLst>
                                      </p:cBhvr>
                                      <p:to>
                                        <p:strVal val="solid"/>
                                      </p:to>
                                    </p:set>
                                    <p:set>
                                      <p:cBhvr>
                                        <p:cTn id="75" dur="2000" fill="hold"/>
                                        <p:tgtEl>
                                          <p:spTgt spid="3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34"/>
                                        </p:tgtEl>
                                        <p:attrNameLst>
                                          <p:attrName>fillcolor</p:attrName>
                                        </p:attrNameLst>
                                      </p:cBhvr>
                                      <p:to>
                                        <a:srgbClr val="FF0000"/>
                                      </p:to>
                                    </p:animClr>
                                    <p:set>
                                      <p:cBhvr>
                                        <p:cTn id="78" dur="2000" fill="hold"/>
                                        <p:tgtEl>
                                          <p:spTgt spid="34"/>
                                        </p:tgtEl>
                                        <p:attrNameLst>
                                          <p:attrName>fill.type</p:attrName>
                                        </p:attrNameLst>
                                      </p:cBhvr>
                                      <p:to>
                                        <p:strVal val="solid"/>
                                      </p:to>
                                    </p:set>
                                    <p:set>
                                      <p:cBhvr>
                                        <p:cTn id="79" dur="2000" fill="hold"/>
                                        <p:tgtEl>
                                          <p:spTgt spid="34"/>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80" restart="whenNotActive" fill="hold" evtFilter="cancelBubble" nodeType="interactiveSeq">
                <p:stCondLst>
                  <p:cond evt="onClick" delay="0">
                    <p:tgtEl>
                      <p:spTgt spid="31"/>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1"/>
                                        </p:tgtEl>
                                      </p:cBhvr>
                                    </p:animEffect>
                                    <p:anim calcmode="lin" valueType="num">
                                      <p:cBhvr>
                                        <p:cTn id="85" dur="1000"/>
                                        <p:tgtEl>
                                          <p:spTgt spid="31"/>
                                        </p:tgtEl>
                                        <p:attrNameLst>
                                          <p:attrName>ppt_x</p:attrName>
                                        </p:attrNameLst>
                                      </p:cBhvr>
                                      <p:tavLst>
                                        <p:tav tm="0">
                                          <p:val>
                                            <p:strVal val="ppt_x"/>
                                          </p:val>
                                        </p:tav>
                                        <p:tav tm="100000">
                                          <p:val>
                                            <p:strVal val="ppt_x"/>
                                          </p:val>
                                        </p:tav>
                                      </p:tavLst>
                                    </p:anim>
                                    <p:anim calcmode="lin" valueType="num">
                                      <p:cBhvr>
                                        <p:cTn id="86" dur="1000"/>
                                        <p:tgtEl>
                                          <p:spTgt spid="31"/>
                                        </p:tgtEl>
                                        <p:attrNameLst>
                                          <p:attrName>ppt_y</p:attrName>
                                        </p:attrNameLst>
                                      </p:cBhvr>
                                      <p:tavLst>
                                        <p:tav tm="0">
                                          <p:val>
                                            <p:strVal val="ppt_y"/>
                                          </p:val>
                                        </p:tav>
                                        <p:tav tm="100000">
                                          <p:val>
                                            <p:strVal val="ppt_y-.1"/>
                                          </p:val>
                                        </p:tav>
                                      </p:tavLst>
                                    </p:anim>
                                    <p:set>
                                      <p:cBhvr>
                                        <p:cTn id="87" dur="1" fill="hold">
                                          <p:stCondLst>
                                            <p:cond delay="999"/>
                                          </p:stCondLst>
                                        </p:cTn>
                                        <p:tgtEl>
                                          <p:spTgt spid="31"/>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29"/>
                                        </p:tgtEl>
                                      </p:cBhvr>
                                    </p:animEffect>
                                    <p:anim calcmode="lin" valueType="num">
                                      <p:cBhvr>
                                        <p:cTn id="90" dur="1000"/>
                                        <p:tgtEl>
                                          <p:spTgt spid="29"/>
                                        </p:tgtEl>
                                        <p:attrNameLst>
                                          <p:attrName>ppt_x</p:attrName>
                                        </p:attrNameLst>
                                      </p:cBhvr>
                                      <p:tavLst>
                                        <p:tav tm="0">
                                          <p:val>
                                            <p:strVal val="ppt_x"/>
                                          </p:val>
                                        </p:tav>
                                        <p:tav tm="100000">
                                          <p:val>
                                            <p:strVal val="ppt_x"/>
                                          </p:val>
                                        </p:tav>
                                      </p:tavLst>
                                    </p:anim>
                                    <p:anim calcmode="lin" valueType="num">
                                      <p:cBhvr>
                                        <p:cTn id="91" dur="1000"/>
                                        <p:tgtEl>
                                          <p:spTgt spid="29"/>
                                        </p:tgtEl>
                                        <p:attrNameLst>
                                          <p:attrName>ppt_y</p:attrName>
                                        </p:attrNameLst>
                                      </p:cBhvr>
                                      <p:tavLst>
                                        <p:tav tm="0">
                                          <p:val>
                                            <p:strVal val="ppt_y"/>
                                          </p:val>
                                        </p:tav>
                                        <p:tav tm="100000">
                                          <p:val>
                                            <p:strVal val="ppt_y-.1"/>
                                          </p:val>
                                        </p:tav>
                                      </p:tavLst>
                                    </p:anim>
                                    <p:set>
                                      <p:cBhvr>
                                        <p:cTn id="92" dur="1" fill="hold">
                                          <p:stCondLst>
                                            <p:cond delay="999"/>
                                          </p:stCondLst>
                                        </p:cTn>
                                        <p:tgtEl>
                                          <p:spTgt spid="29"/>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par>
                                <p:cTn id="96" presetID="1" presetClass="emph" presetSubtype="2" fill="hold" nodeType="withEffect">
                                  <p:stCondLst>
                                    <p:cond delay="0"/>
                                  </p:stCondLst>
                                  <p:childTnLst>
                                    <p:animClr clrSpc="rgb" dir="cw">
                                      <p:cBhvr>
                                        <p:cTn id="97" dur="2000" fill="hold"/>
                                        <p:tgtEl>
                                          <p:spTgt spid="32"/>
                                        </p:tgtEl>
                                        <p:attrNameLst>
                                          <p:attrName>fillcolor</p:attrName>
                                        </p:attrNameLst>
                                      </p:cBhvr>
                                      <p:to>
                                        <a:srgbClr val="FF0000"/>
                                      </p:to>
                                    </p:animClr>
                                    <p:set>
                                      <p:cBhvr>
                                        <p:cTn id="98" dur="2000" fill="hold"/>
                                        <p:tgtEl>
                                          <p:spTgt spid="32"/>
                                        </p:tgtEl>
                                        <p:attrNameLst>
                                          <p:attrName>fill.type</p:attrName>
                                        </p:attrNameLst>
                                      </p:cBhvr>
                                      <p:to>
                                        <p:strVal val="solid"/>
                                      </p:to>
                                    </p:set>
                                    <p:set>
                                      <p:cBhvr>
                                        <p:cTn id="99" dur="2000" fill="hold"/>
                                        <p:tgtEl>
                                          <p:spTgt spid="32"/>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2000" fill="hold"/>
                                        <p:tgtEl>
                                          <p:spTgt spid="33"/>
                                        </p:tgtEl>
                                        <p:attrNameLst>
                                          <p:attrName>fillcolor</p:attrName>
                                        </p:attrNameLst>
                                      </p:cBhvr>
                                      <p:to>
                                        <a:srgbClr val="5DD3FF"/>
                                      </p:to>
                                    </p:animClr>
                                    <p:set>
                                      <p:cBhvr>
                                        <p:cTn id="102" dur="2000" fill="hold"/>
                                        <p:tgtEl>
                                          <p:spTgt spid="33"/>
                                        </p:tgtEl>
                                        <p:attrNameLst>
                                          <p:attrName>fill.type</p:attrName>
                                        </p:attrNameLst>
                                      </p:cBhvr>
                                      <p:to>
                                        <p:strVal val="solid"/>
                                      </p:to>
                                    </p:set>
                                    <p:set>
                                      <p:cBhvr>
                                        <p:cTn id="103" dur="2000" fill="hold"/>
                                        <p:tgtEl>
                                          <p:spTgt spid="33"/>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04" restart="whenNotActive" fill="hold" evtFilter="cancelBubble" nodeType="interactiveSeq">
                <p:stCondLst>
                  <p:cond evt="onClick" delay="0">
                    <p:tgtEl>
                      <p:spTgt spid="37"/>
                    </p:tgtEl>
                  </p:cond>
                </p:stCondLst>
                <p:endSync evt="end" delay="0">
                  <p:rtn val="all"/>
                </p:endSync>
                <p:childTnLst>
                  <p:par>
                    <p:cTn id="105" fill="hold">
                      <p:stCondLst>
                        <p:cond delay="0"/>
                      </p:stCondLst>
                      <p:childTnLst>
                        <p:par>
                          <p:cTn id="106" fill="hold">
                            <p:stCondLst>
                              <p:cond delay="0"/>
                            </p:stCondLst>
                            <p:childTnLst>
                              <p:par>
                                <p:cTn id="107" presetID="47" presetClass="exit" presetSubtype="0" fill="hold" grpId="0" nodeType="clickEffect">
                                  <p:stCondLst>
                                    <p:cond delay="0"/>
                                  </p:stCondLst>
                                  <p:childTnLst>
                                    <p:animEffect transition="out" filter="fade">
                                      <p:cBhvr>
                                        <p:cTn id="108" dur="1000"/>
                                        <p:tgtEl>
                                          <p:spTgt spid="37"/>
                                        </p:tgtEl>
                                      </p:cBhvr>
                                    </p:animEffect>
                                    <p:anim calcmode="lin" valueType="num">
                                      <p:cBhvr>
                                        <p:cTn id="109" dur="1000"/>
                                        <p:tgtEl>
                                          <p:spTgt spid="37"/>
                                        </p:tgtEl>
                                        <p:attrNameLst>
                                          <p:attrName>ppt_x</p:attrName>
                                        </p:attrNameLst>
                                      </p:cBhvr>
                                      <p:tavLst>
                                        <p:tav tm="0">
                                          <p:val>
                                            <p:strVal val="ppt_x"/>
                                          </p:val>
                                        </p:tav>
                                        <p:tav tm="100000">
                                          <p:val>
                                            <p:strVal val="ppt_x"/>
                                          </p:val>
                                        </p:tav>
                                      </p:tavLst>
                                    </p:anim>
                                    <p:anim calcmode="lin" valueType="num">
                                      <p:cBhvr>
                                        <p:cTn id="110" dur="1000"/>
                                        <p:tgtEl>
                                          <p:spTgt spid="37"/>
                                        </p:tgtEl>
                                        <p:attrNameLst>
                                          <p:attrName>ppt_y</p:attrName>
                                        </p:attrNameLst>
                                      </p:cBhvr>
                                      <p:tavLst>
                                        <p:tav tm="0">
                                          <p:val>
                                            <p:strVal val="ppt_y"/>
                                          </p:val>
                                        </p:tav>
                                        <p:tav tm="100000">
                                          <p:val>
                                            <p:strVal val="ppt_y-.1"/>
                                          </p:val>
                                        </p:tav>
                                      </p:tavLst>
                                    </p:anim>
                                    <p:set>
                                      <p:cBhvr>
                                        <p:cTn id="111" dur="1" fill="hold">
                                          <p:stCondLst>
                                            <p:cond delay="999"/>
                                          </p:stCondLst>
                                        </p:cTn>
                                        <p:tgtEl>
                                          <p:spTgt spid="37"/>
                                        </p:tgtEl>
                                        <p:attrNameLst>
                                          <p:attrName>style.visibility</p:attrName>
                                        </p:attrNameLst>
                                      </p:cBhvr>
                                      <p:to>
                                        <p:strVal val="hidden"/>
                                      </p:to>
                                    </p:set>
                                  </p:childTnLst>
                                </p:cTn>
                              </p:par>
                              <p:par>
                                <p:cTn id="112" presetID="47" presetClass="exit" presetSubtype="0" fill="hold" nodeType="withEffect">
                                  <p:stCondLst>
                                    <p:cond delay="0"/>
                                  </p:stCondLst>
                                  <p:childTnLst>
                                    <p:animEffect transition="out" filter="fade">
                                      <p:cBhvr>
                                        <p:cTn id="113" dur="1000"/>
                                        <p:tgtEl>
                                          <p:spTgt spid="36"/>
                                        </p:tgtEl>
                                      </p:cBhvr>
                                    </p:animEffect>
                                    <p:anim calcmode="lin" valueType="num">
                                      <p:cBhvr>
                                        <p:cTn id="114" dur="1000"/>
                                        <p:tgtEl>
                                          <p:spTgt spid="36"/>
                                        </p:tgtEl>
                                        <p:attrNameLst>
                                          <p:attrName>ppt_x</p:attrName>
                                        </p:attrNameLst>
                                      </p:cBhvr>
                                      <p:tavLst>
                                        <p:tav tm="0">
                                          <p:val>
                                            <p:strVal val="ppt_x"/>
                                          </p:val>
                                        </p:tav>
                                        <p:tav tm="100000">
                                          <p:val>
                                            <p:strVal val="ppt_x"/>
                                          </p:val>
                                        </p:tav>
                                      </p:tavLst>
                                    </p:anim>
                                    <p:anim calcmode="lin" valueType="num">
                                      <p:cBhvr>
                                        <p:cTn id="115" dur="1000"/>
                                        <p:tgtEl>
                                          <p:spTgt spid="36"/>
                                        </p:tgtEl>
                                        <p:attrNameLst>
                                          <p:attrName>ppt_y</p:attrName>
                                        </p:attrNameLst>
                                      </p:cBhvr>
                                      <p:tavLst>
                                        <p:tav tm="0">
                                          <p:val>
                                            <p:strVal val="ppt_y"/>
                                          </p:val>
                                        </p:tav>
                                        <p:tav tm="100000">
                                          <p:val>
                                            <p:strVal val="ppt_y-.1"/>
                                          </p:val>
                                        </p:tav>
                                      </p:tavLst>
                                    </p:anim>
                                    <p:set>
                                      <p:cBhvr>
                                        <p:cTn id="116" dur="1" fill="hold">
                                          <p:stCondLst>
                                            <p:cond delay="999"/>
                                          </p:stCondLst>
                                        </p:cTn>
                                        <p:tgtEl>
                                          <p:spTgt spid="36"/>
                                        </p:tgtEl>
                                        <p:attrNameLst>
                                          <p:attrName>style.visibility</p:attrName>
                                        </p:attrNameLst>
                                      </p:cBhvr>
                                      <p:to>
                                        <p:strVal val="hidden"/>
                                      </p:to>
                                    </p:set>
                                  </p:childTnLst>
                                </p:cTn>
                              </p:par>
                            </p:childTnLst>
                          </p:cTn>
                        </p:par>
                        <p:par>
                          <p:cTn id="117" fill="hold">
                            <p:stCondLst>
                              <p:cond delay="1000"/>
                            </p:stCondLst>
                            <p:childTnLst>
                              <p:par>
                                <p:cTn id="118" presetID="1" presetClass="entr" presetSubtype="0"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sai-1.wav"/>
                                        </p:tgtEl>
                                      </p:cMediaNode>
                                    </p:audio>
                                  </p:subTnLst>
                                </p:cTn>
                              </p:par>
                              <p:par>
                                <p:cTn id="120" presetID="1" presetClass="emph" presetSubtype="2" fill="hold" nodeType="withEffect">
                                  <p:stCondLst>
                                    <p:cond delay="0"/>
                                  </p:stCondLst>
                                  <p:childTnLst>
                                    <p:animClr clrSpc="rgb" dir="cw">
                                      <p:cBhvr>
                                        <p:cTn id="121" dur="2000" fill="hold"/>
                                        <p:tgtEl>
                                          <p:spTgt spid="33"/>
                                        </p:tgtEl>
                                        <p:attrNameLst>
                                          <p:attrName>fillcolor</p:attrName>
                                        </p:attrNameLst>
                                      </p:cBhvr>
                                      <p:to>
                                        <a:srgbClr val="5DD3FF"/>
                                      </p:to>
                                    </p:animClr>
                                    <p:set>
                                      <p:cBhvr>
                                        <p:cTn id="122" dur="2000" fill="hold"/>
                                        <p:tgtEl>
                                          <p:spTgt spid="33"/>
                                        </p:tgtEl>
                                        <p:attrNameLst>
                                          <p:attrName>fill.type</p:attrName>
                                        </p:attrNameLst>
                                      </p:cBhvr>
                                      <p:to>
                                        <p:strVal val="solid"/>
                                      </p:to>
                                    </p:set>
                                    <p:set>
                                      <p:cBhvr>
                                        <p:cTn id="123" dur="2000" fill="hold"/>
                                        <p:tgtEl>
                                          <p:spTgt spid="33"/>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35"/>
                                        </p:tgtEl>
                                        <p:attrNameLst>
                                          <p:attrName>fillcolor</p:attrName>
                                        </p:attrNameLst>
                                      </p:cBhvr>
                                      <p:to>
                                        <a:srgbClr val="FF0000"/>
                                      </p:to>
                                    </p:animClr>
                                    <p:set>
                                      <p:cBhvr>
                                        <p:cTn id="126" dur="2000" fill="hold"/>
                                        <p:tgtEl>
                                          <p:spTgt spid="35"/>
                                        </p:tgtEl>
                                        <p:attrNameLst>
                                          <p:attrName>fill.type</p:attrName>
                                        </p:attrNameLst>
                                      </p:cBhvr>
                                      <p:to>
                                        <p:strVal val="solid"/>
                                      </p:to>
                                    </p:set>
                                    <p:set>
                                      <p:cBhvr>
                                        <p:cTn id="127" dur="2000" fill="hold"/>
                                        <p:tgtEl>
                                          <p:spTgt spid="35"/>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31" grpId="0"/>
      <p:bldP spid="32" grpId="0" animBg="1"/>
      <p:bldP spid="33" grpId="0" animBg="1"/>
      <p:bldP spid="34" grpId="0" animBg="1"/>
      <p:bldP spid="35" grpId="0" animBg="1"/>
      <p:bldP spid="37" grpId="0"/>
      <p:bldP spid="40" grpId="0"/>
      <p:bldP spid="43" grpId="0" animBg="1"/>
      <p:bldP spid="44" grpId="0" animBg="1"/>
      <p:bldP spid="45" grpId="0" animBg="1"/>
      <p:bldP spid="42"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2" name="Picture 1" descr="4f942a9486ec68153575dc78a42d480b.png"/>
          <p:cNvPicPr>
            <a:picLocks noChangeAspect="1"/>
          </p:cNvPicPr>
          <p:nvPr/>
        </p:nvPicPr>
        <p:blipFill>
          <a:blip r:embed="rId6" cstate="print"/>
          <a:stretch>
            <a:fillRect/>
          </a:stretch>
        </p:blipFill>
        <p:spPr>
          <a:xfrm>
            <a:off x="-812129" y="3523173"/>
            <a:ext cx="3107094" cy="2819400"/>
          </a:xfrm>
          <a:prstGeom prst="rect">
            <a:avLst/>
          </a:prstGeom>
        </p:spPr>
      </p:pic>
      <p:pic>
        <p:nvPicPr>
          <p:cNvPr id="3" name="Picture 2" descr="e324d9d037662d64fc16b51b9bfbdbac.png"/>
          <p:cNvPicPr>
            <a:picLocks noChangeAspect="1"/>
          </p:cNvPicPr>
          <p:nvPr/>
        </p:nvPicPr>
        <p:blipFill>
          <a:blip r:embed="rId7" cstate="print"/>
          <a:stretch>
            <a:fillRect/>
          </a:stretch>
        </p:blipFill>
        <p:spPr>
          <a:xfrm>
            <a:off x="4122741" y="5553401"/>
            <a:ext cx="1536048" cy="1658932"/>
          </a:xfrm>
          <a:prstGeom prst="rect">
            <a:avLst/>
          </a:prstGeom>
        </p:spPr>
      </p:pic>
      <p:pic>
        <p:nvPicPr>
          <p:cNvPr id="4" name="Picture 3" descr="e324d9d037662d64fc16b51b9bfbdbac.png"/>
          <p:cNvPicPr>
            <a:picLocks noChangeAspect="1"/>
          </p:cNvPicPr>
          <p:nvPr/>
        </p:nvPicPr>
        <p:blipFill>
          <a:blip r:embed="rId8" cstate="print"/>
          <a:stretch>
            <a:fillRect/>
          </a:stretch>
        </p:blipFill>
        <p:spPr>
          <a:xfrm>
            <a:off x="6408741" y="5603667"/>
            <a:ext cx="1536048" cy="1550960"/>
          </a:xfrm>
          <a:prstGeom prst="rect">
            <a:avLst/>
          </a:prstGeom>
        </p:spPr>
      </p:pic>
      <p:pic>
        <p:nvPicPr>
          <p:cNvPr id="5" name="Picture 4" descr="e324d9d037662d64fc16b51b9bfbdbac.png"/>
          <p:cNvPicPr>
            <a:picLocks noChangeAspect="1"/>
          </p:cNvPicPr>
          <p:nvPr/>
        </p:nvPicPr>
        <p:blipFill>
          <a:blip r:embed="rId9" cstate="print"/>
          <a:stretch>
            <a:fillRect/>
          </a:stretch>
        </p:blipFill>
        <p:spPr>
          <a:xfrm>
            <a:off x="8770959" y="5661562"/>
            <a:ext cx="1460429" cy="1474607"/>
          </a:xfrm>
          <a:prstGeom prst="rect">
            <a:avLst/>
          </a:prstGeom>
        </p:spPr>
      </p:pic>
      <p:pic>
        <p:nvPicPr>
          <p:cNvPr id="6" name="Picture 5" descr="e324d9d037662d64fc16b51b9bfbdbac.png"/>
          <p:cNvPicPr>
            <a:picLocks noChangeAspect="1"/>
          </p:cNvPicPr>
          <p:nvPr/>
        </p:nvPicPr>
        <p:blipFill>
          <a:blip r:embed="rId8" cstate="print"/>
          <a:stretch>
            <a:fillRect/>
          </a:stretch>
        </p:blipFill>
        <p:spPr>
          <a:xfrm>
            <a:off x="1836741" y="5603667"/>
            <a:ext cx="1536048" cy="1550960"/>
          </a:xfrm>
          <a:prstGeom prst="rect">
            <a:avLst/>
          </a:prstGeom>
        </p:spPr>
      </p:pic>
      <p:pic>
        <p:nvPicPr>
          <p:cNvPr id="7" name="Picture 6" descr="e86f050d219b5585368f7ef298c00175.png"/>
          <p:cNvPicPr>
            <a:picLocks noChangeAspect="1"/>
          </p:cNvPicPr>
          <p:nvPr/>
        </p:nvPicPr>
        <p:blipFill>
          <a:blip r:embed="rId10" cstate="print"/>
          <a:stretch>
            <a:fillRect/>
          </a:stretch>
        </p:blipFill>
        <p:spPr>
          <a:xfrm>
            <a:off x="8893197" y="5265461"/>
            <a:ext cx="1413164" cy="1413164"/>
          </a:xfrm>
          <a:prstGeom prst="rect">
            <a:avLst/>
          </a:prstGeom>
        </p:spPr>
      </p:pic>
      <p:sp>
        <p:nvSpPr>
          <p:cNvPr id="9" name="TextBox 8"/>
          <p:cNvSpPr txBox="1"/>
          <p:nvPr/>
        </p:nvSpPr>
        <p:spPr>
          <a:xfrm>
            <a:off x="9129826" y="5684060"/>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0" name="Rectangle 9"/>
          <p:cNvSpPr/>
          <p:nvPr/>
        </p:nvSpPr>
        <p:spPr>
          <a:xfrm>
            <a:off x="6455463" y="3165367"/>
            <a:ext cx="5472679" cy="125650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D) </a:t>
            </a:r>
            <a:r>
              <a:rPr lang="en-US" sz="4000" b="1" dirty="0" err="1">
                <a:solidFill>
                  <a:srgbClr val="0000FF"/>
                </a:solidFill>
                <a:latin typeface="Times New Roman" pitchFamily="18" charset="0"/>
                <a:cs typeface="Times New Roman" pitchFamily="18" charset="0"/>
              </a:rPr>
              <a:t>Chỉ</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thiếu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ớt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phần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bố</a:t>
            </a:r>
            <a:r>
              <a:rPr lang="en-US" sz="4000" b="1" dirty="0">
                <a:solidFill>
                  <a:srgbClr val="0000FF"/>
                </a:solidFill>
                <a:latin typeface="Times New Roman" pitchFamily="18" charset="0"/>
                <a:cs typeface="Times New Roman" pitchFamily="18" charset="0"/>
              </a:rPr>
              <a:t>.</a:t>
            </a:r>
          </a:p>
        </p:txBody>
      </p:sp>
      <p:sp>
        <p:nvSpPr>
          <p:cNvPr id="11" name="Rectangle 10"/>
          <p:cNvSpPr/>
          <p:nvPr/>
        </p:nvSpPr>
        <p:spPr>
          <a:xfrm>
            <a:off x="6469820" y="1977497"/>
            <a:ext cx="5609126"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B) </a:t>
            </a:r>
            <a:r>
              <a:rPr lang="en-US" sz="4000" b="1" dirty="0" err="1">
                <a:solidFill>
                  <a:srgbClr val="0000FF"/>
                </a:solidFill>
                <a:latin typeface="Times New Roman" pitchFamily="18" charset="0"/>
                <a:cs typeface="Times New Roman" pitchFamily="18" charset="0"/>
              </a:rPr>
              <a:t>Chuẩn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bị</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đầy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đủ</a:t>
            </a:r>
            <a:r>
              <a:rPr lang="en-US" sz="4000" b="1" dirty="0">
                <a:solidFill>
                  <a:srgbClr val="0000FF"/>
                </a:solidFill>
                <a:latin typeface="Times New Roman" pitchFamily="18" charset="0"/>
                <a:cs typeface="Times New Roman" pitchFamily="18" charset="0"/>
              </a:rPr>
              <a:t>.</a:t>
            </a:r>
          </a:p>
        </p:txBody>
      </p:sp>
      <p:sp>
        <p:nvSpPr>
          <p:cNvPr id="12" name="Rectangle 11"/>
          <p:cNvSpPr/>
          <p:nvPr/>
        </p:nvSpPr>
        <p:spPr>
          <a:xfrm>
            <a:off x="106880" y="3145266"/>
            <a:ext cx="6176377" cy="1248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C) </a:t>
            </a:r>
            <a:r>
              <a:rPr lang="en-US" sz="4000" b="1" dirty="0" err="1">
                <a:solidFill>
                  <a:srgbClr val="0000FF"/>
                </a:solidFill>
                <a:latin typeface="Times New Roman" pitchFamily="18" charset="0"/>
                <a:cs typeface="Times New Roman" pitchFamily="18" charset="0"/>
              </a:rPr>
              <a:t>Có</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thêm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một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vết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nhọ</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nồi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má</a:t>
            </a:r>
            <a:r>
              <a:rPr lang="en-US" sz="4000" b="1" dirty="0">
                <a:solidFill>
                  <a:srgbClr val="0000FF"/>
                </a:solidFill>
                <a:latin typeface="Times New Roman" pitchFamily="18" charset="0"/>
                <a:cs typeface="Times New Roman" pitchFamily="18" charset="0"/>
              </a:rPr>
              <a:t>.</a:t>
            </a:r>
          </a:p>
        </p:txBody>
      </p:sp>
      <p:sp>
        <p:nvSpPr>
          <p:cNvPr id="13" name="Rectangle 12"/>
          <p:cNvSpPr/>
          <p:nvPr/>
        </p:nvSpPr>
        <p:spPr>
          <a:xfrm>
            <a:off x="106880" y="1934251"/>
            <a:ext cx="6176377"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A) </a:t>
            </a:r>
            <a:r>
              <a:rPr lang="en-US" sz="4000" b="1" dirty="0" err="1">
                <a:solidFill>
                  <a:srgbClr val="0000FF"/>
                </a:solidFill>
                <a:latin typeface="Times New Roman" pitchFamily="18" charset="0"/>
                <a:cs typeface="Times New Roman" pitchFamily="18" charset="0"/>
              </a:rPr>
              <a:t>Thiếu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một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bát</a:t>
            </a:r>
            <a:r>
              <a:rPr lang="en-US" sz="4000" b="1" dirty="0">
                <a:solidFill>
                  <a:srgbClr val="0000FF"/>
                </a:solidFill>
                <a:latin typeface="Times New Roman" pitchFamily="18" charset="0"/>
                <a:cs typeface="Times New Roman" pitchFamily="18" charset="0"/>
              </a:rPr>
              <a:t>.</a:t>
            </a:r>
          </a:p>
        </p:txBody>
      </p:sp>
      <p:pic>
        <p:nvPicPr>
          <p:cNvPr id="14" name="Picture 13" descr="e86f050d219b5585368f7ef298c00175.png"/>
          <p:cNvPicPr>
            <a:picLocks noChangeAspect="1"/>
          </p:cNvPicPr>
          <p:nvPr/>
        </p:nvPicPr>
        <p:blipFill>
          <a:blip r:embed="rId11" cstate="print"/>
          <a:stretch>
            <a:fillRect/>
          </a:stretch>
        </p:blipFill>
        <p:spPr>
          <a:xfrm>
            <a:off x="1784142" y="5157911"/>
            <a:ext cx="1597490" cy="1536048"/>
          </a:xfrm>
          <a:prstGeom prst="rect">
            <a:avLst/>
          </a:prstGeom>
        </p:spPr>
      </p:pic>
      <p:sp>
        <p:nvSpPr>
          <p:cNvPr id="15" name="TextBox 14"/>
          <p:cNvSpPr txBox="1"/>
          <p:nvPr/>
        </p:nvSpPr>
        <p:spPr>
          <a:xfrm>
            <a:off x="2067280" y="5605574"/>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16" name="Picture 15" descr="ca.png"/>
          <p:cNvPicPr>
            <a:picLocks noChangeAspect="1"/>
          </p:cNvPicPr>
          <p:nvPr/>
        </p:nvPicPr>
        <p:blipFill>
          <a:blip r:embed="rId12" cstate="print"/>
          <a:stretch>
            <a:fillRect/>
          </a:stretch>
        </p:blipFill>
        <p:spPr>
          <a:xfrm>
            <a:off x="4649007" y="5909685"/>
            <a:ext cx="430093" cy="381932"/>
          </a:xfrm>
          <a:prstGeom prst="rect">
            <a:avLst/>
          </a:prstGeom>
        </p:spPr>
      </p:pic>
      <p:pic>
        <p:nvPicPr>
          <p:cNvPr id="17" name="Picture 16" descr="e86f050d219b5585368f7ef298c00175.png"/>
          <p:cNvPicPr>
            <a:picLocks noChangeAspect="1"/>
          </p:cNvPicPr>
          <p:nvPr/>
        </p:nvPicPr>
        <p:blipFill>
          <a:blip r:embed="rId13" cstate="print"/>
          <a:stretch>
            <a:fillRect/>
          </a:stretch>
        </p:blipFill>
        <p:spPr>
          <a:xfrm>
            <a:off x="6604215" y="5219560"/>
            <a:ext cx="1351722" cy="1413164"/>
          </a:xfrm>
          <a:prstGeom prst="rect">
            <a:avLst/>
          </a:prstGeom>
        </p:spPr>
      </p:pic>
      <p:sp>
        <p:nvSpPr>
          <p:cNvPr id="18" name="TextBox 17"/>
          <p:cNvSpPr txBox="1"/>
          <p:nvPr/>
        </p:nvSpPr>
        <p:spPr>
          <a:xfrm>
            <a:off x="6821437" y="5614938"/>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pic>
        <p:nvPicPr>
          <p:cNvPr id="19" name="Picture 18" descr="e86f050d219b5585368f7ef298c00175.png"/>
          <p:cNvPicPr>
            <a:picLocks noChangeAspect="1"/>
          </p:cNvPicPr>
          <p:nvPr/>
        </p:nvPicPr>
        <p:blipFill>
          <a:blip r:embed="rId14" cstate="print"/>
          <a:stretch>
            <a:fillRect/>
          </a:stretch>
        </p:blipFill>
        <p:spPr>
          <a:xfrm>
            <a:off x="4271276" y="5229005"/>
            <a:ext cx="1413164" cy="1351722"/>
          </a:xfrm>
          <a:prstGeom prst="rect">
            <a:avLst/>
          </a:prstGeom>
        </p:spPr>
      </p:pic>
      <p:sp>
        <p:nvSpPr>
          <p:cNvPr id="20" name="TextBox 19"/>
          <p:cNvSpPr txBox="1"/>
          <p:nvPr/>
        </p:nvSpPr>
        <p:spPr>
          <a:xfrm>
            <a:off x="4479442" y="5595128"/>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sp>
        <p:nvSpPr>
          <p:cNvPr id="21" name="Rectangle 20"/>
          <p:cNvSpPr/>
          <p:nvPr/>
        </p:nvSpPr>
        <p:spPr>
          <a:xfrm>
            <a:off x="1996239" y="5618725"/>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2" name="Rectangle 21"/>
          <p:cNvSpPr/>
          <p:nvPr/>
        </p:nvSpPr>
        <p:spPr>
          <a:xfrm>
            <a:off x="9033797" y="5633507"/>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6715323" y="5587742"/>
            <a:ext cx="881689"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24" name="Picture 23" descr="4f942a9486ec68153575dc78a42d480b.png"/>
          <p:cNvPicPr>
            <a:picLocks noChangeAspect="1"/>
          </p:cNvPicPr>
          <p:nvPr/>
        </p:nvPicPr>
        <p:blipFill>
          <a:blip r:embed="rId6" cstate="print"/>
          <a:stretch>
            <a:fillRect/>
          </a:stretch>
        </p:blipFill>
        <p:spPr>
          <a:xfrm>
            <a:off x="4349318" y="3552520"/>
            <a:ext cx="3107094" cy="2819400"/>
          </a:xfrm>
          <a:prstGeom prst="rect">
            <a:avLst/>
          </a:prstGeom>
        </p:spPr>
      </p:pic>
      <p:sp>
        <p:nvSpPr>
          <p:cNvPr id="25" name="Rounded Rectangle 24"/>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ectangle 26">
            <a:extLst>
              <a:ext uri="{FF2B5EF4-FFF2-40B4-BE49-F238E27FC236}">
                <a16:creationId xmlns:a16="http://schemas.microsoft.com/office/drawing/2014/main" id="{8D6FE4EB-7B47-4535-B090-D1EE08795503}"/>
              </a:ext>
            </a:extLst>
          </p:cNvPr>
          <p:cNvSpPr/>
          <p:nvPr/>
        </p:nvSpPr>
        <p:spPr>
          <a:xfrm>
            <a:off x="96807" y="137700"/>
            <a:ext cx="11488068" cy="1434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4000" b="1" smtClean="0">
                <a:solidFill>
                  <a:schemeClr val="tx1"/>
                </a:solidFill>
                <a:latin typeface="Times New Roman" pitchFamily="18" charset="0"/>
                <a:cs typeface="Times New Roman" pitchFamily="18" charset="0"/>
              </a:rPr>
              <a:t>    Trong </a:t>
            </a:r>
            <a:r>
              <a:rPr lang="en-US" sz="4000" b="1" dirty="0" err="1">
                <a:solidFill>
                  <a:schemeClr val="tx1"/>
                </a:solidFill>
                <a:latin typeface="Times New Roman" pitchFamily="18" charset="0"/>
                <a:cs typeface="Times New Roman" pitchFamily="18" charset="0"/>
              </a:rPr>
              <a:t>bài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Nấu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bữa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cơm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đầu</a:t>
            </a:r>
            <a:r>
              <a:rPr lang="en-US" sz="4000" b="1" dirty="0">
                <a:solidFill>
                  <a:schemeClr val="tx1"/>
                </a:solidFill>
                <a:latin typeface="Times New Roman" pitchFamily="18" charset="0"/>
                <a:cs typeface="Times New Roman" pitchFamily="18" charset="0"/>
              </a:rPr>
              <a:t> </a:t>
            </a:r>
            <a:r>
              <a:rPr lang="en-US" sz="4000" b="1" err="1">
                <a:solidFill>
                  <a:schemeClr val="tx1"/>
                </a:solidFill>
                <a:latin typeface="Times New Roman" pitchFamily="18" charset="0"/>
                <a:cs typeface="Times New Roman" pitchFamily="18" charset="0"/>
              </a:rPr>
              <a:t>tiên</a:t>
            </a:r>
            <a:r>
              <a:rPr lang="en-US" sz="4000" b="1" smtClean="0">
                <a:solidFill>
                  <a:schemeClr val="tx1"/>
                </a:solidFill>
                <a:latin typeface="Times New Roman" pitchFamily="18" charset="0"/>
                <a:cs typeface="Times New Roman" pitchFamily="18" charset="0"/>
              </a:rPr>
              <a:t>”, mâm </a:t>
            </a:r>
            <a:r>
              <a:rPr lang="en-US" sz="4000" b="1" dirty="0" err="1">
                <a:solidFill>
                  <a:schemeClr val="tx1"/>
                </a:solidFill>
                <a:latin typeface="Times New Roman" pitchFamily="18" charset="0"/>
                <a:cs typeface="Times New Roman" pitchFamily="18" charset="0"/>
              </a:rPr>
              <a:t>cơm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được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bạn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nhỏ</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chuẩn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bị</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như</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thế</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nào</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Chọn</a:t>
            </a:r>
            <a:r>
              <a:rPr lang="en-US" sz="4000" b="1" dirty="0">
                <a:solidFill>
                  <a:schemeClr val="tx1"/>
                </a:solidFill>
                <a:latin typeface="Times New Roman" pitchFamily="18" charset="0"/>
                <a:cs typeface="Times New Roman" pitchFamily="18" charset="0"/>
              </a:rPr>
              <a:t> ý </a:t>
            </a:r>
            <a:r>
              <a:rPr lang="en-US" sz="4000" b="1" dirty="0" err="1">
                <a:solidFill>
                  <a:schemeClr val="tx1"/>
                </a:solidFill>
                <a:latin typeface="Times New Roman" pitchFamily="18" charset="0"/>
                <a:cs typeface="Times New Roman" pitchFamily="18" charset="0"/>
              </a:rPr>
              <a:t>đúng</a:t>
            </a:r>
            <a:r>
              <a:rPr lang="en-US" sz="4000" b="1"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4240844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8969E-6 -2.96296E-6 L 0.42584 0.00417 " pathEditMode="relative" rAng="0" ptsTypes="AA">
                                      <p:cBhvr>
                                        <p:cTn id="6" dur="2000" fill="hold"/>
                                        <p:tgtEl>
                                          <p:spTgt spid="2"/>
                                        </p:tgtEl>
                                        <p:attrNameLst>
                                          <p:attrName>ppt_x</p:attrName>
                                          <p:attrName>ppt_y</p:attrName>
                                        </p:attrNameLst>
                                      </p:cBhvr>
                                      <p:rCtr x="21253" y="46"/>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20"/>
                                        </p:tgtEl>
                                      </p:cBhvr>
                                    </p:animEffect>
                                    <p:anim calcmode="lin" valueType="num">
                                      <p:cBhvr>
                                        <p:cTn id="37" dur="1000"/>
                                        <p:tgtEl>
                                          <p:spTgt spid="20"/>
                                        </p:tgtEl>
                                        <p:attrNameLst>
                                          <p:attrName>ppt_x</p:attrName>
                                        </p:attrNameLst>
                                      </p:cBhvr>
                                      <p:tavLst>
                                        <p:tav tm="0">
                                          <p:val>
                                            <p:strVal val="ppt_x"/>
                                          </p:val>
                                        </p:tav>
                                        <p:tav tm="100000">
                                          <p:val>
                                            <p:strVal val="ppt_x"/>
                                          </p:val>
                                        </p:tav>
                                      </p:tavLst>
                                    </p:anim>
                                    <p:anim calcmode="lin" valueType="num">
                                      <p:cBhvr>
                                        <p:cTn id="38" dur="1000"/>
                                        <p:tgtEl>
                                          <p:spTgt spid="20"/>
                                        </p:tgtEl>
                                        <p:attrNameLst>
                                          <p:attrName>ppt_y</p:attrName>
                                        </p:attrNameLst>
                                      </p:cBhvr>
                                      <p:tavLst>
                                        <p:tav tm="0">
                                          <p:val>
                                            <p:strVal val="ppt_y"/>
                                          </p:val>
                                        </p:tav>
                                        <p:tav tm="100000">
                                          <p:val>
                                            <p:strVal val="ppt_y-.1"/>
                                          </p:val>
                                        </p:tav>
                                      </p:tavLst>
                                    </p:anim>
                                    <p:set>
                                      <p:cBhvr>
                                        <p:cTn id="3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dung .wav"/>
                                        </p:tgtEl>
                                      </p:cMediaNode>
                                    </p:audio>
                                  </p:subTnLst>
                                </p:cTn>
                              </p:par>
                              <p:par>
                                <p:cTn id="40" presetID="47" presetClass="exit" presetSubtype="0" fill="hold" nodeType="withEffect">
                                  <p:stCondLst>
                                    <p:cond delay="0"/>
                                  </p:stCondLst>
                                  <p:childTnLst>
                                    <p:animEffect transition="out" filter="fade">
                                      <p:cBhvr>
                                        <p:cTn id="41" dur="1000"/>
                                        <p:tgtEl>
                                          <p:spTgt spid="19"/>
                                        </p:tgtEl>
                                      </p:cBhvr>
                                    </p:animEffect>
                                    <p:anim calcmode="lin" valueType="num">
                                      <p:cBhvr>
                                        <p:cTn id="42" dur="1000"/>
                                        <p:tgtEl>
                                          <p:spTgt spid="19"/>
                                        </p:tgtEl>
                                        <p:attrNameLst>
                                          <p:attrName>ppt_x</p:attrName>
                                        </p:attrNameLst>
                                      </p:cBhvr>
                                      <p:tavLst>
                                        <p:tav tm="0">
                                          <p:val>
                                            <p:strVal val="ppt_x"/>
                                          </p:val>
                                        </p:tav>
                                        <p:tav tm="100000">
                                          <p:val>
                                            <p:strVal val="ppt_x"/>
                                          </p:val>
                                        </p:tav>
                                      </p:tavLst>
                                    </p:anim>
                                    <p:anim calcmode="lin" valueType="num">
                                      <p:cBhvr>
                                        <p:cTn id="43" dur="1000"/>
                                        <p:tgtEl>
                                          <p:spTgt spid="19"/>
                                        </p:tgtEl>
                                        <p:attrNameLst>
                                          <p:attrName>ppt_y</p:attrName>
                                        </p:attrNameLst>
                                      </p:cBhvr>
                                      <p:tavLst>
                                        <p:tav tm="0">
                                          <p:val>
                                            <p:strVal val="ppt_y"/>
                                          </p:val>
                                        </p:tav>
                                        <p:tav tm="100000">
                                          <p:val>
                                            <p:strVal val="ppt_y-.1"/>
                                          </p:val>
                                        </p:tav>
                                      </p:tavLst>
                                    </p:anim>
                                    <p:set>
                                      <p:cBhvr>
                                        <p:cTn id="44" dur="1" fill="hold">
                                          <p:stCondLst>
                                            <p:cond delay="999"/>
                                          </p:stCondLst>
                                        </p:cTn>
                                        <p:tgtEl>
                                          <p:spTgt spid="19"/>
                                        </p:tgtEl>
                                        <p:attrNameLst>
                                          <p:attrName>style.visibility</p:attrName>
                                        </p:attrNameLst>
                                      </p:cBhvr>
                                      <p:to>
                                        <p:strVal val="hidden"/>
                                      </p:to>
                                    </p:set>
                                  </p:childTnLst>
                                </p:cTn>
                              </p:par>
                            </p:childTnLst>
                          </p:cTn>
                        </p:par>
                        <p:par>
                          <p:cTn id="45" fill="hold">
                            <p:stCondLst>
                              <p:cond delay="1000"/>
                            </p:stCondLst>
                            <p:childTnLst>
                              <p:par>
                                <p:cTn id="46" presetID="0" presetClass="path" presetSubtype="0" accel="50000" decel="50000" fill="hold" nodeType="afterEffect">
                                  <p:stCondLst>
                                    <p:cond delay="0"/>
                                  </p:stCondLst>
                                  <p:childTnLst>
                                    <p:animMotion origin="layout" path="M -6.25081E-8 -3.33333E-6 C 0.05105 0.00417 0.1021 0.00834 0.14221 -0.01875 C 0.18232 -0.04583 0.22477 -0.11944 0.24066 -0.1625 C 0.25641 -0.20555 0.25837 -0.26365 0.23753 -0.27708 C 0.21669 -0.29051 0.13752 -0.25555 0.11564 -0.24375 C 0.09376 -0.23194 0.10001 -0.21921 0.10626 -0.20625 " pathEditMode="relative" rAng="0" ptsTypes="AAAAAA">
                                      <p:cBhvr>
                                        <p:cTn id="47" dur="2000" fill="hold"/>
                                        <p:tgtEl>
                                          <p:spTgt spid="16"/>
                                        </p:tgtEl>
                                        <p:attrNameLst>
                                          <p:attrName>ppt_x</p:attrName>
                                          <p:attrName>ppt_y</p:attrName>
                                        </p:attrNameLst>
                                      </p:cBhvr>
                                      <p:rCtr x="12632" y="-13866"/>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16"/>
                                        </p:tgtEl>
                                      </p:cBhvr>
                                    </p:animEffect>
                                    <p:anim calcmode="lin" valueType="num">
                                      <p:cBhvr>
                                        <p:cTn id="51" dur="2000"/>
                                        <p:tgtEl>
                                          <p:spTgt spid="16"/>
                                        </p:tgtEl>
                                        <p:attrNameLst>
                                          <p:attrName>ppt_x</p:attrName>
                                        </p:attrNameLst>
                                      </p:cBhvr>
                                      <p:tavLst>
                                        <p:tav tm="0">
                                          <p:val>
                                            <p:strVal val="ppt_x"/>
                                          </p:val>
                                        </p:tav>
                                        <p:tav tm="100000">
                                          <p:val>
                                            <p:strVal val="ppt_x"/>
                                          </p:val>
                                        </p:tav>
                                      </p:tavLst>
                                    </p:anim>
                                    <p:anim calcmode="lin" valueType="num">
                                      <p:cBhvr>
                                        <p:cTn id="52" dur="2000"/>
                                        <p:tgtEl>
                                          <p:spTgt spid="16"/>
                                        </p:tgtEl>
                                        <p:attrNameLst>
                                          <p:attrName>ppt_y</p:attrName>
                                        </p:attrNameLst>
                                      </p:cBhvr>
                                      <p:tavLst>
                                        <p:tav tm="0">
                                          <p:val>
                                            <p:strVal val="ppt_y"/>
                                          </p:val>
                                        </p:tav>
                                        <p:tav tm="100000">
                                          <p:val>
                                            <p:strVal val="ppt_y-.1"/>
                                          </p:val>
                                        </p:tav>
                                      </p:tavLst>
                                    </p:anim>
                                    <p:set>
                                      <p:cBhvr>
                                        <p:cTn id="53" dur="1" fill="hold">
                                          <p:stCondLst>
                                            <p:cond delay="1999"/>
                                          </p:stCondLst>
                                        </p:cTn>
                                        <p:tgtEl>
                                          <p:spTgt spid="16"/>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2000" fill="hold"/>
                                        <p:tgtEl>
                                          <p:spTgt spid="11"/>
                                        </p:tgtEl>
                                        <p:attrNameLst>
                                          <p:attrName>fillcolor</p:attrName>
                                        </p:attrNameLst>
                                      </p:cBhvr>
                                      <p:to>
                                        <a:srgbClr val="5DD3FF"/>
                                      </p:to>
                                    </p:animClr>
                                    <p:set>
                                      <p:cBhvr>
                                        <p:cTn id="56" dur="2000" fill="hold"/>
                                        <p:tgtEl>
                                          <p:spTgt spid="11"/>
                                        </p:tgtEl>
                                        <p:attrNameLst>
                                          <p:attrName>fill.type</p:attrName>
                                        </p:attrNameLst>
                                      </p:cBhvr>
                                      <p:to>
                                        <p:strVal val="solid"/>
                                      </p:to>
                                    </p:set>
                                    <p:set>
                                      <p:cBhvr>
                                        <p:cTn id="57" dur="2000" fill="hold"/>
                                        <p:tgtEl>
                                          <p:spTgt spid="11"/>
                                        </p:tgtEl>
                                        <p:attrNameLst>
                                          <p:attrName>fill.on</p:attrName>
                                        </p:attrNameLst>
                                      </p:cBhvr>
                                      <p:to>
                                        <p:strVal val="true"/>
                                      </p:to>
                                    </p:set>
                                  </p:childTnLst>
                                </p:cTn>
                              </p:par>
                            </p:childTnLst>
                          </p:cTn>
                        </p:par>
                        <p:par>
                          <p:cTn id="58" fill="hold">
                            <p:stCondLst>
                              <p:cond delay="5000"/>
                            </p:stCondLst>
                            <p:childTnLst>
                              <p:par>
                                <p:cTn id="59" presetID="1"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5000"/>
                            </p:stCondLst>
                            <p:childTnLst>
                              <p:par>
                                <p:cTn id="62" presetID="1" presetClass="exit" presetSubtype="0" fill="hold" nodeType="afterEffect">
                                  <p:stCondLst>
                                    <p:cond delay="0"/>
                                  </p:stCondLst>
                                  <p:childTnLst>
                                    <p:set>
                                      <p:cBhvr>
                                        <p:cTn id="63" dur="1" fill="hold">
                                          <p:stCondLst>
                                            <p:cond delay="0"/>
                                          </p:stCondLst>
                                        </p:cTn>
                                        <p:tgtEl>
                                          <p:spTgt spid="2"/>
                                        </p:tgtEl>
                                        <p:attrNameLst>
                                          <p:attrName>style.visibility</p:attrName>
                                        </p:attrNameLst>
                                      </p:cBhvr>
                                      <p:to>
                                        <p:strVal val="hidden"/>
                                      </p:to>
                                    </p:set>
                                  </p:childTnLst>
                                </p:cTn>
                              </p:par>
                              <p:par>
                                <p:cTn id="64" presetID="63" presetClass="path" presetSubtype="0" accel="50000" decel="50000" fill="hold" nodeType="withEffect">
                                  <p:stCondLst>
                                    <p:cond delay="0"/>
                                  </p:stCondLst>
                                  <p:childTnLst>
                                    <p:animMotion origin="layout" path="M 0.00247 -0.00023 L 0.75556 0.00718 " pathEditMode="relative" rAng="0" ptsTypes="AA">
                                      <p:cBhvr>
                                        <p:cTn id="65" dur="4000" fill="hold"/>
                                        <p:tgtEl>
                                          <p:spTgt spid="24"/>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47" presetClass="exit" presetSubtype="0" fill="hold" grpId="0" nodeType="clickEffect">
                                  <p:stCondLst>
                                    <p:cond delay="0"/>
                                  </p:stCondLst>
                                  <p:childTnLst>
                                    <p:animEffect transition="out" filter="fade">
                                      <p:cBhvr>
                                        <p:cTn id="70" dur="1000"/>
                                        <p:tgtEl>
                                          <p:spTgt spid="18"/>
                                        </p:tgtEl>
                                      </p:cBhvr>
                                    </p:animEffect>
                                    <p:anim calcmode="lin" valueType="num">
                                      <p:cBhvr>
                                        <p:cTn id="71" dur="1000"/>
                                        <p:tgtEl>
                                          <p:spTgt spid="18"/>
                                        </p:tgtEl>
                                        <p:attrNameLst>
                                          <p:attrName>ppt_x</p:attrName>
                                        </p:attrNameLst>
                                      </p:cBhvr>
                                      <p:tavLst>
                                        <p:tav tm="0">
                                          <p:val>
                                            <p:strVal val="ppt_x"/>
                                          </p:val>
                                        </p:tav>
                                        <p:tav tm="100000">
                                          <p:val>
                                            <p:strVal val="ppt_x"/>
                                          </p:val>
                                        </p:tav>
                                      </p:tavLst>
                                    </p:anim>
                                    <p:anim calcmode="lin" valueType="num">
                                      <p:cBhvr>
                                        <p:cTn id="72" dur="1000"/>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par>
                                <p:cTn id="74" presetID="47" presetClass="exit" presetSubtype="0" fill="hold" nodeType="withEffect">
                                  <p:stCondLst>
                                    <p:cond delay="0"/>
                                  </p:stCondLst>
                                  <p:childTnLst>
                                    <p:animEffect transition="out" filter="fade">
                                      <p:cBhvr>
                                        <p:cTn id="75" dur="1000"/>
                                        <p:tgtEl>
                                          <p:spTgt spid="17"/>
                                        </p:tgtEl>
                                      </p:cBhvr>
                                    </p:animEffect>
                                    <p:anim calcmode="lin" valueType="num">
                                      <p:cBhvr>
                                        <p:cTn id="76" dur="1000"/>
                                        <p:tgtEl>
                                          <p:spTgt spid="17"/>
                                        </p:tgtEl>
                                        <p:attrNameLst>
                                          <p:attrName>ppt_x</p:attrName>
                                        </p:attrNameLst>
                                      </p:cBhvr>
                                      <p:tavLst>
                                        <p:tav tm="0">
                                          <p:val>
                                            <p:strVal val="ppt_x"/>
                                          </p:val>
                                        </p:tav>
                                        <p:tav tm="100000">
                                          <p:val>
                                            <p:strVal val="ppt_x"/>
                                          </p:val>
                                        </p:tav>
                                      </p:tavLst>
                                    </p:anim>
                                    <p:anim calcmode="lin" valueType="num">
                                      <p:cBhvr>
                                        <p:cTn id="77" dur="1000"/>
                                        <p:tgtEl>
                                          <p:spTgt spid="17"/>
                                        </p:tgtEl>
                                        <p:attrNameLst>
                                          <p:attrName>ppt_y</p:attrName>
                                        </p:attrNameLst>
                                      </p:cBhvr>
                                      <p:tavLst>
                                        <p:tav tm="0">
                                          <p:val>
                                            <p:strVal val="ppt_y"/>
                                          </p:val>
                                        </p:tav>
                                        <p:tav tm="100000">
                                          <p:val>
                                            <p:strVal val="ppt_y-.1"/>
                                          </p:val>
                                        </p:tav>
                                      </p:tavLst>
                                    </p:anim>
                                    <p:set>
                                      <p:cBhvr>
                                        <p:cTn id="78" dur="1" fill="hold">
                                          <p:stCondLst>
                                            <p:cond delay="999"/>
                                          </p:stCondLst>
                                        </p:cTn>
                                        <p:tgtEl>
                                          <p:spTgt spid="17"/>
                                        </p:tgtEl>
                                        <p:attrNameLst>
                                          <p:attrName>style.visibility</p:attrName>
                                        </p:attrNameLst>
                                      </p:cBhvr>
                                      <p:to>
                                        <p:strVal val="hidden"/>
                                      </p:to>
                                    </p:set>
                                  </p:childTnLst>
                                </p:cTn>
                              </p:par>
                            </p:childTnLst>
                          </p:cTn>
                        </p:par>
                        <p:par>
                          <p:cTn id="79" fill="hold">
                            <p:stCondLst>
                              <p:cond delay="1000"/>
                            </p:stCondLst>
                            <p:childTnLst>
                              <p:par>
                                <p:cTn id="80" presetID="1"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sai-1.wav"/>
                                        </p:tgtEl>
                                      </p:cMediaNode>
                                    </p:audio>
                                  </p:subTnLst>
                                </p:cTn>
                              </p:par>
                              <p:par>
                                <p:cTn id="82" presetID="1" presetClass="emph" presetSubtype="2" fill="hold" nodeType="withEffect">
                                  <p:stCondLst>
                                    <p:cond delay="0"/>
                                  </p:stCondLst>
                                  <p:childTnLst>
                                    <p:animClr clrSpc="rgb" dir="cw">
                                      <p:cBhvr>
                                        <p:cTn id="83" dur="2000" fill="hold"/>
                                        <p:tgtEl>
                                          <p:spTgt spid="11"/>
                                        </p:tgtEl>
                                        <p:attrNameLst>
                                          <p:attrName>fillcolor</p:attrName>
                                        </p:attrNameLst>
                                      </p:cBhvr>
                                      <p:to>
                                        <a:srgbClr val="5DD3FF"/>
                                      </p:to>
                                    </p:animClr>
                                    <p:set>
                                      <p:cBhvr>
                                        <p:cTn id="84" dur="2000" fill="hold"/>
                                        <p:tgtEl>
                                          <p:spTgt spid="11"/>
                                        </p:tgtEl>
                                        <p:attrNameLst>
                                          <p:attrName>fill.type</p:attrName>
                                        </p:attrNameLst>
                                      </p:cBhvr>
                                      <p:to>
                                        <p:strVal val="solid"/>
                                      </p:to>
                                    </p:set>
                                    <p:set>
                                      <p:cBhvr>
                                        <p:cTn id="85" dur="2000" fill="hold"/>
                                        <p:tgtEl>
                                          <p:spTgt spid="11"/>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000" fill="hold"/>
                                        <p:tgtEl>
                                          <p:spTgt spid="12"/>
                                        </p:tgtEl>
                                        <p:attrNameLst>
                                          <p:attrName>fillcolor</p:attrName>
                                        </p:attrNameLst>
                                      </p:cBhvr>
                                      <p:to>
                                        <a:srgbClr val="FF0000"/>
                                      </p:to>
                                    </p:animClr>
                                    <p:set>
                                      <p:cBhvr>
                                        <p:cTn id="88" dur="2000" fill="hold"/>
                                        <p:tgtEl>
                                          <p:spTgt spid="12"/>
                                        </p:tgtEl>
                                        <p:attrNameLst>
                                          <p:attrName>fill.type</p:attrName>
                                        </p:attrNameLst>
                                      </p:cBhvr>
                                      <p:to>
                                        <p:strVal val="solid"/>
                                      </p:to>
                                    </p:set>
                                    <p:set>
                                      <p:cBhvr>
                                        <p:cTn id="89"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90" restart="whenNotActive" fill="hold" evtFilter="cancelBubble" nodeType="interactiveSeq">
                <p:stCondLst>
                  <p:cond evt="onClick" delay="0">
                    <p:tgtEl>
                      <p:spTgt spid="9"/>
                    </p:tgtEl>
                  </p:cond>
                </p:stCondLst>
                <p:endSync evt="end" delay="0">
                  <p:rtn val="all"/>
                </p:endSync>
                <p:childTnLst>
                  <p:par>
                    <p:cTn id="91" fill="hold">
                      <p:stCondLst>
                        <p:cond delay="0"/>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9"/>
                                        </p:tgtEl>
                                      </p:cBhvr>
                                    </p:animEffect>
                                    <p:anim calcmode="lin" valueType="num">
                                      <p:cBhvr>
                                        <p:cTn id="95" dur="1000"/>
                                        <p:tgtEl>
                                          <p:spTgt spid="9"/>
                                        </p:tgtEl>
                                        <p:attrNameLst>
                                          <p:attrName>ppt_x</p:attrName>
                                        </p:attrNameLst>
                                      </p:cBhvr>
                                      <p:tavLst>
                                        <p:tav tm="0">
                                          <p:val>
                                            <p:strVal val="ppt_x"/>
                                          </p:val>
                                        </p:tav>
                                        <p:tav tm="100000">
                                          <p:val>
                                            <p:strVal val="ppt_x"/>
                                          </p:val>
                                        </p:tav>
                                      </p:tavLst>
                                    </p:anim>
                                    <p:anim calcmode="lin" valueType="num">
                                      <p:cBhvr>
                                        <p:cTn id="96" dur="1000"/>
                                        <p:tgtEl>
                                          <p:spTgt spid="9"/>
                                        </p:tgtEl>
                                        <p:attrNameLst>
                                          <p:attrName>ppt_y</p:attrName>
                                        </p:attrNameLst>
                                      </p:cBhvr>
                                      <p:tavLst>
                                        <p:tav tm="0">
                                          <p:val>
                                            <p:strVal val="ppt_y"/>
                                          </p:val>
                                        </p:tav>
                                        <p:tav tm="100000">
                                          <p:val>
                                            <p:strVal val="ppt_y-.1"/>
                                          </p:val>
                                        </p:tav>
                                      </p:tavLst>
                                    </p:anim>
                                    <p:set>
                                      <p:cBhvr>
                                        <p:cTn id="97" dur="1" fill="hold">
                                          <p:stCondLst>
                                            <p:cond delay="999"/>
                                          </p:stCondLst>
                                        </p:cTn>
                                        <p:tgtEl>
                                          <p:spTgt spid="9"/>
                                        </p:tgtEl>
                                        <p:attrNameLst>
                                          <p:attrName>style.visibility</p:attrName>
                                        </p:attrNameLst>
                                      </p:cBhvr>
                                      <p:to>
                                        <p:strVal val="hidden"/>
                                      </p:to>
                                    </p:set>
                                  </p:childTnLst>
                                </p:cTn>
                              </p:par>
                              <p:par>
                                <p:cTn id="98" presetID="47" presetClass="exit" presetSubtype="0" fill="hold" nodeType="withEffect">
                                  <p:stCondLst>
                                    <p:cond delay="0"/>
                                  </p:stCondLst>
                                  <p:childTnLst>
                                    <p:animEffect transition="out" filter="fade">
                                      <p:cBhvr>
                                        <p:cTn id="99" dur="1000"/>
                                        <p:tgtEl>
                                          <p:spTgt spid="7"/>
                                        </p:tgtEl>
                                      </p:cBhvr>
                                    </p:animEffect>
                                    <p:anim calcmode="lin" valueType="num">
                                      <p:cBhvr>
                                        <p:cTn id="100" dur="1000"/>
                                        <p:tgtEl>
                                          <p:spTgt spid="7"/>
                                        </p:tgtEl>
                                        <p:attrNameLst>
                                          <p:attrName>ppt_x</p:attrName>
                                        </p:attrNameLst>
                                      </p:cBhvr>
                                      <p:tavLst>
                                        <p:tav tm="0">
                                          <p:val>
                                            <p:strVal val="ppt_x"/>
                                          </p:val>
                                        </p:tav>
                                        <p:tav tm="100000">
                                          <p:val>
                                            <p:strVal val="ppt_x"/>
                                          </p:val>
                                        </p:tav>
                                      </p:tavLst>
                                    </p:anim>
                                    <p:anim calcmode="lin" valueType="num">
                                      <p:cBhvr>
                                        <p:cTn id="101" dur="1000"/>
                                        <p:tgtEl>
                                          <p:spTgt spid="7"/>
                                        </p:tgtEl>
                                        <p:attrNameLst>
                                          <p:attrName>ppt_y</p:attrName>
                                        </p:attrNameLst>
                                      </p:cBhvr>
                                      <p:tavLst>
                                        <p:tav tm="0">
                                          <p:val>
                                            <p:strVal val="ppt_y"/>
                                          </p:val>
                                        </p:tav>
                                        <p:tav tm="100000">
                                          <p:val>
                                            <p:strVal val="ppt_y-.1"/>
                                          </p:val>
                                        </p:tav>
                                      </p:tavLst>
                                    </p:anim>
                                    <p:set>
                                      <p:cBhvr>
                                        <p:cTn id="102" dur="1" fill="hold">
                                          <p:stCondLst>
                                            <p:cond delay="999"/>
                                          </p:stCondLst>
                                        </p:cTn>
                                        <p:tgtEl>
                                          <p:spTgt spid="7"/>
                                        </p:tgtEl>
                                        <p:attrNameLst>
                                          <p:attrName>style.visibility</p:attrName>
                                        </p:attrNameLst>
                                      </p:cBhvr>
                                      <p:to>
                                        <p:strVal val="hidden"/>
                                      </p:to>
                                    </p:set>
                                  </p:childTnLst>
                                </p:cTn>
                              </p:par>
                            </p:childTnLst>
                          </p:cTn>
                        </p:par>
                        <p:par>
                          <p:cTn id="103" fill="hold">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sai-1.wav"/>
                                        </p:tgtEl>
                                      </p:cMediaNode>
                                    </p:audio>
                                  </p:subTnLst>
                                </p:cTn>
                              </p:par>
                              <p:par>
                                <p:cTn id="106" presetID="1" presetClass="emph" presetSubtype="2" fill="hold" nodeType="withEffect">
                                  <p:stCondLst>
                                    <p:cond delay="0"/>
                                  </p:stCondLst>
                                  <p:childTnLst>
                                    <p:animClr clrSpc="rgb" dir="cw">
                                      <p:cBhvr>
                                        <p:cTn id="107" dur="2000" fill="hold"/>
                                        <p:tgtEl>
                                          <p:spTgt spid="10"/>
                                        </p:tgtEl>
                                        <p:attrNameLst>
                                          <p:attrName>fillcolor</p:attrName>
                                        </p:attrNameLst>
                                      </p:cBhvr>
                                      <p:to>
                                        <a:srgbClr val="FF0000"/>
                                      </p:to>
                                    </p:animClr>
                                    <p:set>
                                      <p:cBhvr>
                                        <p:cTn id="108" dur="2000" fill="hold"/>
                                        <p:tgtEl>
                                          <p:spTgt spid="10"/>
                                        </p:tgtEl>
                                        <p:attrNameLst>
                                          <p:attrName>fill.type</p:attrName>
                                        </p:attrNameLst>
                                      </p:cBhvr>
                                      <p:to>
                                        <p:strVal val="solid"/>
                                      </p:to>
                                    </p:set>
                                    <p:set>
                                      <p:cBhvr>
                                        <p:cTn id="109" dur="2000" fill="hold"/>
                                        <p:tgtEl>
                                          <p:spTgt spid="10"/>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1"/>
                                        </p:tgtEl>
                                        <p:attrNameLst>
                                          <p:attrName>fillcolor</p:attrName>
                                        </p:attrNameLst>
                                      </p:cBhvr>
                                      <p:to>
                                        <a:srgbClr val="5DD3FF"/>
                                      </p:to>
                                    </p:animClr>
                                    <p:set>
                                      <p:cBhvr>
                                        <p:cTn id="112" dur="2000" fill="hold"/>
                                        <p:tgtEl>
                                          <p:spTgt spid="11"/>
                                        </p:tgtEl>
                                        <p:attrNameLst>
                                          <p:attrName>fill.type</p:attrName>
                                        </p:attrNameLst>
                                      </p:cBhvr>
                                      <p:to>
                                        <p:strVal val="solid"/>
                                      </p:to>
                                    </p:set>
                                    <p:set>
                                      <p:cBhvr>
                                        <p:cTn id="113"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14" restart="whenNotActive" fill="hold" evtFilter="cancelBubble" nodeType="interactiveSeq">
                <p:stCondLst>
                  <p:cond evt="onClick" delay="0">
                    <p:tgtEl>
                      <p:spTgt spid="15"/>
                    </p:tgtEl>
                  </p:cond>
                </p:stCondLst>
                <p:endSync evt="end" delay="0">
                  <p:rtn val="all"/>
                </p:endSync>
                <p:childTnLst>
                  <p:par>
                    <p:cTn id="115" fill="hold">
                      <p:stCondLst>
                        <p:cond delay="0"/>
                      </p:stCondLst>
                      <p:childTnLst>
                        <p:par>
                          <p:cTn id="116" fill="hold">
                            <p:stCondLst>
                              <p:cond delay="0"/>
                            </p:stCondLst>
                            <p:childTnLst>
                              <p:par>
                                <p:cTn id="117" presetID="47" presetClass="exit" presetSubtype="0" fill="hold" grpId="0" nodeType="clickEffect">
                                  <p:stCondLst>
                                    <p:cond delay="0"/>
                                  </p:stCondLst>
                                  <p:childTnLst>
                                    <p:animEffect transition="out" filter="fade">
                                      <p:cBhvr>
                                        <p:cTn id="118" dur="1000"/>
                                        <p:tgtEl>
                                          <p:spTgt spid="15"/>
                                        </p:tgtEl>
                                      </p:cBhvr>
                                    </p:animEffect>
                                    <p:anim calcmode="lin" valueType="num">
                                      <p:cBhvr>
                                        <p:cTn id="119" dur="1000"/>
                                        <p:tgtEl>
                                          <p:spTgt spid="15"/>
                                        </p:tgtEl>
                                        <p:attrNameLst>
                                          <p:attrName>ppt_x</p:attrName>
                                        </p:attrNameLst>
                                      </p:cBhvr>
                                      <p:tavLst>
                                        <p:tav tm="0">
                                          <p:val>
                                            <p:strVal val="ppt_x"/>
                                          </p:val>
                                        </p:tav>
                                        <p:tav tm="100000">
                                          <p:val>
                                            <p:strVal val="ppt_x"/>
                                          </p:val>
                                        </p:tav>
                                      </p:tavLst>
                                    </p:anim>
                                    <p:anim calcmode="lin" valueType="num">
                                      <p:cBhvr>
                                        <p:cTn id="120" dur="1000"/>
                                        <p:tgtEl>
                                          <p:spTgt spid="15"/>
                                        </p:tgtEl>
                                        <p:attrNameLst>
                                          <p:attrName>ppt_y</p:attrName>
                                        </p:attrNameLst>
                                      </p:cBhvr>
                                      <p:tavLst>
                                        <p:tav tm="0">
                                          <p:val>
                                            <p:strVal val="ppt_y"/>
                                          </p:val>
                                        </p:tav>
                                        <p:tav tm="100000">
                                          <p:val>
                                            <p:strVal val="ppt_y-.1"/>
                                          </p:val>
                                        </p:tav>
                                      </p:tavLst>
                                    </p:anim>
                                    <p:set>
                                      <p:cBhvr>
                                        <p:cTn id="121" dur="1" fill="hold">
                                          <p:stCondLst>
                                            <p:cond delay="999"/>
                                          </p:stCondLst>
                                        </p:cTn>
                                        <p:tgtEl>
                                          <p:spTgt spid="15"/>
                                        </p:tgtEl>
                                        <p:attrNameLst>
                                          <p:attrName>style.visibility</p:attrName>
                                        </p:attrNameLst>
                                      </p:cBhvr>
                                      <p:to>
                                        <p:strVal val="hidden"/>
                                      </p:to>
                                    </p:set>
                                  </p:childTnLst>
                                </p:cTn>
                              </p:par>
                              <p:par>
                                <p:cTn id="122" presetID="47" presetClass="exit" presetSubtype="0" fill="hold" nodeType="withEffect">
                                  <p:stCondLst>
                                    <p:cond delay="0"/>
                                  </p:stCondLst>
                                  <p:childTnLst>
                                    <p:animEffect transition="out" filter="fade">
                                      <p:cBhvr>
                                        <p:cTn id="123" dur="1000"/>
                                        <p:tgtEl>
                                          <p:spTgt spid="14"/>
                                        </p:tgtEl>
                                      </p:cBhvr>
                                    </p:animEffect>
                                    <p:anim calcmode="lin" valueType="num">
                                      <p:cBhvr>
                                        <p:cTn id="124" dur="1000"/>
                                        <p:tgtEl>
                                          <p:spTgt spid="14"/>
                                        </p:tgtEl>
                                        <p:attrNameLst>
                                          <p:attrName>ppt_x</p:attrName>
                                        </p:attrNameLst>
                                      </p:cBhvr>
                                      <p:tavLst>
                                        <p:tav tm="0">
                                          <p:val>
                                            <p:strVal val="ppt_x"/>
                                          </p:val>
                                        </p:tav>
                                        <p:tav tm="100000">
                                          <p:val>
                                            <p:strVal val="ppt_x"/>
                                          </p:val>
                                        </p:tav>
                                      </p:tavLst>
                                    </p:anim>
                                    <p:anim calcmode="lin" valueType="num">
                                      <p:cBhvr>
                                        <p:cTn id="125" dur="1000"/>
                                        <p:tgtEl>
                                          <p:spTgt spid="14"/>
                                        </p:tgtEl>
                                        <p:attrNameLst>
                                          <p:attrName>ppt_y</p:attrName>
                                        </p:attrNameLst>
                                      </p:cBhvr>
                                      <p:tavLst>
                                        <p:tav tm="0">
                                          <p:val>
                                            <p:strVal val="ppt_y"/>
                                          </p:val>
                                        </p:tav>
                                        <p:tav tm="100000">
                                          <p:val>
                                            <p:strVal val="ppt_y-.1"/>
                                          </p:val>
                                        </p:tav>
                                      </p:tavLst>
                                    </p:anim>
                                    <p:set>
                                      <p:cBhvr>
                                        <p:cTn id="126" dur="1" fill="hold">
                                          <p:stCondLst>
                                            <p:cond delay="999"/>
                                          </p:stCondLst>
                                        </p:cTn>
                                        <p:tgtEl>
                                          <p:spTgt spid="14"/>
                                        </p:tgtEl>
                                        <p:attrNameLst>
                                          <p:attrName>style.visibility</p:attrName>
                                        </p:attrNameLst>
                                      </p:cBhvr>
                                      <p:to>
                                        <p:strVal val="hidden"/>
                                      </p:to>
                                    </p:se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sai-1.wav"/>
                                        </p:tgtEl>
                                      </p:cMediaNode>
                                    </p:audio>
                                  </p:subTnLst>
                                </p:cTn>
                              </p:par>
                              <p:par>
                                <p:cTn id="130" presetID="1" presetClass="emph" presetSubtype="2" fill="hold" nodeType="withEffect">
                                  <p:stCondLst>
                                    <p:cond delay="0"/>
                                  </p:stCondLst>
                                  <p:childTnLst>
                                    <p:animClr clrSpc="rgb" dir="cw">
                                      <p:cBhvr>
                                        <p:cTn id="131" dur="2000" fill="hold"/>
                                        <p:tgtEl>
                                          <p:spTgt spid="11"/>
                                        </p:tgtEl>
                                        <p:attrNameLst>
                                          <p:attrName>fillcolor</p:attrName>
                                        </p:attrNameLst>
                                      </p:cBhvr>
                                      <p:to>
                                        <a:srgbClr val="5DD3FF"/>
                                      </p:to>
                                    </p:animClr>
                                    <p:set>
                                      <p:cBhvr>
                                        <p:cTn id="132" dur="2000" fill="hold"/>
                                        <p:tgtEl>
                                          <p:spTgt spid="11"/>
                                        </p:tgtEl>
                                        <p:attrNameLst>
                                          <p:attrName>fill.type</p:attrName>
                                        </p:attrNameLst>
                                      </p:cBhvr>
                                      <p:to>
                                        <p:strVal val="solid"/>
                                      </p:to>
                                    </p:set>
                                    <p:set>
                                      <p:cBhvr>
                                        <p:cTn id="133" dur="2000" fill="hold"/>
                                        <p:tgtEl>
                                          <p:spTgt spid="11"/>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13"/>
                                        </p:tgtEl>
                                        <p:attrNameLst>
                                          <p:attrName>fillcolor</p:attrName>
                                        </p:attrNameLst>
                                      </p:cBhvr>
                                      <p:to>
                                        <a:srgbClr val="FF0000"/>
                                      </p:to>
                                    </p:animClr>
                                    <p:set>
                                      <p:cBhvr>
                                        <p:cTn id="136" dur="2000" fill="hold"/>
                                        <p:tgtEl>
                                          <p:spTgt spid="13"/>
                                        </p:tgtEl>
                                        <p:attrNameLst>
                                          <p:attrName>fill.type</p:attrName>
                                        </p:attrNameLst>
                                      </p:cBhvr>
                                      <p:to>
                                        <p:strVal val="solid"/>
                                      </p:to>
                                    </p:set>
                                    <p:set>
                                      <p:cBhvr>
                                        <p:cTn id="137"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25" name="Picture 24" descr="4f942a9486ec68153575dc78a42d480b.png"/>
          <p:cNvPicPr>
            <a:picLocks noChangeAspect="1"/>
          </p:cNvPicPr>
          <p:nvPr/>
        </p:nvPicPr>
        <p:blipFill>
          <a:blip r:embed="rId6" cstate="print"/>
          <a:stretch>
            <a:fillRect/>
          </a:stretch>
        </p:blipFill>
        <p:spPr>
          <a:xfrm>
            <a:off x="4025581" y="3711373"/>
            <a:ext cx="3107094" cy="2819400"/>
          </a:xfrm>
          <a:prstGeom prst="rect">
            <a:avLst/>
          </a:prstGeom>
        </p:spPr>
      </p:pic>
      <p:pic>
        <p:nvPicPr>
          <p:cNvPr id="2" name="Picture 1" descr="4f942a9486ec68153575dc78a42d480b.png"/>
          <p:cNvPicPr>
            <a:picLocks noChangeAspect="1"/>
          </p:cNvPicPr>
          <p:nvPr/>
        </p:nvPicPr>
        <p:blipFill>
          <a:blip r:embed="rId6" cstate="print"/>
          <a:stretch>
            <a:fillRect/>
          </a:stretch>
        </p:blipFill>
        <p:spPr>
          <a:xfrm>
            <a:off x="-723995" y="3643427"/>
            <a:ext cx="3107094" cy="2819400"/>
          </a:xfrm>
          <a:prstGeom prst="rect">
            <a:avLst/>
          </a:prstGeom>
        </p:spPr>
      </p:pic>
      <p:pic>
        <p:nvPicPr>
          <p:cNvPr id="3" name="Picture 2" descr="e324d9d037662d64fc16b51b9bfbdbac.png"/>
          <p:cNvPicPr>
            <a:picLocks noChangeAspect="1"/>
          </p:cNvPicPr>
          <p:nvPr/>
        </p:nvPicPr>
        <p:blipFill>
          <a:blip r:embed="rId7" cstate="print"/>
          <a:stretch>
            <a:fillRect/>
          </a:stretch>
        </p:blipFill>
        <p:spPr>
          <a:xfrm>
            <a:off x="1898183" y="5739980"/>
            <a:ext cx="1536048" cy="1658932"/>
          </a:xfrm>
          <a:prstGeom prst="rect">
            <a:avLst/>
          </a:prstGeom>
        </p:spPr>
      </p:pic>
      <p:pic>
        <p:nvPicPr>
          <p:cNvPr id="4" name="Picture 3" descr="e324d9d037662d64fc16b51b9bfbdbac.png"/>
          <p:cNvPicPr>
            <a:picLocks noChangeAspect="1"/>
          </p:cNvPicPr>
          <p:nvPr/>
        </p:nvPicPr>
        <p:blipFill>
          <a:blip r:embed="rId8" cstate="print"/>
          <a:stretch>
            <a:fillRect/>
          </a:stretch>
        </p:blipFill>
        <p:spPr>
          <a:xfrm>
            <a:off x="6450914" y="5801728"/>
            <a:ext cx="1536048" cy="1550960"/>
          </a:xfrm>
          <a:prstGeom prst="rect">
            <a:avLst/>
          </a:prstGeom>
        </p:spPr>
      </p:pic>
      <p:pic>
        <p:nvPicPr>
          <p:cNvPr id="5" name="Picture 4" descr="e324d9d037662d64fc16b51b9bfbdbac.png"/>
          <p:cNvPicPr>
            <a:picLocks noChangeAspect="1"/>
          </p:cNvPicPr>
          <p:nvPr/>
        </p:nvPicPr>
        <p:blipFill>
          <a:blip r:embed="rId9" cstate="print"/>
          <a:stretch>
            <a:fillRect/>
          </a:stretch>
        </p:blipFill>
        <p:spPr>
          <a:xfrm>
            <a:off x="8805796" y="5855228"/>
            <a:ext cx="1460429" cy="1474607"/>
          </a:xfrm>
          <a:prstGeom prst="rect">
            <a:avLst/>
          </a:prstGeom>
        </p:spPr>
      </p:pic>
      <p:pic>
        <p:nvPicPr>
          <p:cNvPr id="6" name="Picture 5" descr="e324d9d037662d64fc16b51b9bfbdbac.png"/>
          <p:cNvPicPr>
            <a:picLocks noChangeAspect="1"/>
          </p:cNvPicPr>
          <p:nvPr/>
        </p:nvPicPr>
        <p:blipFill>
          <a:blip r:embed="rId8" cstate="print"/>
          <a:stretch>
            <a:fillRect/>
          </a:stretch>
        </p:blipFill>
        <p:spPr>
          <a:xfrm>
            <a:off x="4203451" y="5813273"/>
            <a:ext cx="1536048" cy="1550960"/>
          </a:xfrm>
          <a:prstGeom prst="rect">
            <a:avLst/>
          </a:prstGeom>
        </p:spPr>
      </p:pic>
      <p:pic>
        <p:nvPicPr>
          <p:cNvPr id="7" name="Picture 6" descr="e86f050d219b5585368f7ef298c00175.png"/>
          <p:cNvPicPr>
            <a:picLocks noChangeAspect="1"/>
          </p:cNvPicPr>
          <p:nvPr/>
        </p:nvPicPr>
        <p:blipFill>
          <a:blip r:embed="rId10" cstate="print"/>
          <a:stretch>
            <a:fillRect/>
          </a:stretch>
        </p:blipFill>
        <p:spPr>
          <a:xfrm>
            <a:off x="8931179" y="5511056"/>
            <a:ext cx="1413164" cy="1413164"/>
          </a:xfrm>
          <a:prstGeom prst="rect">
            <a:avLst/>
          </a:prstGeom>
        </p:spPr>
      </p:pic>
      <p:sp>
        <p:nvSpPr>
          <p:cNvPr id="9" name="TextBox 8"/>
          <p:cNvSpPr txBox="1"/>
          <p:nvPr/>
        </p:nvSpPr>
        <p:spPr>
          <a:xfrm>
            <a:off x="9167790" y="5871801"/>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0" name="Rectangle 9"/>
          <p:cNvSpPr/>
          <p:nvPr/>
        </p:nvSpPr>
        <p:spPr>
          <a:xfrm>
            <a:off x="6333159" y="3177353"/>
            <a:ext cx="4953540" cy="9712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D. </a:t>
            </a:r>
            <a:r>
              <a:rPr lang="en-US" sz="4000" b="1" dirty="0" err="1">
                <a:solidFill>
                  <a:srgbClr val="0000FF"/>
                </a:solidFill>
                <a:latin typeface="Times New Roman" pitchFamily="18" charset="0"/>
                <a:cs typeface="Times New Roman" pitchFamily="18" charset="0"/>
              </a:rPr>
              <a:t>Cả</a:t>
            </a:r>
            <a:r>
              <a:rPr lang="en-US" sz="4000" b="1" dirty="0">
                <a:solidFill>
                  <a:srgbClr val="0000FF"/>
                </a:solidFill>
                <a:latin typeface="Times New Roman" pitchFamily="18" charset="0"/>
                <a:cs typeface="Times New Roman" pitchFamily="18" charset="0"/>
              </a:rPr>
              <a:t> 3 </a:t>
            </a:r>
            <a:r>
              <a:rPr lang="en-US" sz="4000" b="1" dirty="0" err="1">
                <a:solidFill>
                  <a:srgbClr val="0000FF"/>
                </a:solidFill>
                <a:latin typeface="Times New Roman" pitchFamily="18" charset="0"/>
                <a:cs typeface="Times New Roman" pitchFamily="18" charset="0"/>
              </a:rPr>
              <a:t>đáp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trên</a:t>
            </a:r>
            <a:r>
              <a:rPr lang="en-US" sz="4000" b="1" dirty="0">
                <a:solidFill>
                  <a:srgbClr val="0000FF"/>
                </a:solidFill>
                <a:latin typeface="Times New Roman" pitchFamily="18" charset="0"/>
                <a:cs typeface="Times New Roman" pitchFamily="18" charset="0"/>
              </a:rPr>
              <a:t>.</a:t>
            </a:r>
          </a:p>
        </p:txBody>
      </p:sp>
      <p:sp>
        <p:nvSpPr>
          <p:cNvPr id="11" name="Rectangle 10"/>
          <p:cNvSpPr/>
          <p:nvPr/>
        </p:nvSpPr>
        <p:spPr>
          <a:xfrm>
            <a:off x="501856" y="3174029"/>
            <a:ext cx="4865458" cy="97128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C. Ai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a:t>
            </a:r>
          </a:p>
        </p:txBody>
      </p:sp>
      <p:sp>
        <p:nvSpPr>
          <p:cNvPr id="12" name="Rectangle 11"/>
          <p:cNvSpPr/>
          <p:nvPr/>
        </p:nvSpPr>
        <p:spPr>
          <a:xfrm>
            <a:off x="477253" y="1904115"/>
            <a:ext cx="4890061" cy="93550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A. Ai </a:t>
            </a:r>
            <a:r>
              <a:rPr lang="en-US" sz="4000" b="1" dirty="0" err="1">
                <a:solidFill>
                  <a:srgbClr val="0000FF"/>
                </a:solidFill>
                <a:latin typeface="Times New Roman" pitchFamily="18" charset="0"/>
                <a:cs typeface="Times New Roman" pitchFamily="18" charset="0"/>
              </a:rPr>
              <a:t>là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gì</a:t>
            </a:r>
            <a:r>
              <a:rPr lang="en-US" sz="4000" b="1" dirty="0">
                <a:solidFill>
                  <a:srgbClr val="0000FF"/>
                </a:solidFill>
                <a:latin typeface="Times New Roman" pitchFamily="18" charset="0"/>
                <a:cs typeface="Times New Roman" pitchFamily="18" charset="0"/>
              </a:rPr>
              <a:t>?</a:t>
            </a:r>
          </a:p>
        </p:txBody>
      </p:sp>
      <p:sp>
        <p:nvSpPr>
          <p:cNvPr id="13" name="Rectangle 12"/>
          <p:cNvSpPr/>
          <p:nvPr/>
        </p:nvSpPr>
        <p:spPr>
          <a:xfrm>
            <a:off x="6333159" y="1937372"/>
            <a:ext cx="4953540" cy="97574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B.  Ai </a:t>
            </a:r>
            <a:r>
              <a:rPr lang="en-US" sz="4000" b="1" dirty="0" err="1">
                <a:solidFill>
                  <a:srgbClr val="0000FF"/>
                </a:solidFill>
                <a:latin typeface="Times New Roman" pitchFamily="18" charset="0"/>
                <a:cs typeface="Times New Roman" pitchFamily="18" charset="0"/>
              </a:rPr>
              <a:t>làm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gì</a:t>
            </a:r>
            <a:r>
              <a:rPr lang="en-US" sz="4000" b="1" dirty="0">
                <a:solidFill>
                  <a:srgbClr val="0000FF"/>
                </a:solidFill>
                <a:latin typeface="Times New Roman" pitchFamily="18" charset="0"/>
                <a:cs typeface="Times New Roman" pitchFamily="18" charset="0"/>
              </a:rPr>
              <a:t>?  </a:t>
            </a:r>
          </a:p>
        </p:txBody>
      </p:sp>
      <p:pic>
        <p:nvPicPr>
          <p:cNvPr id="14" name="Picture 13" descr="e86f050d219b5585368f7ef298c00175.png"/>
          <p:cNvPicPr>
            <a:picLocks noChangeAspect="1"/>
          </p:cNvPicPr>
          <p:nvPr/>
        </p:nvPicPr>
        <p:blipFill>
          <a:blip r:embed="rId11" cstate="print"/>
          <a:stretch>
            <a:fillRect/>
          </a:stretch>
        </p:blipFill>
        <p:spPr>
          <a:xfrm>
            <a:off x="4225295" y="5463801"/>
            <a:ext cx="1597490" cy="1536048"/>
          </a:xfrm>
          <a:prstGeom prst="rect">
            <a:avLst/>
          </a:prstGeom>
        </p:spPr>
      </p:pic>
      <p:sp>
        <p:nvSpPr>
          <p:cNvPr id="15" name="TextBox 14"/>
          <p:cNvSpPr txBox="1"/>
          <p:nvPr/>
        </p:nvSpPr>
        <p:spPr>
          <a:xfrm>
            <a:off x="4548629" y="5930877"/>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24" name="Picture 23" descr="ca.png"/>
          <p:cNvPicPr>
            <a:picLocks noChangeAspect="1"/>
          </p:cNvPicPr>
          <p:nvPr/>
        </p:nvPicPr>
        <p:blipFill>
          <a:blip r:embed="rId12" cstate="print"/>
          <a:stretch>
            <a:fillRect/>
          </a:stretch>
        </p:blipFill>
        <p:spPr>
          <a:xfrm>
            <a:off x="7011299" y="6093810"/>
            <a:ext cx="533400" cy="473671"/>
          </a:xfrm>
          <a:prstGeom prst="rect">
            <a:avLst/>
          </a:prstGeom>
        </p:spPr>
      </p:pic>
      <p:pic>
        <p:nvPicPr>
          <p:cNvPr id="17" name="Picture 16" descr="e86f050d219b5585368f7ef298c00175.png"/>
          <p:cNvPicPr>
            <a:picLocks noChangeAspect="1"/>
          </p:cNvPicPr>
          <p:nvPr/>
        </p:nvPicPr>
        <p:blipFill>
          <a:blip r:embed="rId13" cstate="print"/>
          <a:stretch>
            <a:fillRect/>
          </a:stretch>
        </p:blipFill>
        <p:spPr>
          <a:xfrm>
            <a:off x="2082509" y="5489064"/>
            <a:ext cx="1351722" cy="1413164"/>
          </a:xfrm>
          <a:prstGeom prst="rect">
            <a:avLst/>
          </a:prstGeom>
        </p:spPr>
      </p:pic>
      <p:sp>
        <p:nvSpPr>
          <p:cNvPr id="18" name="TextBox 17"/>
          <p:cNvSpPr txBox="1"/>
          <p:nvPr/>
        </p:nvSpPr>
        <p:spPr>
          <a:xfrm>
            <a:off x="2299714" y="5884442"/>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19" name="Picture 18" descr="e86f050d219b5585368f7ef298c00175.png"/>
          <p:cNvPicPr>
            <a:picLocks noChangeAspect="1"/>
          </p:cNvPicPr>
          <p:nvPr/>
        </p:nvPicPr>
        <p:blipFill>
          <a:blip r:embed="rId14" cstate="print"/>
          <a:stretch>
            <a:fillRect/>
          </a:stretch>
        </p:blipFill>
        <p:spPr>
          <a:xfrm>
            <a:off x="6611285" y="5463801"/>
            <a:ext cx="1413164" cy="1351722"/>
          </a:xfrm>
          <a:prstGeom prst="rect">
            <a:avLst/>
          </a:prstGeom>
        </p:spPr>
      </p:pic>
      <p:sp>
        <p:nvSpPr>
          <p:cNvPr id="20" name="TextBox 19"/>
          <p:cNvSpPr txBox="1"/>
          <p:nvPr/>
        </p:nvSpPr>
        <p:spPr>
          <a:xfrm>
            <a:off x="6779280" y="5816496"/>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21" name="Rectangle 20"/>
          <p:cNvSpPr/>
          <p:nvPr/>
        </p:nvSpPr>
        <p:spPr>
          <a:xfrm>
            <a:off x="4472792" y="585522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2" name="Rectangle 21"/>
          <p:cNvSpPr/>
          <p:nvPr/>
        </p:nvSpPr>
        <p:spPr>
          <a:xfrm>
            <a:off x="9071779" y="5879102"/>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2186100" y="5857487"/>
            <a:ext cx="913501"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6" name="Rounded Rectangle 25"/>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ectangle 26">
            <a:extLst>
              <a:ext uri="{FF2B5EF4-FFF2-40B4-BE49-F238E27FC236}">
                <a16:creationId xmlns:a16="http://schemas.microsoft.com/office/drawing/2014/main" id="{ABC09EAE-570A-4E18-93C7-EDE217F66E7D}"/>
              </a:ext>
            </a:extLst>
          </p:cNvPr>
          <p:cNvSpPr/>
          <p:nvPr/>
        </p:nvSpPr>
        <p:spPr>
          <a:xfrm>
            <a:off x="143491" y="111650"/>
            <a:ext cx="11575884" cy="136230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chemeClr val="tx1"/>
                </a:solidFill>
                <a:latin typeface="Times New Roman" pitchFamily="18" charset="0"/>
                <a:cs typeface="Times New Roman" pitchFamily="18" charset="0"/>
              </a:rPr>
              <a:t>Câu</a:t>
            </a:r>
            <a:r>
              <a:rPr lang="en-US" sz="4000" b="1" dirty="0">
                <a:solidFill>
                  <a:schemeClr val="tx1"/>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Bạn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nhỏ</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rất</a:t>
            </a:r>
            <a:r>
              <a:rPr lang="en-US" sz="4000" b="1" dirty="0">
                <a:solidFill>
                  <a:srgbClr val="FF0000"/>
                </a:solidFill>
                <a:latin typeface="Times New Roman" pitchFamily="18" charset="0"/>
                <a:cs typeface="Times New Roman" pitchFamily="18" charset="0"/>
              </a:rPr>
              <a:t> </a:t>
            </a:r>
            <a:r>
              <a:rPr lang="en-US" sz="4000" b="1" err="1">
                <a:solidFill>
                  <a:srgbClr val="FF0000"/>
                </a:solidFill>
                <a:latin typeface="Times New Roman" pitchFamily="18" charset="0"/>
                <a:cs typeface="Times New Roman" pitchFamily="18" charset="0"/>
              </a:rPr>
              <a:t>chăm</a:t>
            </a:r>
            <a:r>
              <a:rPr lang="en-US" sz="4000" b="1">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chỉ.</a:t>
            </a:r>
            <a:r>
              <a:rPr lang="en-US" sz="4000" b="1" smtClean="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thuộc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mẫu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câu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nào</a:t>
            </a:r>
            <a:r>
              <a:rPr lang="en-US" sz="4000" b="1" dirty="0">
                <a:solidFill>
                  <a:schemeClr val="tx1"/>
                </a:solidFill>
                <a:latin typeface="Times New Roman" pitchFamily="18" charset="0"/>
                <a:cs typeface="Times New Roman" pitchFamily="18" charset="0"/>
              </a:rPr>
              <a:t>?</a:t>
            </a:r>
          </a:p>
          <a:p>
            <a:r>
              <a:rPr lang="en-US" sz="4000" b="1" dirty="0" err="1">
                <a:solidFill>
                  <a:schemeClr val="tx1"/>
                </a:solidFill>
                <a:latin typeface="Times New Roman" pitchFamily="18" charset="0"/>
                <a:cs typeface="Times New Roman" pitchFamily="18" charset="0"/>
              </a:rPr>
              <a:t>Chọn</a:t>
            </a:r>
            <a:r>
              <a:rPr lang="en-US" sz="4000" b="1" dirty="0">
                <a:solidFill>
                  <a:schemeClr val="tx1"/>
                </a:solidFill>
                <a:latin typeface="Times New Roman" pitchFamily="18" charset="0"/>
                <a:cs typeface="Times New Roman" pitchFamily="18" charset="0"/>
              </a:rPr>
              <a:t> ý </a:t>
            </a:r>
            <a:r>
              <a:rPr lang="en-US" sz="4000" b="1" dirty="0" err="1">
                <a:solidFill>
                  <a:schemeClr val="tx1"/>
                </a:solidFill>
                <a:latin typeface="Times New Roman" pitchFamily="18" charset="0"/>
                <a:cs typeface="Times New Roman" pitchFamily="18" charset="0"/>
              </a:rPr>
              <a:t>đúng</a:t>
            </a:r>
            <a:r>
              <a:rPr lang="en-US" sz="4000" b="1"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39875E-6 4.44444E-6 L 0.39211 0.00972 " pathEditMode="relative" rAng="0" ptsTypes="AA">
                                      <p:cBhvr>
                                        <p:cTn id="6" dur="2000" fill="hold"/>
                                        <p:tgtEl>
                                          <p:spTgt spid="2"/>
                                        </p:tgtEl>
                                        <p:attrNameLst>
                                          <p:attrName>ppt_x</p:attrName>
                                          <p:attrName>ppt_y</p:attrName>
                                        </p:attrNameLst>
                                      </p:cBhvr>
                                      <p:rCtr x="19469" y="39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47" presetClass="exit" presetSubtype="0" fill="hold" grpId="0" nodeType="clickEffect">
                                  <p:stCondLst>
                                    <p:cond delay="0"/>
                                  </p:stCondLst>
                                  <p:childTnLst>
                                    <p:animEffect transition="out" filter="fade">
                                      <p:cBhvr>
                                        <p:cTn id="26" dur="1000"/>
                                        <p:tgtEl>
                                          <p:spTgt spid="20"/>
                                        </p:tgtEl>
                                      </p:cBhvr>
                                    </p:animEffect>
                                    <p:anim calcmode="lin" valueType="num">
                                      <p:cBhvr>
                                        <p:cTn id="27" dur="1000"/>
                                        <p:tgtEl>
                                          <p:spTgt spid="20"/>
                                        </p:tgtEl>
                                        <p:attrNameLst>
                                          <p:attrName>ppt_x</p:attrName>
                                        </p:attrNameLst>
                                      </p:cBhvr>
                                      <p:tavLst>
                                        <p:tav tm="0">
                                          <p:val>
                                            <p:strVal val="ppt_x"/>
                                          </p:val>
                                        </p:tav>
                                        <p:tav tm="100000">
                                          <p:val>
                                            <p:strVal val="ppt_x"/>
                                          </p:val>
                                        </p:tav>
                                      </p:tavLst>
                                    </p:anim>
                                    <p:anim calcmode="lin" valueType="num">
                                      <p:cBhvr>
                                        <p:cTn id="28" dur="1000"/>
                                        <p:tgtEl>
                                          <p:spTgt spid="20"/>
                                        </p:tgtEl>
                                        <p:attrNameLst>
                                          <p:attrName>ppt_y</p:attrName>
                                        </p:attrNameLst>
                                      </p:cBhvr>
                                      <p:tavLst>
                                        <p:tav tm="0">
                                          <p:val>
                                            <p:strVal val="ppt_y"/>
                                          </p:val>
                                        </p:tav>
                                        <p:tav tm="100000">
                                          <p:val>
                                            <p:strVal val="ppt_y-.1"/>
                                          </p:val>
                                        </p:tav>
                                      </p:tavLst>
                                    </p:anim>
                                    <p:set>
                                      <p:cBhvr>
                                        <p:cTn id="2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ung .wav"/>
                                        </p:tgtEl>
                                      </p:cMediaNode>
                                    </p:audio>
                                  </p:subTnLst>
                                </p:cTn>
                              </p:par>
                              <p:par>
                                <p:cTn id="30" presetID="47" presetClass="exit" presetSubtype="0" fill="hold" nodeType="withEffect">
                                  <p:stCondLst>
                                    <p:cond delay="0"/>
                                  </p:stCondLst>
                                  <p:childTnLst>
                                    <p:animEffect transition="out" filter="fade">
                                      <p:cBhvr>
                                        <p:cTn id="31" dur="1000"/>
                                        <p:tgtEl>
                                          <p:spTgt spid="19"/>
                                        </p:tgtEl>
                                      </p:cBhvr>
                                    </p:animEffect>
                                    <p:anim calcmode="lin" valueType="num">
                                      <p:cBhvr>
                                        <p:cTn id="32" dur="1000"/>
                                        <p:tgtEl>
                                          <p:spTgt spid="19"/>
                                        </p:tgtEl>
                                        <p:attrNameLst>
                                          <p:attrName>ppt_x</p:attrName>
                                        </p:attrNameLst>
                                      </p:cBhvr>
                                      <p:tavLst>
                                        <p:tav tm="0">
                                          <p:val>
                                            <p:strVal val="ppt_x"/>
                                          </p:val>
                                        </p:tav>
                                        <p:tav tm="100000">
                                          <p:val>
                                            <p:strVal val="ppt_x"/>
                                          </p:val>
                                        </p:tav>
                                      </p:tavLst>
                                    </p:anim>
                                    <p:anim calcmode="lin" valueType="num">
                                      <p:cBhvr>
                                        <p:cTn id="33" dur="1000"/>
                                        <p:tgtEl>
                                          <p:spTgt spid="19"/>
                                        </p:tgtEl>
                                        <p:attrNameLst>
                                          <p:attrName>ppt_y</p:attrName>
                                        </p:attrNameLst>
                                      </p:cBhvr>
                                      <p:tavLst>
                                        <p:tav tm="0">
                                          <p:val>
                                            <p:strVal val="ppt_y"/>
                                          </p:val>
                                        </p:tav>
                                        <p:tav tm="100000">
                                          <p:val>
                                            <p:strVal val="ppt_y-.1"/>
                                          </p:val>
                                        </p:tav>
                                      </p:tavLst>
                                    </p:anim>
                                    <p:set>
                                      <p:cBhvr>
                                        <p:cTn id="34" dur="1" fill="hold">
                                          <p:stCondLst>
                                            <p:cond delay="999"/>
                                          </p:stCondLst>
                                        </p:cTn>
                                        <p:tgtEl>
                                          <p:spTgt spid="19"/>
                                        </p:tgtEl>
                                        <p:attrNameLst>
                                          <p:attrName>style.visibility</p:attrName>
                                        </p:attrNameLst>
                                      </p:cBhvr>
                                      <p:to>
                                        <p:strVal val="hidden"/>
                                      </p:to>
                                    </p:set>
                                  </p:childTnLst>
                                </p:cTn>
                              </p:par>
                            </p:childTnLst>
                          </p:cTn>
                        </p:par>
                        <p:par>
                          <p:cTn id="35" fill="hold">
                            <p:stCondLst>
                              <p:cond delay="1000"/>
                            </p:stCondLst>
                            <p:childTnLst>
                              <p:par>
                                <p:cTn id="36" presetID="0" presetClass="path" presetSubtype="0" accel="50000" decel="50000" fill="hold" nodeType="afterEffect">
                                  <p:stCondLst>
                                    <p:cond delay="0"/>
                                  </p:stCondLst>
                                  <p:childTnLst>
                                    <p:animMotion origin="layout" path="M -2.95351E-6 1.85185E-6 C 0.04688 -0.03472 0.09377 -0.06921 0.10939 -0.10972 C 0.12502 -0.15023 0.12463 -0.21528 0.09377 -0.24398 C 0.0629 -0.27246 -0.03893 -0.29005 -0.07657 -0.28195 C -0.1142 -0.27384 -0.12358 -0.23426 -0.13283 -0.19468 " pathEditMode="relative" rAng="0" ptsTypes="AAAAA">
                                      <p:cBhvr>
                                        <p:cTn id="37" dur="2000" fill="hold"/>
                                        <p:tgtEl>
                                          <p:spTgt spid="24"/>
                                        </p:tgtEl>
                                        <p:attrNameLst>
                                          <p:attrName>ppt_x</p:attrName>
                                          <p:attrName>ppt_y</p:attrName>
                                        </p:attrNameLst>
                                      </p:cBhvr>
                                      <p:rCtr x="-677" y="-14213"/>
                                    </p:animMotion>
                                  </p:childTnLst>
                                </p:cTn>
                              </p:par>
                            </p:childTnLst>
                          </p:cTn>
                        </p:par>
                        <p:par>
                          <p:cTn id="38" fill="hold">
                            <p:stCondLst>
                              <p:cond delay="3000"/>
                            </p:stCondLst>
                            <p:childTnLst>
                              <p:par>
                                <p:cTn id="39" presetID="47" presetClass="exit" presetSubtype="0" fill="hold" nodeType="afterEffect">
                                  <p:stCondLst>
                                    <p:cond delay="0"/>
                                  </p:stCondLst>
                                  <p:childTnLst>
                                    <p:animEffect transition="out" filter="fade">
                                      <p:cBhvr>
                                        <p:cTn id="40" dur="2000"/>
                                        <p:tgtEl>
                                          <p:spTgt spid="24"/>
                                        </p:tgtEl>
                                      </p:cBhvr>
                                    </p:animEffect>
                                    <p:anim calcmode="lin" valueType="num">
                                      <p:cBhvr>
                                        <p:cTn id="41" dur="2000"/>
                                        <p:tgtEl>
                                          <p:spTgt spid="24"/>
                                        </p:tgtEl>
                                        <p:attrNameLst>
                                          <p:attrName>ppt_x</p:attrName>
                                        </p:attrNameLst>
                                      </p:cBhvr>
                                      <p:tavLst>
                                        <p:tav tm="0">
                                          <p:val>
                                            <p:strVal val="ppt_x"/>
                                          </p:val>
                                        </p:tav>
                                        <p:tav tm="100000">
                                          <p:val>
                                            <p:strVal val="ppt_x"/>
                                          </p:val>
                                        </p:tav>
                                      </p:tavLst>
                                    </p:anim>
                                    <p:anim calcmode="lin" valueType="num">
                                      <p:cBhvr>
                                        <p:cTn id="42" dur="2000"/>
                                        <p:tgtEl>
                                          <p:spTgt spid="24"/>
                                        </p:tgtEl>
                                        <p:attrNameLst>
                                          <p:attrName>ppt_y</p:attrName>
                                        </p:attrNameLst>
                                      </p:cBhvr>
                                      <p:tavLst>
                                        <p:tav tm="0">
                                          <p:val>
                                            <p:strVal val="ppt_y"/>
                                          </p:val>
                                        </p:tav>
                                        <p:tav tm="100000">
                                          <p:val>
                                            <p:strVal val="ppt_y-.1"/>
                                          </p:val>
                                        </p:tav>
                                      </p:tavLst>
                                    </p:anim>
                                    <p:set>
                                      <p:cBhvr>
                                        <p:cTn id="43" dur="1" fill="hold">
                                          <p:stCondLst>
                                            <p:cond delay="1999"/>
                                          </p:stCondLst>
                                        </p:cTn>
                                        <p:tgtEl>
                                          <p:spTgt spid="24"/>
                                        </p:tgtEl>
                                        <p:attrNameLst>
                                          <p:attrName>style.visibility</p:attrName>
                                        </p:attrNameLst>
                                      </p:cBhvr>
                                      <p:to>
                                        <p:strVal val="hidden"/>
                                      </p:to>
                                    </p:set>
                                  </p:childTnLst>
                                </p:cTn>
                              </p:par>
                              <p:par>
                                <p:cTn id="44" presetID="1" presetClass="emph" presetSubtype="2" fill="hold" nodeType="withEffect">
                                  <p:stCondLst>
                                    <p:cond delay="0"/>
                                  </p:stCondLst>
                                  <p:childTnLst>
                                    <p:animClr clrSpc="rgb" dir="cw">
                                      <p:cBhvr>
                                        <p:cTn id="45" dur="2000" fill="hold"/>
                                        <p:tgtEl>
                                          <p:spTgt spid="11"/>
                                        </p:tgtEl>
                                        <p:attrNameLst>
                                          <p:attrName>fillcolor</p:attrName>
                                        </p:attrNameLst>
                                      </p:cBhvr>
                                      <p:to>
                                        <a:srgbClr val="5DD3FF"/>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childTnLst>
                          </p:cTn>
                        </p:par>
                        <p:par>
                          <p:cTn id="48" fill="hold">
                            <p:stCondLst>
                              <p:cond delay="5000"/>
                            </p:stCondLst>
                            <p:childTnLst>
                              <p:par>
                                <p:cTn id="49" presetID="1"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
                                        </p:tgtEl>
                                        <p:attrNameLst>
                                          <p:attrName>style.visibility</p:attrName>
                                        </p:attrNameLst>
                                      </p:cBhvr>
                                      <p:to>
                                        <p:strVal val="hidden"/>
                                      </p:to>
                                    </p:set>
                                  </p:childTnLst>
                                </p:cTn>
                              </p:par>
                              <p:par>
                                <p:cTn id="53" presetID="63" presetClass="path" presetSubtype="0" accel="50000" decel="50000" fill="hold" nodeType="withEffect">
                                  <p:stCondLst>
                                    <p:cond delay="0"/>
                                  </p:stCondLst>
                                  <p:childTnLst>
                                    <p:animMotion origin="layout" path="M 0.00248 -0.00023 L 0.75557 0.00718 " pathEditMode="relative" rAng="0" ptsTypes="AA">
                                      <p:cBhvr>
                                        <p:cTn id="54" dur="4000" fill="hold"/>
                                        <p:tgtEl>
                                          <p:spTgt spid="25"/>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55" restart="whenNotActive" fill="hold" evtFilter="cancelBubble" nodeType="interactiveSeq">
                <p:stCondLst>
                  <p:cond evt="onClick" delay="0">
                    <p:tgtEl>
                      <p:spTgt spid="18"/>
                    </p:tgtEl>
                  </p:cond>
                </p:stCondLst>
                <p:endSync evt="end" delay="0">
                  <p:rtn val="all"/>
                </p:endSync>
                <p:childTnLst>
                  <p:par>
                    <p:cTn id="56" fill="hold">
                      <p:stCondLst>
                        <p:cond delay="0"/>
                      </p:stCondLst>
                      <p:childTnLst>
                        <p:par>
                          <p:cTn id="57" fill="hold">
                            <p:stCondLst>
                              <p:cond delay="0"/>
                            </p:stCondLst>
                            <p:childTnLst>
                              <p:par>
                                <p:cTn id="58" presetID="47" presetClass="exit" presetSubtype="0" fill="hold" grpId="0" nodeType="clickEffect">
                                  <p:stCondLst>
                                    <p:cond delay="0"/>
                                  </p:stCondLst>
                                  <p:childTnLst>
                                    <p:animEffect transition="out" filter="fade">
                                      <p:cBhvr>
                                        <p:cTn id="59" dur="1000"/>
                                        <p:tgtEl>
                                          <p:spTgt spid="18"/>
                                        </p:tgtEl>
                                      </p:cBhvr>
                                    </p:animEffect>
                                    <p:anim calcmode="lin" valueType="num">
                                      <p:cBhvr>
                                        <p:cTn id="60" dur="1000"/>
                                        <p:tgtEl>
                                          <p:spTgt spid="18"/>
                                        </p:tgtEl>
                                        <p:attrNameLst>
                                          <p:attrName>ppt_x</p:attrName>
                                        </p:attrNameLst>
                                      </p:cBhvr>
                                      <p:tavLst>
                                        <p:tav tm="0">
                                          <p:val>
                                            <p:strVal val="ppt_x"/>
                                          </p:val>
                                        </p:tav>
                                        <p:tav tm="100000">
                                          <p:val>
                                            <p:strVal val="ppt_x"/>
                                          </p:val>
                                        </p:tav>
                                      </p:tavLst>
                                    </p:anim>
                                    <p:anim calcmode="lin" valueType="num">
                                      <p:cBhvr>
                                        <p:cTn id="61" dur="1000"/>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par>
                                <p:cTn id="63" presetID="47" presetClass="exit" presetSubtype="0" fill="hold" nodeType="withEffect">
                                  <p:stCondLst>
                                    <p:cond delay="0"/>
                                  </p:stCondLst>
                                  <p:childTnLst>
                                    <p:animEffect transition="out" filter="fade">
                                      <p:cBhvr>
                                        <p:cTn id="64" dur="1000"/>
                                        <p:tgtEl>
                                          <p:spTgt spid="17"/>
                                        </p:tgtEl>
                                      </p:cBhvr>
                                    </p:animEffect>
                                    <p:anim calcmode="lin" valueType="num">
                                      <p:cBhvr>
                                        <p:cTn id="65" dur="1000"/>
                                        <p:tgtEl>
                                          <p:spTgt spid="17"/>
                                        </p:tgtEl>
                                        <p:attrNameLst>
                                          <p:attrName>ppt_x</p:attrName>
                                        </p:attrNameLst>
                                      </p:cBhvr>
                                      <p:tavLst>
                                        <p:tav tm="0">
                                          <p:val>
                                            <p:strVal val="ppt_x"/>
                                          </p:val>
                                        </p:tav>
                                        <p:tav tm="100000">
                                          <p:val>
                                            <p:strVal val="ppt_x"/>
                                          </p:val>
                                        </p:tav>
                                      </p:tavLst>
                                    </p:anim>
                                    <p:anim calcmode="lin" valueType="num">
                                      <p:cBhvr>
                                        <p:cTn id="66" dur="1000"/>
                                        <p:tgtEl>
                                          <p:spTgt spid="17"/>
                                        </p:tgtEl>
                                        <p:attrNameLst>
                                          <p:attrName>ppt_y</p:attrName>
                                        </p:attrNameLst>
                                      </p:cBhvr>
                                      <p:tavLst>
                                        <p:tav tm="0">
                                          <p:val>
                                            <p:strVal val="ppt_y"/>
                                          </p:val>
                                        </p:tav>
                                        <p:tav tm="100000">
                                          <p:val>
                                            <p:strVal val="ppt_y-.1"/>
                                          </p:val>
                                        </p:tav>
                                      </p:tavLst>
                                    </p:anim>
                                    <p:set>
                                      <p:cBhvr>
                                        <p:cTn id="67" dur="1" fill="hold">
                                          <p:stCondLst>
                                            <p:cond delay="999"/>
                                          </p:stCondLst>
                                        </p:cTn>
                                        <p:tgtEl>
                                          <p:spTgt spid="17"/>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1" presetID="1" presetClass="emph" presetSubtype="2" fill="hold" nodeType="withEffect">
                                  <p:stCondLst>
                                    <p:cond delay="0"/>
                                  </p:stCondLst>
                                  <p:childTnLst>
                                    <p:animClr clrSpc="rgb" dir="cw">
                                      <p:cBhvr>
                                        <p:cTn id="72" dur="2000" fill="hold"/>
                                        <p:tgtEl>
                                          <p:spTgt spid="11"/>
                                        </p:tgtEl>
                                        <p:attrNameLst>
                                          <p:attrName>fillcolor</p:attrName>
                                        </p:attrNameLst>
                                      </p:cBhvr>
                                      <p:to>
                                        <a:srgbClr val="5DD3FF"/>
                                      </p:to>
                                    </p:animClr>
                                    <p:set>
                                      <p:cBhvr>
                                        <p:cTn id="73" dur="2000" fill="hold"/>
                                        <p:tgtEl>
                                          <p:spTgt spid="11"/>
                                        </p:tgtEl>
                                        <p:attrNameLst>
                                          <p:attrName>fill.type</p:attrName>
                                        </p:attrNameLst>
                                      </p:cBhvr>
                                      <p:to>
                                        <p:strVal val="solid"/>
                                      </p:to>
                                    </p:set>
                                    <p:set>
                                      <p:cBhvr>
                                        <p:cTn id="74" dur="2000" fill="hold"/>
                                        <p:tgtEl>
                                          <p:spTgt spid="11"/>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0000"/>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47" presetClass="exit" presetSubtype="0" fill="hold" grpId="0" nodeType="clickEffect">
                                  <p:stCondLst>
                                    <p:cond delay="0"/>
                                  </p:stCondLst>
                                  <p:childTnLst>
                                    <p:animEffect transition="out" filter="fade">
                                      <p:cBhvr>
                                        <p:cTn id="83" dur="1000"/>
                                        <p:tgtEl>
                                          <p:spTgt spid="9"/>
                                        </p:tgtEl>
                                      </p:cBhvr>
                                    </p:animEffect>
                                    <p:anim calcmode="lin" valueType="num">
                                      <p:cBhvr>
                                        <p:cTn id="84" dur="1000"/>
                                        <p:tgtEl>
                                          <p:spTgt spid="9"/>
                                        </p:tgtEl>
                                        <p:attrNameLst>
                                          <p:attrName>ppt_x</p:attrName>
                                        </p:attrNameLst>
                                      </p:cBhvr>
                                      <p:tavLst>
                                        <p:tav tm="0">
                                          <p:val>
                                            <p:strVal val="ppt_x"/>
                                          </p:val>
                                        </p:tav>
                                        <p:tav tm="100000">
                                          <p:val>
                                            <p:strVal val="ppt_x"/>
                                          </p:val>
                                        </p:tav>
                                      </p:tavLst>
                                    </p:anim>
                                    <p:anim calcmode="lin" valueType="num">
                                      <p:cBhvr>
                                        <p:cTn id="85" dur="1000"/>
                                        <p:tgtEl>
                                          <p:spTgt spid="9"/>
                                        </p:tgtEl>
                                        <p:attrNameLst>
                                          <p:attrName>ppt_y</p:attrName>
                                        </p:attrNameLst>
                                      </p:cBhvr>
                                      <p:tavLst>
                                        <p:tav tm="0">
                                          <p:val>
                                            <p:strVal val="ppt_y"/>
                                          </p:val>
                                        </p:tav>
                                        <p:tav tm="100000">
                                          <p:val>
                                            <p:strVal val="ppt_y-.1"/>
                                          </p:val>
                                        </p:tav>
                                      </p:tavLst>
                                    </p:anim>
                                    <p:set>
                                      <p:cBhvr>
                                        <p:cTn id="86" dur="1" fill="hold">
                                          <p:stCondLst>
                                            <p:cond delay="999"/>
                                          </p:stCondLst>
                                        </p:cTn>
                                        <p:tgtEl>
                                          <p:spTgt spid="9"/>
                                        </p:tgtEl>
                                        <p:attrNameLst>
                                          <p:attrName>style.visibility</p:attrName>
                                        </p:attrNameLst>
                                      </p:cBhvr>
                                      <p:to>
                                        <p:strVal val="hidden"/>
                                      </p:to>
                                    </p:set>
                                  </p:childTnLst>
                                </p:cTn>
                              </p:par>
                              <p:par>
                                <p:cTn id="87" presetID="47" presetClass="exit" presetSubtype="0" fill="hold" nodeType="with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par>
                          <p:cTn id="92" fill="hold">
                            <p:stCondLst>
                              <p:cond delay="1000"/>
                            </p:stCondLst>
                            <p:childTnLst>
                              <p:par>
                                <p:cTn id="93" presetID="1"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4" name="sai-1.wav"/>
                                        </p:tgtEl>
                                      </p:cMediaNode>
                                    </p:audio>
                                  </p:subTnLst>
                                </p:cTn>
                              </p:par>
                              <p:par>
                                <p:cTn id="95" presetID="1" presetClass="emph" presetSubtype="2" fill="hold" nodeType="withEffect">
                                  <p:stCondLst>
                                    <p:cond delay="0"/>
                                  </p:stCondLst>
                                  <p:childTnLst>
                                    <p:animClr clrSpc="rgb" dir="cw">
                                      <p:cBhvr>
                                        <p:cTn id="96" dur="2000" fill="hold"/>
                                        <p:tgtEl>
                                          <p:spTgt spid="10"/>
                                        </p:tgtEl>
                                        <p:attrNameLst>
                                          <p:attrName>fillcolor</p:attrName>
                                        </p:attrNameLst>
                                      </p:cBhvr>
                                      <p:to>
                                        <a:srgbClr val="FF0000"/>
                                      </p:to>
                                    </p:animClr>
                                    <p:set>
                                      <p:cBhvr>
                                        <p:cTn id="97" dur="2000" fill="hold"/>
                                        <p:tgtEl>
                                          <p:spTgt spid="10"/>
                                        </p:tgtEl>
                                        <p:attrNameLst>
                                          <p:attrName>fill.type</p:attrName>
                                        </p:attrNameLst>
                                      </p:cBhvr>
                                      <p:to>
                                        <p:strVal val="solid"/>
                                      </p:to>
                                    </p:set>
                                    <p:set>
                                      <p:cBhvr>
                                        <p:cTn id="98" dur="2000" fill="hold"/>
                                        <p:tgtEl>
                                          <p:spTgt spid="10"/>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11"/>
                                        </p:tgtEl>
                                        <p:attrNameLst>
                                          <p:attrName>fillcolor</p:attrName>
                                        </p:attrNameLst>
                                      </p:cBhvr>
                                      <p:to>
                                        <a:srgbClr val="5DD3FF"/>
                                      </p:to>
                                    </p:animClr>
                                    <p:set>
                                      <p:cBhvr>
                                        <p:cTn id="101" dur="2000" fill="hold"/>
                                        <p:tgtEl>
                                          <p:spTgt spid="11"/>
                                        </p:tgtEl>
                                        <p:attrNameLst>
                                          <p:attrName>fill.type</p:attrName>
                                        </p:attrNameLst>
                                      </p:cBhvr>
                                      <p:to>
                                        <p:strVal val="solid"/>
                                      </p:to>
                                    </p:set>
                                    <p:set>
                                      <p:cBhvr>
                                        <p:cTn id="102"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03" restart="whenNotActive" fill="hold" evtFilter="cancelBubble" nodeType="interactiveSeq">
                <p:stCondLst>
                  <p:cond evt="onClick" delay="0">
                    <p:tgtEl>
                      <p:spTgt spid="15"/>
                    </p:tgtEl>
                  </p:cond>
                </p:stCondLst>
                <p:endSync evt="end" delay="0">
                  <p:rtn val="all"/>
                </p:endSync>
                <p:childTnLst>
                  <p:par>
                    <p:cTn id="104" fill="hold">
                      <p:stCondLst>
                        <p:cond delay="0"/>
                      </p:stCondLst>
                      <p:childTnLst>
                        <p:par>
                          <p:cTn id="105" fill="hold">
                            <p:stCondLst>
                              <p:cond delay="0"/>
                            </p:stCondLst>
                            <p:childTnLst>
                              <p:par>
                                <p:cTn id="106" presetID="47" presetClass="exit" presetSubtype="0" fill="hold" grpId="0" nodeType="clickEffect">
                                  <p:stCondLst>
                                    <p:cond delay="0"/>
                                  </p:stCondLst>
                                  <p:childTnLst>
                                    <p:animEffect transition="out" filter="fade">
                                      <p:cBhvr>
                                        <p:cTn id="107" dur="1000"/>
                                        <p:tgtEl>
                                          <p:spTgt spid="15"/>
                                        </p:tgtEl>
                                      </p:cBhvr>
                                    </p:animEffect>
                                    <p:anim calcmode="lin" valueType="num">
                                      <p:cBhvr>
                                        <p:cTn id="108" dur="1000"/>
                                        <p:tgtEl>
                                          <p:spTgt spid="15"/>
                                        </p:tgtEl>
                                        <p:attrNameLst>
                                          <p:attrName>ppt_x</p:attrName>
                                        </p:attrNameLst>
                                      </p:cBhvr>
                                      <p:tavLst>
                                        <p:tav tm="0">
                                          <p:val>
                                            <p:strVal val="ppt_x"/>
                                          </p:val>
                                        </p:tav>
                                        <p:tav tm="100000">
                                          <p:val>
                                            <p:strVal val="ppt_x"/>
                                          </p:val>
                                        </p:tav>
                                      </p:tavLst>
                                    </p:anim>
                                    <p:anim calcmode="lin" valueType="num">
                                      <p:cBhvr>
                                        <p:cTn id="109" dur="1000"/>
                                        <p:tgtEl>
                                          <p:spTgt spid="15"/>
                                        </p:tgtEl>
                                        <p:attrNameLst>
                                          <p:attrName>ppt_y</p:attrName>
                                        </p:attrNameLst>
                                      </p:cBhvr>
                                      <p:tavLst>
                                        <p:tav tm="0">
                                          <p:val>
                                            <p:strVal val="ppt_y"/>
                                          </p:val>
                                        </p:tav>
                                        <p:tav tm="100000">
                                          <p:val>
                                            <p:strVal val="ppt_y-.1"/>
                                          </p:val>
                                        </p:tav>
                                      </p:tavLst>
                                    </p:anim>
                                    <p:set>
                                      <p:cBhvr>
                                        <p:cTn id="110" dur="1" fill="hold">
                                          <p:stCondLst>
                                            <p:cond delay="999"/>
                                          </p:stCondLst>
                                        </p:cTn>
                                        <p:tgtEl>
                                          <p:spTgt spid="15"/>
                                        </p:tgtEl>
                                        <p:attrNameLst>
                                          <p:attrName>style.visibility</p:attrName>
                                        </p:attrNameLst>
                                      </p:cBhvr>
                                      <p:to>
                                        <p:strVal val="hidden"/>
                                      </p:to>
                                    </p:set>
                                  </p:childTnLst>
                                </p:cTn>
                              </p:par>
                              <p:par>
                                <p:cTn id="111" presetID="47" presetClass="exit" presetSubtype="0" fill="hold" nodeType="withEffect">
                                  <p:stCondLst>
                                    <p:cond delay="0"/>
                                  </p:stCondLst>
                                  <p:childTnLst>
                                    <p:animEffect transition="out" filter="fade">
                                      <p:cBhvr>
                                        <p:cTn id="112" dur="1000"/>
                                        <p:tgtEl>
                                          <p:spTgt spid="14"/>
                                        </p:tgtEl>
                                      </p:cBhvr>
                                    </p:animEffect>
                                    <p:anim calcmode="lin" valueType="num">
                                      <p:cBhvr>
                                        <p:cTn id="113" dur="1000"/>
                                        <p:tgtEl>
                                          <p:spTgt spid="14"/>
                                        </p:tgtEl>
                                        <p:attrNameLst>
                                          <p:attrName>ppt_x</p:attrName>
                                        </p:attrNameLst>
                                      </p:cBhvr>
                                      <p:tavLst>
                                        <p:tav tm="0">
                                          <p:val>
                                            <p:strVal val="ppt_x"/>
                                          </p:val>
                                        </p:tav>
                                        <p:tav tm="100000">
                                          <p:val>
                                            <p:strVal val="ppt_x"/>
                                          </p:val>
                                        </p:tav>
                                      </p:tavLst>
                                    </p:anim>
                                    <p:anim calcmode="lin" valueType="num">
                                      <p:cBhvr>
                                        <p:cTn id="114" dur="1000"/>
                                        <p:tgtEl>
                                          <p:spTgt spid="14"/>
                                        </p:tgtEl>
                                        <p:attrNameLst>
                                          <p:attrName>ppt_y</p:attrName>
                                        </p:attrNameLst>
                                      </p:cBhvr>
                                      <p:tavLst>
                                        <p:tav tm="0">
                                          <p:val>
                                            <p:strVal val="ppt_y"/>
                                          </p:val>
                                        </p:tav>
                                        <p:tav tm="100000">
                                          <p:val>
                                            <p:strVal val="ppt_y-.1"/>
                                          </p:val>
                                        </p:tav>
                                      </p:tavLst>
                                    </p:anim>
                                    <p:set>
                                      <p:cBhvr>
                                        <p:cTn id="115" dur="1" fill="hold">
                                          <p:stCondLst>
                                            <p:cond delay="999"/>
                                          </p:stCondLst>
                                        </p:cTn>
                                        <p:tgtEl>
                                          <p:spTgt spid="14"/>
                                        </p:tgtEl>
                                        <p:attrNameLst>
                                          <p:attrName>style.visibility</p:attrName>
                                        </p:attrNameLst>
                                      </p:cBhvr>
                                      <p:to>
                                        <p:strVal val="hidden"/>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sai-1.wav"/>
                                        </p:tgtEl>
                                      </p:cMediaNode>
                                    </p:audio>
                                  </p:subTnLst>
                                </p:cTn>
                              </p:par>
                              <p:par>
                                <p:cTn id="119" presetID="1" presetClass="emph" presetSubtype="2" fill="hold" nodeType="withEffect">
                                  <p:stCondLst>
                                    <p:cond delay="0"/>
                                  </p:stCondLst>
                                  <p:childTnLst>
                                    <p:animClr clrSpc="rgb" dir="cw">
                                      <p:cBhvr>
                                        <p:cTn id="120" dur="2000" fill="hold"/>
                                        <p:tgtEl>
                                          <p:spTgt spid="11"/>
                                        </p:tgtEl>
                                        <p:attrNameLst>
                                          <p:attrName>fillcolor</p:attrName>
                                        </p:attrNameLst>
                                      </p:cBhvr>
                                      <p:to>
                                        <a:srgbClr val="5DD3FF"/>
                                      </p:to>
                                    </p:animClr>
                                    <p:set>
                                      <p:cBhvr>
                                        <p:cTn id="121" dur="2000" fill="hold"/>
                                        <p:tgtEl>
                                          <p:spTgt spid="11"/>
                                        </p:tgtEl>
                                        <p:attrNameLst>
                                          <p:attrName>fill.type</p:attrName>
                                        </p:attrNameLst>
                                      </p:cBhvr>
                                      <p:to>
                                        <p:strVal val="solid"/>
                                      </p:to>
                                    </p:set>
                                    <p:set>
                                      <p:cBhvr>
                                        <p:cTn id="122" dur="2000" fill="hold"/>
                                        <p:tgtEl>
                                          <p:spTgt spid="1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13"/>
                                        </p:tgtEl>
                                        <p:attrNameLst>
                                          <p:attrName>fillcolor</p:attrName>
                                        </p:attrNameLst>
                                      </p:cBhvr>
                                      <p:to>
                                        <a:srgbClr val="FF0000"/>
                                      </p:to>
                                    </p:animClr>
                                    <p:set>
                                      <p:cBhvr>
                                        <p:cTn id="125" dur="2000" fill="hold"/>
                                        <p:tgtEl>
                                          <p:spTgt spid="13"/>
                                        </p:tgtEl>
                                        <p:attrNameLst>
                                          <p:attrName>fill.type</p:attrName>
                                        </p:attrNameLst>
                                      </p:cBhvr>
                                      <p:to>
                                        <p:strVal val="solid"/>
                                      </p:to>
                                    </p:set>
                                    <p:set>
                                      <p:cBhvr>
                                        <p:cTn id="126"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2" name="Picture 1" descr="4f942a9486ec68153575dc78a42d480b.png"/>
          <p:cNvPicPr>
            <a:picLocks noChangeAspect="1"/>
          </p:cNvPicPr>
          <p:nvPr/>
        </p:nvPicPr>
        <p:blipFill>
          <a:blip r:embed="rId6" cstate="print"/>
          <a:stretch>
            <a:fillRect/>
          </a:stretch>
        </p:blipFill>
        <p:spPr>
          <a:xfrm>
            <a:off x="4533468" y="3600450"/>
            <a:ext cx="3107094" cy="2819400"/>
          </a:xfrm>
          <a:prstGeom prst="rect">
            <a:avLst/>
          </a:prstGeom>
        </p:spPr>
      </p:pic>
      <p:pic>
        <p:nvPicPr>
          <p:cNvPr id="3" name="Picture 2" descr="4f942a9486ec68153575dc78a42d480b.png"/>
          <p:cNvPicPr>
            <a:picLocks noChangeAspect="1"/>
          </p:cNvPicPr>
          <p:nvPr/>
        </p:nvPicPr>
        <p:blipFill>
          <a:blip r:embed="rId6" cstate="print"/>
          <a:stretch>
            <a:fillRect/>
          </a:stretch>
        </p:blipFill>
        <p:spPr>
          <a:xfrm>
            <a:off x="253170" y="3601269"/>
            <a:ext cx="2226979" cy="2819400"/>
          </a:xfrm>
          <a:prstGeom prst="rect">
            <a:avLst/>
          </a:prstGeom>
        </p:spPr>
      </p:pic>
      <p:pic>
        <p:nvPicPr>
          <p:cNvPr id="4" name="Picture 3" descr="e324d9d037662d64fc16b51b9bfbdbac.png"/>
          <p:cNvPicPr>
            <a:picLocks noChangeAspect="1"/>
          </p:cNvPicPr>
          <p:nvPr/>
        </p:nvPicPr>
        <p:blipFill>
          <a:blip r:embed="rId7" cstate="print"/>
          <a:stretch>
            <a:fillRect/>
          </a:stretch>
        </p:blipFill>
        <p:spPr>
          <a:xfrm>
            <a:off x="1878121" y="5633323"/>
            <a:ext cx="1536048" cy="1658932"/>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6542091" y="5638897"/>
            <a:ext cx="1536048" cy="1550960"/>
          </a:xfrm>
          <a:prstGeom prst="rect">
            <a:avLst/>
          </a:prstGeom>
        </p:spPr>
      </p:pic>
      <p:pic>
        <p:nvPicPr>
          <p:cNvPr id="6" name="Picture 5" descr="e324d9d037662d64fc16b51b9bfbdbac.png"/>
          <p:cNvPicPr>
            <a:picLocks noChangeAspect="1"/>
          </p:cNvPicPr>
          <p:nvPr/>
        </p:nvPicPr>
        <p:blipFill>
          <a:blip r:embed="rId9" cstate="print"/>
          <a:stretch>
            <a:fillRect/>
          </a:stretch>
        </p:blipFill>
        <p:spPr>
          <a:xfrm>
            <a:off x="8904309" y="5696792"/>
            <a:ext cx="1460429" cy="1474607"/>
          </a:xfrm>
          <a:prstGeom prst="rect">
            <a:avLst/>
          </a:prstGeom>
        </p:spPr>
      </p:pic>
      <p:pic>
        <p:nvPicPr>
          <p:cNvPr id="7" name="Picture 6" descr="e324d9d037662d64fc16b51b9bfbdbac.png"/>
          <p:cNvPicPr>
            <a:picLocks noChangeAspect="1"/>
          </p:cNvPicPr>
          <p:nvPr/>
        </p:nvPicPr>
        <p:blipFill>
          <a:blip r:embed="rId8" cstate="print"/>
          <a:stretch>
            <a:fillRect/>
          </a:stretch>
        </p:blipFill>
        <p:spPr>
          <a:xfrm>
            <a:off x="4336802" y="5607073"/>
            <a:ext cx="1536048" cy="1550960"/>
          </a:xfrm>
          <a:prstGeom prst="rect">
            <a:avLst/>
          </a:prstGeom>
        </p:spPr>
      </p:pic>
      <p:pic>
        <p:nvPicPr>
          <p:cNvPr id="8" name="Picture 7" descr="e86f050d219b5585368f7ef298c00175.png"/>
          <p:cNvPicPr>
            <a:picLocks noChangeAspect="1"/>
          </p:cNvPicPr>
          <p:nvPr/>
        </p:nvPicPr>
        <p:blipFill>
          <a:blip r:embed="rId10" cstate="print"/>
          <a:stretch>
            <a:fillRect/>
          </a:stretch>
        </p:blipFill>
        <p:spPr>
          <a:xfrm>
            <a:off x="9026547" y="5300691"/>
            <a:ext cx="1413164" cy="1413164"/>
          </a:xfrm>
          <a:prstGeom prst="rect">
            <a:avLst/>
          </a:prstGeom>
        </p:spPr>
      </p:pic>
      <p:sp>
        <p:nvSpPr>
          <p:cNvPr id="9" name="Rectangle 8"/>
          <p:cNvSpPr/>
          <p:nvPr/>
        </p:nvSpPr>
        <p:spPr>
          <a:xfrm>
            <a:off x="0" y="129864"/>
            <a:ext cx="12078946" cy="143389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   </a:t>
            </a:r>
            <a:r>
              <a:rPr lang="en-US" sz="4000" b="1" dirty="0" err="1">
                <a:solidFill>
                  <a:schemeClr val="tx1"/>
                </a:solidFill>
                <a:latin typeface="Times New Roman" pitchFamily="18" charset="0"/>
                <a:cs typeface="Times New Roman" pitchFamily="18" charset="0"/>
              </a:rPr>
              <a:t>Trong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bài</a:t>
            </a:r>
            <a:r>
              <a:rPr lang="en-US" sz="4000" b="1" dirty="0">
                <a:solidFill>
                  <a:schemeClr val="tx1"/>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Nấu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bữa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cơm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đầu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tiên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Những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tiếng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nào</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trong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khổ</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thơ</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cuối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bắt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vần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với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nhau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Chọn</a:t>
            </a:r>
            <a:r>
              <a:rPr lang="en-US" sz="4000" b="1" dirty="0">
                <a:solidFill>
                  <a:schemeClr val="tx1"/>
                </a:solidFill>
                <a:latin typeface="Times New Roman" pitchFamily="18" charset="0"/>
                <a:cs typeface="Times New Roman" pitchFamily="18" charset="0"/>
              </a:rPr>
              <a:t> ý </a:t>
            </a:r>
            <a:r>
              <a:rPr lang="en-US" sz="4000" b="1" dirty="0" err="1">
                <a:solidFill>
                  <a:schemeClr val="tx1"/>
                </a:solidFill>
                <a:latin typeface="Times New Roman" pitchFamily="18" charset="0"/>
                <a:cs typeface="Times New Roman" pitchFamily="18" charset="0"/>
              </a:rPr>
              <a:t>đúng</a:t>
            </a:r>
            <a:r>
              <a:rPr lang="en-US" sz="4000" b="1" dirty="0">
                <a:solidFill>
                  <a:schemeClr val="tx1"/>
                </a:solidFill>
                <a:latin typeface="Times New Roman" pitchFamily="18" charset="0"/>
                <a:cs typeface="Times New Roman" pitchFamily="18" charset="0"/>
              </a:rPr>
              <a:t>:</a:t>
            </a:r>
          </a:p>
        </p:txBody>
      </p:sp>
      <p:sp>
        <p:nvSpPr>
          <p:cNvPr id="10" name="TextBox 9"/>
          <p:cNvSpPr txBox="1"/>
          <p:nvPr/>
        </p:nvSpPr>
        <p:spPr>
          <a:xfrm>
            <a:off x="9263176" y="5719290"/>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1" name="Rectangle 10"/>
          <p:cNvSpPr/>
          <p:nvPr/>
        </p:nvSpPr>
        <p:spPr>
          <a:xfrm>
            <a:off x="6252013" y="3058638"/>
            <a:ext cx="5826933" cy="101434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D.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nữa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rồi</a:t>
            </a:r>
            <a:r>
              <a:rPr lang="en-US" sz="4000" b="1" dirty="0">
                <a:solidFill>
                  <a:srgbClr val="0000FF"/>
                </a:solidFill>
                <a:latin typeface="Times New Roman" pitchFamily="18" charset="0"/>
                <a:cs typeface="Times New Roman" pitchFamily="18" charset="0"/>
              </a:rPr>
              <a:t>.</a:t>
            </a:r>
          </a:p>
        </p:txBody>
      </p:sp>
      <p:sp>
        <p:nvSpPr>
          <p:cNvPr id="12" name="Rectangle 11"/>
          <p:cNvSpPr/>
          <p:nvPr/>
        </p:nvSpPr>
        <p:spPr>
          <a:xfrm>
            <a:off x="92134" y="3059944"/>
            <a:ext cx="5720291" cy="101434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C.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rồi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nồi</a:t>
            </a:r>
            <a:r>
              <a:rPr lang="en-US" sz="4000" b="1" dirty="0">
                <a:solidFill>
                  <a:srgbClr val="0000FF"/>
                </a:solidFill>
                <a:latin typeface="Times New Roman" pitchFamily="18" charset="0"/>
                <a:cs typeface="Times New Roman" pitchFamily="18" charset="0"/>
              </a:rPr>
              <a:t>.</a:t>
            </a:r>
          </a:p>
        </p:txBody>
      </p:sp>
      <p:sp>
        <p:nvSpPr>
          <p:cNvPr id="13" name="Rectangle 12"/>
          <p:cNvSpPr/>
          <p:nvPr/>
        </p:nvSpPr>
        <p:spPr>
          <a:xfrm>
            <a:off x="107396" y="1965239"/>
            <a:ext cx="5705029" cy="969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A.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nồi</a:t>
            </a:r>
            <a:r>
              <a:rPr lang="en-US" sz="4000" b="1" dirty="0">
                <a:solidFill>
                  <a:srgbClr val="FF0000"/>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lửa</a:t>
            </a:r>
            <a:r>
              <a:rPr lang="en-US" sz="4000" b="1" dirty="0">
                <a:solidFill>
                  <a:srgbClr val="FF0000"/>
                </a:solidFill>
                <a:latin typeface="Times New Roman" pitchFamily="18" charset="0"/>
                <a:cs typeface="Times New Roman" pitchFamily="18" charset="0"/>
              </a:rPr>
              <a:t>.</a:t>
            </a:r>
          </a:p>
        </p:txBody>
      </p:sp>
      <p:sp>
        <p:nvSpPr>
          <p:cNvPr id="14" name="Rectangle 13"/>
          <p:cNvSpPr/>
          <p:nvPr/>
        </p:nvSpPr>
        <p:spPr>
          <a:xfrm>
            <a:off x="6363284" y="1965238"/>
            <a:ext cx="5715662" cy="969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a:solidFill>
                  <a:srgbClr val="0000FF"/>
                </a:solidFill>
                <a:latin typeface="Times New Roman" pitchFamily="18" charset="0"/>
                <a:cs typeface="Times New Roman" pitchFamily="18" charset="0"/>
              </a:rPr>
              <a:t>B.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rồi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lửa</a:t>
            </a:r>
            <a:r>
              <a:rPr lang="en-US" sz="4000" b="1" dirty="0">
                <a:solidFill>
                  <a:srgbClr val="0000FF"/>
                </a:solidFill>
                <a:latin typeface="Times New Roman" pitchFamily="18" charset="0"/>
                <a:cs typeface="Times New Roman" pitchFamily="18" charset="0"/>
              </a:rPr>
              <a:t>.</a:t>
            </a:r>
          </a:p>
        </p:txBody>
      </p:sp>
      <p:pic>
        <p:nvPicPr>
          <p:cNvPr id="15" name="Picture 14" descr="e86f050d219b5585368f7ef298c00175.png"/>
          <p:cNvPicPr>
            <a:picLocks noChangeAspect="1"/>
          </p:cNvPicPr>
          <p:nvPr/>
        </p:nvPicPr>
        <p:blipFill>
          <a:blip r:embed="rId11" cstate="print"/>
          <a:stretch>
            <a:fillRect/>
          </a:stretch>
        </p:blipFill>
        <p:spPr>
          <a:xfrm>
            <a:off x="4336802" y="5146291"/>
            <a:ext cx="1597490" cy="1536048"/>
          </a:xfrm>
          <a:prstGeom prst="rect">
            <a:avLst/>
          </a:prstGeom>
        </p:spPr>
      </p:pic>
      <p:sp>
        <p:nvSpPr>
          <p:cNvPr id="16" name="TextBox 15"/>
          <p:cNvSpPr txBox="1"/>
          <p:nvPr/>
        </p:nvSpPr>
        <p:spPr>
          <a:xfrm>
            <a:off x="4681962" y="5585107"/>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17" name="Picture 16" descr="ca.png"/>
          <p:cNvPicPr>
            <a:picLocks noChangeAspect="1"/>
          </p:cNvPicPr>
          <p:nvPr/>
        </p:nvPicPr>
        <p:blipFill>
          <a:blip r:embed="rId12" cstate="print"/>
          <a:stretch>
            <a:fillRect/>
          </a:stretch>
        </p:blipFill>
        <p:spPr>
          <a:xfrm>
            <a:off x="7043415" y="5861837"/>
            <a:ext cx="533400" cy="473671"/>
          </a:xfrm>
          <a:prstGeom prst="rect">
            <a:avLst/>
          </a:prstGeom>
        </p:spPr>
      </p:pic>
      <p:pic>
        <p:nvPicPr>
          <p:cNvPr id="18" name="Picture 17" descr="e86f050d219b5585368f7ef298c00175.png"/>
          <p:cNvPicPr>
            <a:picLocks noChangeAspect="1"/>
          </p:cNvPicPr>
          <p:nvPr/>
        </p:nvPicPr>
        <p:blipFill>
          <a:blip r:embed="rId13" cstate="print"/>
          <a:stretch>
            <a:fillRect/>
          </a:stretch>
        </p:blipFill>
        <p:spPr>
          <a:xfrm>
            <a:off x="2099934" y="5335873"/>
            <a:ext cx="1351722" cy="1413164"/>
          </a:xfrm>
          <a:prstGeom prst="rect">
            <a:avLst/>
          </a:prstGeom>
        </p:spPr>
      </p:pic>
      <p:sp>
        <p:nvSpPr>
          <p:cNvPr id="19" name="TextBox 18"/>
          <p:cNvSpPr txBox="1"/>
          <p:nvPr/>
        </p:nvSpPr>
        <p:spPr>
          <a:xfrm>
            <a:off x="2303868" y="5732508"/>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20" name="Picture 19" descr="e86f050d219b5585368f7ef298c00175.png"/>
          <p:cNvPicPr>
            <a:picLocks noChangeAspect="1"/>
          </p:cNvPicPr>
          <p:nvPr/>
        </p:nvPicPr>
        <p:blipFill>
          <a:blip r:embed="rId14" cstate="print"/>
          <a:stretch>
            <a:fillRect/>
          </a:stretch>
        </p:blipFill>
        <p:spPr>
          <a:xfrm>
            <a:off x="6664975" y="5307726"/>
            <a:ext cx="1413164" cy="1351722"/>
          </a:xfrm>
          <a:prstGeom prst="rect">
            <a:avLst/>
          </a:prstGeom>
        </p:spPr>
      </p:pic>
      <p:sp>
        <p:nvSpPr>
          <p:cNvPr id="21" name="TextBox 20"/>
          <p:cNvSpPr txBox="1"/>
          <p:nvPr/>
        </p:nvSpPr>
        <p:spPr>
          <a:xfrm>
            <a:off x="6898715" y="5652780"/>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22" name="Rectangle 21"/>
          <p:cNvSpPr/>
          <p:nvPr/>
        </p:nvSpPr>
        <p:spPr>
          <a:xfrm>
            <a:off x="4584299" y="553771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9167147" y="5668737"/>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4" name="Rectangle 23"/>
          <p:cNvSpPr/>
          <p:nvPr/>
        </p:nvSpPr>
        <p:spPr>
          <a:xfrm>
            <a:off x="2158126" y="5785335"/>
            <a:ext cx="925246"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err="1">
                <a:latin typeface="UTM Avo" panose="02040603050506020204" pitchFamily="18" charset="0"/>
                <a:cs typeface="Times New Roman" pitchFamily="18" charset="0"/>
              </a:rPr>
              <a:t>Sai</a:t>
            </a:r>
            <a:r>
              <a:rPr lang="en-US" sz="1600">
                <a:latin typeface="UTM Avo" panose="02040603050506020204" pitchFamily="18" charset="0"/>
                <a:cs typeface="Times New Roman" pitchFamily="18" charset="0"/>
              </a:rPr>
              <a:t> mất</a:t>
            </a:r>
            <a:r>
              <a:rPr lang="en-US" sz="1600" dirty="0">
                <a:latin typeface="UTM Avo" panose="02040603050506020204" pitchFamily="18" charset="0"/>
                <a:cs typeface="Times New Roman" pitchFamily="18" charset="0"/>
              </a:rPr>
              <a:t> </a:t>
            </a:r>
            <a:r>
              <a:rPr lang="en-US" sz="1600">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34392E-6 2.96296E-6 L 0.42506 0.00416 " pathEditMode="relative" rAng="0" ptsTypes="AA">
                                      <p:cBhvr>
                                        <p:cTn id="6" dur="2000" fill="hold"/>
                                        <p:tgtEl>
                                          <p:spTgt spid="3"/>
                                        </p:tgtEl>
                                        <p:attrNameLst>
                                          <p:attrName>ppt_x</p:attrName>
                                          <p:attrName>ppt_y</p:attrName>
                                        </p:attrNameLst>
                                      </p:cBhvr>
                                      <p:rCtr x="21253" y="208"/>
                                    </p:animMotion>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47" presetClass="exit" presetSubtype="0" fill="hold" grpId="0" nodeType="clickEffect">
                                  <p:stCondLst>
                                    <p:cond delay="0"/>
                                  </p:stCondLst>
                                  <p:childTnLst>
                                    <p:animEffect transition="out" filter="fade">
                                      <p:cBhvr>
                                        <p:cTn id="35" dur="1000"/>
                                        <p:tgtEl>
                                          <p:spTgt spid="21"/>
                                        </p:tgtEl>
                                      </p:cBhvr>
                                    </p:animEffect>
                                    <p:anim calcmode="lin" valueType="num">
                                      <p:cBhvr>
                                        <p:cTn id="36" dur="1000"/>
                                        <p:tgtEl>
                                          <p:spTgt spid="21"/>
                                        </p:tgtEl>
                                        <p:attrNameLst>
                                          <p:attrName>ppt_x</p:attrName>
                                        </p:attrNameLst>
                                      </p:cBhvr>
                                      <p:tavLst>
                                        <p:tav tm="0">
                                          <p:val>
                                            <p:strVal val="ppt_x"/>
                                          </p:val>
                                        </p:tav>
                                        <p:tav tm="100000">
                                          <p:val>
                                            <p:strVal val="ppt_x"/>
                                          </p:val>
                                        </p:tav>
                                      </p:tavLst>
                                    </p:anim>
                                    <p:anim calcmode="lin" valueType="num">
                                      <p:cBhvr>
                                        <p:cTn id="37" dur="1000"/>
                                        <p:tgtEl>
                                          <p:spTgt spid="21"/>
                                        </p:tgtEl>
                                        <p:attrNameLst>
                                          <p:attrName>ppt_y</p:attrName>
                                        </p:attrNameLst>
                                      </p:cBhvr>
                                      <p:tavLst>
                                        <p:tav tm="0">
                                          <p:val>
                                            <p:strVal val="ppt_y"/>
                                          </p:val>
                                        </p:tav>
                                        <p:tav tm="100000">
                                          <p:val>
                                            <p:strVal val="ppt_y-.1"/>
                                          </p:val>
                                        </p:tav>
                                      </p:tavLst>
                                    </p:anim>
                                    <p:set>
                                      <p:cBhvr>
                                        <p:cTn id="38"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dung .wav"/>
                                        </p:tgtEl>
                                      </p:cMediaNode>
                                    </p:audio>
                                  </p:subTnLst>
                                </p:cTn>
                              </p:par>
                              <p:par>
                                <p:cTn id="39" presetID="47" presetClass="exit" presetSubtype="0" fill="hold" nodeType="with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2.5407E-6 -3.7037E-7 C 0.03516 -0.02616 0.07032 -0.05185 0.08204 -0.08241 C 0.09376 -0.11273 0.0935 -0.16157 0.07032 -0.1831 C 0.04714 -0.2044 -0.02917 -0.21759 -0.05743 -0.21157 C -0.08569 -0.20532 -0.09272 -0.17569 -0.09962 -0.14606 " pathEditMode="relative" rAng="0" ptsTypes="AAAAA">
                                      <p:cBhvr>
                                        <p:cTn id="46" dur="2000" fill="hold"/>
                                        <p:tgtEl>
                                          <p:spTgt spid="17"/>
                                        </p:tgtEl>
                                        <p:attrNameLst>
                                          <p:attrName>ppt_x</p:attrName>
                                          <p:attrName>ppt_y</p:attrName>
                                        </p:attrNameLst>
                                      </p:cBhvr>
                                      <p:rCtr x="-508" y="-10671"/>
                                    </p:animMotion>
                                  </p:childTnLst>
                                </p:cTn>
                              </p:par>
                            </p:childTnLst>
                          </p:cTn>
                        </p:par>
                        <p:par>
                          <p:cTn id="47" fill="hold">
                            <p:stCondLst>
                              <p:cond delay="3000"/>
                            </p:stCondLst>
                            <p:childTnLst>
                              <p:par>
                                <p:cTn id="48" presetID="47" presetClass="exit" presetSubtype="0" fill="hold" nodeType="afterEffect">
                                  <p:stCondLst>
                                    <p:cond delay="0"/>
                                  </p:stCondLst>
                                  <p:childTnLst>
                                    <p:animEffect transition="out" filter="fade">
                                      <p:cBhvr>
                                        <p:cTn id="49" dur="2000"/>
                                        <p:tgtEl>
                                          <p:spTgt spid="17"/>
                                        </p:tgtEl>
                                      </p:cBhvr>
                                    </p:animEffect>
                                    <p:anim calcmode="lin" valueType="num">
                                      <p:cBhvr>
                                        <p:cTn id="50" dur="2000"/>
                                        <p:tgtEl>
                                          <p:spTgt spid="17"/>
                                        </p:tgtEl>
                                        <p:attrNameLst>
                                          <p:attrName>ppt_x</p:attrName>
                                        </p:attrNameLst>
                                      </p:cBhvr>
                                      <p:tavLst>
                                        <p:tav tm="0">
                                          <p:val>
                                            <p:strVal val="ppt_x"/>
                                          </p:val>
                                        </p:tav>
                                        <p:tav tm="100000">
                                          <p:val>
                                            <p:strVal val="ppt_x"/>
                                          </p:val>
                                        </p:tav>
                                      </p:tavLst>
                                    </p:anim>
                                    <p:anim calcmode="lin" valueType="num">
                                      <p:cBhvr>
                                        <p:cTn id="51" dur="2000"/>
                                        <p:tgtEl>
                                          <p:spTgt spid="17"/>
                                        </p:tgtEl>
                                        <p:attrNameLst>
                                          <p:attrName>ppt_y</p:attrName>
                                        </p:attrNameLst>
                                      </p:cBhvr>
                                      <p:tavLst>
                                        <p:tav tm="0">
                                          <p:val>
                                            <p:strVal val="ppt_y"/>
                                          </p:val>
                                        </p:tav>
                                        <p:tav tm="100000">
                                          <p:val>
                                            <p:strVal val="ppt_y-.1"/>
                                          </p:val>
                                        </p:tav>
                                      </p:tavLst>
                                    </p:anim>
                                    <p:set>
                                      <p:cBhvr>
                                        <p:cTn id="52" dur="1" fill="hold">
                                          <p:stCondLst>
                                            <p:cond delay="1999"/>
                                          </p:stCondLst>
                                        </p:cTn>
                                        <p:tgtEl>
                                          <p:spTgt spid="17"/>
                                        </p:tgtEl>
                                        <p:attrNameLst>
                                          <p:attrName>style.visibility</p:attrName>
                                        </p:attrNameLst>
                                      </p:cBhvr>
                                      <p:to>
                                        <p:strVal val="hidden"/>
                                      </p:to>
                                    </p:set>
                                  </p:childTnLst>
                                </p:cTn>
                              </p:par>
                              <p:par>
                                <p:cTn id="53" presetID="1" presetClass="emph" presetSubtype="2" fill="hold" nodeType="withEffect">
                                  <p:stCondLst>
                                    <p:cond delay="0"/>
                                  </p:stCondLst>
                                  <p:childTnLst>
                                    <p:animClr clrSpc="rgb" dir="cw">
                                      <p:cBhvr>
                                        <p:cTn id="54" dur="2000" fill="hold"/>
                                        <p:tgtEl>
                                          <p:spTgt spid="12"/>
                                        </p:tgtEl>
                                        <p:attrNameLst>
                                          <p:attrName>fillcolor</p:attrName>
                                        </p:attrNameLst>
                                      </p:cBhvr>
                                      <p:to>
                                        <a:srgbClr val="5DD3FF"/>
                                      </p:to>
                                    </p:animClr>
                                    <p:set>
                                      <p:cBhvr>
                                        <p:cTn id="55" dur="2000" fill="hold"/>
                                        <p:tgtEl>
                                          <p:spTgt spid="12"/>
                                        </p:tgtEl>
                                        <p:attrNameLst>
                                          <p:attrName>fill.type</p:attrName>
                                        </p:attrNameLst>
                                      </p:cBhvr>
                                      <p:to>
                                        <p:strVal val="solid"/>
                                      </p:to>
                                    </p:set>
                                    <p:set>
                                      <p:cBhvr>
                                        <p:cTn id="56" dur="2000" fill="hold"/>
                                        <p:tgtEl>
                                          <p:spTgt spid="12"/>
                                        </p:tgtEl>
                                        <p:attrNameLst>
                                          <p:attrName>fill.on</p:attrName>
                                        </p:attrNameLst>
                                      </p:cBhvr>
                                      <p:to>
                                        <p:strVal val="true"/>
                                      </p:to>
                                    </p:set>
                                  </p:childTnLst>
                                </p:cTn>
                              </p:par>
                            </p:childTnLst>
                          </p:cTn>
                        </p:par>
                        <p:par>
                          <p:cTn id="57" fill="hold">
                            <p:stCondLst>
                              <p:cond delay="5000"/>
                            </p:stCondLst>
                            <p:childTnLst>
                              <p:par>
                                <p:cTn id="58" presetID="1"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
                                        </p:tgtEl>
                                        <p:attrNameLst>
                                          <p:attrName>style.visibility</p:attrName>
                                        </p:attrNameLst>
                                      </p:cBhvr>
                                      <p:to>
                                        <p:strVal val="hidden"/>
                                      </p:to>
                                    </p:set>
                                  </p:childTnLst>
                                </p:cTn>
                              </p:par>
                              <p:par>
                                <p:cTn id="62" presetID="63" presetClass="path" presetSubtype="0" accel="50000" decel="50000" fill="hold" nodeType="withEffect">
                                  <p:stCondLst>
                                    <p:cond delay="0"/>
                                  </p:stCondLst>
                                  <p:childTnLst>
                                    <p:animMotion origin="layout" path="M 0.00183 -0.00024 L 0.56674 0.00532 " pathEditMode="relative" rAng="0" ptsTypes="AA">
                                      <p:cBhvr>
                                        <p:cTn id="63" dur="4000" fill="hold"/>
                                        <p:tgtEl>
                                          <p:spTgt spid="2"/>
                                        </p:tgtEl>
                                        <p:attrNameLst>
                                          <p:attrName>ppt_x</p:attrName>
                                          <p:attrName>ppt_y</p:attrName>
                                        </p:attrNameLst>
                                      </p:cBhvr>
                                      <p:rCtr x="28246" y="278"/>
                                    </p:animMotion>
                                  </p:child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19"/>
                                        </p:tgtEl>
                                      </p:cBhvr>
                                    </p:animEffect>
                                    <p:anim calcmode="lin" valueType="num">
                                      <p:cBhvr>
                                        <p:cTn id="69" dur="1000"/>
                                        <p:tgtEl>
                                          <p:spTgt spid="19"/>
                                        </p:tgtEl>
                                        <p:attrNameLst>
                                          <p:attrName>ppt_x</p:attrName>
                                        </p:attrNameLst>
                                      </p:cBhvr>
                                      <p:tavLst>
                                        <p:tav tm="0">
                                          <p:val>
                                            <p:strVal val="ppt_x"/>
                                          </p:val>
                                        </p:tav>
                                        <p:tav tm="100000">
                                          <p:val>
                                            <p:strVal val="ppt_x"/>
                                          </p:val>
                                        </p:tav>
                                      </p:tavLst>
                                    </p:anim>
                                    <p:anim calcmode="lin" valueType="num">
                                      <p:cBhvr>
                                        <p:cTn id="70" dur="1000"/>
                                        <p:tgtEl>
                                          <p:spTgt spid="19"/>
                                        </p:tgtEl>
                                        <p:attrNameLst>
                                          <p:attrName>ppt_y</p:attrName>
                                        </p:attrNameLst>
                                      </p:cBhvr>
                                      <p:tavLst>
                                        <p:tav tm="0">
                                          <p:val>
                                            <p:strVal val="ppt_y"/>
                                          </p:val>
                                        </p:tav>
                                        <p:tav tm="100000">
                                          <p:val>
                                            <p:strVal val="ppt_y-.1"/>
                                          </p:val>
                                        </p:tav>
                                      </p:tavLst>
                                    </p:anim>
                                    <p:set>
                                      <p:cBhvr>
                                        <p:cTn id="71" dur="1" fill="hold">
                                          <p:stCondLst>
                                            <p:cond delay="999"/>
                                          </p:stCondLst>
                                        </p:cTn>
                                        <p:tgtEl>
                                          <p:spTgt spid="19"/>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8"/>
                                        </p:tgtEl>
                                      </p:cBhvr>
                                    </p:animEffect>
                                    <p:anim calcmode="lin" valueType="num">
                                      <p:cBhvr>
                                        <p:cTn id="74" dur="1000"/>
                                        <p:tgtEl>
                                          <p:spTgt spid="18"/>
                                        </p:tgtEl>
                                        <p:attrNameLst>
                                          <p:attrName>ppt_x</p:attrName>
                                        </p:attrNameLst>
                                      </p:cBhvr>
                                      <p:tavLst>
                                        <p:tav tm="0">
                                          <p:val>
                                            <p:strVal val="ppt_x"/>
                                          </p:val>
                                        </p:tav>
                                        <p:tav tm="100000">
                                          <p:val>
                                            <p:strVal val="ppt_x"/>
                                          </p:val>
                                        </p:tav>
                                      </p:tavLst>
                                    </p:anim>
                                    <p:anim calcmode="lin" valueType="num">
                                      <p:cBhvr>
                                        <p:cTn id="75" dur="1000"/>
                                        <p:tgtEl>
                                          <p:spTgt spid="18"/>
                                        </p:tgtEl>
                                        <p:attrNameLst>
                                          <p:attrName>ppt_y</p:attrName>
                                        </p:attrNameLst>
                                      </p:cBhvr>
                                      <p:tavLst>
                                        <p:tav tm="0">
                                          <p:val>
                                            <p:strVal val="ppt_y"/>
                                          </p:val>
                                        </p:tav>
                                        <p:tav tm="100000">
                                          <p:val>
                                            <p:strVal val="ppt_y-.1"/>
                                          </p:val>
                                        </p:tav>
                                      </p:tavLst>
                                    </p:anim>
                                    <p:set>
                                      <p:cBhvr>
                                        <p:cTn id="76" dur="1" fill="hold">
                                          <p:stCondLst>
                                            <p:cond delay="999"/>
                                          </p:stCondLst>
                                        </p:cTn>
                                        <p:tgtEl>
                                          <p:spTgt spid="18"/>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sai-1.wav"/>
                                        </p:tgtEl>
                                      </p:cMediaNode>
                                    </p:audio>
                                  </p:subTnLst>
                                </p:cTn>
                              </p:par>
                              <p:par>
                                <p:cTn id="80" presetID="1" presetClass="emph" presetSubtype="2" fill="hold" nodeType="withEffect">
                                  <p:stCondLst>
                                    <p:cond delay="0"/>
                                  </p:stCondLst>
                                  <p:childTnLst>
                                    <p:animClr clrSpc="rgb" dir="cw">
                                      <p:cBhvr>
                                        <p:cTn id="81" dur="2000" fill="hold"/>
                                        <p:tgtEl>
                                          <p:spTgt spid="12"/>
                                        </p:tgtEl>
                                        <p:attrNameLst>
                                          <p:attrName>fillcolor</p:attrName>
                                        </p:attrNameLst>
                                      </p:cBhvr>
                                      <p:to>
                                        <a:srgbClr val="5DD3FF"/>
                                      </p:to>
                                    </p:animClr>
                                    <p:set>
                                      <p:cBhvr>
                                        <p:cTn id="82" dur="2000" fill="hold"/>
                                        <p:tgtEl>
                                          <p:spTgt spid="12"/>
                                        </p:tgtEl>
                                        <p:attrNameLst>
                                          <p:attrName>fill.type</p:attrName>
                                        </p:attrNameLst>
                                      </p:cBhvr>
                                      <p:to>
                                        <p:strVal val="solid"/>
                                      </p:to>
                                    </p:set>
                                    <p:set>
                                      <p:cBhvr>
                                        <p:cTn id="83" dur="2000" fill="hold"/>
                                        <p:tgtEl>
                                          <p:spTgt spid="12"/>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2000" fill="hold"/>
                                        <p:tgtEl>
                                          <p:spTgt spid="13"/>
                                        </p:tgtEl>
                                        <p:attrNameLst>
                                          <p:attrName>fillcolor</p:attrName>
                                        </p:attrNameLst>
                                      </p:cBhvr>
                                      <p:to>
                                        <a:srgbClr val="FF0000"/>
                                      </p:to>
                                    </p:animClr>
                                    <p:set>
                                      <p:cBhvr>
                                        <p:cTn id="86" dur="2000" fill="hold"/>
                                        <p:tgtEl>
                                          <p:spTgt spid="13"/>
                                        </p:tgtEl>
                                        <p:attrNameLst>
                                          <p:attrName>fill.type</p:attrName>
                                        </p:attrNameLst>
                                      </p:cBhvr>
                                      <p:to>
                                        <p:strVal val="solid"/>
                                      </p:to>
                                    </p:set>
                                    <p:set>
                                      <p:cBhvr>
                                        <p:cTn id="87" dur="2000" fill="hold"/>
                                        <p:tgtEl>
                                          <p:spTgt spid="13"/>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88" restart="whenNotActive" fill="hold" evtFilter="cancelBubble" nodeType="interactiveSeq">
                <p:stCondLst>
                  <p:cond evt="onClick" delay="0">
                    <p:tgtEl>
                      <p:spTgt spid="10"/>
                    </p:tgtEl>
                  </p:cond>
                </p:stCondLst>
                <p:endSync evt="end" delay="0">
                  <p:rtn val="all"/>
                </p:endSync>
                <p:childTnLst>
                  <p:par>
                    <p:cTn id="89" fill="hold">
                      <p:stCondLst>
                        <p:cond delay="0"/>
                      </p:stCondLst>
                      <p:childTnLst>
                        <p:par>
                          <p:cTn id="90" fill="hold">
                            <p:stCondLst>
                              <p:cond delay="0"/>
                            </p:stCondLst>
                            <p:childTnLst>
                              <p:par>
                                <p:cTn id="91" presetID="47" presetClass="exit" presetSubtype="0" fill="hold" grpId="0" nodeType="clickEffect">
                                  <p:stCondLst>
                                    <p:cond delay="0"/>
                                  </p:stCondLst>
                                  <p:childTnLst>
                                    <p:animEffect transition="out" filter="fade">
                                      <p:cBhvr>
                                        <p:cTn id="92" dur="1000"/>
                                        <p:tgtEl>
                                          <p:spTgt spid="10"/>
                                        </p:tgtEl>
                                      </p:cBhvr>
                                    </p:animEffect>
                                    <p:anim calcmode="lin" valueType="num">
                                      <p:cBhvr>
                                        <p:cTn id="93" dur="1000"/>
                                        <p:tgtEl>
                                          <p:spTgt spid="10"/>
                                        </p:tgtEl>
                                        <p:attrNameLst>
                                          <p:attrName>ppt_x</p:attrName>
                                        </p:attrNameLst>
                                      </p:cBhvr>
                                      <p:tavLst>
                                        <p:tav tm="0">
                                          <p:val>
                                            <p:strVal val="ppt_x"/>
                                          </p:val>
                                        </p:tav>
                                        <p:tav tm="100000">
                                          <p:val>
                                            <p:strVal val="ppt_x"/>
                                          </p:val>
                                        </p:tav>
                                      </p:tavLst>
                                    </p:anim>
                                    <p:anim calcmode="lin" valueType="num">
                                      <p:cBhvr>
                                        <p:cTn id="94" dur="1000"/>
                                        <p:tgtEl>
                                          <p:spTgt spid="10"/>
                                        </p:tgtEl>
                                        <p:attrNameLst>
                                          <p:attrName>ppt_y</p:attrName>
                                        </p:attrNameLst>
                                      </p:cBhvr>
                                      <p:tavLst>
                                        <p:tav tm="0">
                                          <p:val>
                                            <p:strVal val="ppt_y"/>
                                          </p:val>
                                        </p:tav>
                                        <p:tav tm="100000">
                                          <p:val>
                                            <p:strVal val="ppt_y-.1"/>
                                          </p:val>
                                        </p:tav>
                                      </p:tavLst>
                                    </p:anim>
                                    <p:set>
                                      <p:cBhvr>
                                        <p:cTn id="95" dur="1" fill="hold">
                                          <p:stCondLst>
                                            <p:cond delay="999"/>
                                          </p:stCondLst>
                                        </p:cTn>
                                        <p:tgtEl>
                                          <p:spTgt spid="10"/>
                                        </p:tgtEl>
                                        <p:attrNameLst>
                                          <p:attrName>style.visibility</p:attrName>
                                        </p:attrNameLst>
                                      </p:cBhvr>
                                      <p:to>
                                        <p:strVal val="hidden"/>
                                      </p:to>
                                    </p:set>
                                  </p:childTnLst>
                                </p:cTn>
                              </p:par>
                              <p:par>
                                <p:cTn id="96" presetID="47" presetClass="exit" presetSubtype="0" fill="hold" nodeType="withEffect">
                                  <p:stCondLst>
                                    <p:cond delay="0"/>
                                  </p:stCondLst>
                                  <p:childTnLst>
                                    <p:animEffect transition="out" filter="fade">
                                      <p:cBhvr>
                                        <p:cTn id="97" dur="1000"/>
                                        <p:tgtEl>
                                          <p:spTgt spid="8"/>
                                        </p:tgtEl>
                                      </p:cBhvr>
                                    </p:animEffect>
                                    <p:anim calcmode="lin" valueType="num">
                                      <p:cBhvr>
                                        <p:cTn id="98" dur="1000"/>
                                        <p:tgtEl>
                                          <p:spTgt spid="8"/>
                                        </p:tgtEl>
                                        <p:attrNameLst>
                                          <p:attrName>ppt_x</p:attrName>
                                        </p:attrNameLst>
                                      </p:cBhvr>
                                      <p:tavLst>
                                        <p:tav tm="0">
                                          <p:val>
                                            <p:strVal val="ppt_x"/>
                                          </p:val>
                                        </p:tav>
                                        <p:tav tm="100000">
                                          <p:val>
                                            <p:strVal val="ppt_x"/>
                                          </p:val>
                                        </p:tav>
                                      </p:tavLst>
                                    </p:anim>
                                    <p:anim calcmode="lin" valueType="num">
                                      <p:cBhvr>
                                        <p:cTn id="99" dur="1000"/>
                                        <p:tgtEl>
                                          <p:spTgt spid="8"/>
                                        </p:tgtEl>
                                        <p:attrNameLst>
                                          <p:attrName>ppt_y</p:attrName>
                                        </p:attrNameLst>
                                      </p:cBhvr>
                                      <p:tavLst>
                                        <p:tav tm="0">
                                          <p:val>
                                            <p:strVal val="ppt_y"/>
                                          </p:val>
                                        </p:tav>
                                        <p:tav tm="100000">
                                          <p:val>
                                            <p:strVal val="ppt_y-.1"/>
                                          </p:val>
                                        </p:tav>
                                      </p:tavLst>
                                    </p:anim>
                                    <p:set>
                                      <p:cBhvr>
                                        <p:cTn id="100" dur="1" fill="hold">
                                          <p:stCondLst>
                                            <p:cond delay="999"/>
                                          </p:stCondLst>
                                        </p:cTn>
                                        <p:tgtEl>
                                          <p:spTgt spid="8"/>
                                        </p:tgtEl>
                                        <p:attrNameLst>
                                          <p:attrName>style.visibility</p:attrName>
                                        </p:attrNameLst>
                                      </p:cBhvr>
                                      <p:to>
                                        <p:strVal val="hidden"/>
                                      </p:to>
                                    </p:set>
                                  </p:childTnLst>
                                </p:cTn>
                              </p:par>
                            </p:childTnLst>
                          </p:cTn>
                        </p:par>
                        <p:par>
                          <p:cTn id="101" fill="hold">
                            <p:stCondLst>
                              <p:cond delay="1000"/>
                            </p:stCondLst>
                            <p:childTnLst>
                              <p:par>
                                <p:cTn id="102" presetID="1" presetClass="entr" presetSubtype="0"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4" name="sai-1.wav"/>
                                        </p:tgtEl>
                                      </p:cMediaNode>
                                    </p:audio>
                                  </p:subTnLst>
                                </p:cTn>
                              </p:par>
                              <p:par>
                                <p:cTn id="104" presetID="1" presetClass="emph" presetSubtype="2" fill="hold" nodeType="withEffect">
                                  <p:stCondLst>
                                    <p:cond delay="0"/>
                                  </p:stCondLst>
                                  <p:childTnLst>
                                    <p:animClr clrSpc="rgb" dir="cw">
                                      <p:cBhvr>
                                        <p:cTn id="105" dur="2000" fill="hold"/>
                                        <p:tgtEl>
                                          <p:spTgt spid="11"/>
                                        </p:tgtEl>
                                        <p:attrNameLst>
                                          <p:attrName>fillcolor</p:attrName>
                                        </p:attrNameLst>
                                      </p:cBhvr>
                                      <p:to>
                                        <a:srgbClr val="FF0000"/>
                                      </p:to>
                                    </p:animClr>
                                    <p:set>
                                      <p:cBhvr>
                                        <p:cTn id="106" dur="2000" fill="hold"/>
                                        <p:tgtEl>
                                          <p:spTgt spid="11"/>
                                        </p:tgtEl>
                                        <p:attrNameLst>
                                          <p:attrName>fill.type</p:attrName>
                                        </p:attrNameLst>
                                      </p:cBhvr>
                                      <p:to>
                                        <p:strVal val="solid"/>
                                      </p:to>
                                    </p:set>
                                    <p:set>
                                      <p:cBhvr>
                                        <p:cTn id="107" dur="2000" fill="hold"/>
                                        <p:tgtEl>
                                          <p:spTgt spid="11"/>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2000" fill="hold"/>
                                        <p:tgtEl>
                                          <p:spTgt spid="12"/>
                                        </p:tgtEl>
                                        <p:attrNameLst>
                                          <p:attrName>fillcolor</p:attrName>
                                        </p:attrNameLst>
                                      </p:cBhvr>
                                      <p:to>
                                        <a:srgbClr val="5DD3FF"/>
                                      </p:to>
                                    </p:animClr>
                                    <p:set>
                                      <p:cBhvr>
                                        <p:cTn id="110" dur="2000" fill="hold"/>
                                        <p:tgtEl>
                                          <p:spTgt spid="12"/>
                                        </p:tgtEl>
                                        <p:attrNameLst>
                                          <p:attrName>fill.type</p:attrName>
                                        </p:attrNameLst>
                                      </p:cBhvr>
                                      <p:to>
                                        <p:strVal val="solid"/>
                                      </p:to>
                                    </p:set>
                                    <p:set>
                                      <p:cBhvr>
                                        <p:cTn id="111" dur="20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47" presetClass="exit" presetSubtype="0" fill="hold" grpId="0" nodeType="clickEffect">
                                  <p:stCondLst>
                                    <p:cond delay="0"/>
                                  </p:stCondLst>
                                  <p:childTnLst>
                                    <p:animEffect transition="out" filter="fade">
                                      <p:cBhvr>
                                        <p:cTn id="116" dur="1000"/>
                                        <p:tgtEl>
                                          <p:spTgt spid="16"/>
                                        </p:tgtEl>
                                      </p:cBhvr>
                                    </p:animEffect>
                                    <p:anim calcmode="lin" valueType="num">
                                      <p:cBhvr>
                                        <p:cTn id="117" dur="1000"/>
                                        <p:tgtEl>
                                          <p:spTgt spid="16"/>
                                        </p:tgtEl>
                                        <p:attrNameLst>
                                          <p:attrName>ppt_x</p:attrName>
                                        </p:attrNameLst>
                                      </p:cBhvr>
                                      <p:tavLst>
                                        <p:tav tm="0">
                                          <p:val>
                                            <p:strVal val="ppt_x"/>
                                          </p:val>
                                        </p:tav>
                                        <p:tav tm="100000">
                                          <p:val>
                                            <p:strVal val="ppt_x"/>
                                          </p:val>
                                        </p:tav>
                                      </p:tavLst>
                                    </p:anim>
                                    <p:anim calcmode="lin" valueType="num">
                                      <p:cBhvr>
                                        <p:cTn id="118" dur="1000"/>
                                        <p:tgtEl>
                                          <p:spTgt spid="16"/>
                                        </p:tgtEl>
                                        <p:attrNameLst>
                                          <p:attrName>ppt_y</p:attrName>
                                        </p:attrNameLst>
                                      </p:cBhvr>
                                      <p:tavLst>
                                        <p:tav tm="0">
                                          <p:val>
                                            <p:strVal val="ppt_y"/>
                                          </p:val>
                                        </p:tav>
                                        <p:tav tm="100000">
                                          <p:val>
                                            <p:strVal val="ppt_y-.1"/>
                                          </p:val>
                                        </p:tav>
                                      </p:tavLst>
                                    </p:anim>
                                    <p:set>
                                      <p:cBhvr>
                                        <p:cTn id="119" dur="1" fill="hold">
                                          <p:stCondLst>
                                            <p:cond delay="999"/>
                                          </p:stCondLst>
                                        </p:cTn>
                                        <p:tgtEl>
                                          <p:spTgt spid="16"/>
                                        </p:tgtEl>
                                        <p:attrNameLst>
                                          <p:attrName>style.visibility</p:attrName>
                                        </p:attrNameLst>
                                      </p:cBhvr>
                                      <p:to>
                                        <p:strVal val="hidden"/>
                                      </p:to>
                                    </p:set>
                                  </p:childTnLst>
                                </p:cTn>
                              </p:par>
                              <p:par>
                                <p:cTn id="120" presetID="47" presetClass="exit" presetSubtype="0" fill="hold" nodeType="withEffect">
                                  <p:stCondLst>
                                    <p:cond delay="0"/>
                                  </p:stCondLst>
                                  <p:childTnLst>
                                    <p:animEffect transition="out" filter="fade">
                                      <p:cBhvr>
                                        <p:cTn id="121" dur="1000"/>
                                        <p:tgtEl>
                                          <p:spTgt spid="15"/>
                                        </p:tgtEl>
                                      </p:cBhvr>
                                    </p:animEffect>
                                    <p:anim calcmode="lin" valueType="num">
                                      <p:cBhvr>
                                        <p:cTn id="122" dur="1000"/>
                                        <p:tgtEl>
                                          <p:spTgt spid="15"/>
                                        </p:tgtEl>
                                        <p:attrNameLst>
                                          <p:attrName>ppt_x</p:attrName>
                                        </p:attrNameLst>
                                      </p:cBhvr>
                                      <p:tavLst>
                                        <p:tav tm="0">
                                          <p:val>
                                            <p:strVal val="ppt_x"/>
                                          </p:val>
                                        </p:tav>
                                        <p:tav tm="100000">
                                          <p:val>
                                            <p:strVal val="ppt_x"/>
                                          </p:val>
                                        </p:tav>
                                      </p:tavLst>
                                    </p:anim>
                                    <p:anim calcmode="lin" valueType="num">
                                      <p:cBhvr>
                                        <p:cTn id="123" dur="1000"/>
                                        <p:tgtEl>
                                          <p:spTgt spid="15"/>
                                        </p:tgtEl>
                                        <p:attrNameLst>
                                          <p:attrName>ppt_y</p:attrName>
                                        </p:attrNameLst>
                                      </p:cBhvr>
                                      <p:tavLst>
                                        <p:tav tm="0">
                                          <p:val>
                                            <p:strVal val="ppt_y"/>
                                          </p:val>
                                        </p:tav>
                                        <p:tav tm="100000">
                                          <p:val>
                                            <p:strVal val="ppt_y-.1"/>
                                          </p:val>
                                        </p:tav>
                                      </p:tavLst>
                                    </p:anim>
                                    <p:set>
                                      <p:cBhvr>
                                        <p:cTn id="124" dur="1" fill="hold">
                                          <p:stCondLst>
                                            <p:cond delay="999"/>
                                          </p:stCondLst>
                                        </p:cTn>
                                        <p:tgtEl>
                                          <p:spTgt spid="15"/>
                                        </p:tgtEl>
                                        <p:attrNameLst>
                                          <p:attrName>style.visibility</p:attrName>
                                        </p:attrNameLst>
                                      </p:cBhvr>
                                      <p:to>
                                        <p:strVal val="hidden"/>
                                      </p:to>
                                    </p:set>
                                  </p:childTnLst>
                                </p:cTn>
                              </p:par>
                            </p:childTnLst>
                          </p:cTn>
                        </p:par>
                        <p:par>
                          <p:cTn id="125" fill="hold">
                            <p:stCondLst>
                              <p:cond delay="1000"/>
                            </p:stCondLst>
                            <p:childTnLst>
                              <p:par>
                                <p:cTn id="126" presetID="1"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sai-1.wav"/>
                                        </p:tgtEl>
                                      </p:cMediaNode>
                                    </p:audio>
                                  </p:subTnLst>
                                </p:cTn>
                              </p:par>
                              <p:par>
                                <p:cTn id="128" presetID="1" presetClass="emph" presetSubtype="2" fill="hold" nodeType="withEffect">
                                  <p:stCondLst>
                                    <p:cond delay="0"/>
                                  </p:stCondLst>
                                  <p:childTnLst>
                                    <p:animClr clrSpc="rgb" dir="cw">
                                      <p:cBhvr>
                                        <p:cTn id="129" dur="2000" fill="hold"/>
                                        <p:tgtEl>
                                          <p:spTgt spid="12"/>
                                        </p:tgtEl>
                                        <p:attrNameLst>
                                          <p:attrName>fillcolor</p:attrName>
                                        </p:attrNameLst>
                                      </p:cBhvr>
                                      <p:to>
                                        <a:srgbClr val="5DD3FF"/>
                                      </p:to>
                                    </p:animClr>
                                    <p:set>
                                      <p:cBhvr>
                                        <p:cTn id="130" dur="2000" fill="hold"/>
                                        <p:tgtEl>
                                          <p:spTgt spid="12"/>
                                        </p:tgtEl>
                                        <p:attrNameLst>
                                          <p:attrName>fill.type</p:attrName>
                                        </p:attrNameLst>
                                      </p:cBhvr>
                                      <p:to>
                                        <p:strVal val="solid"/>
                                      </p:to>
                                    </p:set>
                                    <p:set>
                                      <p:cBhvr>
                                        <p:cTn id="131" dur="2000" fill="hold"/>
                                        <p:tgtEl>
                                          <p:spTgt spid="12"/>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2000" fill="hold"/>
                                        <p:tgtEl>
                                          <p:spTgt spid="14"/>
                                        </p:tgtEl>
                                        <p:attrNameLst>
                                          <p:attrName>fillcolor</p:attrName>
                                        </p:attrNameLst>
                                      </p:cBhvr>
                                      <p:to>
                                        <a:srgbClr val="FF0000"/>
                                      </p:to>
                                    </p:animClr>
                                    <p:set>
                                      <p:cBhvr>
                                        <p:cTn id="134" dur="2000" fill="hold"/>
                                        <p:tgtEl>
                                          <p:spTgt spid="14"/>
                                        </p:tgtEl>
                                        <p:attrNameLst>
                                          <p:attrName>fill.type</p:attrName>
                                        </p:attrNameLst>
                                      </p:cBhvr>
                                      <p:to>
                                        <p:strVal val="solid"/>
                                      </p:to>
                                    </p:set>
                                    <p:set>
                                      <p:cBhvr>
                                        <p:cTn id="135" dur="2000" fill="hold"/>
                                        <p:tgtEl>
                                          <p:spTgt spid="14"/>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9" grpId="0" animBg="1"/>
      <p:bldP spid="10" grpId="0"/>
      <p:bldP spid="11" grpId="0" animBg="1"/>
      <p:bldP spid="12" grpId="0" animBg="1"/>
      <p:bldP spid="13" grpId="0" animBg="1"/>
      <p:bldP spid="14" grpId="0" animBg="1"/>
      <p:bldP spid="16" grpId="0"/>
      <p:bldP spid="19" grpId="0"/>
      <p:bldP spid="21" grpId="0"/>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C9DEF-C941-4CB3-B6C1-6849232DAF98}"/>
              </a:ext>
            </a:extLst>
          </p:cNvPr>
          <p:cNvSpPr>
            <a:spLocks noGrp="1"/>
          </p:cNvSpPr>
          <p:nvPr>
            <p:ph type="title" idx="4294967295"/>
          </p:nvPr>
        </p:nvSpPr>
        <p:spPr>
          <a:xfrm>
            <a:off x="479834" y="408632"/>
            <a:ext cx="10514013" cy="1108075"/>
          </a:xfrm>
        </p:spPr>
        <p:txBody>
          <a:bodyPr>
            <a:normAutofit fontScale="90000"/>
          </a:bodyPr>
          <a:lstStyle/>
          <a:p>
            <a:pPr algn="ctr"/>
            <a:r>
              <a:rPr lang="en-US" b="1" dirty="0">
                <a:latin typeface="UTM Avo" panose="02040603050506020204" pitchFamily="18" charset="0"/>
                <a:cs typeface="Times New Roman" pitchFamily="18" charset="0"/>
              </a:rPr>
              <a:t/>
            </a:r>
            <a:br>
              <a:rPr lang="en-US" b="1" dirty="0">
                <a:latin typeface="UTM Avo" panose="02040603050506020204" pitchFamily="18" charset="0"/>
                <a:cs typeface="Times New Roman" pitchFamily="18" charset="0"/>
              </a:rPr>
            </a:br>
            <a:r>
              <a:rPr lang="en-US" b="1" dirty="0">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Bài</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đọc</a:t>
            </a:r>
            <a:r>
              <a:rPr lang="en-US" b="1" dirty="0">
                <a:solidFill>
                  <a:srgbClr val="FF0000"/>
                </a:solidFill>
                <a:latin typeface="UTM Avo" panose="02040603050506020204" pitchFamily="18" charset="0"/>
                <a:cs typeface="Times New Roman" pitchFamily="18" charset="0"/>
              </a:rPr>
              <a:t> 2: </a:t>
            </a:r>
            <a:r>
              <a:rPr lang="en-US" b="1" dirty="0" err="1">
                <a:solidFill>
                  <a:srgbClr val="FF0000"/>
                </a:solidFill>
                <a:latin typeface="UTM Avo" panose="02040603050506020204" pitchFamily="18" charset="0"/>
                <a:cs typeface="Times New Roman" pitchFamily="18" charset="0"/>
              </a:rPr>
              <a:t>Sự</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tích</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cây</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vú</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sữa</a:t>
            </a:r>
            <a:endParaRPr lang="en-US" b="1" dirty="0">
              <a:solidFill>
                <a:srgbClr val="FF0000"/>
              </a:solidFill>
              <a:latin typeface="UTM Avo" panose="02040603050506020204" pitchFamily="18" charset="0"/>
              <a:cs typeface="Times New Roman" pitchFamily="18" charset="0"/>
            </a:endParaRPr>
          </a:p>
        </p:txBody>
      </p:sp>
      <p:pic>
        <p:nvPicPr>
          <p:cNvPr id="6" name="Picture 5">
            <a:extLst>
              <a:ext uri="{FF2B5EF4-FFF2-40B4-BE49-F238E27FC236}">
                <a16:creationId xmlns:a16="http://schemas.microsoft.com/office/drawing/2014/main" id="{0471B431-8068-45C1-BCF2-E6B51E727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23" y="1900198"/>
            <a:ext cx="9404136" cy="4285818"/>
          </a:xfrm>
          <a:prstGeom prst="rect">
            <a:avLst/>
          </a:prstGeom>
        </p:spPr>
      </p:pic>
    </p:spTree>
    <p:extLst>
      <p:ext uri="{BB962C8B-B14F-4D97-AF65-F5344CB8AC3E}">
        <p14:creationId xmlns:p14="http://schemas.microsoft.com/office/powerpoint/2010/main" val="2831672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C9DEF-C941-4CB3-B6C1-6849232DAF98}"/>
              </a:ext>
            </a:extLst>
          </p:cNvPr>
          <p:cNvSpPr>
            <a:spLocks noGrp="1"/>
          </p:cNvSpPr>
          <p:nvPr>
            <p:ph type="title"/>
          </p:nvPr>
        </p:nvSpPr>
        <p:spPr>
          <a:xfrm>
            <a:off x="838090" y="600799"/>
            <a:ext cx="10514231" cy="1325563"/>
          </a:xfrm>
        </p:spPr>
        <p:txBody>
          <a:bodyPr/>
          <a:lstStyle/>
          <a:p>
            <a:r>
              <a:rPr lang="en-US" dirty="0"/>
              <a:t>               </a:t>
            </a:r>
          </a:p>
        </p:txBody>
      </p:sp>
      <p:sp>
        <p:nvSpPr>
          <p:cNvPr id="17" name="Rectangle 16">
            <a:extLst>
              <a:ext uri="{FF2B5EF4-FFF2-40B4-BE49-F238E27FC236}">
                <a16:creationId xmlns:a16="http://schemas.microsoft.com/office/drawing/2014/main" id="{BAA66242-76C3-4AD0-9752-A3451AC394C0}"/>
              </a:ext>
            </a:extLst>
          </p:cNvPr>
          <p:cNvSpPr/>
          <p:nvPr/>
        </p:nvSpPr>
        <p:spPr>
          <a:xfrm>
            <a:off x="0" y="1283956"/>
            <a:ext cx="12190413" cy="1323439"/>
          </a:xfrm>
          <a:prstGeom prst="rect">
            <a:avLst/>
          </a:prstGeom>
        </p:spPr>
        <p:txBody>
          <a:bodyPr wrap="square">
            <a:spAutoFit/>
          </a:bodyPr>
          <a:lstStyle/>
          <a:p>
            <a:pPr>
              <a:spcAft>
                <a:spcPts val="1200"/>
              </a:spcAft>
            </a:pPr>
            <a:r>
              <a:rPr lang="vi-VN" sz="4000" b="1" smtClean="0">
                <a:latin typeface="Times New Roman" pitchFamily="18" charset="0"/>
                <a:cs typeface="Times New Roman" pitchFamily="18" charset="0"/>
              </a:rPr>
              <a:t>    Cậu </a:t>
            </a:r>
            <a:r>
              <a:rPr lang="vi-VN" sz="4000" b="1" dirty="0">
                <a:latin typeface="Times New Roman" pitchFamily="18" charset="0"/>
                <a:cs typeface="Times New Roman" pitchFamily="18" charset="0"/>
              </a:rPr>
              <a:t>la cà khắp nơi, chẳng nghĩ đến mẹ ở nhà mỏi mắt chờ mong.</a:t>
            </a:r>
          </a:p>
        </p:txBody>
      </p:sp>
      <p:cxnSp>
        <p:nvCxnSpPr>
          <p:cNvPr id="18" name="Straight Connector 17">
            <a:extLst>
              <a:ext uri="{FF2B5EF4-FFF2-40B4-BE49-F238E27FC236}">
                <a16:creationId xmlns:a16="http://schemas.microsoft.com/office/drawing/2014/main" id="{0B4A9160-6467-459E-A921-DCA5E24E73E0}"/>
              </a:ext>
            </a:extLst>
          </p:cNvPr>
          <p:cNvCxnSpPr/>
          <p:nvPr/>
        </p:nvCxnSpPr>
        <p:spPr>
          <a:xfrm flipH="1">
            <a:off x="4817759" y="1456785"/>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95C069-1B57-465B-AB4F-F04D3D81FD73}"/>
              </a:ext>
            </a:extLst>
          </p:cNvPr>
          <p:cNvCxnSpPr/>
          <p:nvPr/>
        </p:nvCxnSpPr>
        <p:spPr>
          <a:xfrm flipH="1">
            <a:off x="10403108" y="1456785"/>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278405" y="2014588"/>
            <a:ext cx="234156" cy="461228"/>
            <a:chOff x="11125232" y="6189524"/>
            <a:chExt cx="234156" cy="461228"/>
          </a:xfrm>
        </p:grpSpPr>
        <p:cxnSp>
          <p:nvCxnSpPr>
            <p:cNvPr id="20" name="Straight Connector 19">
              <a:extLst>
                <a:ext uri="{FF2B5EF4-FFF2-40B4-BE49-F238E27FC236}">
                  <a16:creationId xmlns:a16="http://schemas.microsoft.com/office/drawing/2014/main" id="{681EEA98-712F-4E2C-B655-CFD41FDCEE81}"/>
                </a:ext>
              </a:extLst>
            </p:cNvPr>
            <p:cNvCxnSpPr/>
            <p:nvPr/>
          </p:nvCxnSpPr>
          <p:spPr>
            <a:xfrm flipH="1">
              <a:off x="11203284" y="621278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23DC00-F785-4C91-B88D-17B3BB2C10A8}"/>
                </a:ext>
              </a:extLst>
            </p:cNvPr>
            <p:cNvCxnSpPr/>
            <p:nvPr/>
          </p:nvCxnSpPr>
          <p:spPr>
            <a:xfrm flipH="1">
              <a:off x="11125232" y="618952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3D84C00E-A294-4E17-8220-95542F1C3098}"/>
              </a:ext>
            </a:extLst>
          </p:cNvPr>
          <p:cNvSpPr/>
          <p:nvPr/>
        </p:nvSpPr>
        <p:spPr>
          <a:xfrm>
            <a:off x="114301" y="3069420"/>
            <a:ext cx="11458574" cy="1323439"/>
          </a:xfrm>
          <a:prstGeom prst="rect">
            <a:avLst/>
          </a:prstGeom>
        </p:spPr>
        <p:txBody>
          <a:bodyPr wrap="square">
            <a:spAutoFit/>
          </a:bodyPr>
          <a:lstStyle/>
          <a:p>
            <a:r>
              <a:rPr lang="vi-VN" sz="4000" b="1" smtClean="0">
                <a:solidFill>
                  <a:srgbClr val="0000FF"/>
                </a:solidFill>
                <a:latin typeface="Times New Roman" pitchFamily="18" charset="0"/>
                <a:cs typeface="Times New Roman" pitchFamily="18" charset="0"/>
              </a:rPr>
              <a:t>    Lá </a:t>
            </a:r>
            <a:r>
              <a:rPr lang="vi-VN" sz="4000" b="1" dirty="0">
                <a:solidFill>
                  <a:srgbClr val="0000FF"/>
                </a:solidFill>
                <a:latin typeface="Times New Roman" pitchFamily="18" charset="0"/>
                <a:cs typeface="Times New Roman" pitchFamily="18" charset="0"/>
              </a:rPr>
              <a:t>một mặt xanh bóng</a:t>
            </a:r>
            <a:r>
              <a:rPr lang="en-US" sz="4000" b="1" dirty="0">
                <a:solidFill>
                  <a:srgbClr val="0000FF"/>
                </a:solidFill>
                <a:latin typeface="Times New Roman" pitchFamily="18" charset="0"/>
                <a:cs typeface="Times New Roman" pitchFamily="18" charset="0"/>
              </a:rPr>
              <a:t>,</a:t>
            </a:r>
            <a:r>
              <a:rPr lang="vi-VN" sz="4000" b="1" dirty="0">
                <a:solidFill>
                  <a:srgbClr val="0000FF"/>
                </a:solidFill>
                <a:latin typeface="Times New Roman" pitchFamily="18" charset="0"/>
                <a:cs typeface="Times New Roman" pitchFamily="18" charset="0"/>
              </a:rPr>
              <a:t> mặt kia đỏ hoe như mắt mẹ khóc chờ con.</a:t>
            </a:r>
            <a:endParaRPr lang="en-US" sz="4000" b="1" dirty="0">
              <a:solidFill>
                <a:srgbClr val="0000FF"/>
              </a:solidFill>
              <a:latin typeface="Times New Roman" pitchFamily="18" charset="0"/>
              <a:cs typeface="Times New Roman" pitchFamily="18" charset="0"/>
            </a:endParaRPr>
          </a:p>
        </p:txBody>
      </p:sp>
      <p:cxnSp>
        <p:nvCxnSpPr>
          <p:cNvPr id="29" name="Straight Connector 28">
            <a:extLst>
              <a:ext uri="{FF2B5EF4-FFF2-40B4-BE49-F238E27FC236}">
                <a16:creationId xmlns:a16="http://schemas.microsoft.com/office/drawing/2014/main" id="{0B4A9160-6467-459E-A921-DCA5E24E73E0}"/>
              </a:ext>
            </a:extLst>
          </p:cNvPr>
          <p:cNvCxnSpPr/>
          <p:nvPr/>
        </p:nvCxnSpPr>
        <p:spPr>
          <a:xfrm flipH="1">
            <a:off x="5765536" y="3172011"/>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4A9160-6467-459E-A921-DCA5E24E73E0}"/>
              </a:ext>
            </a:extLst>
          </p:cNvPr>
          <p:cNvCxnSpPr/>
          <p:nvPr/>
        </p:nvCxnSpPr>
        <p:spPr>
          <a:xfrm flipH="1">
            <a:off x="9123059" y="3169436"/>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930868" y="3774003"/>
            <a:ext cx="234156" cy="461228"/>
            <a:chOff x="11125232" y="6189524"/>
            <a:chExt cx="234156" cy="461228"/>
          </a:xfrm>
        </p:grpSpPr>
        <p:cxnSp>
          <p:nvCxnSpPr>
            <p:cNvPr id="32" name="Straight Connector 31">
              <a:extLst>
                <a:ext uri="{FF2B5EF4-FFF2-40B4-BE49-F238E27FC236}">
                  <a16:creationId xmlns:a16="http://schemas.microsoft.com/office/drawing/2014/main" id="{681EEA98-712F-4E2C-B655-CFD41FDCEE81}"/>
                </a:ext>
              </a:extLst>
            </p:cNvPr>
            <p:cNvCxnSpPr/>
            <p:nvPr/>
          </p:nvCxnSpPr>
          <p:spPr>
            <a:xfrm flipH="1">
              <a:off x="11203284" y="621278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23DC00-F785-4C91-B88D-17B3BB2C10A8}"/>
                </a:ext>
              </a:extLst>
            </p:cNvPr>
            <p:cNvCxnSpPr/>
            <p:nvPr/>
          </p:nvCxnSpPr>
          <p:spPr>
            <a:xfrm flipH="1">
              <a:off x="11125232" y="618952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925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1799</Words>
  <Application>Microsoft Office PowerPoint</Application>
  <PresentationFormat>Custom</PresentationFormat>
  <Paragraphs>186</Paragraphs>
  <Slides>26</Slides>
  <Notes>5</Notes>
  <HiddenSlides>0</HiddenSlides>
  <MMClips>13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微软雅黑</vt:lpstr>
      <vt:lpstr>宋体</vt:lpstr>
      <vt:lpstr>Arial</vt:lpstr>
      <vt:lpstr>Calibri</vt:lpstr>
      <vt:lpstr>Calibri Light</vt:lpstr>
      <vt:lpstr>等线</vt:lpstr>
      <vt:lpstr>Times New Roman</vt:lpstr>
      <vt:lpstr>UTM Avo</vt:lpstr>
      <vt:lpstr>Wingdings 2</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đọc 2: Sự tích cây vú sữa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Hoc10 chúc các em học tốt!</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2017-11-23T01:02:29Z</dcterms:created>
  <dcterms:modified xsi:type="dcterms:W3CDTF">2025-12-16T03:41:19Z</dcterms:modified>
</cp:coreProperties>
</file>