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6" r:id="rId2"/>
    <p:sldId id="256" r:id="rId3"/>
    <p:sldId id="258" r:id="rId4"/>
    <p:sldId id="272" r:id="rId5"/>
    <p:sldId id="273" r:id="rId6"/>
    <p:sldId id="274" r:id="rId7"/>
    <p:sldId id="262" r:id="rId8"/>
    <p:sldId id="275" r:id="rId9"/>
    <p:sldId id="261" r:id="rId10"/>
    <p:sldId id="276" r:id="rId11"/>
    <p:sldId id="277" r:id="rId12"/>
    <p:sldId id="278" r:id="rId13"/>
    <p:sldId id="271" r:id="rId14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5" Type="http://schemas.openxmlformats.org/officeDocument/2006/relationships/image" Target="../media/image31.sv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5" Type="http://schemas.openxmlformats.org/officeDocument/2006/relationships/image" Target="../media/image31.sv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5" Type="http://schemas.openxmlformats.org/officeDocument/2006/relationships/image" Target="../media/image31.sv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14.sv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svg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14.sv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svg"/><Relationship Id="rId9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5" Type="http://schemas.openxmlformats.org/officeDocument/2006/relationships/image" Target="../media/image31.sv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E8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057400" y="3390900"/>
            <a:ext cx="13929812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7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  <a:endParaRPr lang="en-US" sz="7200" b="1" u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267008" y="4717577"/>
            <a:ext cx="8515676" cy="705736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103072">
            <a:off x="579575" y="7902130"/>
            <a:ext cx="3441459" cy="133904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95515">
            <a:off x="15281440" y="733990"/>
            <a:ext cx="2463071" cy="24630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9F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021460" y="5729617"/>
            <a:ext cx="8515676" cy="705736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046657" y="-6992073"/>
            <a:ext cx="8298976" cy="898400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48899" y="-1043981"/>
            <a:ext cx="3198882" cy="338995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4800" y="7929222"/>
            <a:ext cx="1934291" cy="284454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973071" y="1775319"/>
            <a:ext cx="8305800" cy="7872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14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457218" y="7970986"/>
            <a:ext cx="3203723" cy="257462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406551">
            <a:off x="12454170" y="-282566"/>
            <a:ext cx="2919306" cy="159234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264262" y="3009900"/>
            <a:ext cx="11723418" cy="594031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lnSpc>
                <a:spcPct val="200000"/>
              </a:lnSpc>
              <a:buFontTx/>
              <a:buChar char="-"/>
            </a:pP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3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200000"/>
              </a:lnSpc>
              <a:buFontTx/>
              <a:buChar char="-"/>
            </a:pP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</a:p>
          <a:p>
            <a:pPr marL="457200" indent="-457200" algn="just">
              <a:lnSpc>
                <a:spcPct val="200000"/>
              </a:lnSpc>
              <a:buFontTx/>
              <a:buChar char="-"/>
            </a:pP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endParaRPr lang="en-US" sz="3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200000"/>
              </a:lnSpc>
              <a:buFontTx/>
              <a:buChar char="-"/>
            </a:pP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endParaRPr lang="en-US" sz="3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200000"/>
              </a:lnSpc>
              <a:buFontTx/>
              <a:buChar char="-"/>
            </a:pP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endParaRPr lang="en-US" sz="3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11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9F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021460" y="5729617"/>
            <a:ext cx="8515676" cy="705736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046657" y="-6992073"/>
            <a:ext cx="8298976" cy="898400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48899" y="-1043981"/>
            <a:ext cx="3198882" cy="338995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4800" y="7929222"/>
            <a:ext cx="1934291" cy="284454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973071" y="1775319"/>
            <a:ext cx="8305800" cy="7872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15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457218" y="7970986"/>
            <a:ext cx="3203723" cy="257462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406551">
            <a:off x="12454170" y="-282566"/>
            <a:ext cx="2919306" cy="159234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264262" y="3009900"/>
            <a:ext cx="12192956" cy="594031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lnSpc>
                <a:spcPct val="200000"/>
              </a:lnSpc>
              <a:buFontTx/>
              <a:buChar char="-"/>
            </a:pP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3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200000"/>
              </a:lnSpc>
              <a:buFontTx/>
              <a:buChar char="-"/>
            </a:pP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</a:p>
          <a:p>
            <a:pPr marL="457200" indent="-457200" algn="just">
              <a:lnSpc>
                <a:spcPct val="200000"/>
              </a:lnSpc>
              <a:buFontTx/>
              <a:buChar char="-"/>
            </a:pP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endParaRPr lang="en-US" sz="3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200000"/>
              </a:lnSpc>
              <a:buFontTx/>
              <a:buChar char="-"/>
            </a:pP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ủi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endParaRPr lang="en-US" sz="3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200000"/>
              </a:lnSpc>
              <a:buFontTx/>
              <a:buChar char="-"/>
            </a:pP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chuyệnvề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endParaRPr lang="en-US" sz="3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04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9F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612872" y="7048500"/>
            <a:ext cx="6924264" cy="573848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046657" y="-6992073"/>
            <a:ext cx="8298976" cy="846851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00288" y="-461568"/>
            <a:ext cx="2840010" cy="203248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8572500"/>
            <a:ext cx="1400577" cy="205967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611600" y="9006438"/>
            <a:ext cx="1598414" cy="128454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406551">
            <a:off x="12454170" y="-282566"/>
            <a:ext cx="2919306" cy="1592349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546332"/>
              </p:ext>
            </p:extLst>
          </p:nvPr>
        </p:nvGraphicFramePr>
        <p:xfrm>
          <a:off x="1400577" y="2811690"/>
          <a:ext cx="6400800" cy="67294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0800">
                  <a:extLst>
                    <a:ext uri="{9D8B030D-6E8A-4147-A177-3AD203B41FA5}">
                      <a16:colId xmlns:a16="http://schemas.microsoft.com/office/drawing/2014/main" val="1781646848"/>
                    </a:ext>
                  </a:extLst>
                </a:gridCol>
              </a:tblGrid>
              <a:tr h="129374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Đã</a:t>
                      </a:r>
                      <a:r>
                        <a:rPr lang="en-US" sz="3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biết</a:t>
                      </a:r>
                      <a:r>
                        <a:rPr lang="en-US" sz="3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3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gì</a:t>
                      </a:r>
                      <a:r>
                        <a:rPr lang="en-US" sz="3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830358"/>
                  </a:ext>
                </a:extLst>
              </a:tr>
              <a:tr h="1293744"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cái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hoa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M,N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1097966"/>
                  </a:ext>
                </a:extLst>
              </a:tr>
              <a:tr h="1293744"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b.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ngữ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tình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cảm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đình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5845541"/>
                  </a:ext>
                </a:extLst>
              </a:tr>
              <a:tr h="1293744"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Động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viên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an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ủi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0647441"/>
                  </a:ext>
                </a:extLst>
              </a:tr>
              <a:tr h="129374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d.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Truyện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thơ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bài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hát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tranh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ảnh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về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cha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mẹ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970272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447936"/>
              </p:ext>
            </p:extLst>
          </p:nvPr>
        </p:nvGraphicFramePr>
        <p:xfrm>
          <a:off x="8518478" y="2885159"/>
          <a:ext cx="8077200" cy="66599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77200">
                  <a:extLst>
                    <a:ext uri="{9D8B030D-6E8A-4147-A177-3AD203B41FA5}">
                      <a16:colId xmlns:a16="http://schemas.microsoft.com/office/drawing/2014/main" val="1781646848"/>
                    </a:ext>
                  </a:extLst>
                </a:gridCol>
              </a:tblGrid>
              <a:tr h="1276372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Đã</a:t>
                      </a:r>
                      <a:r>
                        <a:rPr lang="en-US" sz="3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làm</a:t>
                      </a:r>
                      <a:r>
                        <a:rPr lang="en-US" sz="3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3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3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gì</a:t>
                      </a:r>
                      <a:r>
                        <a:rPr lang="en-US" sz="3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830358"/>
                  </a:ext>
                </a:extLst>
              </a:tr>
              <a:tr h="1276372"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Viết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ác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cái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hoa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M,N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1097966"/>
                  </a:ext>
                </a:extLst>
              </a:tr>
              <a:tr h="1276372"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b.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Sử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dụng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ừ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ngữ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tình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cảm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đình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5845541"/>
                  </a:ext>
                </a:extLst>
              </a:tr>
              <a:tr h="1276372"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Nói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đáp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lại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lời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ộng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viên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an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ủi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0647441"/>
                  </a:ext>
                </a:extLst>
              </a:tr>
              <a:tr h="153360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d.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sẻ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ý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kiến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về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một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bài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hát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hay;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viết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về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cha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mẹ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tình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cảm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cha con,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mẹ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9702720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810000" y="1570915"/>
            <a:ext cx="109680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86522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E8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057400" y="3390900"/>
            <a:ext cx="13929812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7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7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BÀI HỌC SAU!</a:t>
            </a:r>
            <a:endParaRPr lang="en-US" sz="7200" b="1" u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267008" y="4717577"/>
            <a:ext cx="8515676" cy="705736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103072">
            <a:off x="579575" y="7902130"/>
            <a:ext cx="3441459" cy="133904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95515">
            <a:off x="15281440" y="733990"/>
            <a:ext cx="2463071" cy="246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71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E8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221038">
            <a:off x="13462922" y="-5665656"/>
            <a:ext cx="7592755" cy="8219491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97806" y="2149589"/>
            <a:ext cx="16216815" cy="4543253"/>
            <a:chOff x="-1604012" y="-247934"/>
            <a:chExt cx="21622421" cy="6057671"/>
          </a:xfrm>
        </p:grpSpPr>
        <p:sp>
          <p:nvSpPr>
            <p:cNvPr id="4" name="TextBox 4"/>
            <p:cNvSpPr txBox="1"/>
            <p:nvPr/>
          </p:nvSpPr>
          <p:spPr>
            <a:xfrm>
              <a:off x="-1604012" y="3450117"/>
              <a:ext cx="21622421" cy="235962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3750"/>
                </a:lnSpc>
              </a:pPr>
              <a:r>
                <a:rPr lang="en-US" sz="9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TRAO TẶNG YÊU THƯƠNG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102271" y="1947414"/>
              <a:ext cx="17715161" cy="787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6400" b="1" i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sz="6400" b="1" i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400" b="1" i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sáng</a:t>
              </a:r>
              <a:r>
                <a:rPr lang="en-US" sz="6400" b="1" i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400" b="1" i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tạo</a:t>
              </a:r>
              <a:endParaRPr lang="en-US" sz="6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114970" y="-247934"/>
              <a:ext cx="17715161" cy="9086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00"/>
                </a:lnSpc>
              </a:pPr>
              <a:r>
                <a:rPr lang="en-US" sz="7200" spc="52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 15</a:t>
              </a: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84210">
            <a:off x="14612466" y="1659725"/>
            <a:ext cx="1554306" cy="248508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143314">
            <a:off x="679091" y="1289801"/>
            <a:ext cx="3932061" cy="200892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116202" y="7651152"/>
            <a:ext cx="1063640" cy="160714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-1469678" y="5210175"/>
            <a:ext cx="8515676" cy="70573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654340" y="8315856"/>
            <a:ext cx="1952146" cy="24127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E8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04800" y="6743700"/>
            <a:ext cx="5611154" cy="465024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240000" y="42250"/>
            <a:ext cx="2440563" cy="247202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295400" y="1257222"/>
            <a:ext cx="7391399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800"/>
              </a:lnSpc>
            </a:pP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907055">
            <a:off x="1237692" y="7776262"/>
            <a:ext cx="1742878" cy="19019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05000" y="2814017"/>
            <a:ext cx="112033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món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tặng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"/>
          <a:stretch/>
        </p:blipFill>
        <p:spPr>
          <a:xfrm>
            <a:off x="1752600" y="4220570"/>
            <a:ext cx="15115928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E8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04800" y="6743700"/>
            <a:ext cx="5611154" cy="465024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240000" y="42250"/>
            <a:ext cx="2440563" cy="247202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295400" y="399996"/>
            <a:ext cx="7391399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800"/>
              </a:lnSpc>
            </a:pP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907055">
            <a:off x="675057" y="7319062"/>
            <a:ext cx="1742878" cy="19019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05000" y="1702424"/>
            <a:ext cx="112033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món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tặng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08496" y="2514275"/>
            <a:ext cx="11811000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 Ý: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món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tặng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món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dịp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Món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món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34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E8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04800" y="6743700"/>
            <a:ext cx="5611154" cy="465024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240000" y="42250"/>
            <a:ext cx="2440563" cy="247202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295400" y="1257222"/>
            <a:ext cx="7391399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800"/>
              </a:lnSpc>
            </a:pP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907055">
            <a:off x="1237692" y="7776262"/>
            <a:ext cx="1742878" cy="19019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05000" y="2814017"/>
            <a:ext cx="149635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món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tặng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tặng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6" t="7478" r="13837" b="6037"/>
          <a:stretch/>
        </p:blipFill>
        <p:spPr>
          <a:xfrm>
            <a:off x="2500777" y="4660448"/>
            <a:ext cx="3733800" cy="33189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2" t="4027" r="-419" b="6541"/>
          <a:stretch/>
        </p:blipFill>
        <p:spPr>
          <a:xfrm>
            <a:off x="7481764" y="4838699"/>
            <a:ext cx="3810000" cy="29624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7342" y="4641682"/>
            <a:ext cx="4608716" cy="363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59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E8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04800" y="6743700"/>
            <a:ext cx="5611154" cy="465024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697200" y="-59219"/>
            <a:ext cx="2440563" cy="247202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876301" y="838780"/>
            <a:ext cx="7391399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800"/>
              </a:lnSpc>
            </a:pP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907055">
            <a:off x="647762" y="7090462"/>
            <a:ext cx="1742878" cy="19019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76400" y="2120450"/>
            <a:ext cx="149635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món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tặng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tặng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00" y="3140511"/>
            <a:ext cx="11811000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 Ý: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món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tặng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món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dịp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tặng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món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63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E8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80716">
            <a:off x="-1190850" y="8039140"/>
            <a:ext cx="6600288" cy="898400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362200" y="2640475"/>
            <a:ext cx="13868400" cy="589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50"/>
              </a:lnSpc>
            </a:pP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80716">
            <a:off x="11059508" y="-7054949"/>
            <a:ext cx="8298976" cy="89840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6534451"/>
            <a:ext cx="2661538" cy="308828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6230600" y="266699"/>
            <a:ext cx="2241732" cy="26687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00" b="16400"/>
          <a:stretch/>
        </p:blipFill>
        <p:spPr>
          <a:xfrm>
            <a:off x="5181600" y="3845616"/>
            <a:ext cx="8229600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E8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221038">
            <a:off x="13462922" y="-5665656"/>
            <a:ext cx="7592755" cy="821949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84210">
            <a:off x="14612466" y="1659725"/>
            <a:ext cx="1554306" cy="248508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143314">
            <a:off x="679091" y="1289801"/>
            <a:ext cx="3932061" cy="200892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116202" y="7651152"/>
            <a:ext cx="1063640" cy="160714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-1469678" y="5210175"/>
            <a:ext cx="8515676" cy="70573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654340" y="8315856"/>
            <a:ext cx="1952146" cy="2412765"/>
          </a:xfrm>
          <a:prstGeom prst="rect">
            <a:avLst/>
          </a:prstGeom>
        </p:spPr>
      </p:pic>
      <p:sp>
        <p:nvSpPr>
          <p:cNvPr id="12" name="TextBox 7"/>
          <p:cNvSpPr txBox="1"/>
          <p:nvPr/>
        </p:nvSpPr>
        <p:spPr>
          <a:xfrm>
            <a:off x="4831359" y="1524823"/>
            <a:ext cx="830580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CỐ, DẶN DÒ</a:t>
            </a:r>
          </a:p>
        </p:txBody>
      </p:sp>
    </p:spTree>
    <p:extLst>
      <p:ext uri="{BB962C8B-B14F-4D97-AF65-F5344CB8AC3E}">
        <p14:creationId xmlns:p14="http://schemas.microsoft.com/office/powerpoint/2010/main" val="415806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9F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021460" y="5729617"/>
            <a:ext cx="8515676" cy="705736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046657" y="-6992073"/>
            <a:ext cx="8298976" cy="898400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48899" y="-1043981"/>
            <a:ext cx="3198882" cy="338995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590800" y="7836027"/>
            <a:ext cx="1934291" cy="284454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847781" y="2856948"/>
            <a:ext cx="8305800" cy="7872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7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 ĐÁNH GIÁ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633294" y="8408034"/>
            <a:ext cx="3203723" cy="257462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406551">
            <a:off x="12454170" y="-282566"/>
            <a:ext cx="2919306" cy="15923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92803" y="4037623"/>
            <a:ext cx="134157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15,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459</Words>
  <Application>Microsoft Office PowerPoint</Application>
  <PresentationFormat>Custom</PresentationFormat>
  <Paragraphs>52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</dc:creator>
  <cp:lastModifiedBy>TA</cp:lastModifiedBy>
  <cp:revision>9</cp:revision>
  <dcterms:created xsi:type="dcterms:W3CDTF">2006-08-16T00:00:00Z</dcterms:created>
  <dcterms:modified xsi:type="dcterms:W3CDTF">2025-12-20T14:02:31Z</dcterms:modified>
  <dc:identifier>DAEsDt4166s</dc:identifier>
</cp:coreProperties>
</file>