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9" r:id="rId2"/>
    <p:sldId id="256" r:id="rId3"/>
    <p:sldId id="257" r:id="rId4"/>
    <p:sldId id="258" r:id="rId5"/>
    <p:sldId id="271" r:id="rId6"/>
    <p:sldId id="272" r:id="rId7"/>
    <p:sldId id="260" r:id="rId8"/>
    <p:sldId id="273" r:id="rId9"/>
    <p:sldId id="261" r:id="rId10"/>
    <p:sldId id="275" r:id="rId11"/>
    <p:sldId id="276" r:id="rId12"/>
    <p:sldId id="277" r:id="rId13"/>
    <p:sldId id="259" r:id="rId14"/>
    <p:sldId id="270" r:id="rId15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5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6.svg"/><Relationship Id="rId7" Type="http://schemas.openxmlformats.org/officeDocument/2006/relationships/image" Target="../media/image22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35.svg"/><Relationship Id="rId10" Type="http://schemas.openxmlformats.org/officeDocument/2006/relationships/image" Target="../media/image38.png"/><Relationship Id="rId4" Type="http://schemas.openxmlformats.org/officeDocument/2006/relationships/image" Target="../media/image34.png"/><Relationship Id="rId9" Type="http://schemas.openxmlformats.org/officeDocument/2006/relationships/image" Target="../media/image3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svg"/><Relationship Id="rId12" Type="http://schemas.openxmlformats.org/officeDocument/2006/relationships/image" Target="../media/image39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34.png"/><Relationship Id="rId11" Type="http://schemas.openxmlformats.org/officeDocument/2006/relationships/image" Target="../media/image37.svg"/><Relationship Id="rId5" Type="http://schemas.openxmlformats.org/officeDocument/2006/relationships/image" Target="../media/image6.svg"/><Relationship Id="rId10" Type="http://schemas.openxmlformats.org/officeDocument/2006/relationships/image" Target="../media/image36.png"/><Relationship Id="rId4" Type="http://schemas.openxmlformats.org/officeDocument/2006/relationships/image" Target="../media/image5.png"/><Relationship Id="rId9" Type="http://schemas.openxmlformats.org/officeDocument/2006/relationships/image" Target="../media/image22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6.svg"/><Relationship Id="rId7" Type="http://schemas.openxmlformats.org/officeDocument/2006/relationships/image" Target="../media/image22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Relationship Id="rId9" Type="http://schemas.openxmlformats.org/officeDocument/2006/relationships/image" Target="../media/image37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6.svg"/><Relationship Id="rId3" Type="http://schemas.openxmlformats.org/officeDocument/2006/relationships/image" Target="../media/image41.svg"/><Relationship Id="rId7" Type="http://schemas.openxmlformats.org/officeDocument/2006/relationships/image" Target="../media/image22.svg"/><Relationship Id="rId12" Type="http://schemas.openxmlformats.org/officeDocument/2006/relationships/image" Target="../media/image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33.svg"/><Relationship Id="rId5" Type="http://schemas.openxmlformats.org/officeDocument/2006/relationships/image" Target="../media/image43.svg"/><Relationship Id="rId10" Type="http://schemas.openxmlformats.org/officeDocument/2006/relationships/image" Target="../media/image32.png"/><Relationship Id="rId4" Type="http://schemas.openxmlformats.org/officeDocument/2006/relationships/image" Target="../media/image42.png"/><Relationship Id="rId9" Type="http://schemas.openxmlformats.org/officeDocument/2006/relationships/image" Target="../media/image4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svg"/><Relationship Id="rId7" Type="http://schemas.openxmlformats.org/officeDocument/2006/relationships/image" Target="../media/image1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4.sv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12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2.svg"/><Relationship Id="rId5" Type="http://schemas.openxmlformats.org/officeDocument/2006/relationships/image" Target="../media/image18.svg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6.svg"/><Relationship Id="rId7" Type="http://schemas.openxmlformats.org/officeDocument/2006/relationships/image" Target="../media/image22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8.svg"/><Relationship Id="rId10" Type="http://schemas.openxmlformats.org/officeDocument/2006/relationships/image" Target="../media/image29.png"/><Relationship Id="rId4" Type="http://schemas.openxmlformats.org/officeDocument/2006/relationships/image" Target="../media/image27.png"/><Relationship Id="rId9" Type="http://schemas.openxmlformats.org/officeDocument/2006/relationships/image" Target="../media/image1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6.svg"/><Relationship Id="rId7" Type="http://schemas.openxmlformats.org/officeDocument/2006/relationships/image" Target="../media/image22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Relationship Id="rId9" Type="http://schemas.openxmlformats.org/officeDocument/2006/relationships/image" Target="../media/image1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6.svg"/><Relationship Id="rId7" Type="http://schemas.openxmlformats.org/officeDocument/2006/relationships/image" Target="../media/image22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Relationship Id="rId9" Type="http://schemas.openxmlformats.org/officeDocument/2006/relationships/image" Target="../media/image1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1.svg"/><Relationship Id="rId7" Type="http://schemas.openxmlformats.org/officeDocument/2006/relationships/image" Target="../media/image12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33.svg"/><Relationship Id="rId5" Type="http://schemas.openxmlformats.org/officeDocument/2006/relationships/image" Target="../media/image22.svg"/><Relationship Id="rId10" Type="http://schemas.openxmlformats.org/officeDocument/2006/relationships/image" Target="../media/image32.png"/><Relationship Id="rId4" Type="http://schemas.openxmlformats.org/officeDocument/2006/relationships/image" Target="../media/image21.png"/><Relationship Id="rId9" Type="http://schemas.openxmlformats.org/officeDocument/2006/relationships/image" Target="../media/image10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1.svg"/><Relationship Id="rId7" Type="http://schemas.openxmlformats.org/officeDocument/2006/relationships/image" Target="../media/image12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33.svg"/><Relationship Id="rId5" Type="http://schemas.openxmlformats.org/officeDocument/2006/relationships/image" Target="../media/image22.svg"/><Relationship Id="rId10" Type="http://schemas.openxmlformats.org/officeDocument/2006/relationships/image" Target="../media/image32.png"/><Relationship Id="rId4" Type="http://schemas.openxmlformats.org/officeDocument/2006/relationships/image" Target="../media/image21.png"/><Relationship Id="rId9" Type="http://schemas.openxmlformats.org/officeDocument/2006/relationships/image" Target="../media/image1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6.svg"/><Relationship Id="rId7" Type="http://schemas.openxmlformats.org/officeDocument/2006/relationships/image" Target="../media/image22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35.svg"/><Relationship Id="rId10" Type="http://schemas.openxmlformats.org/officeDocument/2006/relationships/image" Target="../media/image38.png"/><Relationship Id="rId4" Type="http://schemas.openxmlformats.org/officeDocument/2006/relationships/image" Target="../media/image34.png"/><Relationship Id="rId9" Type="http://schemas.openxmlformats.org/officeDocument/2006/relationships/image" Target="../media/image3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284104" y="3418088"/>
            <a:ext cx="13719792" cy="34418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4400"/>
              </a:lnSpc>
              <a:spcBef>
                <a:spcPct val="0"/>
              </a:spcBef>
            </a:pPr>
            <a:r>
              <a:rPr lang="en-US" sz="7200" b="1" dirty="0">
                <a:solidFill>
                  <a:srgbClr val="414C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BÀI HỌC NGÀY HÔM NAY!</a:t>
            </a:r>
            <a:endParaRPr lang="en-US" sz="7200" b="1" u="none" dirty="0">
              <a:solidFill>
                <a:srgbClr val="414C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0736" b="3380"/>
          <a:stretch>
            <a:fillRect/>
          </a:stretch>
        </p:blipFill>
        <p:spPr>
          <a:xfrm>
            <a:off x="12489710" y="8357098"/>
            <a:ext cx="5798290" cy="192990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0736" b="3380"/>
          <a:stretch>
            <a:fillRect/>
          </a:stretch>
        </p:blipFill>
        <p:spPr>
          <a:xfrm flipH="1">
            <a:off x="0" y="8357098"/>
            <a:ext cx="5798290" cy="192990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577900" y="0"/>
            <a:ext cx="1710100" cy="308821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1710100" cy="308821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632486" y="2272685"/>
            <a:ext cx="1073070" cy="81553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194049" y="356983"/>
            <a:ext cx="1410193" cy="118712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683758" y="435137"/>
            <a:ext cx="1410193" cy="11871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117" b="6836"/>
          <a:stretch>
            <a:fillRect/>
          </a:stretch>
        </p:blipFill>
        <p:spPr>
          <a:xfrm rot="-10800000">
            <a:off x="16494692" y="0"/>
            <a:ext cx="1793308" cy="231354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3544"/>
          <a:stretch>
            <a:fillRect/>
          </a:stretch>
        </p:blipFill>
        <p:spPr>
          <a:xfrm rot="-10800000">
            <a:off x="10391485" y="0"/>
            <a:ext cx="6523519" cy="181689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>
            <a:off x="17068785" y="8905107"/>
            <a:ext cx="684574" cy="99213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4607756">
            <a:off x="89195" y="5863056"/>
            <a:ext cx="447449" cy="1835688"/>
          </a:xfrm>
          <a:prstGeom prst="rect">
            <a:avLst/>
          </a:prstGeom>
        </p:spPr>
      </p:pic>
      <p:sp>
        <p:nvSpPr>
          <p:cNvPr id="19" name="TextBox 11"/>
          <p:cNvSpPr txBox="1"/>
          <p:nvPr/>
        </p:nvSpPr>
        <p:spPr>
          <a:xfrm>
            <a:off x="1257602" y="908447"/>
            <a:ext cx="3301942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8000"/>
              </a:lnSpc>
              <a:spcBef>
                <a:spcPct val="0"/>
              </a:spcBef>
            </a:pPr>
            <a:r>
              <a:rPr lang="en-US" sz="4800" b="1" i="1" u="none" dirty="0">
                <a:solidFill>
                  <a:srgbClr val="414C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4800" b="1" i="1" u="none" dirty="0" err="1">
                <a:solidFill>
                  <a:srgbClr val="414C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800" b="1" i="1" u="none" dirty="0">
                <a:solidFill>
                  <a:srgbClr val="414C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u="none" dirty="0" err="1">
                <a:solidFill>
                  <a:srgbClr val="414C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800" b="1" i="1" u="none" dirty="0">
                <a:solidFill>
                  <a:srgbClr val="414C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828800" y="2171700"/>
            <a:ext cx="4953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582" y="3619500"/>
            <a:ext cx="5202017" cy="464820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7349061" y="3612107"/>
            <a:ext cx="9601200" cy="2967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vi-VN" sz="3200" b="1" dirty="0">
                <a:ea typeface="Arial" panose="020B0604020202020204" pitchFamily="34" charset="0"/>
                <a:cs typeface="Times New Roman" panose="02020603050405020304" pitchFamily="18" charset="0"/>
              </a:rPr>
              <a:t>Nét 3: </a:t>
            </a:r>
            <a:r>
              <a:rPr lang="vi-VN" sz="3200" dirty="0">
                <a:ea typeface="Arial" panose="020B0604020202020204" pitchFamily="34" charset="0"/>
                <a:cs typeface="Times New Roman" panose="02020603050405020304" pitchFamily="18" charset="0"/>
              </a:rPr>
              <a:t>Từ điểm dừng bút của nét 2. Chuyển hướng đầu bút để viết nét móc xuôi phải từ dưới lên, hơi nghiêng sang bên phải. Đến đường kẻ 6 thì lượn cong xuống, dừng bút ở đường kẻ 5.</a:t>
            </a:r>
            <a:endParaRPr lang="en-US" sz="3200" dirty="0">
              <a:effectLst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293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5117" b="6836"/>
          <a:stretch>
            <a:fillRect/>
          </a:stretch>
        </p:blipFill>
        <p:spPr>
          <a:xfrm rot="-10800000">
            <a:off x="16494692" y="0"/>
            <a:ext cx="1793308" cy="231354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3544"/>
          <a:stretch>
            <a:fillRect/>
          </a:stretch>
        </p:blipFill>
        <p:spPr>
          <a:xfrm rot="-10800000">
            <a:off x="10391485" y="0"/>
            <a:ext cx="6523519" cy="181689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400000">
            <a:off x="17068785" y="8905107"/>
            <a:ext cx="684574" cy="99213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4607756">
            <a:off x="89195" y="5863056"/>
            <a:ext cx="447449" cy="1835688"/>
          </a:xfrm>
          <a:prstGeom prst="rect">
            <a:avLst/>
          </a:prstGeom>
        </p:spPr>
      </p:pic>
      <p:sp>
        <p:nvSpPr>
          <p:cNvPr id="19" name="TextBox 11"/>
          <p:cNvSpPr txBox="1"/>
          <p:nvPr/>
        </p:nvSpPr>
        <p:spPr>
          <a:xfrm>
            <a:off x="1257602" y="643809"/>
            <a:ext cx="3301942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8000"/>
              </a:lnSpc>
              <a:spcBef>
                <a:spcPct val="0"/>
              </a:spcBef>
            </a:pPr>
            <a:r>
              <a:rPr lang="en-US" sz="4800" b="1" i="1" u="none" dirty="0">
                <a:solidFill>
                  <a:srgbClr val="414C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4800" b="1" i="1" u="none" dirty="0" err="1">
                <a:solidFill>
                  <a:srgbClr val="414C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800" b="1" i="1" u="none" dirty="0">
                <a:solidFill>
                  <a:srgbClr val="414C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u="none" dirty="0" err="1">
                <a:solidFill>
                  <a:srgbClr val="414C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800" b="1" i="1" u="none" dirty="0">
                <a:solidFill>
                  <a:srgbClr val="414C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752600" y="1816896"/>
            <a:ext cx="4953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kK3RnIJwif4I3nHH6mVWsh4vtIcEIJJ (video-conver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505200" y="2842140"/>
            <a:ext cx="12039600" cy="62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00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117" b="6836"/>
          <a:stretch>
            <a:fillRect/>
          </a:stretch>
        </p:blipFill>
        <p:spPr>
          <a:xfrm rot="-10800000">
            <a:off x="16494692" y="0"/>
            <a:ext cx="1793308" cy="231354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3544"/>
          <a:stretch>
            <a:fillRect/>
          </a:stretch>
        </p:blipFill>
        <p:spPr>
          <a:xfrm rot="-10800000">
            <a:off x="10391485" y="0"/>
            <a:ext cx="6523519" cy="181689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>
            <a:off x="17068785" y="8905107"/>
            <a:ext cx="684574" cy="99213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4607756">
            <a:off x="89195" y="5863056"/>
            <a:ext cx="447449" cy="1835688"/>
          </a:xfrm>
          <a:prstGeom prst="rect">
            <a:avLst/>
          </a:prstGeom>
        </p:spPr>
      </p:pic>
      <p:sp>
        <p:nvSpPr>
          <p:cNvPr id="19" name="TextBox 11"/>
          <p:cNvSpPr txBox="1"/>
          <p:nvPr/>
        </p:nvSpPr>
        <p:spPr>
          <a:xfrm>
            <a:off x="1257602" y="643809"/>
            <a:ext cx="3301942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8000"/>
              </a:lnSpc>
              <a:spcBef>
                <a:spcPct val="0"/>
              </a:spcBef>
            </a:pPr>
            <a:r>
              <a:rPr lang="en-US" sz="4800" b="1" i="1" u="none" dirty="0">
                <a:solidFill>
                  <a:srgbClr val="414C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4800" b="1" i="1" u="none" dirty="0" err="1">
                <a:solidFill>
                  <a:srgbClr val="414C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800" b="1" i="1" u="none" dirty="0">
                <a:solidFill>
                  <a:srgbClr val="414C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u="none" dirty="0" err="1">
                <a:solidFill>
                  <a:srgbClr val="414C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800" b="1" i="1" u="none" dirty="0">
                <a:solidFill>
                  <a:srgbClr val="414C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752600" y="1944209"/>
            <a:ext cx="4953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62400" y="3272919"/>
            <a:ext cx="10896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5" name="Rectangle 4"/>
          <p:cNvSpPr/>
          <p:nvPr/>
        </p:nvSpPr>
        <p:spPr>
          <a:xfrm>
            <a:off x="2465861" y="4914900"/>
            <a:ext cx="1402087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Symbol" panose="05050102010706020507" pitchFamily="18" charset="2"/>
              <a:buChar char="Þ"/>
            </a:pPr>
            <a:r>
              <a:rPr lang="vi-VN" sz="4200" dirty="0"/>
              <a:t>Cụm từ ứng dụng nói đến công ơn của mẹ, nhắc nhở chúng ta phải ghi nhớ, trân trọng, biết ơn.</a:t>
            </a:r>
            <a:endParaRPr lang="en-US" sz="4200" dirty="0"/>
          </a:p>
        </p:txBody>
      </p:sp>
    </p:spTree>
    <p:extLst>
      <p:ext uri="{BB962C8B-B14F-4D97-AF65-F5344CB8AC3E}">
        <p14:creationId xmlns:p14="http://schemas.microsoft.com/office/powerpoint/2010/main" val="1137448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420" b="3465"/>
          <a:stretch>
            <a:fillRect/>
          </a:stretch>
        </p:blipFill>
        <p:spPr>
          <a:xfrm flipH="1">
            <a:off x="12831933" y="6708133"/>
            <a:ext cx="5456067" cy="357886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420" b="3465"/>
          <a:stretch>
            <a:fillRect/>
          </a:stretch>
        </p:blipFill>
        <p:spPr>
          <a:xfrm>
            <a:off x="0" y="6708133"/>
            <a:ext cx="5456067" cy="357886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66119" y="1028700"/>
            <a:ext cx="14755761" cy="82296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029965" y="647274"/>
            <a:ext cx="762969" cy="110575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577900" y="0"/>
            <a:ext cx="1710100" cy="308821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495066" y="647274"/>
            <a:ext cx="762969" cy="110575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1710100" cy="308821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497970" y="9040201"/>
            <a:ext cx="3292060" cy="43619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469324" y="515946"/>
            <a:ext cx="1349352" cy="1025508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3251258" y="2072974"/>
            <a:ext cx="11785483" cy="9562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400" b="1" dirty="0">
                <a:solidFill>
                  <a:srgbClr val="414C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CỦNG CỐ, DẶN DÒ</a:t>
            </a:r>
            <a:endParaRPr lang="en-US" sz="6400" b="1" u="none" dirty="0">
              <a:solidFill>
                <a:srgbClr val="414C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284104" y="3418088"/>
            <a:ext cx="13719792" cy="34418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4400"/>
              </a:lnSpc>
              <a:spcBef>
                <a:spcPct val="0"/>
              </a:spcBef>
            </a:pPr>
            <a:r>
              <a:rPr lang="en-US" sz="7200" b="1" dirty="0">
                <a:solidFill>
                  <a:srgbClr val="414C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 GẶP LẠI CÁC EM </a:t>
            </a:r>
          </a:p>
          <a:p>
            <a:pPr marL="0" lvl="0" indent="0" algn="ctr">
              <a:lnSpc>
                <a:spcPts val="14400"/>
              </a:lnSpc>
              <a:spcBef>
                <a:spcPct val="0"/>
              </a:spcBef>
            </a:pPr>
            <a:r>
              <a:rPr lang="en-US" sz="7200" b="1" dirty="0">
                <a:solidFill>
                  <a:srgbClr val="414C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BÀI HỌC SAU!</a:t>
            </a:r>
            <a:endParaRPr lang="en-US" sz="7200" b="1" u="none" dirty="0">
              <a:solidFill>
                <a:srgbClr val="414C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0736" b="3380"/>
          <a:stretch>
            <a:fillRect/>
          </a:stretch>
        </p:blipFill>
        <p:spPr>
          <a:xfrm>
            <a:off x="12489710" y="8357098"/>
            <a:ext cx="5798290" cy="192990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0736" b="3380"/>
          <a:stretch>
            <a:fillRect/>
          </a:stretch>
        </p:blipFill>
        <p:spPr>
          <a:xfrm flipH="1">
            <a:off x="0" y="8357098"/>
            <a:ext cx="5798290" cy="192990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577900" y="0"/>
            <a:ext cx="1710100" cy="308821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1710100" cy="308821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632486" y="2272685"/>
            <a:ext cx="1073070" cy="81553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194049" y="356983"/>
            <a:ext cx="1410193" cy="118712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683758" y="435137"/>
            <a:ext cx="1410193" cy="1187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4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1827413" y="1028700"/>
            <a:ext cx="14633174" cy="8217382"/>
            <a:chOff x="0" y="0"/>
            <a:chExt cx="23225222" cy="13042320"/>
          </a:xfrm>
        </p:grpSpPr>
        <p:sp>
          <p:nvSpPr>
            <p:cNvPr id="3" name="Freeform 3"/>
            <p:cNvSpPr/>
            <p:nvPr/>
          </p:nvSpPr>
          <p:spPr>
            <a:xfrm>
              <a:off x="0" y="-4262"/>
              <a:ext cx="23232968" cy="13048805"/>
            </a:xfrm>
            <a:custGeom>
              <a:avLst/>
              <a:gdLst/>
              <a:ahLst/>
              <a:cxnLst/>
              <a:rect l="l" t="t" r="r" b="b"/>
              <a:pathLst>
                <a:path w="23232968" h="13048805">
                  <a:moveTo>
                    <a:pt x="22294069" y="13037618"/>
                  </a:moveTo>
                  <a:cubicBezTo>
                    <a:pt x="22294069" y="13037618"/>
                    <a:pt x="21874316" y="13048805"/>
                    <a:pt x="21411730" y="13046184"/>
                  </a:cubicBezTo>
                  <a:cubicBezTo>
                    <a:pt x="6914938" y="13044021"/>
                    <a:pt x="1057073" y="13036197"/>
                    <a:pt x="1057073" y="13036197"/>
                  </a:cubicBezTo>
                  <a:cubicBezTo>
                    <a:pt x="812931" y="13027363"/>
                    <a:pt x="565145" y="13010381"/>
                    <a:pt x="398404" y="12952204"/>
                  </a:cubicBezTo>
                  <a:cubicBezTo>
                    <a:pt x="120505" y="12855242"/>
                    <a:pt x="0" y="12677714"/>
                    <a:pt x="0" y="3974127"/>
                  </a:cubicBezTo>
                  <a:lnTo>
                    <a:pt x="0" y="3974028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7023916" y="7673"/>
                  </a:cubicBezTo>
                  <a:cubicBezTo>
                    <a:pt x="21655390" y="0"/>
                    <a:pt x="22119317" y="7673"/>
                    <a:pt x="22119317" y="7673"/>
                  </a:cubicBezTo>
                  <a:cubicBezTo>
                    <a:pt x="22487624" y="15152"/>
                    <a:pt x="22850937" y="84484"/>
                    <a:pt x="23048677" y="207066"/>
                  </a:cubicBezTo>
                  <a:cubicBezTo>
                    <a:pt x="23199694" y="300683"/>
                    <a:pt x="23232968" y="425358"/>
                    <a:pt x="23223827" y="3974127"/>
                  </a:cubicBezTo>
                  <a:lnTo>
                    <a:pt x="23223827" y="3974227"/>
                  </a:lnTo>
                  <a:cubicBezTo>
                    <a:pt x="23223827" y="12795679"/>
                    <a:pt x="22940831" y="13009777"/>
                    <a:pt x="22294069" y="1303761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4873621" y="1505070"/>
            <a:ext cx="8706971" cy="1104537"/>
            <a:chOff x="0" y="0"/>
            <a:chExt cx="10365278" cy="1314904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10373024" cy="1321390"/>
            </a:xfrm>
            <a:custGeom>
              <a:avLst/>
              <a:gdLst/>
              <a:ahLst/>
              <a:cxnLst/>
              <a:rect l="l" t="t" r="r" b="b"/>
              <a:pathLst>
                <a:path w="10373024" h="1321390">
                  <a:moveTo>
                    <a:pt x="9434124" y="1310202"/>
                  </a:moveTo>
                  <a:cubicBezTo>
                    <a:pt x="9434124" y="1310202"/>
                    <a:pt x="9014371" y="1321390"/>
                    <a:pt x="8551787" y="1318769"/>
                  </a:cubicBezTo>
                  <a:cubicBezTo>
                    <a:pt x="3451297" y="1316606"/>
                    <a:pt x="1057073" y="1308781"/>
                    <a:pt x="1057073" y="1308781"/>
                  </a:cubicBezTo>
                  <a:cubicBezTo>
                    <a:pt x="812931" y="1299947"/>
                    <a:pt x="565145" y="1282966"/>
                    <a:pt x="398404" y="1224789"/>
                  </a:cubicBezTo>
                  <a:cubicBezTo>
                    <a:pt x="120505" y="1127827"/>
                    <a:pt x="0" y="950298"/>
                    <a:pt x="0" y="627606"/>
                  </a:cubicBezTo>
                  <a:lnTo>
                    <a:pt x="0" y="627603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6991211" y="7673"/>
                  </a:cubicBezTo>
                  <a:cubicBezTo>
                    <a:pt x="8795445" y="0"/>
                    <a:pt x="9259373" y="7673"/>
                    <a:pt x="9259373" y="7673"/>
                  </a:cubicBezTo>
                  <a:cubicBezTo>
                    <a:pt x="9627680" y="15152"/>
                    <a:pt x="9990992" y="84484"/>
                    <a:pt x="10188733" y="207066"/>
                  </a:cubicBezTo>
                  <a:cubicBezTo>
                    <a:pt x="10339750" y="300683"/>
                    <a:pt x="10373024" y="425358"/>
                    <a:pt x="10363884" y="627606"/>
                  </a:cubicBezTo>
                  <a:lnTo>
                    <a:pt x="10363884" y="627609"/>
                  </a:lnTo>
                  <a:cubicBezTo>
                    <a:pt x="10363884" y="1068264"/>
                    <a:pt x="10080887" y="1282362"/>
                    <a:pt x="9434124" y="1310202"/>
                  </a:cubicBezTo>
                  <a:close/>
                </a:path>
              </a:pathLst>
            </a:custGeom>
            <a:solidFill>
              <a:srgbClr val="FFA7BC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0736" b="3380"/>
          <a:stretch>
            <a:fillRect/>
          </a:stretch>
        </p:blipFill>
        <p:spPr>
          <a:xfrm>
            <a:off x="12489710" y="8357098"/>
            <a:ext cx="5798290" cy="192990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7671" b="2622"/>
          <a:stretch>
            <a:fillRect/>
          </a:stretch>
        </p:blipFill>
        <p:spPr>
          <a:xfrm rot="-10800000">
            <a:off x="0" y="0"/>
            <a:ext cx="6218992" cy="280399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18691"/>
          <a:stretch>
            <a:fillRect/>
          </a:stretch>
        </p:blipFill>
        <p:spPr>
          <a:xfrm flipH="1">
            <a:off x="15825875" y="0"/>
            <a:ext cx="2462125" cy="280972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79539">
            <a:off x="-159727" y="8981220"/>
            <a:ext cx="3432426" cy="549188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5011428" y="3904822"/>
            <a:ext cx="8437864" cy="5908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60"/>
              </a:lnSpc>
              <a:spcBef>
                <a:spcPct val="0"/>
              </a:spcBef>
            </a:pPr>
            <a:r>
              <a:rPr lang="en-US" sz="6400" b="1" i="1" spc="160" dirty="0" err="1">
                <a:solidFill>
                  <a:srgbClr val="C57E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6400" b="1" i="1" spc="160" dirty="0">
                <a:solidFill>
                  <a:srgbClr val="C57E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b="1" i="1" spc="160" dirty="0" err="1">
                <a:solidFill>
                  <a:srgbClr val="C57E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6400" b="1" i="1" spc="160" dirty="0">
                <a:solidFill>
                  <a:srgbClr val="C57E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6400" b="1" i="1" spc="160" dirty="0" err="1">
                <a:solidFill>
                  <a:srgbClr val="C57E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6400" b="1" i="1" spc="160" dirty="0">
                <a:solidFill>
                  <a:srgbClr val="C57E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b="1" i="1" spc="160" dirty="0" err="1">
                <a:solidFill>
                  <a:srgbClr val="C57E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endParaRPr lang="en-US" sz="6400" b="1" i="1" u="none" spc="160" dirty="0">
              <a:solidFill>
                <a:srgbClr val="C57E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131158" y="4903845"/>
            <a:ext cx="14020800" cy="32276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9600" b="1" dirty="0">
                <a:solidFill>
                  <a:srgbClr val="414C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 CON ĐI NHÀ TRẺ </a:t>
            </a:r>
          </a:p>
          <a:p>
            <a:pPr algn="ctr">
              <a:lnSpc>
                <a:spcPct val="114000"/>
              </a:lnSpc>
            </a:pPr>
            <a:r>
              <a:rPr lang="en-US" sz="9600" b="1" dirty="0">
                <a:solidFill>
                  <a:srgbClr val="414C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CHỮ HOA 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489195" y="2079784"/>
            <a:ext cx="7304728" cy="5371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380"/>
              </a:lnSpc>
              <a:spcBef>
                <a:spcPct val="0"/>
              </a:spcBef>
            </a:pPr>
            <a:r>
              <a:rPr lang="en-US" sz="7200" u="none" spc="13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15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326782" y="3078394"/>
            <a:ext cx="1629551" cy="2607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876" b="4563"/>
          <a:stretch>
            <a:fillRect/>
          </a:stretch>
        </p:blipFill>
        <p:spPr>
          <a:xfrm>
            <a:off x="12814485" y="7995884"/>
            <a:ext cx="5473515" cy="229928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1541" b="18009"/>
          <a:stretch>
            <a:fillRect/>
          </a:stretch>
        </p:blipFill>
        <p:spPr>
          <a:xfrm>
            <a:off x="0" y="8383199"/>
            <a:ext cx="1619965" cy="190380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6555232">
            <a:off x="16156880" y="738098"/>
            <a:ext cx="1556872" cy="199919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r="45117" b="6836"/>
          <a:stretch>
            <a:fillRect/>
          </a:stretch>
        </p:blipFill>
        <p:spPr>
          <a:xfrm rot="-10800000">
            <a:off x="0" y="0"/>
            <a:ext cx="1871297" cy="241415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700000">
            <a:off x="522874" y="2511867"/>
            <a:ext cx="808166" cy="1171256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166121" y="467844"/>
            <a:ext cx="4145836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en-US" sz="4800" b="1" i="1" u="none" dirty="0">
                <a:solidFill>
                  <a:srgbClr val="414C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800" b="1" i="1" u="none" dirty="0" err="1">
                <a:solidFill>
                  <a:srgbClr val="414C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4800" b="1" i="1" u="none" dirty="0">
                <a:solidFill>
                  <a:srgbClr val="414C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4800" b="1" i="1" u="none" dirty="0" err="1">
                <a:solidFill>
                  <a:srgbClr val="414C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endParaRPr lang="en-US" sz="4800" b="1" i="1" u="none" dirty="0">
              <a:solidFill>
                <a:srgbClr val="414C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1684734" y="9563100"/>
            <a:ext cx="2259501" cy="52399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311957" y="1614318"/>
            <a:ext cx="5715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 CON ĐI NHÀ TRẺ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77709" y="2631917"/>
            <a:ext cx="5943600" cy="6703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Mai con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khoe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Ai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mừng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Chia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niềm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14000"/>
              </a:lnSpc>
            </a:pP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Mai con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ngủ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Giấc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mơ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khẽ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Nụ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r">
              <a:lnSpc>
                <a:spcPct val="114000"/>
              </a:lnSpc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NGUYỄN CHÍ THUẬT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9294594" y="9618786"/>
            <a:ext cx="4346109" cy="133642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4647297" y="9618786"/>
            <a:ext cx="4346109" cy="13364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0" y="9618786"/>
            <a:ext cx="4346109" cy="133642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3847" b="17715"/>
          <a:stretch>
            <a:fillRect/>
          </a:stretch>
        </p:blipFill>
        <p:spPr>
          <a:xfrm rot="5400000">
            <a:off x="1308230" y="-1308230"/>
            <a:ext cx="1624186" cy="424064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13941891" y="9618786"/>
            <a:ext cx="4346109" cy="133642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3847" b="17715"/>
          <a:stretch>
            <a:fillRect/>
          </a:stretch>
        </p:blipFill>
        <p:spPr>
          <a:xfrm rot="5400000" flipV="1">
            <a:off x="15355584" y="-1308230"/>
            <a:ext cx="1624186" cy="424064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700000">
            <a:off x="1160008" y="7801811"/>
            <a:ext cx="722341" cy="104687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700000">
            <a:off x="16405652" y="7801811"/>
            <a:ext cx="722341" cy="104687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786233" y="811457"/>
            <a:ext cx="2715534" cy="434485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3571849" y="1624186"/>
            <a:ext cx="11144302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4800" b="1" i="1" u="none" dirty="0">
                <a:solidFill>
                  <a:srgbClr val="414C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800" b="1" i="1" u="none" dirty="0" err="1">
                <a:solidFill>
                  <a:srgbClr val="414C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800" b="1" i="1" u="none" dirty="0">
                <a:solidFill>
                  <a:srgbClr val="414C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u="none" dirty="0" err="1">
                <a:solidFill>
                  <a:srgbClr val="414C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800" b="1" i="1" u="none" dirty="0">
                <a:solidFill>
                  <a:srgbClr val="414C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4800" b="1" i="1" u="none" dirty="0" err="1">
                <a:solidFill>
                  <a:srgbClr val="414C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800" b="1" i="1" u="none" dirty="0">
                <a:solidFill>
                  <a:srgbClr val="414C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u="none" dirty="0" err="1">
                <a:solidFill>
                  <a:srgbClr val="414C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4800" b="1" i="1" u="none" dirty="0">
                <a:solidFill>
                  <a:srgbClr val="414C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u="none" dirty="0" err="1">
                <a:solidFill>
                  <a:srgbClr val="414C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4800" b="1" i="1" u="none" dirty="0">
                <a:solidFill>
                  <a:srgbClr val="414C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u="none" dirty="0" err="1">
                <a:solidFill>
                  <a:srgbClr val="414C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800" b="1" i="1" u="none" dirty="0">
                <a:solidFill>
                  <a:srgbClr val="414C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0503" y="2889376"/>
            <a:ext cx="4448175" cy="5032151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521178" y="2909818"/>
            <a:ext cx="343182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3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676399" y="3870689"/>
            <a:ext cx="11864103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trôi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êm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đềm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  u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  ì: “    ó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   u con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ngủ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…”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1163751" y="4274294"/>
            <a:ext cx="41864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296351" y="5450291"/>
            <a:ext cx="41864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194573" y="5449845"/>
            <a:ext cx="69401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</a:t>
            </a:r>
            <a:endParaRPr lang="en-US" sz="3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0083118" y="5449845"/>
            <a:ext cx="41864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9294594" y="9618786"/>
            <a:ext cx="4346109" cy="133642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4647297" y="9618786"/>
            <a:ext cx="4346109" cy="13364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0" y="9618786"/>
            <a:ext cx="4346109" cy="133642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3847" b="17715"/>
          <a:stretch>
            <a:fillRect/>
          </a:stretch>
        </p:blipFill>
        <p:spPr>
          <a:xfrm rot="5400000">
            <a:off x="1308230" y="-1308230"/>
            <a:ext cx="1624186" cy="424064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13941891" y="9618786"/>
            <a:ext cx="4346109" cy="133642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3847" b="17715"/>
          <a:stretch>
            <a:fillRect/>
          </a:stretch>
        </p:blipFill>
        <p:spPr>
          <a:xfrm rot="5400000" flipV="1">
            <a:off x="15355584" y="-1308230"/>
            <a:ext cx="1624186" cy="424064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700000">
            <a:off x="1160008" y="7801811"/>
            <a:ext cx="722341" cy="104687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700000">
            <a:off x="17259761" y="8217376"/>
            <a:ext cx="722341" cy="104687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786233" y="811457"/>
            <a:ext cx="2715534" cy="434485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3571849" y="1624186"/>
            <a:ext cx="11144302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4800" b="1" i="1" u="none" dirty="0">
                <a:solidFill>
                  <a:srgbClr val="414C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800" b="1" i="1" u="none" dirty="0" err="1">
                <a:solidFill>
                  <a:srgbClr val="414C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800" b="1" i="1" u="none" dirty="0">
                <a:solidFill>
                  <a:srgbClr val="414C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u="none" dirty="0" err="1">
                <a:solidFill>
                  <a:srgbClr val="414C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800" b="1" i="1" u="none" dirty="0">
                <a:solidFill>
                  <a:srgbClr val="414C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4800" b="1" i="1" u="none" dirty="0" err="1">
                <a:solidFill>
                  <a:srgbClr val="414C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800" b="1" i="1" u="none" dirty="0">
                <a:solidFill>
                  <a:srgbClr val="414C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u="none" dirty="0" err="1">
                <a:solidFill>
                  <a:srgbClr val="414C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4800" b="1" i="1" u="none" dirty="0">
                <a:solidFill>
                  <a:srgbClr val="414C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u="none" dirty="0" err="1">
                <a:solidFill>
                  <a:srgbClr val="414C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4800" b="1" i="1" u="none" dirty="0">
                <a:solidFill>
                  <a:srgbClr val="414C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u="none" dirty="0" err="1">
                <a:solidFill>
                  <a:srgbClr val="414C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800" b="1" i="1" u="none" dirty="0">
                <a:solidFill>
                  <a:srgbClr val="414C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521178" y="2979583"/>
            <a:ext cx="594642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3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hay </a:t>
            </a:r>
            <a:r>
              <a:rPr lang="en-US" sz="3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3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ngã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562099" y="3586926"/>
            <a:ext cx="1516380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8" algn="just">
              <a:lnSpc>
                <a:spcPct val="200000"/>
              </a:lnSpc>
            </a:pP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trăng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lươi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liềm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8" algn="just">
              <a:lnSpc>
                <a:spcPct val="200000"/>
              </a:lnSpc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rằng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trăng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tựa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thuyền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mui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8" algn="just">
              <a:lnSpc>
                <a:spcPct val="200000"/>
              </a:lnSpc>
            </a:pP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hạt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cau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phơi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8" algn="just">
              <a:lnSpc>
                <a:spcPct val="200000"/>
              </a:lnSpc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Cháu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: qua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chuối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tươi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r">
              <a:lnSpc>
                <a:spcPct val="200000"/>
              </a:lnSpc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LÊ HỒNG THIỆN</a:t>
            </a:r>
          </a:p>
        </p:txBody>
      </p:sp>
    </p:spTree>
    <p:extLst>
      <p:ext uri="{BB962C8B-B14F-4D97-AF65-F5344CB8AC3E}">
        <p14:creationId xmlns:p14="http://schemas.microsoft.com/office/powerpoint/2010/main" val="391047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0" grpId="0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9294594" y="9618786"/>
            <a:ext cx="4346109" cy="133642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4647297" y="9618786"/>
            <a:ext cx="4346109" cy="13364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0" y="9618786"/>
            <a:ext cx="4346109" cy="133642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3847" b="17715"/>
          <a:stretch>
            <a:fillRect/>
          </a:stretch>
        </p:blipFill>
        <p:spPr>
          <a:xfrm rot="5400000">
            <a:off x="1308230" y="-1308230"/>
            <a:ext cx="1624186" cy="424064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13941891" y="9618786"/>
            <a:ext cx="4346109" cy="133642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3847" b="17715"/>
          <a:stretch>
            <a:fillRect/>
          </a:stretch>
        </p:blipFill>
        <p:spPr>
          <a:xfrm rot="5400000" flipV="1">
            <a:off x="15355584" y="-1308230"/>
            <a:ext cx="1624186" cy="424064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700000">
            <a:off x="1160008" y="7801811"/>
            <a:ext cx="722341" cy="104687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700000">
            <a:off x="17259761" y="8217376"/>
            <a:ext cx="722341" cy="104687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786233" y="811457"/>
            <a:ext cx="2715534" cy="434485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3571849" y="1624186"/>
            <a:ext cx="11144302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4800" b="1" i="1" u="none" dirty="0">
                <a:solidFill>
                  <a:srgbClr val="414C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800" b="1" i="1" u="none" dirty="0" err="1">
                <a:solidFill>
                  <a:srgbClr val="414C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800" b="1" i="1" u="none" dirty="0">
                <a:solidFill>
                  <a:srgbClr val="414C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u="none" dirty="0" err="1">
                <a:solidFill>
                  <a:srgbClr val="414C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800" b="1" i="1" u="none" dirty="0">
                <a:solidFill>
                  <a:srgbClr val="414C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4800" b="1" i="1" u="none" dirty="0" err="1">
                <a:solidFill>
                  <a:srgbClr val="414C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800" b="1" i="1" u="none" dirty="0">
                <a:solidFill>
                  <a:srgbClr val="414C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u="none" dirty="0" err="1">
                <a:solidFill>
                  <a:srgbClr val="414C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4800" b="1" i="1" u="none" dirty="0">
                <a:solidFill>
                  <a:srgbClr val="414C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u="none" dirty="0" err="1">
                <a:solidFill>
                  <a:srgbClr val="414C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4800" b="1" i="1" u="none" dirty="0">
                <a:solidFill>
                  <a:srgbClr val="414C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u="none" dirty="0" err="1">
                <a:solidFill>
                  <a:srgbClr val="414C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800" b="1" i="1" u="none" dirty="0">
                <a:solidFill>
                  <a:srgbClr val="414C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521178" y="2979583"/>
            <a:ext cx="594642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3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hay </a:t>
            </a:r>
            <a:r>
              <a:rPr lang="en-US" sz="3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3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ngã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562099" y="3586926"/>
            <a:ext cx="1516380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8" algn="just">
              <a:lnSpc>
                <a:spcPct val="200000"/>
              </a:lnSpc>
            </a:pP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trăng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lưỡi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liềm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8" algn="just">
              <a:lnSpc>
                <a:spcPct val="200000"/>
              </a:lnSpc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rằng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trăng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tựa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thuyền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mui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8" algn="just">
              <a:lnSpc>
                <a:spcPct val="200000"/>
              </a:lnSpc>
            </a:pP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hạt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cau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phơi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8" algn="just">
              <a:lnSpc>
                <a:spcPct val="200000"/>
              </a:lnSpc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Cháu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chuối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tươi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r">
              <a:lnSpc>
                <a:spcPct val="200000"/>
              </a:lnSpc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LÊ HỒNG THIỆN</a:t>
            </a:r>
          </a:p>
        </p:txBody>
      </p:sp>
    </p:spTree>
    <p:extLst>
      <p:ext uri="{BB962C8B-B14F-4D97-AF65-F5344CB8AC3E}">
        <p14:creationId xmlns:p14="http://schemas.microsoft.com/office/powerpoint/2010/main" val="2229879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1662777" y="2501013"/>
            <a:ext cx="14973300" cy="62443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5989286" y="7419635"/>
            <a:ext cx="722341" cy="10468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18691"/>
          <a:stretch>
            <a:fillRect/>
          </a:stretch>
        </p:blipFill>
        <p:spPr>
          <a:xfrm flipH="1">
            <a:off x="16350456" y="0"/>
            <a:ext cx="1937544" cy="221108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18691"/>
          <a:stretch>
            <a:fillRect/>
          </a:stretch>
        </p:blipFill>
        <p:spPr>
          <a:xfrm>
            <a:off x="0" y="1"/>
            <a:ext cx="1836260" cy="20955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r="2876" b="4563"/>
          <a:stretch>
            <a:fillRect/>
          </a:stretch>
        </p:blipFill>
        <p:spPr>
          <a:xfrm flipH="1">
            <a:off x="0" y="8558252"/>
            <a:ext cx="4115345" cy="17287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758201" y="8958201"/>
            <a:ext cx="4529799" cy="600198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369878" y="1201926"/>
            <a:ext cx="15295769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4800" b="1" i="1" dirty="0">
                <a:solidFill>
                  <a:srgbClr val="414C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4800" b="1" i="1" dirty="0" err="1">
                <a:solidFill>
                  <a:srgbClr val="414C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800" b="1" i="1" dirty="0">
                <a:solidFill>
                  <a:srgbClr val="414C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414C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4800" b="1" i="1" dirty="0">
                <a:solidFill>
                  <a:srgbClr val="414C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414C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800" b="1" i="1" dirty="0">
                <a:solidFill>
                  <a:srgbClr val="414C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414C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4800" b="1" i="1" dirty="0">
                <a:solidFill>
                  <a:srgbClr val="414C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414C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4800" b="1" i="1" dirty="0">
                <a:solidFill>
                  <a:srgbClr val="414C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414C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4800" b="1" i="1" dirty="0">
                <a:solidFill>
                  <a:srgbClr val="414C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414C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800" b="1" i="1" dirty="0">
                <a:solidFill>
                  <a:srgbClr val="414C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414C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800" b="1" i="1" dirty="0">
                <a:solidFill>
                  <a:srgbClr val="414C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4800" b="1" i="1" dirty="0" err="1">
                <a:solidFill>
                  <a:srgbClr val="414C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4800" b="1" i="1" dirty="0">
                <a:solidFill>
                  <a:srgbClr val="414C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733800" y="3613481"/>
            <a:ext cx="11811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AutoNum type="alphaLcPeriod"/>
            </a:pP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rành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dành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giành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  <a:p>
            <a:pPr>
              <a:lnSpc>
                <a:spcPct val="200000"/>
              </a:lnSpc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……..		  …… 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dụm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		       </a:t>
            </a:r>
          </a:p>
          <a:p>
            <a:pPr>
              <a:lnSpc>
                <a:spcPct val="200000"/>
              </a:lnSpc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   			………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		   ……..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mạch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162800" y="5319236"/>
            <a:ext cx="1600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dành</a:t>
            </a:r>
            <a:endParaRPr lang="en-US" sz="4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398481" y="5319236"/>
            <a:ext cx="1600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dành</a:t>
            </a:r>
            <a:endParaRPr lang="en-US" sz="4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77000" y="6582247"/>
            <a:ext cx="1828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giành</a:t>
            </a:r>
            <a:endParaRPr lang="en-US" sz="4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591800" y="6582247"/>
            <a:ext cx="1600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rành</a:t>
            </a:r>
            <a:endParaRPr lang="en-US" sz="4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1662777" y="2501013"/>
            <a:ext cx="14973300" cy="62443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5989286" y="7419635"/>
            <a:ext cx="722341" cy="10468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18691"/>
          <a:stretch>
            <a:fillRect/>
          </a:stretch>
        </p:blipFill>
        <p:spPr>
          <a:xfrm flipH="1">
            <a:off x="16350456" y="0"/>
            <a:ext cx="1937544" cy="221108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18691"/>
          <a:stretch>
            <a:fillRect/>
          </a:stretch>
        </p:blipFill>
        <p:spPr>
          <a:xfrm>
            <a:off x="0" y="1"/>
            <a:ext cx="1836260" cy="20955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r="2876" b="4563"/>
          <a:stretch>
            <a:fillRect/>
          </a:stretch>
        </p:blipFill>
        <p:spPr>
          <a:xfrm flipH="1">
            <a:off x="0" y="8558252"/>
            <a:ext cx="4115345" cy="17287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758201" y="8958201"/>
            <a:ext cx="4529799" cy="600198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369878" y="1201926"/>
            <a:ext cx="15295769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4800" b="1" i="1" dirty="0">
                <a:solidFill>
                  <a:srgbClr val="414C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4800" b="1" i="1" dirty="0" err="1">
                <a:solidFill>
                  <a:srgbClr val="414C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800" b="1" i="1" dirty="0">
                <a:solidFill>
                  <a:srgbClr val="414C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414C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4800" b="1" i="1" dirty="0">
                <a:solidFill>
                  <a:srgbClr val="414C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414C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800" b="1" i="1" dirty="0">
                <a:solidFill>
                  <a:srgbClr val="414C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414C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4800" b="1" i="1" dirty="0">
                <a:solidFill>
                  <a:srgbClr val="414C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414C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4800" b="1" i="1" dirty="0">
                <a:solidFill>
                  <a:srgbClr val="414C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414C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4800" b="1" i="1" dirty="0">
                <a:solidFill>
                  <a:srgbClr val="414C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414C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800" b="1" i="1" dirty="0">
                <a:solidFill>
                  <a:srgbClr val="414C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414C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800" b="1" i="1" dirty="0">
                <a:solidFill>
                  <a:srgbClr val="414C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4800" b="1" i="1" dirty="0" err="1">
                <a:solidFill>
                  <a:srgbClr val="414C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4800" b="1" i="1" dirty="0">
                <a:solidFill>
                  <a:srgbClr val="414C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733800" y="3613481"/>
            <a:ext cx="11811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b. (</a:t>
            </a: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nửa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nữa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  <a:p>
            <a:pPr>
              <a:lnSpc>
                <a:spcPct val="200000"/>
              </a:lnSpc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……..		 	 ……..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ổi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	       </a:t>
            </a:r>
          </a:p>
          <a:p>
            <a:pPr>
              <a:lnSpc>
                <a:spcPct val="200000"/>
              </a:lnSpc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   		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lát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…….		  	  		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417562" y="5319236"/>
            <a:ext cx="1600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nữa</a:t>
            </a:r>
            <a:endParaRPr lang="en-US" sz="4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1104736" y="5317530"/>
            <a:ext cx="1600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nửa</a:t>
            </a:r>
            <a:endParaRPr lang="en-US" sz="4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943600" y="6582247"/>
            <a:ext cx="1828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nữa</a:t>
            </a:r>
            <a:endParaRPr lang="en-US" sz="4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123882" y="6582247"/>
            <a:ext cx="1600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nửa</a:t>
            </a:r>
            <a:endParaRPr lang="en-US" sz="4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934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117" b="6836"/>
          <a:stretch>
            <a:fillRect/>
          </a:stretch>
        </p:blipFill>
        <p:spPr>
          <a:xfrm rot="-10800000">
            <a:off x="16494692" y="0"/>
            <a:ext cx="1793308" cy="231354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3544"/>
          <a:stretch>
            <a:fillRect/>
          </a:stretch>
        </p:blipFill>
        <p:spPr>
          <a:xfrm rot="-10800000">
            <a:off x="10391485" y="0"/>
            <a:ext cx="6523519" cy="181689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>
            <a:off x="17068785" y="8905107"/>
            <a:ext cx="684574" cy="99213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4607756">
            <a:off x="89195" y="5863056"/>
            <a:ext cx="447449" cy="1835688"/>
          </a:xfrm>
          <a:prstGeom prst="rect">
            <a:avLst/>
          </a:prstGeom>
        </p:spPr>
      </p:pic>
      <p:sp>
        <p:nvSpPr>
          <p:cNvPr id="19" name="TextBox 11"/>
          <p:cNvSpPr txBox="1"/>
          <p:nvPr/>
        </p:nvSpPr>
        <p:spPr>
          <a:xfrm>
            <a:off x="1257602" y="908447"/>
            <a:ext cx="3301942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8000"/>
              </a:lnSpc>
              <a:spcBef>
                <a:spcPct val="0"/>
              </a:spcBef>
            </a:pPr>
            <a:r>
              <a:rPr lang="en-US" sz="4800" b="1" i="1" u="none" dirty="0">
                <a:solidFill>
                  <a:srgbClr val="414C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4800" b="1" i="1" u="none" dirty="0" err="1">
                <a:solidFill>
                  <a:srgbClr val="414C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800" b="1" i="1" u="none" dirty="0">
                <a:solidFill>
                  <a:srgbClr val="414C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u="none" dirty="0" err="1">
                <a:solidFill>
                  <a:srgbClr val="414C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800" b="1" i="1" u="none" dirty="0">
                <a:solidFill>
                  <a:srgbClr val="414C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828800" y="2171700"/>
            <a:ext cx="4953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582" y="3619500"/>
            <a:ext cx="5202017" cy="464820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7349061" y="3612107"/>
            <a:ext cx="9601200" cy="460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vi-VN" sz="3200" b="1" dirty="0">
                <a:ea typeface="Arial" panose="020B0604020202020204" pitchFamily="34" charset="0"/>
                <a:cs typeface="Times New Roman" panose="02020603050405020304" pitchFamily="18" charset="0"/>
              </a:rPr>
              <a:t>Nét 1: </a:t>
            </a:r>
            <a:r>
              <a:rPr lang="vi-VN" sz="3200" dirty="0">
                <a:ea typeface="Arial" panose="020B0604020202020204" pitchFamily="34" charset="0"/>
                <a:cs typeface="Times New Roman" panose="02020603050405020304" pitchFamily="18" charset="0"/>
              </a:rPr>
              <a:t>Đặt bút trên đường kẻ 2, viết nét móc ngược trái từ dưới lên, hơi lượn sang phải. Rê bút đến khi chạm tới đường kẻ 6 thì dừng lại.</a:t>
            </a:r>
            <a:endParaRPr lang="en-US" sz="3200" dirty="0"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57200" marR="0" lvl="0" indent="-45720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vi-VN" sz="3200" b="1" dirty="0">
                <a:ea typeface="Arial" panose="020B0604020202020204" pitchFamily="34" charset="0"/>
                <a:cs typeface="Times New Roman" panose="02020603050405020304" pitchFamily="18" charset="0"/>
              </a:rPr>
              <a:t>Nét 2: </a:t>
            </a:r>
            <a:r>
              <a:rPr lang="vi-VN" sz="3200" dirty="0">
                <a:ea typeface="Arial" panose="020B0604020202020204" pitchFamily="34" charset="0"/>
                <a:cs typeface="Times New Roman" panose="02020603050405020304" pitchFamily="18" charset="0"/>
              </a:rPr>
              <a:t>Từ điểm dừng bút của nét 1, chuyển hướng đầu bút để viết nét thẳng xiên. Dừng bút ở đường kẻ 1.</a:t>
            </a:r>
            <a:endParaRPr lang="en-US" sz="3200" dirty="0">
              <a:effectLst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546</Words>
  <Application>Microsoft Office PowerPoint</Application>
  <PresentationFormat>Custom</PresentationFormat>
  <Paragraphs>70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</dc:creator>
  <cp:lastModifiedBy>TA</cp:lastModifiedBy>
  <cp:revision>8</cp:revision>
  <dcterms:created xsi:type="dcterms:W3CDTF">2006-08-16T00:00:00Z</dcterms:created>
  <dcterms:modified xsi:type="dcterms:W3CDTF">2025-12-20T14:02:00Z</dcterms:modified>
  <dc:identifier>DAEsDt4166s</dc:identifier>
</cp:coreProperties>
</file>