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62" r:id="rId3"/>
    <p:sldId id="256" r:id="rId4"/>
    <p:sldId id="257" r:id="rId5"/>
    <p:sldId id="273" r:id="rId6"/>
    <p:sldId id="261" r:id="rId7"/>
    <p:sldId id="276" r:id="rId8"/>
    <p:sldId id="258" r:id="rId9"/>
    <p:sldId id="282" r:id="rId10"/>
    <p:sldId id="283" r:id="rId11"/>
    <p:sldId id="277" r:id="rId12"/>
    <p:sldId id="263" r:id="rId13"/>
    <p:sldId id="280" r:id="rId14"/>
    <p:sldId id="281" r:id="rId15"/>
    <p:sldId id="278" r:id="rId16"/>
    <p:sldId id="259" r:id="rId17"/>
    <p:sldId id="284" r:id="rId18"/>
    <p:sldId id="285" r:id="rId19"/>
    <p:sldId id="272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3" Type="http://schemas.openxmlformats.org/officeDocument/2006/relationships/image" Target="../media/image49.svg"/><Relationship Id="rId7" Type="http://schemas.openxmlformats.org/officeDocument/2006/relationships/image" Target="../media/image22.sv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51.svg"/><Relationship Id="rId10" Type="http://schemas.openxmlformats.org/officeDocument/2006/relationships/image" Target="../media/image39.png"/><Relationship Id="rId4" Type="http://schemas.openxmlformats.org/officeDocument/2006/relationships/image" Target="../media/image50.png"/><Relationship Id="rId9" Type="http://schemas.openxmlformats.org/officeDocument/2006/relationships/image" Target="../media/image53.sv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0.svg"/><Relationship Id="rId3" Type="http://schemas.openxmlformats.org/officeDocument/2006/relationships/image" Target="../media/image7.svg"/><Relationship Id="rId7" Type="http://schemas.openxmlformats.org/officeDocument/2006/relationships/image" Target="../media/image32.svg"/><Relationship Id="rId12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8.svg"/><Relationship Id="rId5" Type="http://schemas.openxmlformats.org/officeDocument/2006/relationships/image" Target="../media/image34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33.png"/><Relationship Id="rId9" Type="http://schemas.openxmlformats.org/officeDocument/2006/relationships/image" Target="../media/image24.sv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0.svg"/><Relationship Id="rId3" Type="http://schemas.openxmlformats.org/officeDocument/2006/relationships/image" Target="../media/image7.svg"/><Relationship Id="rId7" Type="http://schemas.openxmlformats.org/officeDocument/2006/relationships/image" Target="../media/image32.svg"/><Relationship Id="rId12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8.svg"/><Relationship Id="rId5" Type="http://schemas.openxmlformats.org/officeDocument/2006/relationships/image" Target="../media/image34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33.png"/><Relationship Id="rId9" Type="http://schemas.openxmlformats.org/officeDocument/2006/relationships/image" Target="../media/image24.sv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0.svg"/><Relationship Id="rId3" Type="http://schemas.openxmlformats.org/officeDocument/2006/relationships/image" Target="../media/image7.svg"/><Relationship Id="rId7" Type="http://schemas.openxmlformats.org/officeDocument/2006/relationships/image" Target="../media/image32.svg"/><Relationship Id="rId12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8.svg"/><Relationship Id="rId5" Type="http://schemas.openxmlformats.org/officeDocument/2006/relationships/image" Target="../media/image34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33.png"/><Relationship Id="rId9" Type="http://schemas.openxmlformats.org/officeDocument/2006/relationships/image" Target="../media/image24.sv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.svg"/><Relationship Id="rId3" Type="http://schemas.openxmlformats.org/officeDocument/2006/relationships/image" Target="../media/image64.sv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44.svg"/><Relationship Id="rId2" Type="http://schemas.openxmlformats.org/officeDocument/2006/relationships/image" Target="../media/image6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2.svg"/><Relationship Id="rId5" Type="http://schemas.openxmlformats.org/officeDocument/2006/relationships/image" Target="../media/image66.svg"/><Relationship Id="rId15" Type="http://schemas.openxmlformats.org/officeDocument/2006/relationships/image" Target="../media/image17.svg"/><Relationship Id="rId10" Type="http://schemas.openxmlformats.org/officeDocument/2006/relationships/image" Target="../media/image31.png"/><Relationship Id="rId4" Type="http://schemas.openxmlformats.org/officeDocument/2006/relationships/image" Target="../media/image65.png"/><Relationship Id="rId9" Type="http://schemas.openxmlformats.org/officeDocument/2006/relationships/image" Target="../media/image34.sv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.svg"/><Relationship Id="rId3" Type="http://schemas.openxmlformats.org/officeDocument/2006/relationships/image" Target="../media/image64.sv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44.svg"/><Relationship Id="rId2" Type="http://schemas.openxmlformats.org/officeDocument/2006/relationships/image" Target="../media/image6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2.svg"/><Relationship Id="rId5" Type="http://schemas.openxmlformats.org/officeDocument/2006/relationships/image" Target="../media/image66.svg"/><Relationship Id="rId15" Type="http://schemas.openxmlformats.org/officeDocument/2006/relationships/image" Target="../media/image17.svg"/><Relationship Id="rId10" Type="http://schemas.openxmlformats.org/officeDocument/2006/relationships/image" Target="../media/image31.png"/><Relationship Id="rId4" Type="http://schemas.openxmlformats.org/officeDocument/2006/relationships/image" Target="../media/image65.png"/><Relationship Id="rId9" Type="http://schemas.openxmlformats.org/officeDocument/2006/relationships/image" Target="../media/image34.sv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9.svg"/><Relationship Id="rId3" Type="http://schemas.openxmlformats.org/officeDocument/2006/relationships/image" Target="../media/image68.sv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svg"/><Relationship Id="rId5" Type="http://schemas.openxmlformats.org/officeDocument/2006/relationships/image" Target="../media/image22.svg"/><Relationship Id="rId1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70.sv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7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2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2.svg"/><Relationship Id="rId10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3" Type="http://schemas.openxmlformats.org/officeDocument/2006/relationships/image" Target="../media/image49.svg"/><Relationship Id="rId7" Type="http://schemas.openxmlformats.org/officeDocument/2006/relationships/image" Target="../media/image22.sv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51.svg"/><Relationship Id="rId10" Type="http://schemas.openxmlformats.org/officeDocument/2006/relationships/image" Target="../media/image39.png"/><Relationship Id="rId4" Type="http://schemas.openxmlformats.org/officeDocument/2006/relationships/image" Target="../media/image50.png"/><Relationship Id="rId9" Type="http://schemas.openxmlformats.org/officeDocument/2006/relationships/image" Target="../media/image53.sv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3" Type="http://schemas.openxmlformats.org/officeDocument/2006/relationships/image" Target="../media/image49.svg"/><Relationship Id="rId7" Type="http://schemas.openxmlformats.org/officeDocument/2006/relationships/image" Target="../media/image22.sv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51.svg"/><Relationship Id="rId10" Type="http://schemas.openxmlformats.org/officeDocument/2006/relationships/image" Target="../media/image39.png"/><Relationship Id="rId4" Type="http://schemas.openxmlformats.org/officeDocument/2006/relationships/image" Target="../media/image50.png"/><Relationship Id="rId9" Type="http://schemas.openxmlformats.org/officeDocument/2006/relationships/image" Target="../media/image53.sv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296" y="723899"/>
            <a:ext cx="15773401" cy="731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7084" y="5588679"/>
            <a:ext cx="2263713" cy="3962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29025" y="3186257"/>
            <a:ext cx="13629942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BB3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6400" b="1" u="none" dirty="0">
              <a:solidFill>
                <a:srgbClr val="BB33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49970" y="7434060"/>
            <a:ext cx="3188059" cy="25763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333" b="3053"/>
          <a:stretch>
            <a:fillRect/>
          </a:stretch>
        </p:blipFill>
        <p:spPr>
          <a:xfrm>
            <a:off x="14497719" y="8335273"/>
            <a:ext cx="3790281" cy="1951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33" b="3053"/>
          <a:stretch>
            <a:fillRect/>
          </a:stretch>
        </p:blipFill>
        <p:spPr>
          <a:xfrm>
            <a:off x="0" y="8335273"/>
            <a:ext cx="3790281" cy="19517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79543" y="723900"/>
            <a:ext cx="227342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175012">
            <a:off x="2530367" y="836740"/>
            <a:ext cx="840859" cy="1121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77966"/>
          <a:stretch>
            <a:fillRect/>
          </a:stretch>
        </p:blipFill>
        <p:spPr>
          <a:xfrm>
            <a:off x="5650660" y="6510783"/>
            <a:ext cx="6986672" cy="10915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44214" y="179293"/>
            <a:ext cx="2630171" cy="12050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120"/>
          <a:stretch>
            <a:fillRect/>
          </a:stretch>
        </p:blipFill>
        <p:spPr>
          <a:xfrm>
            <a:off x="1782902" y="517536"/>
            <a:ext cx="2352309" cy="183038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904999" y="1982494"/>
            <a:ext cx="14782801" cy="7580606"/>
            <a:chOff x="0" y="0"/>
            <a:chExt cx="7741310" cy="4143588"/>
          </a:xfrm>
        </p:grpSpPr>
        <p:sp>
          <p:nvSpPr>
            <p:cNvPr id="7" name="Freeform 7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62039" y="2204094"/>
            <a:ext cx="508167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gắp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91823" y="667453"/>
            <a:ext cx="10584957" cy="76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48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  <a:endParaRPr lang="en-US" sz="4800" b="1" u="none" dirty="0">
              <a:solidFill>
                <a:srgbClr val="D15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53420" y="941016"/>
            <a:ext cx="1914267" cy="37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BB3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</a:t>
            </a:r>
            <a:endParaRPr lang="en-US" sz="2400" b="1" u="none" dirty="0">
              <a:solidFill>
                <a:srgbClr val="BB33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88076" y="99279"/>
            <a:ext cx="1846144" cy="1181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3737" y="7915996"/>
            <a:ext cx="2785320" cy="23710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7007"/>
          <a:stretch>
            <a:fillRect/>
          </a:stretch>
        </p:blipFill>
        <p:spPr>
          <a:xfrm>
            <a:off x="15825856" y="8184914"/>
            <a:ext cx="2659408" cy="21020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3734" y="3364548"/>
            <a:ext cx="1632434" cy="747952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10456460" y="2204094"/>
            <a:ext cx="508167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0456460" y="5317377"/>
            <a:ext cx="5081672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02259" lvl="1" algn="r">
              <a:lnSpc>
                <a:spcPct val="150000"/>
              </a:lnSpc>
            </a:pPr>
            <a:r>
              <a:rPr lang="en-US" sz="24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 QUỐC TOÀN</a:t>
            </a:r>
            <a:endParaRPr lang="en-US" sz="2400" b="1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97" y="5366931"/>
            <a:ext cx="4333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69741" y="6698060"/>
            <a:ext cx="2484527" cy="32799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38264" y="1054997"/>
            <a:ext cx="3042072" cy="2186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020144" y="9407542"/>
            <a:ext cx="2247711" cy="3545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23631" b="16083"/>
          <a:stretch>
            <a:fillRect/>
          </a:stretch>
        </p:blipFill>
        <p:spPr>
          <a:xfrm rot="-5400000">
            <a:off x="1034874" y="-889394"/>
            <a:ext cx="2637500" cy="44162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647250" y="4128017"/>
            <a:ext cx="698667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7200" b="1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77966"/>
          <a:stretch>
            <a:fillRect/>
          </a:stretch>
        </p:blipFill>
        <p:spPr>
          <a:xfrm>
            <a:off x="5650662" y="5738867"/>
            <a:ext cx="6986672" cy="1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1051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624" y="2481707"/>
            <a:ext cx="13580751" cy="5636898"/>
            <a:chOff x="0" y="0"/>
            <a:chExt cx="4861865" cy="20179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65" cy="2017991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53624" y="866775"/>
            <a:ext cx="13580751" cy="2011553"/>
            <a:chOff x="0" y="0"/>
            <a:chExt cx="7533409" cy="1115833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480069" cy="1020583"/>
            </a:xfrm>
            <a:custGeom>
              <a:avLst/>
              <a:gdLst/>
              <a:ahLst/>
              <a:cxnLst/>
              <a:rect l="l" t="t" r="r" b="b"/>
              <a:pathLst>
                <a:path w="7480069" h="102058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574813"/>
                  </a:lnTo>
                  <a:lnTo>
                    <a:pt x="0" y="649743"/>
                  </a:lnTo>
                  <a:lnTo>
                    <a:pt x="0" y="734833"/>
                  </a:lnTo>
                  <a:lnTo>
                    <a:pt x="3641090" y="734833"/>
                  </a:lnTo>
                  <a:lnTo>
                    <a:pt x="3759200" y="1020583"/>
                  </a:lnTo>
                  <a:lnTo>
                    <a:pt x="3877310" y="734833"/>
                  </a:lnTo>
                  <a:lnTo>
                    <a:pt x="7480069" y="734833"/>
                  </a:lnTo>
                  <a:lnTo>
                    <a:pt x="7480069" y="649743"/>
                  </a:lnTo>
                  <a:lnTo>
                    <a:pt x="7480069" y="57481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33" b="3053"/>
          <a:stretch>
            <a:fillRect/>
          </a:stretch>
        </p:blipFill>
        <p:spPr>
          <a:xfrm>
            <a:off x="14767097" y="8473984"/>
            <a:ext cx="3520903" cy="1813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1185">
            <a:off x="5136878" y="9495278"/>
            <a:ext cx="1829867" cy="28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3" b="3053"/>
          <a:stretch>
            <a:fillRect/>
          </a:stretch>
        </p:blipFill>
        <p:spPr>
          <a:xfrm>
            <a:off x="0" y="8473984"/>
            <a:ext cx="3520903" cy="1813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35583" y="9299450"/>
            <a:ext cx="905913" cy="6802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59192" cy="4032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 rot="-10800000" flipV="1">
            <a:off x="15728808" y="0"/>
            <a:ext cx="2559192" cy="40327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499223" y="4398680"/>
            <a:ext cx="1128954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ctr">
              <a:lnSpc>
                <a:spcPts val="42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vi-VN" sz="4200" dirty="0">
                <a:solidFill>
                  <a:srgbClr val="065928"/>
                </a:solidFill>
              </a:rPr>
              <a:t>Bạn nhỏ trong bài thơ nấu bữa cơm đầu tiên.</a:t>
            </a:r>
            <a:endParaRPr lang="en-US" sz="4200" dirty="0">
              <a:solidFill>
                <a:srgbClr val="065928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606559" y="1107787"/>
            <a:ext cx="1107488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14310" y="7243046"/>
            <a:ext cx="2059380" cy="270526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51502">
            <a:off x="1639307" y="3940711"/>
            <a:ext cx="1239799" cy="131022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71081">
            <a:off x="15138162" y="3960350"/>
            <a:ext cx="1592428" cy="141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624" y="3253337"/>
            <a:ext cx="13580751" cy="4865268"/>
            <a:chOff x="0" y="0"/>
            <a:chExt cx="4861865" cy="20179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65" cy="2017991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53624" y="866775"/>
            <a:ext cx="13580751" cy="3286125"/>
            <a:chOff x="0" y="0"/>
            <a:chExt cx="7533409" cy="1115833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480069" cy="1020583"/>
            </a:xfrm>
            <a:custGeom>
              <a:avLst/>
              <a:gdLst/>
              <a:ahLst/>
              <a:cxnLst/>
              <a:rect l="l" t="t" r="r" b="b"/>
              <a:pathLst>
                <a:path w="7480069" h="102058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574813"/>
                  </a:lnTo>
                  <a:lnTo>
                    <a:pt x="0" y="649743"/>
                  </a:lnTo>
                  <a:lnTo>
                    <a:pt x="0" y="734833"/>
                  </a:lnTo>
                  <a:lnTo>
                    <a:pt x="3641090" y="734833"/>
                  </a:lnTo>
                  <a:lnTo>
                    <a:pt x="3759200" y="1020583"/>
                  </a:lnTo>
                  <a:lnTo>
                    <a:pt x="3877310" y="734833"/>
                  </a:lnTo>
                  <a:lnTo>
                    <a:pt x="7480069" y="734833"/>
                  </a:lnTo>
                  <a:lnTo>
                    <a:pt x="7480069" y="649743"/>
                  </a:lnTo>
                  <a:lnTo>
                    <a:pt x="7480069" y="57481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33" b="3053"/>
          <a:stretch>
            <a:fillRect/>
          </a:stretch>
        </p:blipFill>
        <p:spPr>
          <a:xfrm>
            <a:off x="14767097" y="8473984"/>
            <a:ext cx="3520903" cy="1813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1185">
            <a:off x="5136878" y="9495278"/>
            <a:ext cx="1829867" cy="28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3" b="3053"/>
          <a:stretch>
            <a:fillRect/>
          </a:stretch>
        </p:blipFill>
        <p:spPr>
          <a:xfrm>
            <a:off x="0" y="8473984"/>
            <a:ext cx="3520903" cy="1813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35583" y="9299450"/>
            <a:ext cx="905913" cy="6802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59192" cy="4032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 rot="-10800000" flipV="1">
            <a:off x="15728808" y="0"/>
            <a:ext cx="2559192" cy="40327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93023" y="3745919"/>
            <a:ext cx="8921377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lvl="0" indent="-7429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vi-VN" sz="4200" dirty="0">
                <a:solidFill>
                  <a:srgbClr val="065928"/>
                </a:solidFill>
              </a:rPr>
              <a:t>Chuẩn bị rất đầy đủ.</a:t>
            </a:r>
            <a:endParaRPr lang="en-US" sz="4200" dirty="0">
              <a:solidFill>
                <a:srgbClr val="065928"/>
              </a:solidFill>
            </a:endParaRPr>
          </a:p>
          <a:p>
            <a:pPr marL="742950" lvl="0" indent="-7429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vi-VN" sz="4200" dirty="0">
                <a:solidFill>
                  <a:srgbClr val="065928"/>
                </a:solidFill>
              </a:rPr>
              <a:t>Chỉ thiếu trái ớt phần bố.</a:t>
            </a:r>
            <a:endParaRPr lang="en-US" sz="4200" dirty="0">
              <a:solidFill>
                <a:srgbClr val="065928"/>
              </a:solidFill>
            </a:endParaRPr>
          </a:p>
          <a:p>
            <a:pPr marL="742950" lvl="0" indent="-7429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vi-VN" sz="4200" dirty="0">
                <a:solidFill>
                  <a:srgbClr val="065928"/>
                </a:solidFill>
              </a:rPr>
              <a:t>Có thêm một vết nhọ nồi trên má.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06559" y="1107787"/>
            <a:ext cx="11074881" cy="175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7200"/>
              </a:lnSpc>
              <a:spcBef>
                <a:spcPct val="0"/>
              </a:spcBef>
            </a:pP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72302" y="7766440"/>
            <a:ext cx="1511391" cy="19854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51502">
            <a:off x="1639307" y="3940711"/>
            <a:ext cx="1239799" cy="131022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71081">
            <a:off x="15138162" y="3960350"/>
            <a:ext cx="1592428" cy="141527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075522" y="4123752"/>
            <a:ext cx="839670" cy="8396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624" y="3253337"/>
            <a:ext cx="13580751" cy="4865268"/>
            <a:chOff x="0" y="0"/>
            <a:chExt cx="4861865" cy="20179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65" cy="2017991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53624" y="866775"/>
            <a:ext cx="13580751" cy="3286125"/>
            <a:chOff x="0" y="0"/>
            <a:chExt cx="7533409" cy="1115833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480069" cy="1020583"/>
            </a:xfrm>
            <a:custGeom>
              <a:avLst/>
              <a:gdLst/>
              <a:ahLst/>
              <a:cxnLst/>
              <a:rect l="l" t="t" r="r" b="b"/>
              <a:pathLst>
                <a:path w="7480069" h="102058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574813"/>
                  </a:lnTo>
                  <a:lnTo>
                    <a:pt x="0" y="649743"/>
                  </a:lnTo>
                  <a:lnTo>
                    <a:pt x="0" y="734833"/>
                  </a:lnTo>
                  <a:lnTo>
                    <a:pt x="3641090" y="734833"/>
                  </a:lnTo>
                  <a:lnTo>
                    <a:pt x="3759200" y="1020583"/>
                  </a:lnTo>
                  <a:lnTo>
                    <a:pt x="3877310" y="734833"/>
                  </a:lnTo>
                  <a:lnTo>
                    <a:pt x="7480069" y="734833"/>
                  </a:lnTo>
                  <a:lnTo>
                    <a:pt x="7480069" y="649743"/>
                  </a:lnTo>
                  <a:lnTo>
                    <a:pt x="7480069" y="57481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33" b="3053"/>
          <a:stretch>
            <a:fillRect/>
          </a:stretch>
        </p:blipFill>
        <p:spPr>
          <a:xfrm>
            <a:off x="14767097" y="8473984"/>
            <a:ext cx="3520903" cy="1813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1185">
            <a:off x="5136878" y="9495278"/>
            <a:ext cx="1829867" cy="28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3" b="3053"/>
          <a:stretch>
            <a:fillRect/>
          </a:stretch>
        </p:blipFill>
        <p:spPr>
          <a:xfrm>
            <a:off x="0" y="8473984"/>
            <a:ext cx="3520903" cy="1813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35583" y="9299450"/>
            <a:ext cx="905913" cy="6802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59192" cy="4032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 rot="-10800000" flipV="1">
            <a:off x="15728808" y="0"/>
            <a:ext cx="2559192" cy="40327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93023" y="3745919"/>
            <a:ext cx="8921377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lvl="0" indent="-7429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742950" lvl="0" indent="-7429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742950" lvl="0" indent="-7429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4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30181" y="1104443"/>
            <a:ext cx="1178584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7200"/>
              </a:lnSpc>
              <a:spcBef>
                <a:spcPct val="0"/>
              </a:spcBef>
            </a:pP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72302" y="7766440"/>
            <a:ext cx="1511391" cy="19854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51502">
            <a:off x="1639307" y="3940711"/>
            <a:ext cx="1239799" cy="131022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71081">
            <a:off x="15138162" y="3960350"/>
            <a:ext cx="1592428" cy="14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69741" y="6698060"/>
            <a:ext cx="2484527" cy="32799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38264" y="1054997"/>
            <a:ext cx="3042072" cy="2186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020144" y="9407542"/>
            <a:ext cx="2247711" cy="3545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23631" b="16083"/>
          <a:stretch>
            <a:fillRect/>
          </a:stretch>
        </p:blipFill>
        <p:spPr>
          <a:xfrm rot="-5400000">
            <a:off x="1034874" y="-889394"/>
            <a:ext cx="2637500" cy="44162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647250" y="4128017"/>
            <a:ext cx="698667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77966"/>
          <a:stretch>
            <a:fillRect/>
          </a:stretch>
        </p:blipFill>
        <p:spPr>
          <a:xfrm>
            <a:off x="5650662" y="5738867"/>
            <a:ext cx="6986672" cy="1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595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490683" y="3295596"/>
            <a:ext cx="12617554" cy="4305388"/>
            <a:chOff x="0" y="0"/>
            <a:chExt cx="1913890" cy="15337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533782"/>
            </a:xfrm>
            <a:custGeom>
              <a:avLst/>
              <a:gdLst/>
              <a:ahLst/>
              <a:cxnLst/>
              <a:rect l="l" t="t" r="r" b="b"/>
              <a:pathLst>
                <a:path w="1913890" h="1533782">
                  <a:moveTo>
                    <a:pt x="0" y="0"/>
                  </a:moveTo>
                  <a:lnTo>
                    <a:pt x="1913890" y="0"/>
                  </a:lnTo>
                  <a:lnTo>
                    <a:pt x="1913890" y="1533782"/>
                  </a:lnTo>
                  <a:lnTo>
                    <a:pt x="0" y="15337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482761" y="461139"/>
            <a:ext cx="12625476" cy="2667560"/>
            <a:chOff x="0" y="0"/>
            <a:chExt cx="7741310" cy="4143588"/>
          </a:xfrm>
        </p:grpSpPr>
        <p:sp>
          <p:nvSpPr>
            <p:cNvPr id="14" name="Freeform 14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099800" y="3488876"/>
            <a:ext cx="7391400" cy="3327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66808" y="1296825"/>
            <a:ext cx="12057384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480"/>
              </a:lnSpc>
            </a:pP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2" b="6382"/>
          <a:stretch>
            <a:fillRect/>
          </a:stretch>
        </p:blipFill>
        <p:spPr>
          <a:xfrm>
            <a:off x="1028700" y="8347204"/>
            <a:ext cx="3615141" cy="19397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81200" y="6816069"/>
            <a:ext cx="1777786" cy="19919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42048" y="7594880"/>
            <a:ext cx="1243317" cy="21764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35932" y="9258300"/>
            <a:ext cx="905913" cy="6802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35661" y="5804999"/>
            <a:ext cx="1186079" cy="80006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45897" y="4341944"/>
            <a:ext cx="951716" cy="666201"/>
          </a:xfrm>
          <a:prstGeom prst="rect">
            <a:avLst/>
          </a:prstGeom>
        </p:spPr>
      </p:pic>
      <p:sp>
        <p:nvSpPr>
          <p:cNvPr id="25" name="TextBox 15"/>
          <p:cNvSpPr txBox="1"/>
          <p:nvPr/>
        </p:nvSpPr>
        <p:spPr>
          <a:xfrm>
            <a:off x="4643841" y="4675044"/>
            <a:ext cx="8724902" cy="988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ct val="2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câu </a:t>
            </a:r>
            <a:r>
              <a:rPr lang="it-IT" sz="3800" b="1" i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490683" y="3295596"/>
            <a:ext cx="12617554" cy="4305388"/>
            <a:chOff x="0" y="0"/>
            <a:chExt cx="1913890" cy="15337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533782"/>
            </a:xfrm>
            <a:custGeom>
              <a:avLst/>
              <a:gdLst/>
              <a:ahLst/>
              <a:cxnLst/>
              <a:rect l="l" t="t" r="r" b="b"/>
              <a:pathLst>
                <a:path w="1913890" h="1533782">
                  <a:moveTo>
                    <a:pt x="0" y="0"/>
                  </a:moveTo>
                  <a:lnTo>
                    <a:pt x="1913890" y="0"/>
                  </a:lnTo>
                  <a:lnTo>
                    <a:pt x="1913890" y="1533782"/>
                  </a:lnTo>
                  <a:lnTo>
                    <a:pt x="0" y="15337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482761" y="461139"/>
            <a:ext cx="12625476" cy="2667560"/>
            <a:chOff x="0" y="0"/>
            <a:chExt cx="7741310" cy="4143588"/>
          </a:xfrm>
        </p:grpSpPr>
        <p:sp>
          <p:nvSpPr>
            <p:cNvPr id="14" name="Freeform 14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897100" y="3469145"/>
            <a:ext cx="5796800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38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200000"/>
              </a:lnSpc>
              <a:spcBef>
                <a:spcPct val="0"/>
              </a:spcBef>
              <a:buAutoNum type="alphaLcParenR"/>
            </a:pP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endParaRPr lang="en-US" sz="38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766808" y="862905"/>
            <a:ext cx="12057384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480"/>
              </a:lnSpc>
            </a:pP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2" b="6382"/>
          <a:stretch>
            <a:fillRect/>
          </a:stretch>
        </p:blipFill>
        <p:spPr>
          <a:xfrm>
            <a:off x="1028700" y="8347204"/>
            <a:ext cx="3615141" cy="19397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81200" y="6816069"/>
            <a:ext cx="1777786" cy="19919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42048" y="7594880"/>
            <a:ext cx="1243317" cy="21764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35932" y="9258300"/>
            <a:ext cx="905913" cy="6802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35661" y="5804999"/>
            <a:ext cx="1186079" cy="80006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45897" y="4341944"/>
            <a:ext cx="951716" cy="666201"/>
          </a:xfrm>
          <a:prstGeom prst="rect">
            <a:avLst/>
          </a:prstGeom>
        </p:spPr>
      </p:pic>
      <p:sp>
        <p:nvSpPr>
          <p:cNvPr id="27" name="TextBox 15"/>
          <p:cNvSpPr txBox="1"/>
          <p:nvPr/>
        </p:nvSpPr>
        <p:spPr>
          <a:xfrm>
            <a:off x="5310741" y="4675044"/>
            <a:ext cx="6262207" cy="988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ct val="2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284"/>
          <a:stretch>
            <a:fillRect/>
          </a:stretch>
        </p:blipFill>
        <p:spPr>
          <a:xfrm>
            <a:off x="252050" y="1776628"/>
            <a:ext cx="5549369" cy="8491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7300"/>
          <a:stretch>
            <a:fillRect/>
          </a:stretch>
        </p:blipFill>
        <p:spPr>
          <a:xfrm rot="-10800000">
            <a:off x="14954877" y="0"/>
            <a:ext cx="3333123" cy="19363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5340992" y="8805533"/>
            <a:ext cx="1629491" cy="1481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11317517" y="8805533"/>
            <a:ext cx="1629491" cy="148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6329"/>
          <a:stretch>
            <a:fillRect/>
          </a:stretch>
        </p:blipFill>
        <p:spPr>
          <a:xfrm>
            <a:off x="0" y="0"/>
            <a:ext cx="2217803" cy="20306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768" y="786232"/>
            <a:ext cx="1408071" cy="80436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400800" y="1706410"/>
            <a:ext cx="9563100" cy="648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47947" b="78552"/>
          <a:stretch>
            <a:fillRect/>
          </a:stretch>
        </p:blipFill>
        <p:spPr>
          <a:xfrm>
            <a:off x="9677400" y="2484730"/>
            <a:ext cx="3636718" cy="1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296" y="723899"/>
            <a:ext cx="15773401" cy="731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7084" y="5588679"/>
            <a:ext cx="2263713" cy="3962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29025" y="3186257"/>
            <a:ext cx="13629942" cy="287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BB3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BB3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6400" b="1" u="none" dirty="0">
              <a:solidFill>
                <a:srgbClr val="BB33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49970" y="7434060"/>
            <a:ext cx="3188059" cy="25763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333" b="3053"/>
          <a:stretch>
            <a:fillRect/>
          </a:stretch>
        </p:blipFill>
        <p:spPr>
          <a:xfrm>
            <a:off x="14497719" y="8335273"/>
            <a:ext cx="3790281" cy="1951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33" b="3053"/>
          <a:stretch>
            <a:fillRect/>
          </a:stretch>
        </p:blipFill>
        <p:spPr>
          <a:xfrm>
            <a:off x="0" y="8335273"/>
            <a:ext cx="3790281" cy="19517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79543" y="723900"/>
            <a:ext cx="227342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175012">
            <a:off x="2530367" y="836740"/>
            <a:ext cx="840859" cy="1121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77966"/>
          <a:stretch>
            <a:fillRect/>
          </a:stretch>
        </p:blipFill>
        <p:spPr>
          <a:xfrm>
            <a:off x="5650660" y="6510783"/>
            <a:ext cx="6986672" cy="1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7300"/>
          <a:stretch>
            <a:fillRect/>
          </a:stretch>
        </p:blipFill>
        <p:spPr>
          <a:xfrm rot="-10800000">
            <a:off x="14954877" y="0"/>
            <a:ext cx="3333123" cy="19363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329"/>
          <a:stretch>
            <a:fillRect/>
          </a:stretch>
        </p:blipFill>
        <p:spPr>
          <a:xfrm>
            <a:off x="0" y="0"/>
            <a:ext cx="2217803" cy="20306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3768" y="786232"/>
            <a:ext cx="1408071" cy="80436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362450" y="1706410"/>
            <a:ext cx="9563100" cy="648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47947" b="78552"/>
          <a:stretch>
            <a:fillRect/>
          </a:stretch>
        </p:blipFill>
        <p:spPr>
          <a:xfrm>
            <a:off x="7391400" y="2628900"/>
            <a:ext cx="3636718" cy="106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0036" y="3271903"/>
            <a:ext cx="1356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7791" r="-1408" b="10390"/>
          <a:stretch/>
        </p:blipFill>
        <p:spPr>
          <a:xfrm>
            <a:off x="6705600" y="5676900"/>
            <a:ext cx="5410200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348733"/>
            <a:ext cx="16230600" cy="7798574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4134" y="6745812"/>
            <a:ext cx="3253466" cy="35411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11433" cy="3957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817066">
            <a:off x="-798572" y="4121747"/>
            <a:ext cx="2405413" cy="27648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2333" b="3053"/>
          <a:stretch>
            <a:fillRect/>
          </a:stretch>
        </p:blipFill>
        <p:spPr>
          <a:xfrm>
            <a:off x="13861401" y="8007614"/>
            <a:ext cx="4426599" cy="2279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11242" y="4629296"/>
            <a:ext cx="14065516" cy="162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600" b="1" dirty="0">
                <a:solidFill>
                  <a:srgbClr val="BB3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CÁI THẢO HIỀN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647898" y="887797"/>
            <a:ext cx="8992204" cy="985243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384" t="9330"/>
          <a:stretch>
            <a:fillRect/>
          </a:stretch>
        </p:blipFill>
        <p:spPr>
          <a:xfrm flipH="1">
            <a:off x="15733881" y="0"/>
            <a:ext cx="2511433" cy="3957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4144557"/>
            <a:ext cx="2405413" cy="276484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145166" y="3306222"/>
            <a:ext cx="7997668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72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69741" y="6698060"/>
            <a:ext cx="2484527" cy="32799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38264" y="1054997"/>
            <a:ext cx="3042072" cy="2186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020144" y="9407542"/>
            <a:ext cx="2247711" cy="3545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23631" b="16083"/>
          <a:stretch>
            <a:fillRect/>
          </a:stretch>
        </p:blipFill>
        <p:spPr>
          <a:xfrm rot="-5400000">
            <a:off x="1034874" y="-889394"/>
            <a:ext cx="2637500" cy="44162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647250" y="4128017"/>
            <a:ext cx="698667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  <a:endParaRPr lang="en-US" sz="7200" b="1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77966"/>
          <a:stretch>
            <a:fillRect/>
          </a:stretch>
        </p:blipFill>
        <p:spPr>
          <a:xfrm>
            <a:off x="5650662" y="5738867"/>
            <a:ext cx="6986672" cy="1091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78424" y="305043"/>
            <a:ext cx="13087350" cy="83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800" b="1" i="1" dirty="0" err="1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(cha, </a:t>
            </a:r>
            <a:r>
              <a:rPr lang="en-US" sz="4800" b="1" i="1" dirty="0" err="1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1" i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con) </a:t>
            </a:r>
            <a:r>
              <a:rPr lang="en-US" sz="4800" b="1" i="1" dirty="0" err="1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u="none" dirty="0">
              <a:solidFill>
                <a:srgbClr val="D15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5353051" y="-2762251"/>
            <a:ext cx="8153400" cy="16802102"/>
            <a:chOff x="0" y="0"/>
            <a:chExt cx="7648433" cy="15175264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595093" cy="15080014"/>
            </a:xfrm>
            <a:custGeom>
              <a:avLst/>
              <a:gdLst/>
              <a:ahLst/>
              <a:cxnLst/>
              <a:rect l="l" t="t" r="r" b="b"/>
              <a:pathLst>
                <a:path w="7595093" h="15080014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4634244"/>
                  </a:lnTo>
                  <a:lnTo>
                    <a:pt x="0" y="14709175"/>
                  </a:lnTo>
                  <a:lnTo>
                    <a:pt x="0" y="14794264"/>
                  </a:lnTo>
                  <a:lnTo>
                    <a:pt x="3641090" y="14794264"/>
                  </a:lnTo>
                  <a:lnTo>
                    <a:pt x="3759200" y="15080014"/>
                  </a:lnTo>
                  <a:lnTo>
                    <a:pt x="3877310" y="14794264"/>
                  </a:lnTo>
                  <a:lnTo>
                    <a:pt x="7595093" y="14794264"/>
                  </a:lnTo>
                  <a:lnTo>
                    <a:pt x="7595093" y="14709175"/>
                  </a:lnTo>
                  <a:lnTo>
                    <a:pt x="7595093" y="14634244"/>
                  </a:lnTo>
                  <a:lnTo>
                    <a:pt x="7595093" y="148590"/>
                  </a:lnTo>
                  <a:lnTo>
                    <a:pt x="7595093" y="107950"/>
                  </a:lnTo>
                  <a:lnTo>
                    <a:pt x="7595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549055" y="2078357"/>
            <a:ext cx="940524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 algn="ctr">
              <a:lnSpc>
                <a:spcPct val="150000"/>
              </a:lnSpc>
              <a:spcBef>
                <a:spcPct val="0"/>
              </a:spcBef>
              <a:buAutoNum type="arabicParenBoth"/>
            </a:pP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ngất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8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38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en-US" sz="2400" i="1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2400" i="1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i="1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2836" y="2546200"/>
            <a:ext cx="905913" cy="6802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771"/>
          <a:stretch>
            <a:fillRect/>
          </a:stretch>
        </p:blipFill>
        <p:spPr>
          <a:xfrm flipH="1">
            <a:off x="17035684" y="8081514"/>
            <a:ext cx="1349086" cy="20518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1148" y="7089349"/>
            <a:ext cx="1027250" cy="7713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91814" y="9109090"/>
            <a:ext cx="1296186" cy="11033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50475">
            <a:off x="16619157" y="-49681"/>
            <a:ext cx="2723078" cy="212740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2410" flipH="1">
            <a:off x="-1072227" y="-35002"/>
            <a:ext cx="2723078" cy="21274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1764"/>
          <a:stretch>
            <a:fillRect/>
          </a:stretch>
        </p:blipFill>
        <p:spPr>
          <a:xfrm>
            <a:off x="208919" y="7610252"/>
            <a:ext cx="1639562" cy="1012667"/>
          </a:xfrm>
          <a:prstGeom prst="rect">
            <a:avLst/>
          </a:prstGeom>
        </p:spPr>
      </p:pic>
      <p:sp>
        <p:nvSpPr>
          <p:cNvPr id="21" name="TextBox 12"/>
          <p:cNvSpPr txBox="1"/>
          <p:nvPr/>
        </p:nvSpPr>
        <p:spPr>
          <a:xfrm>
            <a:off x="758780" y="4490565"/>
            <a:ext cx="896098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8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8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</a:t>
            </a:r>
            <a:endParaRPr lang="en-US" sz="38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      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trầm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en-US" sz="2400" i="1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2400" i="1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i="1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7521759" y="7089349"/>
            <a:ext cx="9264568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38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cưu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8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en-US" sz="2400" i="1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2400" i="1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i="1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24" y="2011825"/>
            <a:ext cx="3871731" cy="19889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4377014"/>
            <a:ext cx="3733800" cy="2340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19" y="6986513"/>
            <a:ext cx="3643735" cy="21209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896600" y="2171700"/>
            <a:ext cx="106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0634" y="5448300"/>
            <a:ext cx="106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639800" y="7205026"/>
            <a:ext cx="106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73149" y="8116585"/>
            <a:ext cx="106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6398669" y="-2967638"/>
            <a:ext cx="5490657" cy="15887702"/>
            <a:chOff x="0" y="0"/>
            <a:chExt cx="7648433" cy="15175264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595093" cy="15080014"/>
            </a:xfrm>
            <a:custGeom>
              <a:avLst/>
              <a:gdLst/>
              <a:ahLst/>
              <a:cxnLst/>
              <a:rect l="l" t="t" r="r" b="b"/>
              <a:pathLst>
                <a:path w="7595093" h="15080014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4634244"/>
                  </a:lnTo>
                  <a:lnTo>
                    <a:pt x="0" y="14709175"/>
                  </a:lnTo>
                  <a:lnTo>
                    <a:pt x="0" y="14794264"/>
                  </a:lnTo>
                  <a:lnTo>
                    <a:pt x="3641090" y="14794264"/>
                  </a:lnTo>
                  <a:lnTo>
                    <a:pt x="3759200" y="15080014"/>
                  </a:lnTo>
                  <a:lnTo>
                    <a:pt x="3877310" y="14794264"/>
                  </a:lnTo>
                  <a:lnTo>
                    <a:pt x="7595093" y="14794264"/>
                  </a:lnTo>
                  <a:lnTo>
                    <a:pt x="7595093" y="14709175"/>
                  </a:lnTo>
                  <a:lnTo>
                    <a:pt x="7595093" y="14634244"/>
                  </a:lnTo>
                  <a:lnTo>
                    <a:pt x="7595093" y="148590"/>
                  </a:lnTo>
                  <a:lnTo>
                    <a:pt x="7595093" y="107950"/>
                  </a:lnTo>
                  <a:lnTo>
                    <a:pt x="7595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185">
            <a:off x="2609696" y="9550083"/>
            <a:ext cx="2247711" cy="3545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15983" y="9258300"/>
            <a:ext cx="905913" cy="6802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771"/>
          <a:stretch>
            <a:fillRect/>
          </a:stretch>
        </p:blipFill>
        <p:spPr>
          <a:xfrm flipH="1">
            <a:off x="10671101" y="7844978"/>
            <a:ext cx="1621126" cy="24656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98682" y="9474962"/>
            <a:ext cx="808463" cy="6070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91814" y="8835180"/>
            <a:ext cx="1296186" cy="11033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50475">
            <a:off x="16619157" y="-49681"/>
            <a:ext cx="2723078" cy="212740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92410" flipH="1">
            <a:off x="-1072227" y="-35002"/>
            <a:ext cx="2723078" cy="21274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1764"/>
          <a:stretch>
            <a:fillRect/>
          </a:stretch>
        </p:blipFill>
        <p:spPr>
          <a:xfrm>
            <a:off x="208919" y="7610252"/>
            <a:ext cx="1639562" cy="1012667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2362200" y="5043981"/>
            <a:ext cx="130873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b="1" u="none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 BỮA CƠM ĐẦU TIÊN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5628722" y="3285406"/>
            <a:ext cx="6986672" cy="93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6400" b="1" i="1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69741" y="6698060"/>
            <a:ext cx="2484527" cy="32799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38264" y="1054997"/>
            <a:ext cx="3042072" cy="2186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020144" y="9407542"/>
            <a:ext cx="2247711" cy="3545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23631" b="16083"/>
          <a:stretch>
            <a:fillRect/>
          </a:stretch>
        </p:blipFill>
        <p:spPr>
          <a:xfrm rot="-5400000">
            <a:off x="1034874" y="-889394"/>
            <a:ext cx="2637500" cy="44162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647250" y="4128017"/>
            <a:ext cx="698667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7200" b="1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77966"/>
          <a:stretch>
            <a:fillRect/>
          </a:stretch>
        </p:blipFill>
        <p:spPr>
          <a:xfrm>
            <a:off x="5650662" y="5738867"/>
            <a:ext cx="6986672" cy="1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32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44214" y="179293"/>
            <a:ext cx="2630171" cy="12050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120"/>
          <a:stretch>
            <a:fillRect/>
          </a:stretch>
        </p:blipFill>
        <p:spPr>
          <a:xfrm>
            <a:off x="1782902" y="517536"/>
            <a:ext cx="2352309" cy="183038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904999" y="1982494"/>
            <a:ext cx="14782801" cy="7580606"/>
            <a:chOff x="0" y="0"/>
            <a:chExt cx="7741310" cy="4143588"/>
          </a:xfrm>
        </p:grpSpPr>
        <p:sp>
          <p:nvSpPr>
            <p:cNvPr id="7" name="Freeform 7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62039" y="2204094"/>
            <a:ext cx="508167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gắp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91823" y="667453"/>
            <a:ext cx="10584957" cy="76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48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 BỮA CƠM ĐẦU TIÊN</a:t>
            </a:r>
            <a:endParaRPr lang="en-US" sz="4800" b="1" u="none" dirty="0">
              <a:solidFill>
                <a:srgbClr val="D15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53420" y="941016"/>
            <a:ext cx="1914267" cy="37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BB3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</a:t>
            </a:r>
            <a:endParaRPr lang="en-US" sz="2400" b="1" u="none" dirty="0">
              <a:solidFill>
                <a:srgbClr val="BB33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88076" y="99279"/>
            <a:ext cx="1846144" cy="1181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3737" y="7915996"/>
            <a:ext cx="2785320" cy="23710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7007"/>
          <a:stretch>
            <a:fillRect/>
          </a:stretch>
        </p:blipFill>
        <p:spPr>
          <a:xfrm>
            <a:off x="15825856" y="8184914"/>
            <a:ext cx="2659408" cy="21020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3734" y="3364548"/>
            <a:ext cx="1632434" cy="747952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10456460" y="2204094"/>
            <a:ext cx="508167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0456460" y="5317377"/>
            <a:ext cx="5081672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02259" lvl="1" algn="r">
              <a:lnSpc>
                <a:spcPct val="150000"/>
              </a:lnSpc>
            </a:pPr>
            <a:r>
              <a:rPr lang="en-US" sz="24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 QUỐC TOÀN</a:t>
            </a:r>
            <a:endParaRPr lang="en-US" sz="2400" b="1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97" y="5366931"/>
            <a:ext cx="433387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44214" y="179293"/>
            <a:ext cx="2630171" cy="12050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120"/>
          <a:stretch>
            <a:fillRect/>
          </a:stretch>
        </p:blipFill>
        <p:spPr>
          <a:xfrm>
            <a:off x="1782902" y="517536"/>
            <a:ext cx="2352309" cy="183038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904999" y="1982494"/>
            <a:ext cx="14782801" cy="7580606"/>
            <a:chOff x="0" y="0"/>
            <a:chExt cx="7741310" cy="4143588"/>
          </a:xfrm>
        </p:grpSpPr>
        <p:sp>
          <p:nvSpPr>
            <p:cNvPr id="7" name="Freeform 7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62039" y="2204094"/>
            <a:ext cx="508167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gắp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91823" y="667453"/>
            <a:ext cx="10584957" cy="76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48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D15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THEO ĐOẠN</a:t>
            </a:r>
            <a:endParaRPr lang="en-US" sz="4800" b="1" u="none" dirty="0">
              <a:solidFill>
                <a:srgbClr val="D15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53420" y="941016"/>
            <a:ext cx="1914267" cy="37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BB3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</a:t>
            </a:r>
            <a:endParaRPr lang="en-US" sz="2400" b="1" u="none" dirty="0">
              <a:solidFill>
                <a:srgbClr val="BB33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88076" y="99279"/>
            <a:ext cx="1846144" cy="1181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3737" y="7915996"/>
            <a:ext cx="2785320" cy="23710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7007"/>
          <a:stretch>
            <a:fillRect/>
          </a:stretch>
        </p:blipFill>
        <p:spPr>
          <a:xfrm>
            <a:off x="15825856" y="8184914"/>
            <a:ext cx="2659408" cy="21020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3734" y="3364548"/>
            <a:ext cx="1632434" cy="747952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10456460" y="2204094"/>
            <a:ext cx="508167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0456460" y="5317377"/>
            <a:ext cx="5081672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3200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</a:t>
            </a:r>
            <a:r>
              <a:rPr lang="en-US" sz="3200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endParaRPr lang="en-US" sz="3200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59" lvl="1" algn="l">
              <a:lnSpc>
                <a:spcPct val="150000"/>
              </a:lnSpc>
            </a:pP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u="none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02259" lvl="1" algn="r">
              <a:lnSpc>
                <a:spcPct val="150000"/>
              </a:lnSpc>
            </a:pPr>
            <a:r>
              <a:rPr lang="en-US" sz="2400" b="1" dirty="0">
                <a:solidFill>
                  <a:srgbClr val="06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 QUỐC TOÀN</a:t>
            </a:r>
            <a:endParaRPr lang="en-US" sz="2400" b="1" u="none" dirty="0">
              <a:solidFill>
                <a:srgbClr val="0659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97" y="5366931"/>
            <a:ext cx="4333875" cy="31908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82635" y="2276686"/>
            <a:ext cx="585783" cy="58578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870677" y="2273255"/>
            <a:ext cx="585783" cy="58578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9870677" y="5400718"/>
            <a:ext cx="585783" cy="58578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09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4" grpId="0" animBg="1"/>
      <p:bldP spid="18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567</Words>
  <Application>Microsoft Office PowerPoint</Application>
  <PresentationFormat>Custom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14</cp:revision>
  <dcterms:created xsi:type="dcterms:W3CDTF">2006-08-16T00:00:00Z</dcterms:created>
  <dcterms:modified xsi:type="dcterms:W3CDTF">2025-12-20T14:01:37Z</dcterms:modified>
  <dc:identifier>DAEsDt4166s</dc:identifier>
</cp:coreProperties>
</file>