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7" r:id="rId1"/>
  </p:sldMasterIdLst>
  <p:notesMasterIdLst>
    <p:notesMasterId r:id="rId23"/>
  </p:notesMasterIdLst>
  <p:sldIdLst>
    <p:sldId id="256" r:id="rId2"/>
    <p:sldId id="257" r:id="rId3"/>
    <p:sldId id="258" r:id="rId4"/>
    <p:sldId id="259" r:id="rId5"/>
    <p:sldId id="263" r:id="rId6"/>
    <p:sldId id="316" r:id="rId7"/>
    <p:sldId id="261" r:id="rId8"/>
    <p:sldId id="317" r:id="rId9"/>
    <p:sldId id="318" r:id="rId10"/>
    <p:sldId id="264" r:id="rId11"/>
    <p:sldId id="267" r:id="rId12"/>
    <p:sldId id="321" r:id="rId13"/>
    <p:sldId id="319" r:id="rId14"/>
    <p:sldId id="320" r:id="rId15"/>
    <p:sldId id="322" r:id="rId16"/>
    <p:sldId id="323" r:id="rId17"/>
    <p:sldId id="324" r:id="rId18"/>
    <p:sldId id="325" r:id="rId19"/>
    <p:sldId id="326" r:id="rId20"/>
    <p:sldId id="327" r:id="rId21"/>
    <p:sldId id="328"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8A3AC9-8C1F-4CA2-8786-50644D90C997}">
  <a:tblStyle styleId="{1B8A3AC9-8C1F-4CA2-8786-50644D90C9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84" d="100"/>
          <a:sy n="84" d="100"/>
        </p:scale>
        <p:origin x="8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5"/>
        <p:cNvGrpSpPr/>
        <p:nvPr/>
      </p:nvGrpSpPr>
      <p:grpSpPr>
        <a:xfrm>
          <a:off x="0" y="0"/>
          <a:ext cx="0" cy="0"/>
          <a:chOff x="0" y="0"/>
          <a:chExt cx="0" cy="0"/>
        </a:xfrm>
      </p:grpSpPr>
      <p:sp>
        <p:nvSpPr>
          <p:cNvPr id="12496" name="Google Shape;12496;g1d53eeeeb3c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7" name="Google Shape;12497;g1d53eeeeb3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5"/>
        <p:cNvGrpSpPr/>
        <p:nvPr/>
      </p:nvGrpSpPr>
      <p:grpSpPr>
        <a:xfrm>
          <a:off x="0" y="0"/>
          <a:ext cx="0" cy="0"/>
          <a:chOff x="0" y="0"/>
          <a:chExt cx="0" cy="0"/>
        </a:xfrm>
      </p:grpSpPr>
      <p:sp>
        <p:nvSpPr>
          <p:cNvPr id="12496" name="Google Shape;12496;g1d53eeeeb3c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7" name="Google Shape;12497;g1d53eeeeb3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32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1"/>
        <p:cNvGrpSpPr/>
        <p:nvPr/>
      </p:nvGrpSpPr>
      <p:grpSpPr>
        <a:xfrm>
          <a:off x="0" y="0"/>
          <a:ext cx="0" cy="0"/>
          <a:chOff x="0" y="0"/>
          <a:chExt cx="0" cy="0"/>
        </a:xfrm>
      </p:grpSpPr>
      <p:sp>
        <p:nvSpPr>
          <p:cNvPr id="12502" name="Google Shape;12502;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3" name="Google Shape;12503;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9"/>
        <p:cNvGrpSpPr/>
        <p:nvPr/>
      </p:nvGrpSpPr>
      <p:grpSpPr>
        <a:xfrm>
          <a:off x="0" y="0"/>
          <a:ext cx="0" cy="0"/>
          <a:chOff x="0" y="0"/>
          <a:chExt cx="0" cy="0"/>
        </a:xfrm>
      </p:grpSpPr>
      <p:sp>
        <p:nvSpPr>
          <p:cNvPr id="12780" name="Google Shape;12780;g181c6faab5c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1" name="Google Shape;12781;g181c6faab5c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5"/>
        <p:cNvGrpSpPr/>
        <p:nvPr/>
      </p:nvGrpSpPr>
      <p:grpSpPr>
        <a:xfrm>
          <a:off x="0" y="0"/>
          <a:ext cx="0" cy="0"/>
          <a:chOff x="0" y="0"/>
          <a:chExt cx="0" cy="0"/>
        </a:xfrm>
      </p:grpSpPr>
      <p:sp>
        <p:nvSpPr>
          <p:cNvPr id="12806" name="Google Shape;12806;g24bf6dc9d8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7" name="Google Shape;12807;g24bf6dc9d8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6"/>
        <p:cNvGrpSpPr/>
        <p:nvPr/>
      </p:nvGrpSpPr>
      <p:grpSpPr>
        <a:xfrm>
          <a:off x="0" y="0"/>
          <a:ext cx="0" cy="0"/>
          <a:chOff x="0" y="0"/>
          <a:chExt cx="0" cy="0"/>
        </a:xfrm>
      </p:grpSpPr>
      <p:sp>
        <p:nvSpPr>
          <p:cNvPr id="12957" name="Google Shape;12957;g24ee3126d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8" name="Google Shape;12958;g24ee3126d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8"/>
        <p:cNvGrpSpPr/>
        <p:nvPr/>
      </p:nvGrpSpPr>
      <p:grpSpPr>
        <a:xfrm>
          <a:off x="0" y="0"/>
          <a:ext cx="0" cy="0"/>
          <a:chOff x="0" y="0"/>
          <a:chExt cx="0" cy="0"/>
        </a:xfrm>
      </p:grpSpPr>
      <p:sp>
        <p:nvSpPr>
          <p:cNvPr id="12899" name="Google Shape;12899;g152a7caf94b_1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0" name="Google Shape;12900;g152a7caf94b_1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6"/>
        <p:cNvGrpSpPr/>
        <p:nvPr/>
      </p:nvGrpSpPr>
      <p:grpSpPr>
        <a:xfrm>
          <a:off x="0" y="0"/>
          <a:ext cx="0" cy="0"/>
          <a:chOff x="0" y="0"/>
          <a:chExt cx="0" cy="0"/>
        </a:xfrm>
      </p:grpSpPr>
      <p:sp>
        <p:nvSpPr>
          <p:cNvPr id="12957" name="Google Shape;12957;g24ee3126d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8" name="Google Shape;12958;g24ee3126d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161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6"/>
        <p:cNvGrpSpPr/>
        <p:nvPr/>
      </p:nvGrpSpPr>
      <p:grpSpPr>
        <a:xfrm>
          <a:off x="0" y="0"/>
          <a:ext cx="0" cy="0"/>
          <a:chOff x="0" y="0"/>
          <a:chExt cx="0" cy="0"/>
        </a:xfrm>
      </p:grpSpPr>
      <p:sp>
        <p:nvSpPr>
          <p:cNvPr id="13027" name="Google Shape;13027;g152a7caf94b_1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8" name="Google Shape;13028;g152a7caf94b_1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9"/>
        <p:cNvGrpSpPr/>
        <p:nvPr/>
      </p:nvGrpSpPr>
      <p:grpSpPr>
        <a:xfrm>
          <a:off x="0" y="0"/>
          <a:ext cx="0" cy="0"/>
          <a:chOff x="0" y="0"/>
          <a:chExt cx="0" cy="0"/>
        </a:xfrm>
      </p:grpSpPr>
      <p:sp>
        <p:nvSpPr>
          <p:cNvPr id="13180" name="Google Shape;13180;g157d03485c9_2_9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1" name="Google Shape;13181;g157d03485c9_2_9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33">
            <a:off x="713225" y="1464715"/>
            <a:ext cx="7750200" cy="16740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000" b="1">
                <a:latin typeface="Manrope"/>
                <a:ea typeface="Manrope"/>
                <a:cs typeface="Manrope"/>
                <a:sym typeface="Manrop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33750" y="3138875"/>
            <a:ext cx="4876500" cy="435300"/>
          </a:xfrm>
          <a:prstGeom prst="rect">
            <a:avLst/>
          </a:prstGeom>
          <a:noFill/>
          <a:ln w="9525" cap="flat" cmpd="sng">
            <a:solidFill>
              <a:srgbClr val="0D0D0D"/>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0" y="0"/>
            <a:ext cx="2968242" cy="1523875"/>
          </a:xfrm>
          <a:custGeom>
            <a:avLst/>
            <a:gdLst/>
            <a:ahLst/>
            <a:cxnLst/>
            <a:rect l="l" t="t" r="r" b="b"/>
            <a:pathLst>
              <a:path w="40431" h="20757" extrusionOk="0">
                <a:moveTo>
                  <a:pt x="1" y="0"/>
                </a:moveTo>
                <a:lnTo>
                  <a:pt x="1" y="20757"/>
                </a:lnTo>
                <a:lnTo>
                  <a:pt x="404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23605" y="69659"/>
            <a:ext cx="1144884" cy="1238086"/>
            <a:chOff x="4075500" y="1818950"/>
            <a:chExt cx="578575" cy="625675"/>
          </a:xfrm>
        </p:grpSpPr>
        <p:sp>
          <p:nvSpPr>
            <p:cNvPr id="13" name="Google Shape;13;p2"/>
            <p:cNvSpPr/>
            <p:nvPr/>
          </p:nvSpPr>
          <p:spPr>
            <a:xfrm>
              <a:off x="4112700" y="1898400"/>
              <a:ext cx="541375" cy="546225"/>
            </a:xfrm>
            <a:custGeom>
              <a:avLst/>
              <a:gdLst/>
              <a:ahLst/>
              <a:cxnLst/>
              <a:rect l="l" t="t" r="r" b="b"/>
              <a:pathLst>
                <a:path w="21655" h="21849" extrusionOk="0">
                  <a:moveTo>
                    <a:pt x="8726" y="0"/>
                  </a:moveTo>
                  <a:lnTo>
                    <a:pt x="1" y="15768"/>
                  </a:lnTo>
                  <a:lnTo>
                    <a:pt x="12930" y="21848"/>
                  </a:lnTo>
                  <a:lnTo>
                    <a:pt x="21655" y="6073"/>
                  </a:lnTo>
                  <a:lnTo>
                    <a:pt x="8726"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075500" y="1818950"/>
              <a:ext cx="255350" cy="473650"/>
            </a:xfrm>
            <a:custGeom>
              <a:avLst/>
              <a:gdLst/>
              <a:ahLst/>
              <a:cxnLst/>
              <a:rect l="l" t="t" r="r" b="b"/>
              <a:pathLst>
                <a:path w="10214" h="18946" extrusionOk="0">
                  <a:moveTo>
                    <a:pt x="9688" y="0"/>
                  </a:moveTo>
                  <a:lnTo>
                    <a:pt x="963" y="15768"/>
                  </a:lnTo>
                  <a:cubicBezTo>
                    <a:pt x="963" y="15768"/>
                    <a:pt x="1" y="17628"/>
                    <a:pt x="1489" y="18946"/>
                  </a:cubicBezTo>
                  <a:lnTo>
                    <a:pt x="10214" y="3178"/>
                  </a:lnTo>
                  <a:lnTo>
                    <a:pt x="9688"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099575" y="1978850"/>
              <a:ext cx="534700" cy="438875"/>
            </a:xfrm>
            <a:custGeom>
              <a:avLst/>
              <a:gdLst/>
              <a:ahLst/>
              <a:cxnLst/>
              <a:rect l="l" t="t" r="r" b="b"/>
              <a:pathLst>
                <a:path w="21388" h="17555" extrusionOk="0">
                  <a:moveTo>
                    <a:pt x="21388" y="0"/>
                  </a:moveTo>
                  <a:lnTo>
                    <a:pt x="849" y="9234"/>
                  </a:lnTo>
                  <a:cubicBezTo>
                    <a:pt x="0" y="10738"/>
                    <a:pt x="849" y="11959"/>
                    <a:pt x="849" y="11959"/>
                  </a:cubicBezTo>
                  <a:lnTo>
                    <a:pt x="13261" y="17555"/>
                  </a:lnTo>
                  <a:lnTo>
                    <a:pt x="21388" y="3170"/>
                  </a:lnTo>
                  <a:lnTo>
                    <a:pt x="21388"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31100" y="2335225"/>
              <a:ext cx="25" cy="82500"/>
            </a:xfrm>
            <a:custGeom>
              <a:avLst/>
              <a:gdLst/>
              <a:ahLst/>
              <a:cxnLst/>
              <a:rect l="l" t="t" r="r" b="b"/>
              <a:pathLst>
                <a:path w="1" h="3300" fill="none" extrusionOk="0">
                  <a:moveTo>
                    <a:pt x="0" y="3300"/>
                  </a:moveTo>
                  <a:lnTo>
                    <a:pt x="0"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099575" y="1818950"/>
              <a:ext cx="541375" cy="546225"/>
            </a:xfrm>
            <a:custGeom>
              <a:avLst/>
              <a:gdLst/>
              <a:ahLst/>
              <a:cxnLst/>
              <a:rect l="l" t="t" r="r" b="b"/>
              <a:pathLst>
                <a:path w="21655" h="21849" extrusionOk="0">
                  <a:moveTo>
                    <a:pt x="8725" y="0"/>
                  </a:moveTo>
                  <a:lnTo>
                    <a:pt x="0" y="15768"/>
                  </a:lnTo>
                  <a:lnTo>
                    <a:pt x="12930" y="21848"/>
                  </a:lnTo>
                  <a:lnTo>
                    <a:pt x="21654" y="6073"/>
                  </a:lnTo>
                  <a:lnTo>
                    <a:pt x="8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190725" y="2159575"/>
              <a:ext cx="221175" cy="114225"/>
            </a:xfrm>
            <a:custGeom>
              <a:avLst/>
              <a:gdLst/>
              <a:ahLst/>
              <a:cxnLst/>
              <a:rect l="l" t="t" r="r" b="b"/>
              <a:pathLst>
                <a:path w="8847" h="4569" extrusionOk="0">
                  <a:moveTo>
                    <a:pt x="316" y="0"/>
                  </a:moveTo>
                  <a:lnTo>
                    <a:pt x="1" y="566"/>
                  </a:lnTo>
                  <a:lnTo>
                    <a:pt x="8532" y="4569"/>
                  </a:lnTo>
                  <a:lnTo>
                    <a:pt x="8847" y="4003"/>
                  </a:lnTo>
                  <a:lnTo>
                    <a:pt x="31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209750" y="2125400"/>
              <a:ext cx="220950" cy="114250"/>
            </a:xfrm>
            <a:custGeom>
              <a:avLst/>
              <a:gdLst/>
              <a:ahLst/>
              <a:cxnLst/>
              <a:rect l="l" t="t" r="r" b="b"/>
              <a:pathLst>
                <a:path w="8838" h="4570" extrusionOk="0">
                  <a:moveTo>
                    <a:pt x="315" y="0"/>
                  </a:moveTo>
                  <a:lnTo>
                    <a:pt x="0" y="567"/>
                  </a:lnTo>
                  <a:lnTo>
                    <a:pt x="8531" y="4569"/>
                  </a:lnTo>
                  <a:lnTo>
                    <a:pt x="8838" y="4003"/>
                  </a:lnTo>
                  <a:lnTo>
                    <a:pt x="315"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297675" y="1897975"/>
              <a:ext cx="258975" cy="182575"/>
            </a:xfrm>
            <a:custGeom>
              <a:avLst/>
              <a:gdLst/>
              <a:ahLst/>
              <a:cxnLst/>
              <a:rect l="l" t="t" r="r" b="b"/>
              <a:pathLst>
                <a:path w="10359" h="7303" fill="none" extrusionOk="0">
                  <a:moveTo>
                    <a:pt x="0" y="3300"/>
                  </a:moveTo>
                  <a:lnTo>
                    <a:pt x="8531" y="7302"/>
                  </a:lnTo>
                  <a:lnTo>
                    <a:pt x="10359" y="4003"/>
                  </a:lnTo>
                  <a:lnTo>
                    <a:pt x="1828" y="1"/>
                  </a:ln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17350" y="2259425"/>
              <a:ext cx="239175" cy="105750"/>
            </a:xfrm>
            <a:custGeom>
              <a:avLst/>
              <a:gdLst/>
              <a:ahLst/>
              <a:cxnLst/>
              <a:rect l="l" t="t" r="r" b="b"/>
              <a:pathLst>
                <a:path w="9567" h="4230" fill="none" extrusionOk="0">
                  <a:moveTo>
                    <a:pt x="1" y="0"/>
                  </a:moveTo>
                  <a:lnTo>
                    <a:pt x="9566" y="422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171125" y="2266900"/>
              <a:ext cx="248475" cy="110000"/>
            </a:xfrm>
            <a:custGeom>
              <a:avLst/>
              <a:gdLst/>
              <a:ahLst/>
              <a:cxnLst/>
              <a:rect l="l" t="t" r="r" b="b"/>
              <a:pathLst>
                <a:path w="9939" h="4400" fill="none" extrusionOk="0">
                  <a:moveTo>
                    <a:pt x="1" y="1"/>
                  </a:moveTo>
                  <a:lnTo>
                    <a:pt x="9938" y="439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83725" y="2051000"/>
              <a:ext cx="33375" cy="61475"/>
            </a:xfrm>
            <a:custGeom>
              <a:avLst/>
              <a:gdLst/>
              <a:ahLst/>
              <a:cxnLst/>
              <a:rect l="l" t="t" r="r" b="b"/>
              <a:pathLst>
                <a:path w="1335" h="2459" fill="none" extrusionOk="0">
                  <a:moveTo>
                    <a:pt x="0" y="2459"/>
                  </a:moveTo>
                  <a:lnTo>
                    <a:pt x="1334"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431100" y="2139550"/>
              <a:ext cx="137875" cy="252900"/>
            </a:xfrm>
            <a:custGeom>
              <a:avLst/>
              <a:gdLst/>
              <a:ahLst/>
              <a:cxnLst/>
              <a:rect l="l" t="t" r="r" b="b"/>
              <a:pathLst>
                <a:path w="5515" h="10116" fill="none" extrusionOk="0">
                  <a:moveTo>
                    <a:pt x="0" y="10116"/>
                  </a:moveTo>
                  <a:lnTo>
                    <a:pt x="5515"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rot="-4161573" flipH="1">
            <a:off x="-14267" y="-122325"/>
            <a:ext cx="1051250" cy="1464917"/>
            <a:chOff x="5228575" y="1905675"/>
            <a:chExt cx="259975" cy="362275"/>
          </a:xfrm>
        </p:grpSpPr>
        <p:sp>
          <p:nvSpPr>
            <p:cNvPr id="26" name="Google Shape;26;p2"/>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rgbClr val="F1BBBB"/>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a:off x="-652104" y="3888431"/>
            <a:ext cx="3212160" cy="1346024"/>
            <a:chOff x="-86696" y="4173822"/>
            <a:chExt cx="2481582" cy="1039963"/>
          </a:xfrm>
        </p:grpSpPr>
        <p:grpSp>
          <p:nvGrpSpPr>
            <p:cNvPr id="33" name="Google Shape;33;p2"/>
            <p:cNvGrpSpPr/>
            <p:nvPr/>
          </p:nvGrpSpPr>
          <p:grpSpPr>
            <a:xfrm flipH="1">
              <a:off x="-86696" y="4410572"/>
              <a:ext cx="1599856" cy="732930"/>
              <a:chOff x="3363750" y="3460725"/>
              <a:chExt cx="488625" cy="223850"/>
            </a:xfrm>
          </p:grpSpPr>
          <p:sp>
            <p:nvSpPr>
              <p:cNvPr id="34" name="Google Shape;34;p2"/>
              <p:cNvSpPr/>
              <p:nvPr/>
            </p:nvSpPr>
            <p:spPr>
              <a:xfrm>
                <a:off x="3363750" y="3460725"/>
                <a:ext cx="488625" cy="223850"/>
              </a:xfrm>
              <a:custGeom>
                <a:avLst/>
                <a:gdLst/>
                <a:ahLst/>
                <a:cxnLst/>
                <a:rect l="l" t="t" r="r" b="b"/>
                <a:pathLst>
                  <a:path w="19545" h="8954" extrusionOk="0">
                    <a:moveTo>
                      <a:pt x="13152" y="1"/>
                    </a:moveTo>
                    <a:cubicBezTo>
                      <a:pt x="11174" y="1"/>
                      <a:pt x="9268" y="1265"/>
                      <a:pt x="8693" y="3900"/>
                    </a:cubicBezTo>
                    <a:cubicBezTo>
                      <a:pt x="8693" y="3900"/>
                      <a:pt x="8264" y="3728"/>
                      <a:pt x="7784" y="3728"/>
                    </a:cubicBezTo>
                    <a:cubicBezTo>
                      <a:pt x="7121" y="3728"/>
                      <a:pt x="6359" y="4056"/>
                      <a:pt x="6485" y="5622"/>
                    </a:cubicBezTo>
                    <a:cubicBezTo>
                      <a:pt x="6485" y="5622"/>
                      <a:pt x="5330" y="4850"/>
                      <a:pt x="3951" y="4850"/>
                    </a:cubicBezTo>
                    <a:cubicBezTo>
                      <a:pt x="2536" y="4850"/>
                      <a:pt x="885" y="5662"/>
                      <a:pt x="0" y="8954"/>
                    </a:cubicBezTo>
                    <a:lnTo>
                      <a:pt x="18121" y="8954"/>
                    </a:lnTo>
                    <a:cubicBezTo>
                      <a:pt x="19544" y="3123"/>
                      <a:pt x="16259" y="1"/>
                      <a:pt x="13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38250" y="3515975"/>
                <a:ext cx="155075" cy="163550"/>
              </a:xfrm>
              <a:custGeom>
                <a:avLst/>
                <a:gdLst/>
                <a:ahLst/>
                <a:cxnLst/>
                <a:rect l="l" t="t" r="r" b="b"/>
                <a:pathLst>
                  <a:path w="6203" h="6542" fill="none" extrusionOk="0">
                    <a:moveTo>
                      <a:pt x="1" y="0"/>
                    </a:moveTo>
                    <a:cubicBezTo>
                      <a:pt x="1820" y="3235"/>
                      <a:pt x="2766" y="6542"/>
                      <a:pt x="2766" y="6542"/>
                    </a:cubicBezTo>
                    <a:cubicBezTo>
                      <a:pt x="2766" y="6542"/>
                      <a:pt x="4012" y="4399"/>
                      <a:pt x="6203" y="2838"/>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707400" y="3511925"/>
                <a:ext cx="26100" cy="167600"/>
              </a:xfrm>
              <a:custGeom>
                <a:avLst/>
                <a:gdLst/>
                <a:ahLst/>
                <a:cxnLst/>
                <a:rect l="l" t="t" r="r" b="b"/>
                <a:pathLst>
                  <a:path w="1044" h="6704" fill="none" extrusionOk="0">
                    <a:moveTo>
                      <a:pt x="0" y="6704"/>
                    </a:moveTo>
                    <a:lnTo>
                      <a:pt x="1043" y="1"/>
                    </a:ln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567300" y="3586925"/>
                <a:ext cx="34000" cy="92600"/>
              </a:xfrm>
              <a:custGeom>
                <a:avLst/>
                <a:gdLst/>
                <a:ahLst/>
                <a:cxnLst/>
                <a:rect l="l" t="t" r="r" b="b"/>
                <a:pathLst>
                  <a:path w="1360" h="3704" fill="none" extrusionOk="0">
                    <a:moveTo>
                      <a:pt x="1" y="0"/>
                    </a:moveTo>
                    <a:cubicBezTo>
                      <a:pt x="1020" y="2087"/>
                      <a:pt x="1359" y="3704"/>
                      <a:pt x="1359" y="3704"/>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590350" y="3591975"/>
                <a:ext cx="17200" cy="50150"/>
              </a:xfrm>
              <a:custGeom>
                <a:avLst/>
                <a:gdLst/>
                <a:ahLst/>
                <a:cxnLst/>
                <a:rect l="l" t="t" r="r" b="b"/>
                <a:pathLst>
                  <a:path w="688" h="2006" fill="none" extrusionOk="0">
                    <a:moveTo>
                      <a:pt x="688" y="1"/>
                    </a:moveTo>
                    <a:cubicBezTo>
                      <a:pt x="672" y="1205"/>
                      <a:pt x="1" y="2006"/>
                      <a:pt x="1" y="2006"/>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flipH="1">
              <a:off x="1048641" y="4173822"/>
              <a:ext cx="1346244" cy="1039963"/>
              <a:chOff x="5664000" y="3555800"/>
              <a:chExt cx="390975" cy="302025"/>
            </a:xfrm>
          </p:grpSpPr>
          <p:sp>
            <p:nvSpPr>
              <p:cNvPr id="40" name="Google Shape;40;p2"/>
              <p:cNvSpPr/>
              <p:nvPr/>
            </p:nvSpPr>
            <p:spPr>
              <a:xfrm>
                <a:off x="5834000" y="3680925"/>
                <a:ext cx="220975" cy="176900"/>
              </a:xfrm>
              <a:custGeom>
                <a:avLst/>
                <a:gdLst/>
                <a:ahLst/>
                <a:cxnLst/>
                <a:rect l="l" t="t" r="r" b="b"/>
                <a:pathLst>
                  <a:path w="8839" h="7076" fill="none" extrusionOk="0">
                    <a:moveTo>
                      <a:pt x="8839" y="7075"/>
                    </a:moveTo>
                    <a:cubicBezTo>
                      <a:pt x="5588" y="4059"/>
                      <a:pt x="2152" y="1504"/>
                      <a:pt x="1" y="0"/>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846750" y="3580550"/>
                <a:ext cx="85025" cy="164675"/>
              </a:xfrm>
              <a:custGeom>
                <a:avLst/>
                <a:gdLst/>
                <a:ahLst/>
                <a:cxnLst/>
                <a:rect l="l" t="t" r="r" b="b"/>
                <a:pathLst>
                  <a:path w="3401" h="6587" extrusionOk="0">
                    <a:moveTo>
                      <a:pt x="1856" y="1"/>
                    </a:moveTo>
                    <a:cubicBezTo>
                      <a:pt x="1818" y="1"/>
                      <a:pt x="1779" y="5"/>
                      <a:pt x="1739" y="13"/>
                    </a:cubicBezTo>
                    <a:cubicBezTo>
                      <a:pt x="0" y="361"/>
                      <a:pt x="809" y="4759"/>
                      <a:pt x="2992" y="6587"/>
                    </a:cubicBezTo>
                    <a:cubicBezTo>
                      <a:pt x="2992" y="6587"/>
                      <a:pt x="3400" y="1"/>
                      <a:pt x="1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757600" y="3703925"/>
                <a:ext cx="163950" cy="52425"/>
              </a:xfrm>
              <a:custGeom>
                <a:avLst/>
                <a:gdLst/>
                <a:ahLst/>
                <a:cxnLst/>
                <a:rect l="l" t="t" r="r" b="b"/>
                <a:pathLst>
                  <a:path w="6558" h="2097" extrusionOk="0">
                    <a:moveTo>
                      <a:pt x="1901" y="0"/>
                    </a:moveTo>
                    <a:cubicBezTo>
                      <a:pt x="741" y="0"/>
                      <a:pt x="0" y="444"/>
                      <a:pt x="113" y="1239"/>
                    </a:cubicBezTo>
                    <a:cubicBezTo>
                      <a:pt x="207" y="1899"/>
                      <a:pt x="1257" y="2097"/>
                      <a:pt x="2483" y="2097"/>
                    </a:cubicBezTo>
                    <a:cubicBezTo>
                      <a:pt x="4322" y="2097"/>
                      <a:pt x="6558" y="1652"/>
                      <a:pt x="6558" y="1652"/>
                    </a:cubicBezTo>
                    <a:cubicBezTo>
                      <a:pt x="4879" y="513"/>
                      <a:pt x="3147" y="0"/>
                      <a:pt x="1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664000" y="3555800"/>
                <a:ext cx="170025" cy="125150"/>
              </a:xfrm>
              <a:custGeom>
                <a:avLst/>
                <a:gdLst/>
                <a:ahLst/>
                <a:cxnLst/>
                <a:rect l="l" t="t" r="r" b="b"/>
                <a:pathLst>
                  <a:path w="6801" h="5006" fill="none" extrusionOk="0">
                    <a:moveTo>
                      <a:pt x="6801" y="5005"/>
                    </a:moveTo>
                    <a:cubicBezTo>
                      <a:pt x="5208" y="2143"/>
                      <a:pt x="1399" y="0"/>
                      <a:pt x="825" y="1456"/>
                    </a:cubicBezTo>
                    <a:cubicBezTo>
                      <a:pt x="0" y="3534"/>
                      <a:pt x="6801" y="5005"/>
                      <a:pt x="6801" y="5005"/>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936100" y="3650600"/>
                <a:ext cx="87150" cy="167600"/>
              </a:xfrm>
              <a:custGeom>
                <a:avLst/>
                <a:gdLst/>
                <a:ahLst/>
                <a:cxnLst/>
                <a:rect l="l" t="t" r="r" b="b"/>
                <a:pathLst>
                  <a:path w="3486" h="6704" fill="none" extrusionOk="0">
                    <a:moveTo>
                      <a:pt x="2984" y="6704"/>
                    </a:moveTo>
                    <a:cubicBezTo>
                      <a:pt x="3485" y="3372"/>
                      <a:pt x="2846" y="0"/>
                      <a:pt x="1666" y="534"/>
                    </a:cubicBezTo>
                    <a:cubicBezTo>
                      <a:pt x="0" y="1278"/>
                      <a:pt x="2984" y="6704"/>
                      <a:pt x="2984" y="6704"/>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867550" y="3797950"/>
                <a:ext cx="147400" cy="45625"/>
              </a:xfrm>
              <a:custGeom>
                <a:avLst/>
                <a:gdLst/>
                <a:ahLst/>
                <a:cxnLst/>
                <a:rect l="l" t="t" r="r" b="b"/>
                <a:pathLst>
                  <a:path w="5896" h="1825" extrusionOk="0">
                    <a:moveTo>
                      <a:pt x="5726" y="810"/>
                    </a:moveTo>
                    <a:cubicBezTo>
                      <a:pt x="5691" y="830"/>
                      <a:pt x="5656" y="850"/>
                      <a:pt x="5622" y="869"/>
                    </a:cubicBezTo>
                    <a:lnTo>
                      <a:pt x="5622" y="869"/>
                    </a:lnTo>
                    <a:cubicBezTo>
                      <a:pt x="5796" y="923"/>
                      <a:pt x="5896" y="955"/>
                      <a:pt x="5896" y="955"/>
                    </a:cubicBezTo>
                    <a:lnTo>
                      <a:pt x="5726" y="810"/>
                    </a:lnTo>
                    <a:close/>
                    <a:moveTo>
                      <a:pt x="1276" y="0"/>
                    </a:moveTo>
                    <a:cubicBezTo>
                      <a:pt x="639" y="0"/>
                      <a:pt x="180" y="136"/>
                      <a:pt x="122" y="510"/>
                    </a:cubicBezTo>
                    <a:cubicBezTo>
                      <a:pt x="1" y="1334"/>
                      <a:pt x="908" y="1824"/>
                      <a:pt x="2205" y="1824"/>
                    </a:cubicBezTo>
                    <a:cubicBezTo>
                      <a:pt x="3210" y="1824"/>
                      <a:pt x="4447" y="1530"/>
                      <a:pt x="5622" y="869"/>
                    </a:cubicBezTo>
                    <a:lnTo>
                      <a:pt x="5622" y="869"/>
                    </a:lnTo>
                    <a:cubicBezTo>
                      <a:pt x="4854" y="635"/>
                      <a:pt x="2651" y="0"/>
                      <a:pt x="1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46;p2"/>
          <p:cNvGrpSpPr/>
          <p:nvPr/>
        </p:nvGrpSpPr>
        <p:grpSpPr>
          <a:xfrm>
            <a:off x="91275" y="1970150"/>
            <a:ext cx="545575" cy="638652"/>
            <a:chOff x="7794750" y="721575"/>
            <a:chExt cx="545575" cy="638652"/>
          </a:xfrm>
        </p:grpSpPr>
        <p:sp>
          <p:nvSpPr>
            <p:cNvPr id="47" name="Google Shape;47;p2"/>
            <p:cNvSpPr/>
            <p:nvPr/>
          </p:nvSpPr>
          <p:spPr>
            <a:xfrm>
              <a:off x="8317911" y="849139"/>
              <a:ext cx="22414" cy="22414"/>
            </a:xfrm>
            <a:custGeom>
              <a:avLst/>
              <a:gdLst/>
              <a:ahLst/>
              <a:cxnLst/>
              <a:rect l="l" t="t" r="r" b="b"/>
              <a:pathLst>
                <a:path w="405" h="405" extrusionOk="0">
                  <a:moveTo>
                    <a:pt x="203" y="0"/>
                  </a:moveTo>
                  <a:cubicBezTo>
                    <a:pt x="97" y="0"/>
                    <a:pt x="0" y="89"/>
                    <a:pt x="0" y="203"/>
                  </a:cubicBezTo>
                  <a:cubicBezTo>
                    <a:pt x="0" y="316"/>
                    <a:pt x="97" y="405"/>
                    <a:pt x="203" y="405"/>
                  </a:cubicBezTo>
                  <a:cubicBezTo>
                    <a:pt x="316" y="405"/>
                    <a:pt x="405" y="316"/>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888723" y="1171785"/>
              <a:ext cx="22469" cy="22414"/>
            </a:xfrm>
            <a:custGeom>
              <a:avLst/>
              <a:gdLst/>
              <a:ahLst/>
              <a:cxnLst/>
              <a:rect l="l" t="t" r="r" b="b"/>
              <a:pathLst>
                <a:path w="406" h="405" extrusionOk="0">
                  <a:moveTo>
                    <a:pt x="203" y="0"/>
                  </a:moveTo>
                  <a:cubicBezTo>
                    <a:pt x="90" y="0"/>
                    <a:pt x="1" y="89"/>
                    <a:pt x="1" y="203"/>
                  </a:cubicBezTo>
                  <a:cubicBezTo>
                    <a:pt x="1" y="308"/>
                    <a:pt x="90" y="405"/>
                    <a:pt x="203" y="405"/>
                  </a:cubicBezTo>
                  <a:cubicBezTo>
                    <a:pt x="316" y="405"/>
                    <a:pt x="405" y="308"/>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865922" y="777083"/>
              <a:ext cx="22414" cy="22414"/>
            </a:xfrm>
            <a:custGeom>
              <a:avLst/>
              <a:gdLst/>
              <a:ahLst/>
              <a:cxnLst/>
              <a:rect l="l" t="t" r="r" b="b"/>
              <a:pathLst>
                <a:path w="405" h="405" extrusionOk="0">
                  <a:moveTo>
                    <a:pt x="203" y="1"/>
                  </a:moveTo>
                  <a:cubicBezTo>
                    <a:pt x="89" y="1"/>
                    <a:pt x="1" y="90"/>
                    <a:pt x="1" y="203"/>
                  </a:cubicBezTo>
                  <a:cubicBezTo>
                    <a:pt x="1" y="316"/>
                    <a:pt x="89" y="405"/>
                    <a:pt x="203" y="405"/>
                  </a:cubicBezTo>
                  <a:cubicBezTo>
                    <a:pt x="308" y="405"/>
                    <a:pt x="405" y="316"/>
                    <a:pt x="405" y="203"/>
                  </a:cubicBezTo>
                  <a:cubicBezTo>
                    <a:pt x="405" y="90"/>
                    <a:pt x="308" y="1"/>
                    <a:pt x="20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794750" y="721575"/>
              <a:ext cx="480705" cy="638652"/>
            </a:xfrm>
            <a:custGeom>
              <a:avLst/>
              <a:gdLst/>
              <a:ahLst/>
              <a:cxnLst/>
              <a:rect l="l" t="t" r="r" b="b"/>
              <a:pathLst>
                <a:path w="8686" h="11540" extrusionOk="0">
                  <a:moveTo>
                    <a:pt x="4343" y="1"/>
                  </a:moveTo>
                  <a:cubicBezTo>
                    <a:pt x="4036" y="5022"/>
                    <a:pt x="3785" y="5362"/>
                    <a:pt x="1" y="5774"/>
                  </a:cubicBezTo>
                  <a:cubicBezTo>
                    <a:pt x="3785" y="6187"/>
                    <a:pt x="4036" y="6518"/>
                    <a:pt x="4343" y="11540"/>
                  </a:cubicBezTo>
                  <a:cubicBezTo>
                    <a:pt x="4658" y="6518"/>
                    <a:pt x="4909" y="6187"/>
                    <a:pt x="8685" y="5774"/>
                  </a:cubicBezTo>
                  <a:cubicBezTo>
                    <a:pt x="4909" y="5362"/>
                    <a:pt x="4658" y="5022"/>
                    <a:pt x="434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a:off x="440437" y="3472219"/>
            <a:ext cx="545577" cy="545391"/>
            <a:chOff x="4933825" y="2719300"/>
            <a:chExt cx="73425" cy="73400"/>
          </a:xfrm>
        </p:grpSpPr>
        <p:sp>
          <p:nvSpPr>
            <p:cNvPr id="52" name="Google Shape;52;p2"/>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2"/>
          <p:cNvSpPr/>
          <p:nvPr/>
        </p:nvSpPr>
        <p:spPr>
          <a:xfrm>
            <a:off x="5999475" y="3529736"/>
            <a:ext cx="3144521" cy="1613753"/>
          </a:xfrm>
          <a:custGeom>
            <a:avLst/>
            <a:gdLst/>
            <a:ahLst/>
            <a:cxnLst/>
            <a:rect l="l" t="t" r="r" b="b"/>
            <a:pathLst>
              <a:path w="40431" h="20749" extrusionOk="0">
                <a:moveTo>
                  <a:pt x="40430" y="0"/>
                </a:moveTo>
                <a:lnTo>
                  <a:pt x="1" y="20749"/>
                </a:lnTo>
                <a:lnTo>
                  <a:pt x="40430" y="20749"/>
                </a:lnTo>
                <a:lnTo>
                  <a:pt x="404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2"/>
          <p:cNvGrpSpPr/>
          <p:nvPr/>
        </p:nvGrpSpPr>
        <p:grpSpPr>
          <a:xfrm rot="-5731747" flipH="1">
            <a:off x="7516547" y="3938586"/>
            <a:ext cx="1167279" cy="1009883"/>
            <a:chOff x="5116375" y="2517575"/>
            <a:chExt cx="590700" cy="511050"/>
          </a:xfrm>
        </p:grpSpPr>
        <p:sp>
          <p:nvSpPr>
            <p:cNvPr id="63" name="Google Shape;63;p2"/>
            <p:cNvSpPr/>
            <p:nvPr/>
          </p:nvSpPr>
          <p:spPr>
            <a:xfrm>
              <a:off x="5116375" y="2540400"/>
              <a:ext cx="528850" cy="488225"/>
            </a:xfrm>
            <a:custGeom>
              <a:avLst/>
              <a:gdLst/>
              <a:ahLst/>
              <a:cxnLst/>
              <a:rect l="l" t="t" r="r" b="b"/>
              <a:pathLst>
                <a:path w="21154" h="19529" extrusionOk="0">
                  <a:moveTo>
                    <a:pt x="5717" y="1"/>
                  </a:moveTo>
                  <a:lnTo>
                    <a:pt x="1" y="12437"/>
                  </a:lnTo>
                  <a:lnTo>
                    <a:pt x="15437" y="19528"/>
                  </a:lnTo>
                  <a:lnTo>
                    <a:pt x="21153" y="7100"/>
                  </a:lnTo>
                  <a:lnTo>
                    <a:pt x="5717" y="1"/>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259300" y="2517575"/>
              <a:ext cx="447775" cy="200350"/>
            </a:xfrm>
            <a:custGeom>
              <a:avLst/>
              <a:gdLst/>
              <a:ahLst/>
              <a:cxnLst/>
              <a:rect l="l" t="t" r="r" b="b"/>
              <a:pathLst>
                <a:path w="17911" h="8014" extrusionOk="0">
                  <a:moveTo>
                    <a:pt x="2475" y="0"/>
                  </a:moveTo>
                  <a:lnTo>
                    <a:pt x="0" y="914"/>
                  </a:lnTo>
                  <a:lnTo>
                    <a:pt x="15436" y="8013"/>
                  </a:lnTo>
                  <a:lnTo>
                    <a:pt x="17911" y="7091"/>
                  </a:lnTo>
                  <a:lnTo>
                    <a:pt x="2475"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137000" y="2535150"/>
              <a:ext cx="420075" cy="474475"/>
            </a:xfrm>
            <a:custGeom>
              <a:avLst/>
              <a:gdLst/>
              <a:ahLst/>
              <a:cxnLst/>
              <a:rect l="l" t="t" r="r" b="b"/>
              <a:pathLst>
                <a:path w="16803" h="18979" extrusionOk="0">
                  <a:moveTo>
                    <a:pt x="7350" y="1"/>
                  </a:moveTo>
                  <a:lnTo>
                    <a:pt x="5159" y="688"/>
                  </a:lnTo>
                  <a:lnTo>
                    <a:pt x="0" y="12388"/>
                  </a:lnTo>
                  <a:lnTo>
                    <a:pt x="14135" y="18978"/>
                  </a:lnTo>
                  <a:lnTo>
                    <a:pt x="16803" y="18250"/>
                  </a:lnTo>
                  <a:lnTo>
                    <a:pt x="7350" y="1"/>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137000" y="2820175"/>
              <a:ext cx="74625" cy="24700"/>
            </a:xfrm>
            <a:custGeom>
              <a:avLst/>
              <a:gdLst/>
              <a:ahLst/>
              <a:cxnLst/>
              <a:rect l="l" t="t" r="r" b="b"/>
              <a:pathLst>
                <a:path w="2985" h="988" fill="none" extrusionOk="0">
                  <a:moveTo>
                    <a:pt x="0" y="987"/>
                  </a:moveTo>
                  <a:lnTo>
                    <a:pt x="2984"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155200" y="2602475"/>
              <a:ext cx="104725" cy="236325"/>
            </a:xfrm>
            <a:custGeom>
              <a:avLst/>
              <a:gdLst/>
              <a:ahLst/>
              <a:cxnLst/>
              <a:rect l="l" t="t" r="r" b="b"/>
              <a:pathLst>
                <a:path w="4189" h="9453" fill="none" extrusionOk="0">
                  <a:moveTo>
                    <a:pt x="0" y="9453"/>
                  </a:moveTo>
                  <a:lnTo>
                    <a:pt x="4189" y="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305375" y="2903675"/>
              <a:ext cx="170650" cy="81275"/>
            </a:xfrm>
            <a:custGeom>
              <a:avLst/>
              <a:gdLst/>
              <a:ahLst/>
              <a:cxnLst/>
              <a:rect l="l" t="t" r="r" b="b"/>
              <a:pathLst>
                <a:path w="6826" h="3251" fill="none" extrusionOk="0">
                  <a:moveTo>
                    <a:pt x="1" y="0"/>
                  </a:moveTo>
                  <a:lnTo>
                    <a:pt x="6826" y="325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202300" y="2854350"/>
              <a:ext cx="83700" cy="40050"/>
            </a:xfrm>
            <a:custGeom>
              <a:avLst/>
              <a:gdLst/>
              <a:ahLst/>
              <a:cxnLst/>
              <a:rect l="l" t="t" r="r" b="b"/>
              <a:pathLst>
                <a:path w="3348" h="1602" fill="none" extrusionOk="0">
                  <a:moveTo>
                    <a:pt x="0" y="0"/>
                  </a:moveTo>
                  <a:lnTo>
                    <a:pt x="3348" y="160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178225" y="2517575"/>
              <a:ext cx="528850" cy="488200"/>
            </a:xfrm>
            <a:custGeom>
              <a:avLst/>
              <a:gdLst/>
              <a:ahLst/>
              <a:cxnLst/>
              <a:rect l="l" t="t" r="r" b="b"/>
              <a:pathLst>
                <a:path w="21154" h="19528" extrusionOk="0">
                  <a:moveTo>
                    <a:pt x="5718" y="0"/>
                  </a:moveTo>
                  <a:lnTo>
                    <a:pt x="1" y="12428"/>
                  </a:lnTo>
                  <a:lnTo>
                    <a:pt x="15437" y="19527"/>
                  </a:lnTo>
                  <a:lnTo>
                    <a:pt x="21154" y="7091"/>
                  </a:lnTo>
                  <a:lnTo>
                    <a:pt x="57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258700" y="2598025"/>
              <a:ext cx="168200" cy="235525"/>
            </a:xfrm>
            <a:custGeom>
              <a:avLst/>
              <a:gdLst/>
              <a:ahLst/>
              <a:cxnLst/>
              <a:rect l="l" t="t" r="r" b="b"/>
              <a:pathLst>
                <a:path w="6728" h="9421" fill="none" extrusionOk="0">
                  <a:moveTo>
                    <a:pt x="0" y="8021"/>
                  </a:moveTo>
                  <a:lnTo>
                    <a:pt x="3040" y="9420"/>
                  </a:lnTo>
                  <a:lnTo>
                    <a:pt x="6728" y="1391"/>
                  </a:lnTo>
                  <a:lnTo>
                    <a:pt x="3695" y="0"/>
                  </a:ln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rot="10800000">
            <a:off x="8253265" y="3888423"/>
            <a:ext cx="965937" cy="1346033"/>
            <a:chOff x="5228575" y="1905675"/>
            <a:chExt cx="259975" cy="362275"/>
          </a:xfrm>
        </p:grpSpPr>
        <p:sp>
          <p:nvSpPr>
            <p:cNvPr id="73" name="Google Shape;73;p2"/>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rgbClr val="F21038"/>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rgbClr val="F21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rgbClr val="F21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rgbClr val="F21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rgbClr val="F21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rgbClr val="F210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2"/>
          <p:cNvGrpSpPr/>
          <p:nvPr/>
        </p:nvGrpSpPr>
        <p:grpSpPr>
          <a:xfrm>
            <a:off x="3969323" y="4258979"/>
            <a:ext cx="1943188" cy="1943213"/>
            <a:chOff x="2866850" y="2832300"/>
            <a:chExt cx="833700" cy="833675"/>
          </a:xfrm>
        </p:grpSpPr>
        <p:sp>
          <p:nvSpPr>
            <p:cNvPr id="80" name="Google Shape;80;p2"/>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
          <p:cNvGrpSpPr/>
          <p:nvPr/>
        </p:nvGrpSpPr>
        <p:grpSpPr>
          <a:xfrm>
            <a:off x="7480651" y="216117"/>
            <a:ext cx="1346217" cy="536864"/>
            <a:chOff x="5837050" y="1865125"/>
            <a:chExt cx="203175" cy="81025"/>
          </a:xfrm>
        </p:grpSpPr>
        <p:sp>
          <p:nvSpPr>
            <p:cNvPr id="91" name="Google Shape;91;p2"/>
            <p:cNvSpPr/>
            <p:nvPr/>
          </p:nvSpPr>
          <p:spPr>
            <a:xfrm>
              <a:off x="5853975" y="1865125"/>
              <a:ext cx="186250" cy="81025"/>
            </a:xfrm>
            <a:custGeom>
              <a:avLst/>
              <a:gdLst/>
              <a:ahLst/>
              <a:cxnLst/>
              <a:rect l="l" t="t" r="r" b="b"/>
              <a:pathLst>
                <a:path w="7450" h="3241" extrusionOk="0">
                  <a:moveTo>
                    <a:pt x="1867" y="0"/>
                  </a:moveTo>
                  <a:cubicBezTo>
                    <a:pt x="1361" y="0"/>
                    <a:pt x="761" y="370"/>
                    <a:pt x="463" y="1177"/>
                  </a:cubicBezTo>
                  <a:cubicBezTo>
                    <a:pt x="1" y="2417"/>
                    <a:pt x="865" y="2841"/>
                    <a:pt x="1584" y="2841"/>
                  </a:cubicBezTo>
                  <a:cubicBezTo>
                    <a:pt x="1883" y="2841"/>
                    <a:pt x="2156" y="2768"/>
                    <a:pt x="2299" y="2649"/>
                  </a:cubicBezTo>
                  <a:cubicBezTo>
                    <a:pt x="2299" y="2649"/>
                    <a:pt x="2538" y="3139"/>
                    <a:pt x="3103" y="3139"/>
                  </a:cubicBezTo>
                  <a:cubicBezTo>
                    <a:pt x="3323" y="3139"/>
                    <a:pt x="3592" y="3065"/>
                    <a:pt x="3916" y="2859"/>
                  </a:cubicBezTo>
                  <a:cubicBezTo>
                    <a:pt x="3916" y="2859"/>
                    <a:pt x="4448" y="3240"/>
                    <a:pt x="5214" y="3240"/>
                  </a:cubicBezTo>
                  <a:cubicBezTo>
                    <a:pt x="5854" y="3240"/>
                    <a:pt x="6658" y="2974"/>
                    <a:pt x="7449" y="1994"/>
                  </a:cubicBezTo>
                  <a:cubicBezTo>
                    <a:pt x="5558" y="1918"/>
                    <a:pt x="5116" y="955"/>
                    <a:pt x="4478" y="955"/>
                  </a:cubicBezTo>
                  <a:cubicBezTo>
                    <a:pt x="4303" y="955"/>
                    <a:pt x="4114" y="1027"/>
                    <a:pt x="3875" y="1210"/>
                  </a:cubicBezTo>
                  <a:cubicBezTo>
                    <a:pt x="3875" y="1210"/>
                    <a:pt x="3827" y="449"/>
                    <a:pt x="3366" y="449"/>
                  </a:cubicBezTo>
                  <a:cubicBezTo>
                    <a:pt x="3204" y="449"/>
                    <a:pt x="2991" y="543"/>
                    <a:pt x="2711" y="797"/>
                  </a:cubicBezTo>
                  <a:cubicBezTo>
                    <a:pt x="2677" y="281"/>
                    <a:pt x="2308"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837050" y="1878375"/>
              <a:ext cx="168800" cy="47325"/>
            </a:xfrm>
            <a:custGeom>
              <a:avLst/>
              <a:gdLst/>
              <a:ahLst/>
              <a:cxnLst/>
              <a:rect l="l" t="t" r="r" b="b"/>
              <a:pathLst>
                <a:path w="6752" h="1893" fill="none" extrusionOk="0">
                  <a:moveTo>
                    <a:pt x="0" y="1"/>
                  </a:moveTo>
                  <a:cubicBezTo>
                    <a:pt x="2749" y="1860"/>
                    <a:pt x="6752" y="1893"/>
                    <a:pt x="6752" y="1893"/>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2"/>
          <p:cNvGrpSpPr/>
          <p:nvPr/>
        </p:nvGrpSpPr>
        <p:grpSpPr>
          <a:xfrm>
            <a:off x="8463443" y="1640435"/>
            <a:ext cx="545589" cy="921428"/>
            <a:chOff x="8463750" y="1640475"/>
            <a:chExt cx="310948" cy="525150"/>
          </a:xfrm>
        </p:grpSpPr>
        <p:sp>
          <p:nvSpPr>
            <p:cNvPr id="94" name="Google Shape;94;p2"/>
            <p:cNvSpPr/>
            <p:nvPr/>
          </p:nvSpPr>
          <p:spPr>
            <a:xfrm>
              <a:off x="8463750" y="1955637"/>
              <a:ext cx="160594" cy="209987"/>
            </a:xfrm>
            <a:custGeom>
              <a:avLst/>
              <a:gdLst/>
              <a:ahLst/>
              <a:cxnLst/>
              <a:rect l="l" t="t" r="r" b="b"/>
              <a:pathLst>
                <a:path w="1788" h="2338" fill="none" extrusionOk="0">
                  <a:moveTo>
                    <a:pt x="1723" y="1222"/>
                  </a:moveTo>
                  <a:lnTo>
                    <a:pt x="1723" y="1222"/>
                  </a:lnTo>
                  <a:cubicBezTo>
                    <a:pt x="1787" y="1206"/>
                    <a:pt x="1787" y="1125"/>
                    <a:pt x="1723" y="1109"/>
                  </a:cubicBezTo>
                  <a:lnTo>
                    <a:pt x="1723" y="1109"/>
                  </a:lnTo>
                  <a:cubicBezTo>
                    <a:pt x="1343" y="1020"/>
                    <a:pt x="1060" y="704"/>
                    <a:pt x="995" y="324"/>
                  </a:cubicBezTo>
                  <a:lnTo>
                    <a:pt x="947" y="65"/>
                  </a:lnTo>
                  <a:cubicBezTo>
                    <a:pt x="938" y="1"/>
                    <a:pt x="841" y="1"/>
                    <a:pt x="833" y="65"/>
                  </a:cubicBezTo>
                  <a:lnTo>
                    <a:pt x="793" y="324"/>
                  </a:lnTo>
                  <a:cubicBezTo>
                    <a:pt x="728" y="704"/>
                    <a:pt x="437" y="1020"/>
                    <a:pt x="57" y="1109"/>
                  </a:cubicBezTo>
                  <a:cubicBezTo>
                    <a:pt x="0" y="1125"/>
                    <a:pt x="0" y="1206"/>
                    <a:pt x="57" y="1222"/>
                  </a:cubicBezTo>
                  <a:lnTo>
                    <a:pt x="57" y="1222"/>
                  </a:lnTo>
                  <a:cubicBezTo>
                    <a:pt x="437" y="1319"/>
                    <a:pt x="728" y="1626"/>
                    <a:pt x="793" y="2014"/>
                  </a:cubicBezTo>
                  <a:lnTo>
                    <a:pt x="833" y="2273"/>
                  </a:lnTo>
                  <a:cubicBezTo>
                    <a:pt x="841" y="2338"/>
                    <a:pt x="938" y="2338"/>
                    <a:pt x="947" y="2273"/>
                  </a:cubicBezTo>
                  <a:lnTo>
                    <a:pt x="995" y="2014"/>
                  </a:lnTo>
                  <a:cubicBezTo>
                    <a:pt x="1060" y="1626"/>
                    <a:pt x="1343" y="1319"/>
                    <a:pt x="1723" y="1222"/>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8692515" y="1640475"/>
              <a:ext cx="82183" cy="107598"/>
            </a:xfrm>
            <a:custGeom>
              <a:avLst/>
              <a:gdLst/>
              <a:ahLst/>
              <a:cxnLst/>
              <a:rect l="l" t="t" r="r" b="b"/>
              <a:pathLst>
                <a:path w="915" h="1198" fill="none" extrusionOk="0">
                  <a:moveTo>
                    <a:pt x="890" y="631"/>
                  </a:moveTo>
                  <a:lnTo>
                    <a:pt x="890" y="631"/>
                  </a:lnTo>
                  <a:cubicBezTo>
                    <a:pt x="914" y="623"/>
                    <a:pt x="914" y="575"/>
                    <a:pt x="890" y="566"/>
                  </a:cubicBezTo>
                  <a:lnTo>
                    <a:pt x="890" y="566"/>
                  </a:lnTo>
                  <a:cubicBezTo>
                    <a:pt x="696" y="526"/>
                    <a:pt x="542" y="364"/>
                    <a:pt x="510" y="170"/>
                  </a:cubicBezTo>
                  <a:lnTo>
                    <a:pt x="486" y="33"/>
                  </a:lnTo>
                  <a:cubicBezTo>
                    <a:pt x="486" y="0"/>
                    <a:pt x="437" y="0"/>
                    <a:pt x="429" y="33"/>
                  </a:cubicBezTo>
                  <a:lnTo>
                    <a:pt x="405" y="170"/>
                  </a:lnTo>
                  <a:cubicBezTo>
                    <a:pt x="372" y="364"/>
                    <a:pt x="227" y="526"/>
                    <a:pt x="33" y="566"/>
                  </a:cubicBezTo>
                  <a:cubicBezTo>
                    <a:pt x="1" y="575"/>
                    <a:pt x="1" y="623"/>
                    <a:pt x="33" y="631"/>
                  </a:cubicBezTo>
                  <a:lnTo>
                    <a:pt x="33" y="631"/>
                  </a:lnTo>
                  <a:cubicBezTo>
                    <a:pt x="227" y="672"/>
                    <a:pt x="372" y="833"/>
                    <a:pt x="405" y="1027"/>
                  </a:cubicBezTo>
                  <a:lnTo>
                    <a:pt x="429" y="1165"/>
                  </a:lnTo>
                  <a:cubicBezTo>
                    <a:pt x="437" y="1197"/>
                    <a:pt x="486" y="1197"/>
                    <a:pt x="486" y="1165"/>
                  </a:cubicBezTo>
                  <a:lnTo>
                    <a:pt x="510" y="1027"/>
                  </a:lnTo>
                  <a:cubicBezTo>
                    <a:pt x="542" y="833"/>
                    <a:pt x="696" y="672"/>
                    <a:pt x="890" y="631"/>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2"/>
          <p:cNvGrpSpPr/>
          <p:nvPr/>
        </p:nvGrpSpPr>
        <p:grpSpPr>
          <a:xfrm>
            <a:off x="3249719" y="-474742"/>
            <a:ext cx="1503523" cy="1721558"/>
            <a:chOff x="1175275" y="2383950"/>
            <a:chExt cx="380475" cy="435650"/>
          </a:xfrm>
        </p:grpSpPr>
        <p:sp>
          <p:nvSpPr>
            <p:cNvPr id="97" name="Google Shape;97;p2"/>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8">
  <p:cSld name="TITLE_ONLY_7_2">
    <p:spTree>
      <p:nvGrpSpPr>
        <p:cNvPr id="1" name="Shape 7636"/>
        <p:cNvGrpSpPr/>
        <p:nvPr/>
      </p:nvGrpSpPr>
      <p:grpSpPr>
        <a:xfrm>
          <a:off x="0" y="0"/>
          <a:ext cx="0" cy="0"/>
          <a:chOff x="0" y="0"/>
          <a:chExt cx="0" cy="0"/>
        </a:xfrm>
      </p:grpSpPr>
      <p:sp>
        <p:nvSpPr>
          <p:cNvPr id="7637" name="Google Shape;7637;p29"/>
          <p:cNvSpPr txBox="1">
            <a:spLocks noGrp="1"/>
          </p:cNvSpPr>
          <p:nvPr>
            <p:ph type="title"/>
          </p:nvPr>
        </p:nvSpPr>
        <p:spPr>
          <a:xfrm>
            <a:off x="713225" y="539500"/>
            <a:ext cx="77175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638" name="Google Shape;7638;p29"/>
          <p:cNvGrpSpPr/>
          <p:nvPr/>
        </p:nvGrpSpPr>
        <p:grpSpPr>
          <a:xfrm>
            <a:off x="7140265" y="4194879"/>
            <a:ext cx="2070842" cy="948632"/>
            <a:chOff x="3363750" y="3460725"/>
            <a:chExt cx="488625" cy="223850"/>
          </a:xfrm>
        </p:grpSpPr>
        <p:sp>
          <p:nvSpPr>
            <p:cNvPr id="7639" name="Google Shape;7639;p29"/>
            <p:cNvSpPr/>
            <p:nvPr/>
          </p:nvSpPr>
          <p:spPr>
            <a:xfrm>
              <a:off x="3363750" y="3460725"/>
              <a:ext cx="488625" cy="223850"/>
            </a:xfrm>
            <a:custGeom>
              <a:avLst/>
              <a:gdLst/>
              <a:ahLst/>
              <a:cxnLst/>
              <a:rect l="l" t="t" r="r" b="b"/>
              <a:pathLst>
                <a:path w="19545" h="8954" extrusionOk="0">
                  <a:moveTo>
                    <a:pt x="13152" y="1"/>
                  </a:moveTo>
                  <a:cubicBezTo>
                    <a:pt x="11174" y="1"/>
                    <a:pt x="9268" y="1265"/>
                    <a:pt x="8693" y="3900"/>
                  </a:cubicBezTo>
                  <a:cubicBezTo>
                    <a:pt x="8693" y="3900"/>
                    <a:pt x="8264" y="3728"/>
                    <a:pt x="7784" y="3728"/>
                  </a:cubicBezTo>
                  <a:cubicBezTo>
                    <a:pt x="7121" y="3728"/>
                    <a:pt x="6359" y="4056"/>
                    <a:pt x="6485" y="5622"/>
                  </a:cubicBezTo>
                  <a:cubicBezTo>
                    <a:pt x="6485" y="5622"/>
                    <a:pt x="5330" y="4850"/>
                    <a:pt x="3951" y="4850"/>
                  </a:cubicBezTo>
                  <a:cubicBezTo>
                    <a:pt x="2536" y="4850"/>
                    <a:pt x="885" y="5662"/>
                    <a:pt x="0" y="8954"/>
                  </a:cubicBezTo>
                  <a:lnTo>
                    <a:pt x="18121" y="8954"/>
                  </a:lnTo>
                  <a:cubicBezTo>
                    <a:pt x="19544" y="3123"/>
                    <a:pt x="16259" y="1"/>
                    <a:pt x="13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9"/>
            <p:cNvSpPr/>
            <p:nvPr/>
          </p:nvSpPr>
          <p:spPr>
            <a:xfrm>
              <a:off x="3638250" y="3515975"/>
              <a:ext cx="155075" cy="163550"/>
            </a:xfrm>
            <a:custGeom>
              <a:avLst/>
              <a:gdLst/>
              <a:ahLst/>
              <a:cxnLst/>
              <a:rect l="l" t="t" r="r" b="b"/>
              <a:pathLst>
                <a:path w="6203" h="6542" fill="none" extrusionOk="0">
                  <a:moveTo>
                    <a:pt x="1" y="0"/>
                  </a:moveTo>
                  <a:cubicBezTo>
                    <a:pt x="1820" y="3235"/>
                    <a:pt x="2766" y="6542"/>
                    <a:pt x="2766" y="6542"/>
                  </a:cubicBezTo>
                  <a:cubicBezTo>
                    <a:pt x="2766" y="6542"/>
                    <a:pt x="4012" y="4399"/>
                    <a:pt x="6203" y="2838"/>
                  </a:cubicBezTo>
                </a:path>
              </a:pathLst>
            </a:custGeom>
            <a:solidFill>
              <a:schemeClr val="accent3"/>
            </a:solid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9"/>
            <p:cNvSpPr/>
            <p:nvPr/>
          </p:nvSpPr>
          <p:spPr>
            <a:xfrm>
              <a:off x="3707400" y="3511925"/>
              <a:ext cx="26100" cy="167600"/>
            </a:xfrm>
            <a:custGeom>
              <a:avLst/>
              <a:gdLst/>
              <a:ahLst/>
              <a:cxnLst/>
              <a:rect l="l" t="t" r="r" b="b"/>
              <a:pathLst>
                <a:path w="1044" h="6704" fill="none" extrusionOk="0">
                  <a:moveTo>
                    <a:pt x="0" y="6704"/>
                  </a:moveTo>
                  <a:lnTo>
                    <a:pt x="1043" y="1"/>
                  </a:lnTo>
                </a:path>
              </a:pathLst>
            </a:custGeom>
            <a:solidFill>
              <a:schemeClr val="accent3"/>
            </a:solid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9"/>
            <p:cNvSpPr/>
            <p:nvPr/>
          </p:nvSpPr>
          <p:spPr>
            <a:xfrm>
              <a:off x="3567300" y="3586925"/>
              <a:ext cx="34000" cy="92600"/>
            </a:xfrm>
            <a:custGeom>
              <a:avLst/>
              <a:gdLst/>
              <a:ahLst/>
              <a:cxnLst/>
              <a:rect l="l" t="t" r="r" b="b"/>
              <a:pathLst>
                <a:path w="1360" h="3704" fill="none" extrusionOk="0">
                  <a:moveTo>
                    <a:pt x="1" y="0"/>
                  </a:moveTo>
                  <a:cubicBezTo>
                    <a:pt x="1020" y="2087"/>
                    <a:pt x="1359" y="3704"/>
                    <a:pt x="1359" y="3704"/>
                  </a:cubicBezTo>
                </a:path>
              </a:pathLst>
            </a:custGeom>
            <a:solidFill>
              <a:schemeClr val="accent3"/>
            </a:solid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9"/>
            <p:cNvSpPr/>
            <p:nvPr/>
          </p:nvSpPr>
          <p:spPr>
            <a:xfrm>
              <a:off x="3590350" y="3591975"/>
              <a:ext cx="17200" cy="50150"/>
            </a:xfrm>
            <a:custGeom>
              <a:avLst/>
              <a:gdLst/>
              <a:ahLst/>
              <a:cxnLst/>
              <a:rect l="l" t="t" r="r" b="b"/>
              <a:pathLst>
                <a:path w="688" h="2006" fill="none" extrusionOk="0">
                  <a:moveTo>
                    <a:pt x="688" y="1"/>
                  </a:moveTo>
                  <a:cubicBezTo>
                    <a:pt x="672" y="1205"/>
                    <a:pt x="1" y="2006"/>
                    <a:pt x="1" y="2006"/>
                  </a:cubicBezTo>
                </a:path>
              </a:pathLst>
            </a:custGeom>
            <a:solidFill>
              <a:schemeClr val="accent3"/>
            </a:solid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4" name="Google Shape;7644;p29"/>
          <p:cNvGrpSpPr/>
          <p:nvPr/>
        </p:nvGrpSpPr>
        <p:grpSpPr>
          <a:xfrm flipH="1">
            <a:off x="3795137" y="3905417"/>
            <a:ext cx="1943188" cy="1943213"/>
            <a:chOff x="2866850" y="2832300"/>
            <a:chExt cx="833700" cy="833675"/>
          </a:xfrm>
        </p:grpSpPr>
        <p:sp>
          <p:nvSpPr>
            <p:cNvPr id="7645" name="Google Shape;7645;p29"/>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9"/>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9"/>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9"/>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9"/>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9"/>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9"/>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9"/>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9"/>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9"/>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5" name="Google Shape;7655;p29"/>
          <p:cNvSpPr/>
          <p:nvPr/>
        </p:nvSpPr>
        <p:spPr>
          <a:xfrm rot="10800000">
            <a:off x="-9" y="3724147"/>
            <a:ext cx="2304683" cy="1464828"/>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6" name="Google Shape;7656;p29"/>
          <p:cNvGrpSpPr/>
          <p:nvPr/>
        </p:nvGrpSpPr>
        <p:grpSpPr>
          <a:xfrm>
            <a:off x="232221" y="157059"/>
            <a:ext cx="608787" cy="522599"/>
            <a:chOff x="2368675" y="3878375"/>
            <a:chExt cx="353350" cy="303325"/>
          </a:xfrm>
        </p:grpSpPr>
        <p:sp>
          <p:nvSpPr>
            <p:cNvPr id="7657" name="Google Shape;7657;p29"/>
            <p:cNvSpPr/>
            <p:nvPr/>
          </p:nvSpPr>
          <p:spPr>
            <a:xfrm>
              <a:off x="2454150" y="3878375"/>
              <a:ext cx="267875" cy="280825"/>
            </a:xfrm>
            <a:custGeom>
              <a:avLst/>
              <a:gdLst/>
              <a:ahLst/>
              <a:cxnLst/>
              <a:rect l="l" t="t" r="r" b="b"/>
              <a:pathLst>
                <a:path w="10715" h="11233" extrusionOk="0">
                  <a:moveTo>
                    <a:pt x="7556" y="0"/>
                  </a:moveTo>
                  <a:cubicBezTo>
                    <a:pt x="6364" y="4541"/>
                    <a:pt x="0" y="4190"/>
                    <a:pt x="0" y="10922"/>
                  </a:cubicBezTo>
                  <a:cubicBezTo>
                    <a:pt x="308" y="11133"/>
                    <a:pt x="705" y="11232"/>
                    <a:pt x="1159" y="11232"/>
                  </a:cubicBezTo>
                  <a:cubicBezTo>
                    <a:pt x="4450" y="11232"/>
                    <a:pt x="10715" y="6009"/>
                    <a:pt x="75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9"/>
            <p:cNvSpPr/>
            <p:nvPr/>
          </p:nvSpPr>
          <p:spPr>
            <a:xfrm>
              <a:off x="2368675" y="3935350"/>
              <a:ext cx="274825" cy="246350"/>
            </a:xfrm>
            <a:custGeom>
              <a:avLst/>
              <a:gdLst/>
              <a:ahLst/>
              <a:cxnLst/>
              <a:rect l="l" t="t" r="r" b="b"/>
              <a:pathLst>
                <a:path w="10993" h="9854" fill="none" extrusionOk="0">
                  <a:moveTo>
                    <a:pt x="10993" y="0"/>
                  </a:moveTo>
                  <a:cubicBezTo>
                    <a:pt x="5523" y="9853"/>
                    <a:pt x="0" y="9695"/>
                    <a:pt x="0" y="9695"/>
                  </a:cubicBez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9" name="Google Shape;7659;p29"/>
          <p:cNvGrpSpPr/>
          <p:nvPr/>
        </p:nvGrpSpPr>
        <p:grpSpPr>
          <a:xfrm flipH="1">
            <a:off x="-911294" y="613858"/>
            <a:ext cx="1503523" cy="1721558"/>
            <a:chOff x="1175275" y="2383950"/>
            <a:chExt cx="380475" cy="435650"/>
          </a:xfrm>
        </p:grpSpPr>
        <p:sp>
          <p:nvSpPr>
            <p:cNvPr id="7660" name="Google Shape;7660;p29"/>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9"/>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9"/>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9"/>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9"/>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9"/>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9"/>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9"/>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9"/>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9"/>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9"/>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9"/>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9"/>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9"/>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9"/>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9"/>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9"/>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9"/>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9"/>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9"/>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9"/>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9"/>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9"/>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9"/>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9"/>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9"/>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9"/>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9"/>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9"/>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9"/>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9"/>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9"/>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9"/>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9"/>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9"/>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9"/>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9"/>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9"/>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9"/>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9"/>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9"/>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9"/>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9"/>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9"/>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9"/>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9"/>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9"/>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9"/>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9"/>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9"/>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9"/>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9"/>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9"/>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9"/>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9"/>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9"/>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9"/>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9"/>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9"/>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9"/>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9"/>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9"/>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9"/>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9"/>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9"/>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9"/>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9"/>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9"/>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9"/>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9"/>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9"/>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9"/>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9"/>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9"/>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9"/>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9"/>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9"/>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9"/>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9"/>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9"/>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9"/>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9"/>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9"/>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9"/>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9"/>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9"/>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9"/>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9"/>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9"/>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9"/>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9"/>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9"/>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9"/>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9"/>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9"/>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9"/>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9"/>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9"/>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9"/>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9"/>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9"/>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9"/>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9"/>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9"/>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9"/>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9"/>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9"/>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9"/>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9"/>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9"/>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9"/>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9"/>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9"/>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9"/>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9"/>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9"/>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9"/>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9"/>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9"/>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9"/>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9"/>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9"/>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9"/>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9"/>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9"/>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9"/>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9"/>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9"/>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9"/>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9"/>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9"/>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9"/>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9"/>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9"/>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9"/>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9"/>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9"/>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9"/>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9"/>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9"/>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9"/>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9"/>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9"/>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9"/>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9"/>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9"/>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9"/>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9"/>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9"/>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9"/>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9"/>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9"/>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9"/>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9"/>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9"/>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9"/>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9"/>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9"/>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9"/>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9"/>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9"/>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9"/>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9"/>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9"/>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9"/>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9"/>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9"/>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9"/>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9"/>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9"/>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9"/>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9"/>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9"/>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9"/>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9"/>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9"/>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9"/>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9"/>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9"/>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9"/>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9"/>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9"/>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9"/>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9"/>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9"/>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9"/>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9"/>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9"/>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9"/>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9"/>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9"/>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9"/>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9"/>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9"/>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9"/>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9"/>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9"/>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9"/>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9"/>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9"/>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9"/>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9"/>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9"/>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9"/>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9"/>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9"/>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9"/>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9"/>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9"/>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9"/>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9"/>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9"/>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9"/>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9"/>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9"/>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9"/>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9"/>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9"/>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9"/>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9"/>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9"/>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9"/>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9"/>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9"/>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9"/>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9"/>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9"/>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9"/>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9"/>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9"/>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9"/>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9"/>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9"/>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9"/>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9"/>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9"/>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9"/>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9"/>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9"/>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9"/>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9"/>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9"/>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9"/>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9"/>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9"/>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9"/>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9"/>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9"/>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9"/>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9"/>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9"/>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9"/>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9"/>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9"/>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9"/>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5">
  <p:cSld name="TITLE_ONLY_8">
    <p:spTree>
      <p:nvGrpSpPr>
        <p:cNvPr id="1" name="Shape 8898"/>
        <p:cNvGrpSpPr/>
        <p:nvPr/>
      </p:nvGrpSpPr>
      <p:grpSpPr>
        <a:xfrm>
          <a:off x="0" y="0"/>
          <a:ext cx="0" cy="0"/>
          <a:chOff x="0" y="0"/>
          <a:chExt cx="0" cy="0"/>
        </a:xfrm>
      </p:grpSpPr>
      <p:sp>
        <p:nvSpPr>
          <p:cNvPr id="8899" name="Google Shape;8899;p34"/>
          <p:cNvSpPr txBox="1">
            <a:spLocks noGrp="1"/>
          </p:cNvSpPr>
          <p:nvPr>
            <p:ph type="title"/>
          </p:nvPr>
        </p:nvSpPr>
        <p:spPr>
          <a:xfrm>
            <a:off x="713225" y="551725"/>
            <a:ext cx="6365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00" name="Google Shape;8900;p34"/>
          <p:cNvSpPr txBox="1">
            <a:spLocks noGrp="1"/>
          </p:cNvSpPr>
          <p:nvPr>
            <p:ph type="body" idx="1"/>
          </p:nvPr>
        </p:nvSpPr>
        <p:spPr>
          <a:xfrm>
            <a:off x="719250" y="1254600"/>
            <a:ext cx="6365100" cy="24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
        <p:nvSpPr>
          <p:cNvPr id="8901" name="Google Shape;8901;p34"/>
          <p:cNvSpPr/>
          <p:nvPr/>
        </p:nvSpPr>
        <p:spPr>
          <a:xfrm>
            <a:off x="-1470475" y="3598625"/>
            <a:ext cx="1897024" cy="1766852"/>
          </a:xfrm>
          <a:custGeom>
            <a:avLst/>
            <a:gdLst/>
            <a:ahLst/>
            <a:cxnLst/>
            <a:rect l="l" t="t" r="r" b="b"/>
            <a:pathLst>
              <a:path w="57260" h="57277" extrusionOk="0">
                <a:moveTo>
                  <a:pt x="0" y="1"/>
                </a:moveTo>
                <a:lnTo>
                  <a:pt x="0" y="57277"/>
                </a:lnTo>
                <a:lnTo>
                  <a:pt x="57259" y="57277"/>
                </a:lnTo>
                <a:lnTo>
                  <a:pt x="0" y="1"/>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2" name="Google Shape;8902;p34"/>
          <p:cNvGrpSpPr/>
          <p:nvPr/>
        </p:nvGrpSpPr>
        <p:grpSpPr>
          <a:xfrm>
            <a:off x="-927331" y="3147683"/>
            <a:ext cx="1503523" cy="1721558"/>
            <a:chOff x="1175275" y="2383950"/>
            <a:chExt cx="380475" cy="435650"/>
          </a:xfrm>
        </p:grpSpPr>
        <p:sp>
          <p:nvSpPr>
            <p:cNvPr id="8903" name="Google Shape;8903;p34"/>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34"/>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34"/>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34"/>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34"/>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34"/>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34"/>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34"/>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34"/>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34"/>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34"/>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34"/>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34"/>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34"/>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34"/>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34"/>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34"/>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34"/>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34"/>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34"/>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34"/>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34"/>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34"/>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34"/>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34"/>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34"/>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34"/>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34"/>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34"/>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34"/>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34"/>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34"/>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34"/>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34"/>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34"/>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34"/>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34"/>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34"/>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34"/>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34"/>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34"/>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34"/>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34"/>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34"/>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34"/>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34"/>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34"/>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34"/>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34"/>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34"/>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34"/>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34"/>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34"/>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34"/>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34"/>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34"/>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34"/>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34"/>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34"/>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34"/>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34"/>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34"/>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34"/>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34"/>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34"/>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34"/>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34"/>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34"/>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34"/>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34"/>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34"/>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34"/>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34"/>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34"/>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34"/>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34"/>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34"/>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34"/>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34"/>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34"/>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34"/>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34"/>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34"/>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34"/>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34"/>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34"/>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34"/>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34"/>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34"/>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34"/>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34"/>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34"/>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34"/>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34"/>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34"/>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34"/>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34"/>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34"/>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34"/>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34"/>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34"/>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34"/>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34"/>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34"/>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34"/>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34"/>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34"/>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34"/>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34"/>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34"/>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34"/>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34"/>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34"/>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34"/>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34"/>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34"/>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34"/>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34"/>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34"/>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34"/>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34"/>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34"/>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34"/>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34"/>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34"/>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34"/>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34"/>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34"/>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34"/>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34"/>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34"/>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34"/>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34"/>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34"/>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34"/>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34"/>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34"/>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34"/>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34"/>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34"/>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34"/>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34"/>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34"/>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34"/>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34"/>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34"/>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34"/>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34"/>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34"/>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34"/>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34"/>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34"/>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34"/>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34"/>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34"/>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34"/>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34"/>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34"/>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34"/>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34"/>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34"/>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34"/>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34"/>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34"/>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34"/>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34"/>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34"/>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34"/>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34"/>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34"/>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34"/>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34"/>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34"/>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34"/>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34"/>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34"/>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34"/>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34"/>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34"/>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34"/>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34"/>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34"/>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34"/>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34"/>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34"/>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34"/>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34"/>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34"/>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34"/>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34"/>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34"/>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34"/>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34"/>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34"/>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34"/>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34"/>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34"/>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34"/>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34"/>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34"/>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34"/>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34"/>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34"/>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34"/>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34"/>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34"/>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34"/>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34"/>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34"/>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34"/>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34"/>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34"/>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34"/>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34"/>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34"/>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34"/>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34"/>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34"/>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34"/>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34"/>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34"/>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34"/>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34"/>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34"/>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34"/>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34"/>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34"/>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34"/>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34"/>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34"/>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34"/>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34"/>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34"/>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34"/>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34"/>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34"/>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34"/>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34"/>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34"/>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34"/>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34"/>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34"/>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34"/>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34"/>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34"/>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34"/>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34"/>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34"/>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34"/>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34"/>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34"/>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34"/>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34"/>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34"/>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34"/>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8" name="Google Shape;9158;p34"/>
          <p:cNvGrpSpPr/>
          <p:nvPr/>
        </p:nvGrpSpPr>
        <p:grpSpPr>
          <a:xfrm>
            <a:off x="146306" y="3953418"/>
            <a:ext cx="1133836" cy="1057256"/>
            <a:chOff x="1521900" y="453550"/>
            <a:chExt cx="983550" cy="917200"/>
          </a:xfrm>
        </p:grpSpPr>
        <p:sp>
          <p:nvSpPr>
            <p:cNvPr id="9159" name="Google Shape;9159;p34"/>
            <p:cNvSpPr/>
            <p:nvPr/>
          </p:nvSpPr>
          <p:spPr>
            <a:xfrm>
              <a:off x="1630150" y="453550"/>
              <a:ext cx="875300" cy="917200"/>
            </a:xfrm>
            <a:custGeom>
              <a:avLst/>
              <a:gdLst/>
              <a:ahLst/>
              <a:cxnLst/>
              <a:rect l="l" t="t" r="r" b="b"/>
              <a:pathLst>
                <a:path w="35012" h="36688" extrusionOk="0">
                  <a:moveTo>
                    <a:pt x="14113" y="0"/>
                  </a:moveTo>
                  <a:lnTo>
                    <a:pt x="0" y="26561"/>
                  </a:lnTo>
                  <a:lnTo>
                    <a:pt x="18444" y="36361"/>
                  </a:lnTo>
                  <a:cubicBezTo>
                    <a:pt x="18865" y="36582"/>
                    <a:pt x="19315" y="36687"/>
                    <a:pt x="19759" y="36687"/>
                  </a:cubicBezTo>
                  <a:cubicBezTo>
                    <a:pt x="20756" y="36687"/>
                    <a:pt x="21716" y="36156"/>
                    <a:pt x="22213" y="35222"/>
                  </a:cubicBezTo>
                  <a:lnTo>
                    <a:pt x="35011" y="11116"/>
                  </a:lnTo>
                  <a:lnTo>
                    <a:pt x="14113"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34"/>
            <p:cNvSpPr/>
            <p:nvPr/>
          </p:nvSpPr>
          <p:spPr>
            <a:xfrm>
              <a:off x="1521900" y="896675"/>
              <a:ext cx="590825" cy="465925"/>
            </a:xfrm>
            <a:custGeom>
              <a:avLst/>
              <a:gdLst/>
              <a:ahLst/>
              <a:cxnLst/>
              <a:rect l="l" t="t" r="r" b="b"/>
              <a:pathLst>
                <a:path w="23633" h="18637" extrusionOk="0">
                  <a:moveTo>
                    <a:pt x="2735" y="0"/>
                  </a:moveTo>
                  <a:lnTo>
                    <a:pt x="736" y="3769"/>
                  </a:lnTo>
                  <a:cubicBezTo>
                    <a:pt x="0" y="5119"/>
                    <a:pt x="526" y="6802"/>
                    <a:pt x="1876" y="7521"/>
                  </a:cubicBezTo>
                  <a:lnTo>
                    <a:pt x="22769" y="18624"/>
                  </a:lnTo>
                  <a:lnTo>
                    <a:pt x="22769" y="18624"/>
                  </a:lnTo>
                  <a:cubicBezTo>
                    <a:pt x="21418" y="17899"/>
                    <a:pt x="20919" y="16227"/>
                    <a:pt x="21634" y="14884"/>
                  </a:cubicBezTo>
                  <a:lnTo>
                    <a:pt x="23633" y="11115"/>
                  </a:lnTo>
                  <a:lnTo>
                    <a:pt x="2735" y="0"/>
                  </a:lnTo>
                  <a:close/>
                  <a:moveTo>
                    <a:pt x="22769" y="18624"/>
                  </a:moveTo>
                  <a:cubicBezTo>
                    <a:pt x="22776" y="18628"/>
                    <a:pt x="22784" y="18632"/>
                    <a:pt x="22791" y="18636"/>
                  </a:cubicBezTo>
                  <a:lnTo>
                    <a:pt x="22769" y="18624"/>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34"/>
            <p:cNvSpPr/>
            <p:nvPr/>
          </p:nvSpPr>
          <p:spPr>
            <a:xfrm>
              <a:off x="2013225" y="564425"/>
              <a:ext cx="383525" cy="204275"/>
            </a:xfrm>
            <a:custGeom>
              <a:avLst/>
              <a:gdLst/>
              <a:ahLst/>
              <a:cxnLst/>
              <a:rect l="l" t="t" r="r" b="b"/>
              <a:pathLst>
                <a:path w="15341" h="8171" fill="none" extrusionOk="0">
                  <a:moveTo>
                    <a:pt x="0" y="1"/>
                  </a:moveTo>
                  <a:lnTo>
                    <a:pt x="15340" y="817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34"/>
            <p:cNvSpPr/>
            <p:nvPr/>
          </p:nvSpPr>
          <p:spPr>
            <a:xfrm>
              <a:off x="1951425" y="680575"/>
              <a:ext cx="383525" cy="204275"/>
            </a:xfrm>
            <a:custGeom>
              <a:avLst/>
              <a:gdLst/>
              <a:ahLst/>
              <a:cxnLst/>
              <a:rect l="l" t="t" r="r" b="b"/>
              <a:pathLst>
                <a:path w="15341" h="8171" fill="none" extrusionOk="0">
                  <a:moveTo>
                    <a:pt x="0" y="1"/>
                  </a:moveTo>
                  <a:lnTo>
                    <a:pt x="15340" y="817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34"/>
            <p:cNvSpPr/>
            <p:nvPr/>
          </p:nvSpPr>
          <p:spPr>
            <a:xfrm>
              <a:off x="1932575" y="716075"/>
              <a:ext cx="383525" cy="204275"/>
            </a:xfrm>
            <a:custGeom>
              <a:avLst/>
              <a:gdLst/>
              <a:ahLst/>
              <a:cxnLst/>
              <a:rect l="l" t="t" r="r" b="b"/>
              <a:pathLst>
                <a:path w="15341" h="8171" fill="none" extrusionOk="0">
                  <a:moveTo>
                    <a:pt x="0" y="1"/>
                  </a:moveTo>
                  <a:lnTo>
                    <a:pt x="15341" y="817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34"/>
            <p:cNvSpPr/>
            <p:nvPr/>
          </p:nvSpPr>
          <p:spPr>
            <a:xfrm>
              <a:off x="1913725" y="751600"/>
              <a:ext cx="383525" cy="204250"/>
            </a:xfrm>
            <a:custGeom>
              <a:avLst/>
              <a:gdLst/>
              <a:ahLst/>
              <a:cxnLst/>
              <a:rect l="l" t="t" r="r" b="b"/>
              <a:pathLst>
                <a:path w="15341" h="8170" fill="none" extrusionOk="0">
                  <a:moveTo>
                    <a:pt x="0"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34"/>
            <p:cNvSpPr/>
            <p:nvPr/>
          </p:nvSpPr>
          <p:spPr>
            <a:xfrm>
              <a:off x="1894875" y="787100"/>
              <a:ext cx="383525" cy="204250"/>
            </a:xfrm>
            <a:custGeom>
              <a:avLst/>
              <a:gdLst/>
              <a:ahLst/>
              <a:cxnLst/>
              <a:rect l="l" t="t" r="r" b="b"/>
              <a:pathLst>
                <a:path w="15341" h="8170" fill="none" extrusionOk="0">
                  <a:moveTo>
                    <a:pt x="1"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34"/>
            <p:cNvSpPr/>
            <p:nvPr/>
          </p:nvSpPr>
          <p:spPr>
            <a:xfrm>
              <a:off x="1876025" y="822600"/>
              <a:ext cx="383550" cy="204250"/>
            </a:xfrm>
            <a:custGeom>
              <a:avLst/>
              <a:gdLst/>
              <a:ahLst/>
              <a:cxnLst/>
              <a:rect l="l" t="t" r="r" b="b"/>
              <a:pathLst>
                <a:path w="15342" h="8170" fill="none" extrusionOk="0">
                  <a:moveTo>
                    <a:pt x="1"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34"/>
            <p:cNvSpPr/>
            <p:nvPr/>
          </p:nvSpPr>
          <p:spPr>
            <a:xfrm>
              <a:off x="1857175" y="858100"/>
              <a:ext cx="383550" cy="204250"/>
            </a:xfrm>
            <a:custGeom>
              <a:avLst/>
              <a:gdLst/>
              <a:ahLst/>
              <a:cxnLst/>
              <a:rect l="l" t="t" r="r" b="b"/>
              <a:pathLst>
                <a:path w="15342" h="8170" fill="none" extrusionOk="0">
                  <a:moveTo>
                    <a:pt x="1"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34"/>
            <p:cNvSpPr/>
            <p:nvPr/>
          </p:nvSpPr>
          <p:spPr>
            <a:xfrm>
              <a:off x="2156550" y="1062775"/>
              <a:ext cx="65325" cy="35100"/>
            </a:xfrm>
            <a:custGeom>
              <a:avLst/>
              <a:gdLst/>
              <a:ahLst/>
              <a:cxnLst/>
              <a:rect l="l" t="t" r="r" b="b"/>
              <a:pathLst>
                <a:path w="2613" h="1404" fill="none" extrusionOk="0">
                  <a:moveTo>
                    <a:pt x="0" y="1"/>
                  </a:moveTo>
                  <a:lnTo>
                    <a:pt x="2612" y="1403"/>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34"/>
            <p:cNvSpPr/>
            <p:nvPr/>
          </p:nvSpPr>
          <p:spPr>
            <a:xfrm>
              <a:off x="1838350" y="893600"/>
              <a:ext cx="267375" cy="142025"/>
            </a:xfrm>
            <a:custGeom>
              <a:avLst/>
              <a:gdLst/>
              <a:ahLst/>
              <a:cxnLst/>
              <a:rect l="l" t="t" r="r" b="b"/>
              <a:pathLst>
                <a:path w="10695" h="5681" fill="none" extrusionOk="0">
                  <a:moveTo>
                    <a:pt x="0" y="0"/>
                  </a:moveTo>
                  <a:lnTo>
                    <a:pt x="10694" y="568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0" name="Google Shape;9170;p34"/>
          <p:cNvGrpSpPr/>
          <p:nvPr/>
        </p:nvGrpSpPr>
        <p:grpSpPr>
          <a:xfrm>
            <a:off x="6557709" y="3532203"/>
            <a:ext cx="2368125" cy="2368137"/>
            <a:chOff x="2866850" y="2832300"/>
            <a:chExt cx="833700" cy="833675"/>
          </a:xfrm>
        </p:grpSpPr>
        <p:sp>
          <p:nvSpPr>
            <p:cNvPr id="9171" name="Google Shape;9171;p34"/>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34"/>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34"/>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34"/>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34"/>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34"/>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34"/>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34"/>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34"/>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34"/>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1" name="Google Shape;9181;p34"/>
          <p:cNvGrpSpPr/>
          <p:nvPr/>
        </p:nvGrpSpPr>
        <p:grpSpPr>
          <a:xfrm>
            <a:off x="7181815" y="4241954"/>
            <a:ext cx="2070842" cy="948632"/>
            <a:chOff x="3363750" y="3460725"/>
            <a:chExt cx="488625" cy="223850"/>
          </a:xfrm>
        </p:grpSpPr>
        <p:sp>
          <p:nvSpPr>
            <p:cNvPr id="9182" name="Google Shape;9182;p34"/>
            <p:cNvSpPr/>
            <p:nvPr/>
          </p:nvSpPr>
          <p:spPr>
            <a:xfrm>
              <a:off x="3363750" y="3460725"/>
              <a:ext cx="488625" cy="223850"/>
            </a:xfrm>
            <a:custGeom>
              <a:avLst/>
              <a:gdLst/>
              <a:ahLst/>
              <a:cxnLst/>
              <a:rect l="l" t="t" r="r" b="b"/>
              <a:pathLst>
                <a:path w="19545" h="8954" extrusionOk="0">
                  <a:moveTo>
                    <a:pt x="13152" y="1"/>
                  </a:moveTo>
                  <a:cubicBezTo>
                    <a:pt x="11174" y="1"/>
                    <a:pt x="9268" y="1265"/>
                    <a:pt x="8693" y="3900"/>
                  </a:cubicBezTo>
                  <a:cubicBezTo>
                    <a:pt x="8693" y="3900"/>
                    <a:pt x="8264" y="3728"/>
                    <a:pt x="7784" y="3728"/>
                  </a:cubicBezTo>
                  <a:cubicBezTo>
                    <a:pt x="7121" y="3728"/>
                    <a:pt x="6359" y="4056"/>
                    <a:pt x="6485" y="5622"/>
                  </a:cubicBezTo>
                  <a:cubicBezTo>
                    <a:pt x="6485" y="5622"/>
                    <a:pt x="5330" y="4850"/>
                    <a:pt x="3951" y="4850"/>
                  </a:cubicBezTo>
                  <a:cubicBezTo>
                    <a:pt x="2536" y="4850"/>
                    <a:pt x="885" y="5662"/>
                    <a:pt x="0" y="8954"/>
                  </a:cubicBezTo>
                  <a:lnTo>
                    <a:pt x="18121" y="8954"/>
                  </a:lnTo>
                  <a:cubicBezTo>
                    <a:pt x="19544" y="3123"/>
                    <a:pt x="16259" y="1"/>
                    <a:pt x="13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34"/>
            <p:cNvSpPr/>
            <p:nvPr/>
          </p:nvSpPr>
          <p:spPr>
            <a:xfrm>
              <a:off x="3638250" y="3515975"/>
              <a:ext cx="155075" cy="163550"/>
            </a:xfrm>
            <a:custGeom>
              <a:avLst/>
              <a:gdLst/>
              <a:ahLst/>
              <a:cxnLst/>
              <a:rect l="l" t="t" r="r" b="b"/>
              <a:pathLst>
                <a:path w="6203" h="6542" fill="none" extrusionOk="0">
                  <a:moveTo>
                    <a:pt x="1" y="0"/>
                  </a:moveTo>
                  <a:cubicBezTo>
                    <a:pt x="1820" y="3235"/>
                    <a:pt x="2766" y="6542"/>
                    <a:pt x="2766" y="6542"/>
                  </a:cubicBezTo>
                  <a:cubicBezTo>
                    <a:pt x="2766" y="6542"/>
                    <a:pt x="4012" y="4399"/>
                    <a:pt x="6203" y="2838"/>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34"/>
            <p:cNvSpPr/>
            <p:nvPr/>
          </p:nvSpPr>
          <p:spPr>
            <a:xfrm>
              <a:off x="3707400" y="3511925"/>
              <a:ext cx="26100" cy="167600"/>
            </a:xfrm>
            <a:custGeom>
              <a:avLst/>
              <a:gdLst/>
              <a:ahLst/>
              <a:cxnLst/>
              <a:rect l="l" t="t" r="r" b="b"/>
              <a:pathLst>
                <a:path w="1044" h="6704" fill="none" extrusionOk="0">
                  <a:moveTo>
                    <a:pt x="0" y="6704"/>
                  </a:moveTo>
                  <a:lnTo>
                    <a:pt x="1043" y="1"/>
                  </a:ln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34"/>
            <p:cNvSpPr/>
            <p:nvPr/>
          </p:nvSpPr>
          <p:spPr>
            <a:xfrm>
              <a:off x="3567300" y="3586925"/>
              <a:ext cx="34000" cy="92600"/>
            </a:xfrm>
            <a:custGeom>
              <a:avLst/>
              <a:gdLst/>
              <a:ahLst/>
              <a:cxnLst/>
              <a:rect l="l" t="t" r="r" b="b"/>
              <a:pathLst>
                <a:path w="1360" h="3704" fill="none" extrusionOk="0">
                  <a:moveTo>
                    <a:pt x="1" y="0"/>
                  </a:moveTo>
                  <a:cubicBezTo>
                    <a:pt x="1020" y="2087"/>
                    <a:pt x="1359" y="3704"/>
                    <a:pt x="1359" y="3704"/>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34"/>
            <p:cNvSpPr/>
            <p:nvPr/>
          </p:nvSpPr>
          <p:spPr>
            <a:xfrm>
              <a:off x="3590350" y="3591975"/>
              <a:ext cx="17200" cy="50150"/>
            </a:xfrm>
            <a:custGeom>
              <a:avLst/>
              <a:gdLst/>
              <a:ahLst/>
              <a:cxnLst/>
              <a:rect l="l" t="t" r="r" b="b"/>
              <a:pathLst>
                <a:path w="688" h="2006" fill="none" extrusionOk="0">
                  <a:moveTo>
                    <a:pt x="688" y="1"/>
                  </a:moveTo>
                  <a:cubicBezTo>
                    <a:pt x="672" y="1205"/>
                    <a:pt x="1" y="2006"/>
                    <a:pt x="1" y="2006"/>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87" name="Google Shape;9187;p34"/>
          <p:cNvSpPr/>
          <p:nvPr/>
        </p:nvSpPr>
        <p:spPr>
          <a:xfrm>
            <a:off x="6793650" y="-22750"/>
            <a:ext cx="2350362" cy="2368089"/>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34"/>
          <p:cNvSpPr/>
          <p:nvPr/>
        </p:nvSpPr>
        <p:spPr>
          <a:xfrm>
            <a:off x="146300" y="198150"/>
            <a:ext cx="477750" cy="574175"/>
          </a:xfrm>
          <a:custGeom>
            <a:avLst/>
            <a:gdLst/>
            <a:ahLst/>
            <a:cxnLst/>
            <a:rect l="l" t="t" r="r" b="b"/>
            <a:pathLst>
              <a:path w="19110" h="22967" fill="none" extrusionOk="0">
                <a:moveTo>
                  <a:pt x="9993" y="0"/>
                </a:moveTo>
                <a:lnTo>
                  <a:pt x="8503" y="8503"/>
                </a:lnTo>
                <a:lnTo>
                  <a:pt x="3752" y="5119"/>
                </a:lnTo>
                <a:lnTo>
                  <a:pt x="6838" y="10502"/>
                </a:lnTo>
                <a:lnTo>
                  <a:pt x="0" y="11413"/>
                </a:lnTo>
                <a:lnTo>
                  <a:pt x="6277" y="12991"/>
                </a:lnTo>
                <a:lnTo>
                  <a:pt x="4296" y="18724"/>
                </a:lnTo>
                <a:lnTo>
                  <a:pt x="8731" y="15235"/>
                </a:lnTo>
                <a:lnTo>
                  <a:pt x="10186" y="22967"/>
                </a:lnTo>
                <a:lnTo>
                  <a:pt x="11676" y="14779"/>
                </a:lnTo>
                <a:lnTo>
                  <a:pt x="16042" y="18514"/>
                </a:lnTo>
                <a:lnTo>
                  <a:pt x="14078" y="12641"/>
                </a:lnTo>
                <a:lnTo>
                  <a:pt x="19110" y="11238"/>
                </a:lnTo>
                <a:lnTo>
                  <a:pt x="14096" y="9730"/>
                </a:lnTo>
                <a:lnTo>
                  <a:pt x="16042" y="4646"/>
                </a:lnTo>
                <a:lnTo>
                  <a:pt x="11431" y="8608"/>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3_1_4_2">
    <p:spTree>
      <p:nvGrpSpPr>
        <p:cNvPr id="1" name="Shape 10491"/>
        <p:cNvGrpSpPr/>
        <p:nvPr/>
      </p:nvGrpSpPr>
      <p:grpSpPr>
        <a:xfrm>
          <a:off x="0" y="0"/>
          <a:ext cx="0" cy="0"/>
          <a:chOff x="0" y="0"/>
          <a:chExt cx="0" cy="0"/>
        </a:xfrm>
      </p:grpSpPr>
      <p:grpSp>
        <p:nvGrpSpPr>
          <p:cNvPr id="10492" name="Google Shape;10492;p40"/>
          <p:cNvGrpSpPr/>
          <p:nvPr/>
        </p:nvGrpSpPr>
        <p:grpSpPr>
          <a:xfrm>
            <a:off x="1605884" y="-1060397"/>
            <a:ext cx="2368125" cy="2368137"/>
            <a:chOff x="2866850" y="2832300"/>
            <a:chExt cx="833700" cy="833675"/>
          </a:xfrm>
        </p:grpSpPr>
        <p:sp>
          <p:nvSpPr>
            <p:cNvPr id="10493" name="Google Shape;10493;p40"/>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4" name="Google Shape;10494;p40"/>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5" name="Google Shape;10495;p40"/>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6" name="Google Shape;10496;p40"/>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7" name="Google Shape;10497;p40"/>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8" name="Google Shape;10498;p40"/>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9" name="Google Shape;10499;p40"/>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0" name="Google Shape;10500;p40"/>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1" name="Google Shape;10501;p40"/>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2" name="Google Shape;10502;p40"/>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03" name="Google Shape;10503;p40"/>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04" name="Google Shape;10504;p40"/>
          <p:cNvSpPr txBox="1">
            <a:spLocks noGrp="1"/>
          </p:cNvSpPr>
          <p:nvPr>
            <p:ph type="subTitle" idx="1"/>
          </p:nvPr>
        </p:nvSpPr>
        <p:spPr>
          <a:xfrm>
            <a:off x="848928" y="1694775"/>
            <a:ext cx="3514800" cy="452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200">
                <a:latin typeface="Abril Fatface"/>
                <a:ea typeface="Abril Fatface"/>
                <a:cs typeface="Abril Fatface"/>
                <a:sym typeface="Abril Fatface"/>
              </a:defRPr>
            </a:lvl1pPr>
            <a:lvl2pPr lvl="1" algn="ctr" rtl="0">
              <a:spcBef>
                <a:spcPts val="0"/>
              </a:spcBef>
              <a:spcAft>
                <a:spcPts val="0"/>
              </a:spcAft>
              <a:buNone/>
              <a:defRPr sz="2200">
                <a:latin typeface="Abril Fatface"/>
                <a:ea typeface="Abril Fatface"/>
                <a:cs typeface="Abril Fatface"/>
                <a:sym typeface="Abril Fatface"/>
              </a:defRPr>
            </a:lvl2pPr>
            <a:lvl3pPr lvl="2" algn="ctr" rtl="0">
              <a:spcBef>
                <a:spcPts val="0"/>
              </a:spcBef>
              <a:spcAft>
                <a:spcPts val="0"/>
              </a:spcAft>
              <a:buNone/>
              <a:defRPr sz="2200">
                <a:latin typeface="Abril Fatface"/>
                <a:ea typeface="Abril Fatface"/>
                <a:cs typeface="Abril Fatface"/>
                <a:sym typeface="Abril Fatface"/>
              </a:defRPr>
            </a:lvl3pPr>
            <a:lvl4pPr lvl="3" algn="ctr" rtl="0">
              <a:spcBef>
                <a:spcPts val="0"/>
              </a:spcBef>
              <a:spcAft>
                <a:spcPts val="0"/>
              </a:spcAft>
              <a:buNone/>
              <a:defRPr sz="2200">
                <a:latin typeface="Abril Fatface"/>
                <a:ea typeface="Abril Fatface"/>
                <a:cs typeface="Abril Fatface"/>
                <a:sym typeface="Abril Fatface"/>
              </a:defRPr>
            </a:lvl4pPr>
            <a:lvl5pPr lvl="4" algn="ctr" rtl="0">
              <a:spcBef>
                <a:spcPts val="0"/>
              </a:spcBef>
              <a:spcAft>
                <a:spcPts val="0"/>
              </a:spcAft>
              <a:buNone/>
              <a:defRPr sz="2200">
                <a:latin typeface="Abril Fatface"/>
                <a:ea typeface="Abril Fatface"/>
                <a:cs typeface="Abril Fatface"/>
                <a:sym typeface="Abril Fatface"/>
              </a:defRPr>
            </a:lvl5pPr>
            <a:lvl6pPr lvl="5" algn="ctr" rtl="0">
              <a:spcBef>
                <a:spcPts val="0"/>
              </a:spcBef>
              <a:spcAft>
                <a:spcPts val="0"/>
              </a:spcAft>
              <a:buNone/>
              <a:defRPr sz="2200">
                <a:latin typeface="Abril Fatface"/>
                <a:ea typeface="Abril Fatface"/>
                <a:cs typeface="Abril Fatface"/>
                <a:sym typeface="Abril Fatface"/>
              </a:defRPr>
            </a:lvl6pPr>
            <a:lvl7pPr lvl="6" algn="ctr" rtl="0">
              <a:spcBef>
                <a:spcPts val="0"/>
              </a:spcBef>
              <a:spcAft>
                <a:spcPts val="0"/>
              </a:spcAft>
              <a:buNone/>
              <a:defRPr sz="2200">
                <a:latin typeface="Abril Fatface"/>
                <a:ea typeface="Abril Fatface"/>
                <a:cs typeface="Abril Fatface"/>
                <a:sym typeface="Abril Fatface"/>
              </a:defRPr>
            </a:lvl7pPr>
            <a:lvl8pPr lvl="7" algn="ctr" rtl="0">
              <a:spcBef>
                <a:spcPts val="0"/>
              </a:spcBef>
              <a:spcAft>
                <a:spcPts val="0"/>
              </a:spcAft>
              <a:buNone/>
              <a:defRPr sz="2200">
                <a:latin typeface="Abril Fatface"/>
                <a:ea typeface="Abril Fatface"/>
                <a:cs typeface="Abril Fatface"/>
                <a:sym typeface="Abril Fatface"/>
              </a:defRPr>
            </a:lvl8pPr>
            <a:lvl9pPr lvl="8" algn="ctr" rtl="0">
              <a:spcBef>
                <a:spcPts val="0"/>
              </a:spcBef>
              <a:spcAft>
                <a:spcPts val="0"/>
              </a:spcAft>
              <a:buNone/>
              <a:defRPr sz="2200">
                <a:latin typeface="Abril Fatface"/>
                <a:ea typeface="Abril Fatface"/>
                <a:cs typeface="Abril Fatface"/>
                <a:sym typeface="Abril Fatface"/>
              </a:defRPr>
            </a:lvl9pPr>
          </a:lstStyle>
          <a:p>
            <a:endParaRPr/>
          </a:p>
        </p:txBody>
      </p:sp>
      <p:sp>
        <p:nvSpPr>
          <p:cNvPr id="10505" name="Google Shape;10505;p40"/>
          <p:cNvSpPr txBox="1">
            <a:spLocks noGrp="1"/>
          </p:cNvSpPr>
          <p:nvPr>
            <p:ph type="subTitle" idx="2"/>
          </p:nvPr>
        </p:nvSpPr>
        <p:spPr>
          <a:xfrm>
            <a:off x="848913" y="2080175"/>
            <a:ext cx="35148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506" name="Google Shape;10506;p40"/>
          <p:cNvSpPr txBox="1">
            <a:spLocks noGrp="1"/>
          </p:cNvSpPr>
          <p:nvPr>
            <p:ph type="subTitle" idx="3"/>
          </p:nvPr>
        </p:nvSpPr>
        <p:spPr>
          <a:xfrm>
            <a:off x="848928" y="3179825"/>
            <a:ext cx="3514800" cy="4515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200">
                <a:latin typeface="Abril Fatface"/>
                <a:ea typeface="Abril Fatface"/>
                <a:cs typeface="Abril Fatface"/>
                <a:sym typeface="Abril Fatface"/>
              </a:defRPr>
            </a:lvl1pPr>
            <a:lvl2pPr lvl="1" algn="ctr" rtl="0">
              <a:spcBef>
                <a:spcPts val="0"/>
              </a:spcBef>
              <a:spcAft>
                <a:spcPts val="0"/>
              </a:spcAft>
              <a:buNone/>
              <a:defRPr sz="2200">
                <a:latin typeface="Abril Fatface"/>
                <a:ea typeface="Abril Fatface"/>
                <a:cs typeface="Abril Fatface"/>
                <a:sym typeface="Abril Fatface"/>
              </a:defRPr>
            </a:lvl2pPr>
            <a:lvl3pPr lvl="2" algn="ctr" rtl="0">
              <a:spcBef>
                <a:spcPts val="0"/>
              </a:spcBef>
              <a:spcAft>
                <a:spcPts val="0"/>
              </a:spcAft>
              <a:buNone/>
              <a:defRPr sz="2200">
                <a:latin typeface="Abril Fatface"/>
                <a:ea typeface="Abril Fatface"/>
                <a:cs typeface="Abril Fatface"/>
                <a:sym typeface="Abril Fatface"/>
              </a:defRPr>
            </a:lvl3pPr>
            <a:lvl4pPr lvl="3" algn="ctr" rtl="0">
              <a:spcBef>
                <a:spcPts val="0"/>
              </a:spcBef>
              <a:spcAft>
                <a:spcPts val="0"/>
              </a:spcAft>
              <a:buNone/>
              <a:defRPr sz="2200">
                <a:latin typeface="Abril Fatface"/>
                <a:ea typeface="Abril Fatface"/>
                <a:cs typeface="Abril Fatface"/>
                <a:sym typeface="Abril Fatface"/>
              </a:defRPr>
            </a:lvl4pPr>
            <a:lvl5pPr lvl="4" algn="ctr" rtl="0">
              <a:spcBef>
                <a:spcPts val="0"/>
              </a:spcBef>
              <a:spcAft>
                <a:spcPts val="0"/>
              </a:spcAft>
              <a:buNone/>
              <a:defRPr sz="2200">
                <a:latin typeface="Abril Fatface"/>
                <a:ea typeface="Abril Fatface"/>
                <a:cs typeface="Abril Fatface"/>
                <a:sym typeface="Abril Fatface"/>
              </a:defRPr>
            </a:lvl5pPr>
            <a:lvl6pPr lvl="5" algn="ctr" rtl="0">
              <a:spcBef>
                <a:spcPts val="0"/>
              </a:spcBef>
              <a:spcAft>
                <a:spcPts val="0"/>
              </a:spcAft>
              <a:buNone/>
              <a:defRPr sz="2200">
                <a:latin typeface="Abril Fatface"/>
                <a:ea typeface="Abril Fatface"/>
                <a:cs typeface="Abril Fatface"/>
                <a:sym typeface="Abril Fatface"/>
              </a:defRPr>
            </a:lvl6pPr>
            <a:lvl7pPr lvl="6" algn="ctr" rtl="0">
              <a:spcBef>
                <a:spcPts val="0"/>
              </a:spcBef>
              <a:spcAft>
                <a:spcPts val="0"/>
              </a:spcAft>
              <a:buNone/>
              <a:defRPr sz="2200">
                <a:latin typeface="Abril Fatface"/>
                <a:ea typeface="Abril Fatface"/>
                <a:cs typeface="Abril Fatface"/>
                <a:sym typeface="Abril Fatface"/>
              </a:defRPr>
            </a:lvl7pPr>
            <a:lvl8pPr lvl="7" algn="ctr" rtl="0">
              <a:spcBef>
                <a:spcPts val="0"/>
              </a:spcBef>
              <a:spcAft>
                <a:spcPts val="0"/>
              </a:spcAft>
              <a:buNone/>
              <a:defRPr sz="2200">
                <a:latin typeface="Abril Fatface"/>
                <a:ea typeface="Abril Fatface"/>
                <a:cs typeface="Abril Fatface"/>
                <a:sym typeface="Abril Fatface"/>
              </a:defRPr>
            </a:lvl8pPr>
            <a:lvl9pPr lvl="8" algn="ctr" rtl="0">
              <a:spcBef>
                <a:spcPts val="0"/>
              </a:spcBef>
              <a:spcAft>
                <a:spcPts val="0"/>
              </a:spcAft>
              <a:buNone/>
              <a:defRPr sz="2200">
                <a:latin typeface="Abril Fatface"/>
                <a:ea typeface="Abril Fatface"/>
                <a:cs typeface="Abril Fatface"/>
                <a:sym typeface="Abril Fatface"/>
              </a:defRPr>
            </a:lvl9pPr>
          </a:lstStyle>
          <a:p>
            <a:endParaRPr/>
          </a:p>
        </p:txBody>
      </p:sp>
      <p:sp>
        <p:nvSpPr>
          <p:cNvPr id="10507" name="Google Shape;10507;p40"/>
          <p:cNvSpPr txBox="1">
            <a:spLocks noGrp="1"/>
          </p:cNvSpPr>
          <p:nvPr>
            <p:ph type="subTitle" idx="4"/>
          </p:nvPr>
        </p:nvSpPr>
        <p:spPr>
          <a:xfrm>
            <a:off x="848913" y="3565225"/>
            <a:ext cx="35148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508" name="Google Shape;10508;p40"/>
          <p:cNvSpPr txBox="1">
            <a:spLocks noGrp="1"/>
          </p:cNvSpPr>
          <p:nvPr>
            <p:ph type="subTitle" idx="5"/>
          </p:nvPr>
        </p:nvSpPr>
        <p:spPr>
          <a:xfrm>
            <a:off x="4780549" y="1694775"/>
            <a:ext cx="3514500" cy="4527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200">
                <a:latin typeface="Abril Fatface"/>
                <a:ea typeface="Abril Fatface"/>
                <a:cs typeface="Abril Fatface"/>
                <a:sym typeface="Abril Fatface"/>
              </a:defRPr>
            </a:lvl1pPr>
            <a:lvl2pPr lvl="1" algn="ctr" rtl="0">
              <a:spcBef>
                <a:spcPts val="0"/>
              </a:spcBef>
              <a:spcAft>
                <a:spcPts val="0"/>
              </a:spcAft>
              <a:buNone/>
              <a:defRPr sz="2200">
                <a:latin typeface="Abril Fatface"/>
                <a:ea typeface="Abril Fatface"/>
                <a:cs typeface="Abril Fatface"/>
                <a:sym typeface="Abril Fatface"/>
              </a:defRPr>
            </a:lvl2pPr>
            <a:lvl3pPr lvl="2" algn="ctr" rtl="0">
              <a:spcBef>
                <a:spcPts val="0"/>
              </a:spcBef>
              <a:spcAft>
                <a:spcPts val="0"/>
              </a:spcAft>
              <a:buNone/>
              <a:defRPr sz="2200">
                <a:latin typeface="Abril Fatface"/>
                <a:ea typeface="Abril Fatface"/>
                <a:cs typeface="Abril Fatface"/>
                <a:sym typeface="Abril Fatface"/>
              </a:defRPr>
            </a:lvl3pPr>
            <a:lvl4pPr lvl="3" algn="ctr" rtl="0">
              <a:spcBef>
                <a:spcPts val="0"/>
              </a:spcBef>
              <a:spcAft>
                <a:spcPts val="0"/>
              </a:spcAft>
              <a:buNone/>
              <a:defRPr sz="2200">
                <a:latin typeface="Abril Fatface"/>
                <a:ea typeface="Abril Fatface"/>
                <a:cs typeface="Abril Fatface"/>
                <a:sym typeface="Abril Fatface"/>
              </a:defRPr>
            </a:lvl4pPr>
            <a:lvl5pPr lvl="4" algn="ctr" rtl="0">
              <a:spcBef>
                <a:spcPts val="0"/>
              </a:spcBef>
              <a:spcAft>
                <a:spcPts val="0"/>
              </a:spcAft>
              <a:buNone/>
              <a:defRPr sz="2200">
                <a:latin typeface="Abril Fatface"/>
                <a:ea typeface="Abril Fatface"/>
                <a:cs typeface="Abril Fatface"/>
                <a:sym typeface="Abril Fatface"/>
              </a:defRPr>
            </a:lvl5pPr>
            <a:lvl6pPr lvl="5" algn="ctr" rtl="0">
              <a:spcBef>
                <a:spcPts val="0"/>
              </a:spcBef>
              <a:spcAft>
                <a:spcPts val="0"/>
              </a:spcAft>
              <a:buNone/>
              <a:defRPr sz="2200">
                <a:latin typeface="Abril Fatface"/>
                <a:ea typeface="Abril Fatface"/>
                <a:cs typeface="Abril Fatface"/>
                <a:sym typeface="Abril Fatface"/>
              </a:defRPr>
            </a:lvl6pPr>
            <a:lvl7pPr lvl="6" algn="ctr" rtl="0">
              <a:spcBef>
                <a:spcPts val="0"/>
              </a:spcBef>
              <a:spcAft>
                <a:spcPts val="0"/>
              </a:spcAft>
              <a:buNone/>
              <a:defRPr sz="2200">
                <a:latin typeface="Abril Fatface"/>
                <a:ea typeface="Abril Fatface"/>
                <a:cs typeface="Abril Fatface"/>
                <a:sym typeface="Abril Fatface"/>
              </a:defRPr>
            </a:lvl7pPr>
            <a:lvl8pPr lvl="7" algn="ctr" rtl="0">
              <a:spcBef>
                <a:spcPts val="0"/>
              </a:spcBef>
              <a:spcAft>
                <a:spcPts val="0"/>
              </a:spcAft>
              <a:buNone/>
              <a:defRPr sz="2200">
                <a:latin typeface="Abril Fatface"/>
                <a:ea typeface="Abril Fatface"/>
                <a:cs typeface="Abril Fatface"/>
                <a:sym typeface="Abril Fatface"/>
              </a:defRPr>
            </a:lvl8pPr>
            <a:lvl9pPr lvl="8" algn="ctr" rtl="0">
              <a:spcBef>
                <a:spcPts val="0"/>
              </a:spcBef>
              <a:spcAft>
                <a:spcPts val="0"/>
              </a:spcAft>
              <a:buNone/>
              <a:defRPr sz="2200">
                <a:latin typeface="Abril Fatface"/>
                <a:ea typeface="Abril Fatface"/>
                <a:cs typeface="Abril Fatface"/>
                <a:sym typeface="Abril Fatface"/>
              </a:defRPr>
            </a:lvl9pPr>
          </a:lstStyle>
          <a:p>
            <a:endParaRPr/>
          </a:p>
        </p:txBody>
      </p:sp>
      <p:sp>
        <p:nvSpPr>
          <p:cNvPr id="10509" name="Google Shape;10509;p40"/>
          <p:cNvSpPr txBox="1">
            <a:spLocks noGrp="1"/>
          </p:cNvSpPr>
          <p:nvPr>
            <p:ph type="subTitle" idx="6"/>
          </p:nvPr>
        </p:nvSpPr>
        <p:spPr>
          <a:xfrm>
            <a:off x="4780163" y="2080146"/>
            <a:ext cx="35145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10510" name="Google Shape;10510;p40"/>
          <p:cNvSpPr txBox="1">
            <a:spLocks noGrp="1"/>
          </p:cNvSpPr>
          <p:nvPr>
            <p:ph type="subTitle" idx="7"/>
          </p:nvPr>
        </p:nvSpPr>
        <p:spPr>
          <a:xfrm>
            <a:off x="4780178" y="3180897"/>
            <a:ext cx="3514500" cy="4515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200">
                <a:latin typeface="Abril Fatface"/>
                <a:ea typeface="Abril Fatface"/>
                <a:cs typeface="Abril Fatface"/>
                <a:sym typeface="Abril Fatface"/>
              </a:defRPr>
            </a:lvl1pPr>
            <a:lvl2pPr lvl="1" algn="ctr" rtl="0">
              <a:spcBef>
                <a:spcPts val="0"/>
              </a:spcBef>
              <a:spcAft>
                <a:spcPts val="0"/>
              </a:spcAft>
              <a:buNone/>
              <a:defRPr sz="2200">
                <a:latin typeface="Abril Fatface"/>
                <a:ea typeface="Abril Fatface"/>
                <a:cs typeface="Abril Fatface"/>
                <a:sym typeface="Abril Fatface"/>
              </a:defRPr>
            </a:lvl2pPr>
            <a:lvl3pPr lvl="2" algn="ctr" rtl="0">
              <a:spcBef>
                <a:spcPts val="0"/>
              </a:spcBef>
              <a:spcAft>
                <a:spcPts val="0"/>
              </a:spcAft>
              <a:buNone/>
              <a:defRPr sz="2200">
                <a:latin typeface="Abril Fatface"/>
                <a:ea typeface="Abril Fatface"/>
                <a:cs typeface="Abril Fatface"/>
                <a:sym typeface="Abril Fatface"/>
              </a:defRPr>
            </a:lvl3pPr>
            <a:lvl4pPr lvl="3" algn="ctr" rtl="0">
              <a:spcBef>
                <a:spcPts val="0"/>
              </a:spcBef>
              <a:spcAft>
                <a:spcPts val="0"/>
              </a:spcAft>
              <a:buNone/>
              <a:defRPr sz="2200">
                <a:latin typeface="Abril Fatface"/>
                <a:ea typeface="Abril Fatface"/>
                <a:cs typeface="Abril Fatface"/>
                <a:sym typeface="Abril Fatface"/>
              </a:defRPr>
            </a:lvl4pPr>
            <a:lvl5pPr lvl="4" algn="ctr" rtl="0">
              <a:spcBef>
                <a:spcPts val="0"/>
              </a:spcBef>
              <a:spcAft>
                <a:spcPts val="0"/>
              </a:spcAft>
              <a:buNone/>
              <a:defRPr sz="2200">
                <a:latin typeface="Abril Fatface"/>
                <a:ea typeface="Abril Fatface"/>
                <a:cs typeface="Abril Fatface"/>
                <a:sym typeface="Abril Fatface"/>
              </a:defRPr>
            </a:lvl5pPr>
            <a:lvl6pPr lvl="5" algn="ctr" rtl="0">
              <a:spcBef>
                <a:spcPts val="0"/>
              </a:spcBef>
              <a:spcAft>
                <a:spcPts val="0"/>
              </a:spcAft>
              <a:buNone/>
              <a:defRPr sz="2200">
                <a:latin typeface="Abril Fatface"/>
                <a:ea typeface="Abril Fatface"/>
                <a:cs typeface="Abril Fatface"/>
                <a:sym typeface="Abril Fatface"/>
              </a:defRPr>
            </a:lvl6pPr>
            <a:lvl7pPr lvl="6" algn="ctr" rtl="0">
              <a:spcBef>
                <a:spcPts val="0"/>
              </a:spcBef>
              <a:spcAft>
                <a:spcPts val="0"/>
              </a:spcAft>
              <a:buNone/>
              <a:defRPr sz="2200">
                <a:latin typeface="Abril Fatface"/>
                <a:ea typeface="Abril Fatface"/>
                <a:cs typeface="Abril Fatface"/>
                <a:sym typeface="Abril Fatface"/>
              </a:defRPr>
            </a:lvl7pPr>
            <a:lvl8pPr lvl="7" algn="ctr" rtl="0">
              <a:spcBef>
                <a:spcPts val="0"/>
              </a:spcBef>
              <a:spcAft>
                <a:spcPts val="0"/>
              </a:spcAft>
              <a:buNone/>
              <a:defRPr sz="2200">
                <a:latin typeface="Abril Fatface"/>
                <a:ea typeface="Abril Fatface"/>
                <a:cs typeface="Abril Fatface"/>
                <a:sym typeface="Abril Fatface"/>
              </a:defRPr>
            </a:lvl8pPr>
            <a:lvl9pPr lvl="8" algn="ctr" rtl="0">
              <a:spcBef>
                <a:spcPts val="0"/>
              </a:spcBef>
              <a:spcAft>
                <a:spcPts val="0"/>
              </a:spcAft>
              <a:buNone/>
              <a:defRPr sz="2200">
                <a:latin typeface="Abril Fatface"/>
                <a:ea typeface="Abril Fatface"/>
                <a:cs typeface="Abril Fatface"/>
                <a:sym typeface="Abril Fatface"/>
              </a:defRPr>
            </a:lvl9pPr>
          </a:lstStyle>
          <a:p>
            <a:endParaRPr/>
          </a:p>
        </p:txBody>
      </p:sp>
      <p:sp>
        <p:nvSpPr>
          <p:cNvPr id="10511" name="Google Shape;10511;p40"/>
          <p:cNvSpPr txBox="1">
            <a:spLocks noGrp="1"/>
          </p:cNvSpPr>
          <p:nvPr>
            <p:ph type="subTitle" idx="8"/>
          </p:nvPr>
        </p:nvSpPr>
        <p:spPr>
          <a:xfrm>
            <a:off x="4780163" y="3565200"/>
            <a:ext cx="3514500" cy="527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grpSp>
        <p:nvGrpSpPr>
          <p:cNvPr id="10512" name="Google Shape;10512;p40"/>
          <p:cNvGrpSpPr/>
          <p:nvPr/>
        </p:nvGrpSpPr>
        <p:grpSpPr>
          <a:xfrm>
            <a:off x="323605" y="69659"/>
            <a:ext cx="1144884" cy="1238086"/>
            <a:chOff x="4075500" y="1818950"/>
            <a:chExt cx="578575" cy="625675"/>
          </a:xfrm>
        </p:grpSpPr>
        <p:sp>
          <p:nvSpPr>
            <p:cNvPr id="10513" name="Google Shape;10513;p40"/>
            <p:cNvSpPr/>
            <p:nvPr/>
          </p:nvSpPr>
          <p:spPr>
            <a:xfrm>
              <a:off x="4112700" y="1898400"/>
              <a:ext cx="541375" cy="546225"/>
            </a:xfrm>
            <a:custGeom>
              <a:avLst/>
              <a:gdLst/>
              <a:ahLst/>
              <a:cxnLst/>
              <a:rect l="l" t="t" r="r" b="b"/>
              <a:pathLst>
                <a:path w="21655" h="21849" extrusionOk="0">
                  <a:moveTo>
                    <a:pt x="8726" y="0"/>
                  </a:moveTo>
                  <a:lnTo>
                    <a:pt x="1" y="15768"/>
                  </a:lnTo>
                  <a:lnTo>
                    <a:pt x="12930" y="21848"/>
                  </a:lnTo>
                  <a:lnTo>
                    <a:pt x="21655" y="6073"/>
                  </a:lnTo>
                  <a:lnTo>
                    <a:pt x="8726"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4" name="Google Shape;10514;p40"/>
            <p:cNvSpPr/>
            <p:nvPr/>
          </p:nvSpPr>
          <p:spPr>
            <a:xfrm>
              <a:off x="4075500" y="1818950"/>
              <a:ext cx="255350" cy="473650"/>
            </a:xfrm>
            <a:custGeom>
              <a:avLst/>
              <a:gdLst/>
              <a:ahLst/>
              <a:cxnLst/>
              <a:rect l="l" t="t" r="r" b="b"/>
              <a:pathLst>
                <a:path w="10214" h="18946" extrusionOk="0">
                  <a:moveTo>
                    <a:pt x="9688" y="0"/>
                  </a:moveTo>
                  <a:lnTo>
                    <a:pt x="963" y="15768"/>
                  </a:lnTo>
                  <a:cubicBezTo>
                    <a:pt x="963" y="15768"/>
                    <a:pt x="1" y="17628"/>
                    <a:pt x="1489" y="18946"/>
                  </a:cubicBezTo>
                  <a:lnTo>
                    <a:pt x="10214" y="3178"/>
                  </a:lnTo>
                  <a:lnTo>
                    <a:pt x="9688"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5" name="Google Shape;10515;p40"/>
            <p:cNvSpPr/>
            <p:nvPr/>
          </p:nvSpPr>
          <p:spPr>
            <a:xfrm>
              <a:off x="4099575" y="1978850"/>
              <a:ext cx="534700" cy="438875"/>
            </a:xfrm>
            <a:custGeom>
              <a:avLst/>
              <a:gdLst/>
              <a:ahLst/>
              <a:cxnLst/>
              <a:rect l="l" t="t" r="r" b="b"/>
              <a:pathLst>
                <a:path w="21388" h="17555" extrusionOk="0">
                  <a:moveTo>
                    <a:pt x="21388" y="0"/>
                  </a:moveTo>
                  <a:lnTo>
                    <a:pt x="849" y="9234"/>
                  </a:lnTo>
                  <a:cubicBezTo>
                    <a:pt x="0" y="10738"/>
                    <a:pt x="849" y="11959"/>
                    <a:pt x="849" y="11959"/>
                  </a:cubicBezTo>
                  <a:lnTo>
                    <a:pt x="13261" y="17555"/>
                  </a:lnTo>
                  <a:lnTo>
                    <a:pt x="21388" y="3170"/>
                  </a:lnTo>
                  <a:lnTo>
                    <a:pt x="21388"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6" name="Google Shape;10516;p40"/>
            <p:cNvSpPr/>
            <p:nvPr/>
          </p:nvSpPr>
          <p:spPr>
            <a:xfrm>
              <a:off x="4431100" y="2335225"/>
              <a:ext cx="25" cy="82500"/>
            </a:xfrm>
            <a:custGeom>
              <a:avLst/>
              <a:gdLst/>
              <a:ahLst/>
              <a:cxnLst/>
              <a:rect l="l" t="t" r="r" b="b"/>
              <a:pathLst>
                <a:path w="1" h="3300" fill="none" extrusionOk="0">
                  <a:moveTo>
                    <a:pt x="0" y="3300"/>
                  </a:moveTo>
                  <a:lnTo>
                    <a:pt x="0"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7" name="Google Shape;10517;p40"/>
            <p:cNvSpPr/>
            <p:nvPr/>
          </p:nvSpPr>
          <p:spPr>
            <a:xfrm>
              <a:off x="4099575" y="1818950"/>
              <a:ext cx="541375" cy="546225"/>
            </a:xfrm>
            <a:custGeom>
              <a:avLst/>
              <a:gdLst/>
              <a:ahLst/>
              <a:cxnLst/>
              <a:rect l="l" t="t" r="r" b="b"/>
              <a:pathLst>
                <a:path w="21655" h="21849" extrusionOk="0">
                  <a:moveTo>
                    <a:pt x="8725" y="0"/>
                  </a:moveTo>
                  <a:lnTo>
                    <a:pt x="0" y="15768"/>
                  </a:lnTo>
                  <a:lnTo>
                    <a:pt x="12930" y="21848"/>
                  </a:lnTo>
                  <a:lnTo>
                    <a:pt x="21654" y="6073"/>
                  </a:lnTo>
                  <a:lnTo>
                    <a:pt x="87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8" name="Google Shape;10518;p40"/>
            <p:cNvSpPr/>
            <p:nvPr/>
          </p:nvSpPr>
          <p:spPr>
            <a:xfrm>
              <a:off x="4190725" y="2159575"/>
              <a:ext cx="221175" cy="114225"/>
            </a:xfrm>
            <a:custGeom>
              <a:avLst/>
              <a:gdLst/>
              <a:ahLst/>
              <a:cxnLst/>
              <a:rect l="l" t="t" r="r" b="b"/>
              <a:pathLst>
                <a:path w="8847" h="4569" extrusionOk="0">
                  <a:moveTo>
                    <a:pt x="316" y="0"/>
                  </a:moveTo>
                  <a:lnTo>
                    <a:pt x="1" y="566"/>
                  </a:lnTo>
                  <a:lnTo>
                    <a:pt x="8532" y="4569"/>
                  </a:lnTo>
                  <a:lnTo>
                    <a:pt x="8847" y="4003"/>
                  </a:lnTo>
                  <a:lnTo>
                    <a:pt x="31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9" name="Google Shape;10519;p40"/>
            <p:cNvSpPr/>
            <p:nvPr/>
          </p:nvSpPr>
          <p:spPr>
            <a:xfrm>
              <a:off x="4209750" y="2125400"/>
              <a:ext cx="220950" cy="114250"/>
            </a:xfrm>
            <a:custGeom>
              <a:avLst/>
              <a:gdLst/>
              <a:ahLst/>
              <a:cxnLst/>
              <a:rect l="l" t="t" r="r" b="b"/>
              <a:pathLst>
                <a:path w="8838" h="4570" extrusionOk="0">
                  <a:moveTo>
                    <a:pt x="315" y="0"/>
                  </a:moveTo>
                  <a:lnTo>
                    <a:pt x="0" y="567"/>
                  </a:lnTo>
                  <a:lnTo>
                    <a:pt x="8531" y="4569"/>
                  </a:lnTo>
                  <a:lnTo>
                    <a:pt x="8838" y="4003"/>
                  </a:lnTo>
                  <a:lnTo>
                    <a:pt x="315"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0" name="Google Shape;10520;p40"/>
            <p:cNvSpPr/>
            <p:nvPr/>
          </p:nvSpPr>
          <p:spPr>
            <a:xfrm>
              <a:off x="4297675" y="1897975"/>
              <a:ext cx="258975" cy="182575"/>
            </a:xfrm>
            <a:custGeom>
              <a:avLst/>
              <a:gdLst/>
              <a:ahLst/>
              <a:cxnLst/>
              <a:rect l="l" t="t" r="r" b="b"/>
              <a:pathLst>
                <a:path w="10359" h="7303" fill="none" extrusionOk="0">
                  <a:moveTo>
                    <a:pt x="0" y="3300"/>
                  </a:moveTo>
                  <a:lnTo>
                    <a:pt x="8531" y="7302"/>
                  </a:lnTo>
                  <a:lnTo>
                    <a:pt x="10359" y="4003"/>
                  </a:lnTo>
                  <a:lnTo>
                    <a:pt x="1828" y="1"/>
                  </a:ln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1" name="Google Shape;10521;p40"/>
            <p:cNvSpPr/>
            <p:nvPr/>
          </p:nvSpPr>
          <p:spPr>
            <a:xfrm>
              <a:off x="4117350" y="2259425"/>
              <a:ext cx="239175" cy="105750"/>
            </a:xfrm>
            <a:custGeom>
              <a:avLst/>
              <a:gdLst/>
              <a:ahLst/>
              <a:cxnLst/>
              <a:rect l="l" t="t" r="r" b="b"/>
              <a:pathLst>
                <a:path w="9567" h="4230" fill="none" extrusionOk="0">
                  <a:moveTo>
                    <a:pt x="1" y="0"/>
                  </a:moveTo>
                  <a:lnTo>
                    <a:pt x="9566" y="422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2" name="Google Shape;10522;p40"/>
            <p:cNvSpPr/>
            <p:nvPr/>
          </p:nvSpPr>
          <p:spPr>
            <a:xfrm>
              <a:off x="4171125" y="2266900"/>
              <a:ext cx="248475" cy="110000"/>
            </a:xfrm>
            <a:custGeom>
              <a:avLst/>
              <a:gdLst/>
              <a:ahLst/>
              <a:cxnLst/>
              <a:rect l="l" t="t" r="r" b="b"/>
              <a:pathLst>
                <a:path w="9939" h="4400" fill="none" extrusionOk="0">
                  <a:moveTo>
                    <a:pt x="1" y="1"/>
                  </a:moveTo>
                  <a:lnTo>
                    <a:pt x="9938" y="439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3" name="Google Shape;10523;p40"/>
            <p:cNvSpPr/>
            <p:nvPr/>
          </p:nvSpPr>
          <p:spPr>
            <a:xfrm>
              <a:off x="4583725" y="2051000"/>
              <a:ext cx="33375" cy="61475"/>
            </a:xfrm>
            <a:custGeom>
              <a:avLst/>
              <a:gdLst/>
              <a:ahLst/>
              <a:cxnLst/>
              <a:rect l="l" t="t" r="r" b="b"/>
              <a:pathLst>
                <a:path w="1335" h="2459" fill="none" extrusionOk="0">
                  <a:moveTo>
                    <a:pt x="0" y="2459"/>
                  </a:moveTo>
                  <a:lnTo>
                    <a:pt x="1334"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4" name="Google Shape;10524;p40"/>
            <p:cNvSpPr/>
            <p:nvPr/>
          </p:nvSpPr>
          <p:spPr>
            <a:xfrm>
              <a:off x="4431100" y="2139550"/>
              <a:ext cx="137875" cy="252900"/>
            </a:xfrm>
            <a:custGeom>
              <a:avLst/>
              <a:gdLst/>
              <a:ahLst/>
              <a:cxnLst/>
              <a:rect l="l" t="t" r="r" b="b"/>
              <a:pathLst>
                <a:path w="5515" h="10116" fill="none" extrusionOk="0">
                  <a:moveTo>
                    <a:pt x="0" y="10116"/>
                  </a:moveTo>
                  <a:lnTo>
                    <a:pt x="5515"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5" name="Google Shape;10525;p40"/>
          <p:cNvGrpSpPr/>
          <p:nvPr/>
        </p:nvGrpSpPr>
        <p:grpSpPr>
          <a:xfrm rot="-4161573" flipH="1">
            <a:off x="-111742" y="406375"/>
            <a:ext cx="1051250" cy="1464917"/>
            <a:chOff x="5228575" y="1905675"/>
            <a:chExt cx="259975" cy="362275"/>
          </a:xfrm>
        </p:grpSpPr>
        <p:sp>
          <p:nvSpPr>
            <p:cNvPr id="10526" name="Google Shape;10526;p40"/>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7" name="Google Shape;10527;p40"/>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8" name="Google Shape;10528;p40"/>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9" name="Google Shape;10529;p40"/>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0" name="Google Shape;10530;p40"/>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1" name="Google Shape;10531;p40"/>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32" name="Google Shape;10532;p40"/>
          <p:cNvSpPr/>
          <p:nvPr/>
        </p:nvSpPr>
        <p:spPr>
          <a:xfrm flipH="1">
            <a:off x="8085023" y="-24625"/>
            <a:ext cx="1058989" cy="1019947"/>
          </a:xfrm>
          <a:custGeom>
            <a:avLst/>
            <a:gdLst/>
            <a:ahLst/>
            <a:cxnLst/>
            <a:rect l="l" t="t" r="r" b="b"/>
            <a:pathLst>
              <a:path w="40431" h="20757" extrusionOk="0">
                <a:moveTo>
                  <a:pt x="1" y="0"/>
                </a:moveTo>
                <a:lnTo>
                  <a:pt x="1" y="20757"/>
                </a:lnTo>
                <a:lnTo>
                  <a:pt x="404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33" name="Google Shape;10533;p40"/>
          <p:cNvGrpSpPr/>
          <p:nvPr/>
        </p:nvGrpSpPr>
        <p:grpSpPr>
          <a:xfrm>
            <a:off x="8430775" y="1700600"/>
            <a:ext cx="545575" cy="638652"/>
            <a:chOff x="7794750" y="721575"/>
            <a:chExt cx="545575" cy="638652"/>
          </a:xfrm>
        </p:grpSpPr>
        <p:sp>
          <p:nvSpPr>
            <p:cNvPr id="10534" name="Google Shape;10534;p40"/>
            <p:cNvSpPr/>
            <p:nvPr/>
          </p:nvSpPr>
          <p:spPr>
            <a:xfrm>
              <a:off x="8317911" y="849139"/>
              <a:ext cx="22414" cy="22414"/>
            </a:xfrm>
            <a:custGeom>
              <a:avLst/>
              <a:gdLst/>
              <a:ahLst/>
              <a:cxnLst/>
              <a:rect l="l" t="t" r="r" b="b"/>
              <a:pathLst>
                <a:path w="405" h="405" extrusionOk="0">
                  <a:moveTo>
                    <a:pt x="203" y="0"/>
                  </a:moveTo>
                  <a:cubicBezTo>
                    <a:pt x="97" y="0"/>
                    <a:pt x="0" y="89"/>
                    <a:pt x="0" y="203"/>
                  </a:cubicBezTo>
                  <a:cubicBezTo>
                    <a:pt x="0" y="316"/>
                    <a:pt x="97" y="405"/>
                    <a:pt x="203" y="405"/>
                  </a:cubicBezTo>
                  <a:cubicBezTo>
                    <a:pt x="316" y="405"/>
                    <a:pt x="405" y="316"/>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5" name="Google Shape;10535;p40"/>
            <p:cNvSpPr/>
            <p:nvPr/>
          </p:nvSpPr>
          <p:spPr>
            <a:xfrm>
              <a:off x="7888723" y="1171785"/>
              <a:ext cx="22469" cy="22414"/>
            </a:xfrm>
            <a:custGeom>
              <a:avLst/>
              <a:gdLst/>
              <a:ahLst/>
              <a:cxnLst/>
              <a:rect l="l" t="t" r="r" b="b"/>
              <a:pathLst>
                <a:path w="406" h="405" extrusionOk="0">
                  <a:moveTo>
                    <a:pt x="203" y="0"/>
                  </a:moveTo>
                  <a:cubicBezTo>
                    <a:pt x="90" y="0"/>
                    <a:pt x="1" y="89"/>
                    <a:pt x="1" y="203"/>
                  </a:cubicBezTo>
                  <a:cubicBezTo>
                    <a:pt x="1" y="308"/>
                    <a:pt x="90" y="405"/>
                    <a:pt x="203" y="405"/>
                  </a:cubicBezTo>
                  <a:cubicBezTo>
                    <a:pt x="316" y="405"/>
                    <a:pt x="405" y="308"/>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6" name="Google Shape;10536;p40"/>
            <p:cNvSpPr/>
            <p:nvPr/>
          </p:nvSpPr>
          <p:spPr>
            <a:xfrm>
              <a:off x="7865922" y="777083"/>
              <a:ext cx="22414" cy="22414"/>
            </a:xfrm>
            <a:custGeom>
              <a:avLst/>
              <a:gdLst/>
              <a:ahLst/>
              <a:cxnLst/>
              <a:rect l="l" t="t" r="r" b="b"/>
              <a:pathLst>
                <a:path w="405" h="405" extrusionOk="0">
                  <a:moveTo>
                    <a:pt x="203" y="1"/>
                  </a:moveTo>
                  <a:cubicBezTo>
                    <a:pt x="89" y="1"/>
                    <a:pt x="1" y="90"/>
                    <a:pt x="1" y="203"/>
                  </a:cubicBezTo>
                  <a:cubicBezTo>
                    <a:pt x="1" y="316"/>
                    <a:pt x="89" y="405"/>
                    <a:pt x="203" y="405"/>
                  </a:cubicBezTo>
                  <a:cubicBezTo>
                    <a:pt x="308" y="405"/>
                    <a:pt x="405" y="316"/>
                    <a:pt x="405" y="203"/>
                  </a:cubicBezTo>
                  <a:cubicBezTo>
                    <a:pt x="405" y="90"/>
                    <a:pt x="308" y="1"/>
                    <a:pt x="20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7" name="Google Shape;10537;p40"/>
            <p:cNvSpPr/>
            <p:nvPr/>
          </p:nvSpPr>
          <p:spPr>
            <a:xfrm>
              <a:off x="7794750" y="721575"/>
              <a:ext cx="480705" cy="638652"/>
            </a:xfrm>
            <a:custGeom>
              <a:avLst/>
              <a:gdLst/>
              <a:ahLst/>
              <a:cxnLst/>
              <a:rect l="l" t="t" r="r" b="b"/>
              <a:pathLst>
                <a:path w="8686" h="11540" extrusionOk="0">
                  <a:moveTo>
                    <a:pt x="4343" y="1"/>
                  </a:moveTo>
                  <a:cubicBezTo>
                    <a:pt x="4036" y="5022"/>
                    <a:pt x="3785" y="5362"/>
                    <a:pt x="1" y="5774"/>
                  </a:cubicBezTo>
                  <a:cubicBezTo>
                    <a:pt x="3785" y="6187"/>
                    <a:pt x="4036" y="6518"/>
                    <a:pt x="4343" y="11540"/>
                  </a:cubicBezTo>
                  <a:cubicBezTo>
                    <a:pt x="4658" y="6518"/>
                    <a:pt x="4909" y="6187"/>
                    <a:pt x="8685" y="5774"/>
                  </a:cubicBezTo>
                  <a:cubicBezTo>
                    <a:pt x="4909" y="5362"/>
                    <a:pt x="4658" y="5022"/>
                    <a:pt x="434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8" name="Google Shape;10538;p40"/>
          <p:cNvGrpSpPr/>
          <p:nvPr/>
        </p:nvGrpSpPr>
        <p:grpSpPr>
          <a:xfrm rot="-8604072">
            <a:off x="8131546" y="3878389"/>
            <a:ext cx="965932" cy="1346026"/>
            <a:chOff x="5228575" y="1905675"/>
            <a:chExt cx="259975" cy="362275"/>
          </a:xfrm>
        </p:grpSpPr>
        <p:sp>
          <p:nvSpPr>
            <p:cNvPr id="10539" name="Google Shape;10539;p40"/>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0" name="Google Shape;10540;p40"/>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1" name="Google Shape;10541;p40"/>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2" name="Google Shape;10542;p40"/>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3" name="Google Shape;10543;p40"/>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4" name="Google Shape;10544;p40"/>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5" name="Google Shape;10545;p40"/>
          <p:cNvGrpSpPr/>
          <p:nvPr/>
        </p:nvGrpSpPr>
        <p:grpSpPr>
          <a:xfrm>
            <a:off x="3973994" y="4427533"/>
            <a:ext cx="1503523" cy="1721558"/>
            <a:chOff x="1175275" y="2383950"/>
            <a:chExt cx="380475" cy="435650"/>
          </a:xfrm>
        </p:grpSpPr>
        <p:sp>
          <p:nvSpPr>
            <p:cNvPr id="10546" name="Google Shape;10546;p40"/>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40"/>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40"/>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40"/>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40"/>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40"/>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40"/>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40"/>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40"/>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40"/>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40"/>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40"/>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40"/>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40"/>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40"/>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40"/>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2" name="Google Shape;10562;p40"/>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40"/>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40"/>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5" name="Google Shape;10565;p40"/>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6" name="Google Shape;10566;p40"/>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7" name="Google Shape;10567;p40"/>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8" name="Google Shape;10568;p40"/>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9" name="Google Shape;10569;p40"/>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0" name="Google Shape;10570;p40"/>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1" name="Google Shape;10571;p40"/>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2" name="Google Shape;10572;p40"/>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3" name="Google Shape;10573;p40"/>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4" name="Google Shape;10574;p40"/>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5" name="Google Shape;10575;p40"/>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6" name="Google Shape;10576;p40"/>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7" name="Google Shape;10577;p40"/>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8" name="Google Shape;10578;p40"/>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9" name="Google Shape;10579;p40"/>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0" name="Google Shape;10580;p40"/>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1" name="Google Shape;10581;p40"/>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2" name="Google Shape;10582;p40"/>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3" name="Google Shape;10583;p40"/>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4" name="Google Shape;10584;p40"/>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5" name="Google Shape;10585;p40"/>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6" name="Google Shape;10586;p40"/>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7" name="Google Shape;10587;p40"/>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8" name="Google Shape;10588;p40"/>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9" name="Google Shape;10589;p40"/>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0" name="Google Shape;10590;p40"/>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1" name="Google Shape;10591;p40"/>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2" name="Google Shape;10592;p40"/>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3" name="Google Shape;10593;p40"/>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4" name="Google Shape;10594;p40"/>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5" name="Google Shape;10595;p40"/>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6" name="Google Shape;10596;p40"/>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7" name="Google Shape;10597;p40"/>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8" name="Google Shape;10598;p40"/>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9" name="Google Shape;10599;p40"/>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0" name="Google Shape;10600;p40"/>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1" name="Google Shape;10601;p40"/>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2" name="Google Shape;10602;p40"/>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3" name="Google Shape;10603;p40"/>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4" name="Google Shape;10604;p40"/>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5" name="Google Shape;10605;p40"/>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6" name="Google Shape;10606;p40"/>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7" name="Google Shape;10607;p40"/>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8" name="Google Shape;10608;p40"/>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9" name="Google Shape;10609;p40"/>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0" name="Google Shape;10610;p40"/>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1" name="Google Shape;10611;p40"/>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2" name="Google Shape;10612;p40"/>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3" name="Google Shape;10613;p40"/>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4" name="Google Shape;10614;p40"/>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5" name="Google Shape;10615;p40"/>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6" name="Google Shape;10616;p40"/>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7" name="Google Shape;10617;p40"/>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8" name="Google Shape;10618;p40"/>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9" name="Google Shape;10619;p40"/>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0" name="Google Shape;10620;p40"/>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1" name="Google Shape;10621;p40"/>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2" name="Google Shape;10622;p40"/>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3" name="Google Shape;10623;p40"/>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4" name="Google Shape;10624;p40"/>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5" name="Google Shape;10625;p40"/>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6" name="Google Shape;10626;p40"/>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7" name="Google Shape;10627;p40"/>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8" name="Google Shape;10628;p40"/>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9" name="Google Shape;10629;p40"/>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0" name="Google Shape;10630;p40"/>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1" name="Google Shape;10631;p40"/>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2" name="Google Shape;10632;p40"/>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3" name="Google Shape;10633;p40"/>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4" name="Google Shape;10634;p40"/>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5" name="Google Shape;10635;p40"/>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6" name="Google Shape;10636;p40"/>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7" name="Google Shape;10637;p40"/>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8" name="Google Shape;10638;p40"/>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9" name="Google Shape;10639;p40"/>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0" name="Google Shape;10640;p40"/>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1" name="Google Shape;10641;p40"/>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2" name="Google Shape;10642;p40"/>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3" name="Google Shape;10643;p40"/>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4" name="Google Shape;10644;p40"/>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5" name="Google Shape;10645;p40"/>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6" name="Google Shape;10646;p40"/>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7" name="Google Shape;10647;p40"/>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8" name="Google Shape;10648;p40"/>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9" name="Google Shape;10649;p40"/>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0" name="Google Shape;10650;p40"/>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1" name="Google Shape;10651;p40"/>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2" name="Google Shape;10652;p40"/>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3" name="Google Shape;10653;p40"/>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4" name="Google Shape;10654;p40"/>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5" name="Google Shape;10655;p40"/>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6" name="Google Shape;10656;p40"/>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7" name="Google Shape;10657;p40"/>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8" name="Google Shape;10658;p40"/>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9" name="Google Shape;10659;p40"/>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0" name="Google Shape;10660;p40"/>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1" name="Google Shape;10661;p40"/>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2" name="Google Shape;10662;p40"/>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3" name="Google Shape;10663;p40"/>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4" name="Google Shape;10664;p40"/>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5" name="Google Shape;10665;p40"/>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6" name="Google Shape;10666;p40"/>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7" name="Google Shape;10667;p40"/>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8" name="Google Shape;10668;p40"/>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9" name="Google Shape;10669;p40"/>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0" name="Google Shape;10670;p40"/>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1" name="Google Shape;10671;p40"/>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2" name="Google Shape;10672;p40"/>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3" name="Google Shape;10673;p40"/>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4" name="Google Shape;10674;p40"/>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5" name="Google Shape;10675;p40"/>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6" name="Google Shape;10676;p40"/>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7" name="Google Shape;10677;p40"/>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8" name="Google Shape;10678;p40"/>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9" name="Google Shape;10679;p40"/>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0" name="Google Shape;10680;p40"/>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1" name="Google Shape;10681;p40"/>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2" name="Google Shape;10682;p40"/>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3" name="Google Shape;10683;p40"/>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4" name="Google Shape;10684;p40"/>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5" name="Google Shape;10685;p40"/>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6" name="Google Shape;10686;p40"/>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7" name="Google Shape;10687;p40"/>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8" name="Google Shape;10688;p40"/>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9" name="Google Shape;10689;p40"/>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0" name="Google Shape;10690;p40"/>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1" name="Google Shape;10691;p40"/>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2" name="Google Shape;10692;p40"/>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3" name="Google Shape;10693;p40"/>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4" name="Google Shape;10694;p40"/>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5" name="Google Shape;10695;p40"/>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6" name="Google Shape;10696;p40"/>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7" name="Google Shape;10697;p40"/>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8" name="Google Shape;10698;p40"/>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9" name="Google Shape;10699;p40"/>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0" name="Google Shape;10700;p40"/>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1" name="Google Shape;10701;p40"/>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2" name="Google Shape;10702;p40"/>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3" name="Google Shape;10703;p40"/>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4" name="Google Shape;10704;p40"/>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5" name="Google Shape;10705;p40"/>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6" name="Google Shape;10706;p40"/>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7" name="Google Shape;10707;p40"/>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8" name="Google Shape;10708;p40"/>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9" name="Google Shape;10709;p40"/>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0" name="Google Shape;10710;p40"/>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1" name="Google Shape;10711;p40"/>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2" name="Google Shape;10712;p40"/>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3" name="Google Shape;10713;p40"/>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4" name="Google Shape;10714;p40"/>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5" name="Google Shape;10715;p40"/>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6" name="Google Shape;10716;p40"/>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7" name="Google Shape;10717;p40"/>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8" name="Google Shape;10718;p40"/>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9" name="Google Shape;10719;p40"/>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0" name="Google Shape;10720;p40"/>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1" name="Google Shape;10721;p40"/>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2" name="Google Shape;10722;p40"/>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3" name="Google Shape;10723;p40"/>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4" name="Google Shape;10724;p40"/>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5" name="Google Shape;10725;p40"/>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6" name="Google Shape;10726;p40"/>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7" name="Google Shape;10727;p40"/>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8" name="Google Shape;10728;p40"/>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9" name="Google Shape;10729;p40"/>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0" name="Google Shape;10730;p40"/>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1" name="Google Shape;10731;p40"/>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2" name="Google Shape;10732;p40"/>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3" name="Google Shape;10733;p40"/>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4" name="Google Shape;10734;p40"/>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5" name="Google Shape;10735;p40"/>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6" name="Google Shape;10736;p40"/>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7" name="Google Shape;10737;p40"/>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8" name="Google Shape;10738;p40"/>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9" name="Google Shape;10739;p40"/>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0" name="Google Shape;10740;p40"/>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1" name="Google Shape;10741;p40"/>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2" name="Google Shape;10742;p40"/>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3" name="Google Shape;10743;p40"/>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4" name="Google Shape;10744;p40"/>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5" name="Google Shape;10745;p40"/>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6" name="Google Shape;10746;p40"/>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7" name="Google Shape;10747;p40"/>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8" name="Google Shape;10748;p40"/>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9" name="Google Shape;10749;p40"/>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0" name="Google Shape;10750;p40"/>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1" name="Google Shape;10751;p40"/>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2" name="Google Shape;10752;p40"/>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3" name="Google Shape;10753;p40"/>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4" name="Google Shape;10754;p40"/>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5" name="Google Shape;10755;p40"/>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6" name="Google Shape;10756;p40"/>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7" name="Google Shape;10757;p40"/>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8" name="Google Shape;10758;p40"/>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9" name="Google Shape;10759;p40"/>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0" name="Google Shape;10760;p40"/>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1" name="Google Shape;10761;p40"/>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2" name="Google Shape;10762;p40"/>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3" name="Google Shape;10763;p40"/>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4" name="Google Shape;10764;p40"/>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5" name="Google Shape;10765;p40"/>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6" name="Google Shape;10766;p40"/>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7" name="Google Shape;10767;p40"/>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8" name="Google Shape;10768;p40"/>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9" name="Google Shape;10769;p40"/>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0" name="Google Shape;10770;p40"/>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1" name="Google Shape;10771;p40"/>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2" name="Google Shape;10772;p40"/>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p40"/>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p40"/>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5" name="Google Shape;10775;p40"/>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6" name="Google Shape;10776;p40"/>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7" name="Google Shape;10777;p40"/>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8" name="Google Shape;10778;p40"/>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9" name="Google Shape;10779;p40"/>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0" name="Google Shape;10780;p40"/>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1" name="Google Shape;10781;p40"/>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2" name="Google Shape;10782;p40"/>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3" name="Google Shape;10783;p40"/>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4" name="Google Shape;10784;p40"/>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5" name="Google Shape;10785;p40"/>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6" name="Google Shape;10786;p40"/>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7" name="Google Shape;10787;p40"/>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8" name="Google Shape;10788;p40"/>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9" name="Google Shape;10789;p40"/>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0" name="Google Shape;10790;p40"/>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1" name="Google Shape;10791;p40"/>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2" name="Google Shape;10792;p40"/>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3" name="Google Shape;10793;p40"/>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4" name="Google Shape;10794;p40"/>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5" name="Google Shape;10795;p40"/>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6" name="Google Shape;10796;p40"/>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7" name="Google Shape;10797;p40"/>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8" name="Google Shape;10798;p40"/>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9" name="Google Shape;10799;p40"/>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0" name="Google Shape;10800;p40"/>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1" name="Google Shape;10801;p40"/>
          <p:cNvGrpSpPr/>
          <p:nvPr/>
        </p:nvGrpSpPr>
        <p:grpSpPr>
          <a:xfrm>
            <a:off x="4119832" y="4584575"/>
            <a:ext cx="434500" cy="434352"/>
            <a:chOff x="4933825" y="2719300"/>
            <a:chExt cx="73425" cy="73400"/>
          </a:xfrm>
        </p:grpSpPr>
        <p:sp>
          <p:nvSpPr>
            <p:cNvPr id="10802" name="Google Shape;10802;p40"/>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3" name="Google Shape;10803;p40"/>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4" name="Google Shape;10804;p40"/>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5" name="Google Shape;10805;p40"/>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6" name="Google Shape;10806;p40"/>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7" name="Google Shape;10807;p40"/>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8" name="Google Shape;10808;p40"/>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9" name="Google Shape;10809;p40"/>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0" name="Google Shape;10810;p40"/>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1" name="Google Shape;10811;p40"/>
          <p:cNvSpPr/>
          <p:nvPr/>
        </p:nvSpPr>
        <p:spPr>
          <a:xfrm rot="10800000">
            <a:off x="-61" y="3570406"/>
            <a:ext cx="1573113" cy="1618569"/>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12" name="Google Shape;10812;p40"/>
          <p:cNvGrpSpPr/>
          <p:nvPr/>
        </p:nvGrpSpPr>
        <p:grpSpPr>
          <a:xfrm>
            <a:off x="196418" y="2226660"/>
            <a:ext cx="545589" cy="921428"/>
            <a:chOff x="8463750" y="1640475"/>
            <a:chExt cx="310948" cy="525150"/>
          </a:xfrm>
        </p:grpSpPr>
        <p:sp>
          <p:nvSpPr>
            <p:cNvPr id="10813" name="Google Shape;10813;p40"/>
            <p:cNvSpPr/>
            <p:nvPr/>
          </p:nvSpPr>
          <p:spPr>
            <a:xfrm>
              <a:off x="8463750" y="1955637"/>
              <a:ext cx="160594" cy="209987"/>
            </a:xfrm>
            <a:custGeom>
              <a:avLst/>
              <a:gdLst/>
              <a:ahLst/>
              <a:cxnLst/>
              <a:rect l="l" t="t" r="r" b="b"/>
              <a:pathLst>
                <a:path w="1788" h="2338" fill="none" extrusionOk="0">
                  <a:moveTo>
                    <a:pt x="1723" y="1222"/>
                  </a:moveTo>
                  <a:lnTo>
                    <a:pt x="1723" y="1222"/>
                  </a:lnTo>
                  <a:cubicBezTo>
                    <a:pt x="1787" y="1206"/>
                    <a:pt x="1787" y="1125"/>
                    <a:pt x="1723" y="1109"/>
                  </a:cubicBezTo>
                  <a:lnTo>
                    <a:pt x="1723" y="1109"/>
                  </a:lnTo>
                  <a:cubicBezTo>
                    <a:pt x="1343" y="1020"/>
                    <a:pt x="1060" y="704"/>
                    <a:pt x="995" y="324"/>
                  </a:cubicBezTo>
                  <a:lnTo>
                    <a:pt x="947" y="65"/>
                  </a:lnTo>
                  <a:cubicBezTo>
                    <a:pt x="938" y="1"/>
                    <a:pt x="841" y="1"/>
                    <a:pt x="833" y="65"/>
                  </a:cubicBezTo>
                  <a:lnTo>
                    <a:pt x="793" y="324"/>
                  </a:lnTo>
                  <a:cubicBezTo>
                    <a:pt x="728" y="704"/>
                    <a:pt x="437" y="1020"/>
                    <a:pt x="57" y="1109"/>
                  </a:cubicBezTo>
                  <a:cubicBezTo>
                    <a:pt x="0" y="1125"/>
                    <a:pt x="0" y="1206"/>
                    <a:pt x="57" y="1222"/>
                  </a:cubicBezTo>
                  <a:lnTo>
                    <a:pt x="57" y="1222"/>
                  </a:lnTo>
                  <a:cubicBezTo>
                    <a:pt x="437" y="1319"/>
                    <a:pt x="728" y="1626"/>
                    <a:pt x="793" y="2014"/>
                  </a:cubicBezTo>
                  <a:lnTo>
                    <a:pt x="833" y="2273"/>
                  </a:lnTo>
                  <a:cubicBezTo>
                    <a:pt x="841" y="2338"/>
                    <a:pt x="938" y="2338"/>
                    <a:pt x="947" y="2273"/>
                  </a:cubicBezTo>
                  <a:lnTo>
                    <a:pt x="995" y="2014"/>
                  </a:lnTo>
                  <a:cubicBezTo>
                    <a:pt x="1060" y="1626"/>
                    <a:pt x="1343" y="1319"/>
                    <a:pt x="1723" y="1222"/>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4" name="Google Shape;10814;p40"/>
            <p:cNvSpPr/>
            <p:nvPr/>
          </p:nvSpPr>
          <p:spPr>
            <a:xfrm>
              <a:off x="8692515" y="1640475"/>
              <a:ext cx="82183" cy="107598"/>
            </a:xfrm>
            <a:custGeom>
              <a:avLst/>
              <a:gdLst/>
              <a:ahLst/>
              <a:cxnLst/>
              <a:rect l="l" t="t" r="r" b="b"/>
              <a:pathLst>
                <a:path w="915" h="1198" fill="none" extrusionOk="0">
                  <a:moveTo>
                    <a:pt x="890" y="631"/>
                  </a:moveTo>
                  <a:lnTo>
                    <a:pt x="890" y="631"/>
                  </a:lnTo>
                  <a:cubicBezTo>
                    <a:pt x="914" y="623"/>
                    <a:pt x="914" y="575"/>
                    <a:pt x="890" y="566"/>
                  </a:cubicBezTo>
                  <a:lnTo>
                    <a:pt x="890" y="566"/>
                  </a:lnTo>
                  <a:cubicBezTo>
                    <a:pt x="696" y="526"/>
                    <a:pt x="542" y="364"/>
                    <a:pt x="510" y="170"/>
                  </a:cubicBezTo>
                  <a:lnTo>
                    <a:pt x="486" y="33"/>
                  </a:lnTo>
                  <a:cubicBezTo>
                    <a:pt x="486" y="0"/>
                    <a:pt x="437" y="0"/>
                    <a:pt x="429" y="33"/>
                  </a:cubicBezTo>
                  <a:lnTo>
                    <a:pt x="405" y="170"/>
                  </a:lnTo>
                  <a:cubicBezTo>
                    <a:pt x="372" y="364"/>
                    <a:pt x="227" y="526"/>
                    <a:pt x="33" y="566"/>
                  </a:cubicBezTo>
                  <a:cubicBezTo>
                    <a:pt x="1" y="575"/>
                    <a:pt x="1" y="623"/>
                    <a:pt x="33" y="631"/>
                  </a:cubicBezTo>
                  <a:lnTo>
                    <a:pt x="33" y="631"/>
                  </a:lnTo>
                  <a:cubicBezTo>
                    <a:pt x="227" y="672"/>
                    <a:pt x="372" y="833"/>
                    <a:pt x="405" y="1027"/>
                  </a:cubicBezTo>
                  <a:lnTo>
                    <a:pt x="429" y="1165"/>
                  </a:lnTo>
                  <a:cubicBezTo>
                    <a:pt x="437" y="1197"/>
                    <a:pt x="486" y="1197"/>
                    <a:pt x="486" y="1165"/>
                  </a:cubicBezTo>
                  <a:lnTo>
                    <a:pt x="510" y="1027"/>
                  </a:lnTo>
                  <a:cubicBezTo>
                    <a:pt x="542" y="833"/>
                    <a:pt x="696" y="672"/>
                    <a:pt x="890" y="631"/>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12060"/>
        <p:cNvGrpSpPr/>
        <p:nvPr/>
      </p:nvGrpSpPr>
      <p:grpSpPr>
        <a:xfrm>
          <a:off x="0" y="0"/>
          <a:ext cx="0" cy="0"/>
          <a:chOff x="0" y="0"/>
          <a:chExt cx="0" cy="0"/>
        </a:xfrm>
      </p:grpSpPr>
      <p:sp>
        <p:nvSpPr>
          <p:cNvPr id="12061" name="Google Shape;12061;p45"/>
          <p:cNvSpPr/>
          <p:nvPr/>
        </p:nvSpPr>
        <p:spPr>
          <a:xfrm rot="10800000">
            <a:off x="-37367" y="3281391"/>
            <a:ext cx="1876967" cy="1907584"/>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2" name="Google Shape;12062;p45"/>
          <p:cNvGrpSpPr/>
          <p:nvPr/>
        </p:nvGrpSpPr>
        <p:grpSpPr>
          <a:xfrm flipH="1">
            <a:off x="6098886" y="3892179"/>
            <a:ext cx="1709322" cy="1957158"/>
            <a:chOff x="1175275" y="2383950"/>
            <a:chExt cx="380475" cy="435650"/>
          </a:xfrm>
        </p:grpSpPr>
        <p:sp>
          <p:nvSpPr>
            <p:cNvPr id="12063" name="Google Shape;12063;p45"/>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4" name="Google Shape;12064;p45"/>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5" name="Google Shape;12065;p45"/>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6" name="Google Shape;12066;p45"/>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7" name="Google Shape;12067;p45"/>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8" name="Google Shape;12068;p45"/>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9" name="Google Shape;12069;p45"/>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0" name="Google Shape;12070;p45"/>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45"/>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2" name="Google Shape;12072;p45"/>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3" name="Google Shape;12073;p45"/>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45"/>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45"/>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45"/>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7" name="Google Shape;12077;p45"/>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8" name="Google Shape;12078;p45"/>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45"/>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0" name="Google Shape;12080;p45"/>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45"/>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2" name="Google Shape;12082;p45"/>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3" name="Google Shape;12083;p45"/>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45"/>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5" name="Google Shape;12085;p45"/>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6" name="Google Shape;12086;p45"/>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7" name="Google Shape;12087;p45"/>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45"/>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45"/>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45"/>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45"/>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2" name="Google Shape;12092;p45"/>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3" name="Google Shape;12093;p45"/>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4" name="Google Shape;12094;p45"/>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45"/>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45"/>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7" name="Google Shape;12097;p45"/>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8" name="Google Shape;12098;p45"/>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9" name="Google Shape;12099;p45"/>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0" name="Google Shape;12100;p45"/>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1" name="Google Shape;12101;p45"/>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2" name="Google Shape;12102;p45"/>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45"/>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45"/>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5" name="Google Shape;12105;p45"/>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6" name="Google Shape;12106;p45"/>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45"/>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45"/>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9" name="Google Shape;12109;p45"/>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0" name="Google Shape;12110;p45"/>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45"/>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2" name="Google Shape;12112;p45"/>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3" name="Google Shape;12113;p45"/>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4" name="Google Shape;12114;p45"/>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5" name="Google Shape;12115;p45"/>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45"/>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45"/>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45"/>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9" name="Google Shape;12119;p45"/>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0" name="Google Shape;12120;p45"/>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1" name="Google Shape;12121;p45"/>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2" name="Google Shape;12122;p45"/>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3" name="Google Shape;12123;p45"/>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4" name="Google Shape;12124;p45"/>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5" name="Google Shape;12125;p45"/>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6" name="Google Shape;12126;p45"/>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7" name="Google Shape;12127;p45"/>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45"/>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9" name="Google Shape;12129;p45"/>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0" name="Google Shape;12130;p45"/>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1" name="Google Shape;12131;p45"/>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45"/>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45"/>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4" name="Google Shape;12134;p45"/>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5" name="Google Shape;12135;p45"/>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45"/>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45"/>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8" name="Google Shape;12138;p45"/>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9" name="Google Shape;12139;p45"/>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45"/>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45"/>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45"/>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45"/>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4" name="Google Shape;12144;p45"/>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5" name="Google Shape;12145;p45"/>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45"/>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45"/>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45"/>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45"/>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45"/>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45"/>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45"/>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45"/>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45"/>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45"/>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45"/>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45"/>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45"/>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45"/>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0" name="Google Shape;12160;p45"/>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45"/>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45"/>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45"/>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45"/>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5" name="Google Shape;12165;p45"/>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45"/>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45"/>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45"/>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45"/>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0" name="Google Shape;12170;p45"/>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45"/>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45"/>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45"/>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45"/>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45"/>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6" name="Google Shape;12176;p45"/>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7" name="Google Shape;12177;p45"/>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45"/>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45"/>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0" name="Google Shape;12180;p45"/>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45"/>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45"/>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45"/>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45"/>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45"/>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45"/>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45"/>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45"/>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45"/>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45"/>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45"/>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45"/>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45"/>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45"/>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45"/>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45"/>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45"/>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45"/>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9" name="Google Shape;12199;p45"/>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45"/>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45"/>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45"/>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45"/>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45"/>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45"/>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45"/>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45"/>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45"/>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45"/>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0" name="Google Shape;12210;p45"/>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1" name="Google Shape;12211;p45"/>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45"/>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45"/>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45"/>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45"/>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6" name="Google Shape;12216;p45"/>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7" name="Google Shape;12217;p45"/>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8" name="Google Shape;12218;p45"/>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45"/>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45"/>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45"/>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2" name="Google Shape;12222;p45"/>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3" name="Google Shape;12223;p45"/>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45"/>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45"/>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45"/>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7" name="Google Shape;12227;p45"/>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45"/>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45"/>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45"/>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45"/>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45"/>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45"/>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45"/>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45"/>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45"/>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7" name="Google Shape;12237;p45"/>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8" name="Google Shape;12238;p45"/>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45"/>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45"/>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45"/>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45"/>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45"/>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45"/>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45"/>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45"/>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45"/>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8" name="Google Shape;12248;p45"/>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9" name="Google Shape;12249;p45"/>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45"/>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45"/>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45"/>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45"/>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45"/>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45"/>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45"/>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45"/>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45"/>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9" name="Google Shape;12259;p45"/>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0" name="Google Shape;12260;p45"/>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45"/>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45"/>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3" name="Google Shape;12263;p45"/>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4" name="Google Shape;12264;p45"/>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45"/>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6" name="Google Shape;12266;p45"/>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7" name="Google Shape;12267;p45"/>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45"/>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45"/>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0" name="Google Shape;12270;p45"/>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1" name="Google Shape;12271;p45"/>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2" name="Google Shape;12272;p45"/>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45"/>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45"/>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5" name="Google Shape;12275;p45"/>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6" name="Google Shape;12276;p45"/>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7" name="Google Shape;12277;p45"/>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45"/>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9" name="Google Shape;12279;p45"/>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0" name="Google Shape;12280;p45"/>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45"/>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2" name="Google Shape;12282;p45"/>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3" name="Google Shape;12283;p45"/>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45"/>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45"/>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45"/>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45"/>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8" name="Google Shape;12288;p45"/>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9" name="Google Shape;12289;p45"/>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0" name="Google Shape;12290;p45"/>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1" name="Google Shape;12291;p45"/>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2" name="Google Shape;12292;p45"/>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3" name="Google Shape;12293;p45"/>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4" name="Google Shape;12294;p45"/>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5" name="Google Shape;12295;p45"/>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6" name="Google Shape;12296;p45"/>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7" name="Google Shape;12297;p45"/>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8" name="Google Shape;12298;p45"/>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45"/>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0" name="Google Shape;12300;p45"/>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1" name="Google Shape;12301;p45"/>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45"/>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45"/>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4" name="Google Shape;12304;p45"/>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5" name="Google Shape;12305;p45"/>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6" name="Google Shape;12306;p45"/>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45"/>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45"/>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45"/>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45"/>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1" name="Google Shape;12311;p45"/>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2" name="Google Shape;12312;p45"/>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3" name="Google Shape;12313;p45"/>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45"/>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45"/>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6" name="Google Shape;12316;p45"/>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7" name="Google Shape;12317;p45"/>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18" name="Google Shape;12318;p45"/>
          <p:cNvGrpSpPr/>
          <p:nvPr/>
        </p:nvGrpSpPr>
        <p:grpSpPr>
          <a:xfrm>
            <a:off x="-71841" y="-741872"/>
            <a:ext cx="2368125" cy="2368137"/>
            <a:chOff x="2866850" y="2832300"/>
            <a:chExt cx="833700" cy="833675"/>
          </a:xfrm>
        </p:grpSpPr>
        <p:sp>
          <p:nvSpPr>
            <p:cNvPr id="12319" name="Google Shape;12319;p45"/>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0" name="Google Shape;12320;p45"/>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45"/>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2" name="Google Shape;12322;p45"/>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3" name="Google Shape;12323;p45"/>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4" name="Google Shape;12324;p45"/>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45"/>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45"/>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45"/>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8" name="Google Shape;12328;p45"/>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9" name="Google Shape;12329;p45"/>
          <p:cNvGrpSpPr/>
          <p:nvPr/>
        </p:nvGrpSpPr>
        <p:grpSpPr>
          <a:xfrm rot="-7879315">
            <a:off x="543609" y="374147"/>
            <a:ext cx="871716" cy="1214736"/>
            <a:chOff x="5228575" y="1905675"/>
            <a:chExt cx="259975" cy="362275"/>
          </a:xfrm>
        </p:grpSpPr>
        <p:sp>
          <p:nvSpPr>
            <p:cNvPr id="12330" name="Google Shape;12330;p45"/>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3"/>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1" name="Google Shape;12331;p45"/>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2" name="Google Shape;12332;p45"/>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3" name="Google Shape;12333;p45"/>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45"/>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45"/>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6" name="Google Shape;12336;p45"/>
          <p:cNvGrpSpPr/>
          <p:nvPr/>
        </p:nvGrpSpPr>
        <p:grpSpPr>
          <a:xfrm>
            <a:off x="186982" y="164200"/>
            <a:ext cx="434500" cy="434352"/>
            <a:chOff x="4933825" y="2719300"/>
            <a:chExt cx="73425" cy="73400"/>
          </a:xfrm>
        </p:grpSpPr>
        <p:sp>
          <p:nvSpPr>
            <p:cNvPr id="12337" name="Google Shape;12337;p45"/>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45"/>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45"/>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45"/>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45"/>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45"/>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3" name="Google Shape;12343;p45"/>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4" name="Google Shape;12344;p45"/>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5" name="Google Shape;12345;p45"/>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6" name="Google Shape;12346;p45"/>
          <p:cNvGrpSpPr/>
          <p:nvPr/>
        </p:nvGrpSpPr>
        <p:grpSpPr>
          <a:xfrm rot="-7879315">
            <a:off x="7910459" y="3965547"/>
            <a:ext cx="871716" cy="1214736"/>
            <a:chOff x="5228575" y="1905675"/>
            <a:chExt cx="259975" cy="362275"/>
          </a:xfrm>
        </p:grpSpPr>
        <p:sp>
          <p:nvSpPr>
            <p:cNvPr id="12347" name="Google Shape;12347;p45"/>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45"/>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45"/>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0" name="Google Shape;12350;p45"/>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1" name="Google Shape;12351;p45"/>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45"/>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53" name="Google Shape;12353;p45"/>
          <p:cNvSpPr/>
          <p:nvPr/>
        </p:nvSpPr>
        <p:spPr>
          <a:xfrm>
            <a:off x="8177750" y="2994325"/>
            <a:ext cx="477750" cy="574175"/>
          </a:xfrm>
          <a:custGeom>
            <a:avLst/>
            <a:gdLst/>
            <a:ahLst/>
            <a:cxnLst/>
            <a:rect l="l" t="t" r="r" b="b"/>
            <a:pathLst>
              <a:path w="19110" h="22967" fill="none" extrusionOk="0">
                <a:moveTo>
                  <a:pt x="9993" y="0"/>
                </a:moveTo>
                <a:lnTo>
                  <a:pt x="8503" y="8503"/>
                </a:lnTo>
                <a:lnTo>
                  <a:pt x="3752" y="5119"/>
                </a:lnTo>
                <a:lnTo>
                  <a:pt x="6838" y="10502"/>
                </a:lnTo>
                <a:lnTo>
                  <a:pt x="0" y="11413"/>
                </a:lnTo>
                <a:lnTo>
                  <a:pt x="6277" y="12991"/>
                </a:lnTo>
                <a:lnTo>
                  <a:pt x="4296" y="18724"/>
                </a:lnTo>
                <a:lnTo>
                  <a:pt x="8731" y="15235"/>
                </a:lnTo>
                <a:lnTo>
                  <a:pt x="10186" y="22967"/>
                </a:lnTo>
                <a:lnTo>
                  <a:pt x="11676" y="14779"/>
                </a:lnTo>
                <a:lnTo>
                  <a:pt x="16042" y="18514"/>
                </a:lnTo>
                <a:lnTo>
                  <a:pt x="14078" y="12641"/>
                </a:lnTo>
                <a:lnTo>
                  <a:pt x="19110" y="11238"/>
                </a:lnTo>
                <a:lnTo>
                  <a:pt x="14096" y="9730"/>
                </a:lnTo>
                <a:lnTo>
                  <a:pt x="16042" y="4646"/>
                </a:lnTo>
                <a:lnTo>
                  <a:pt x="11431" y="8608"/>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4" name="Google Shape;12354;p45"/>
          <p:cNvSpPr/>
          <p:nvPr/>
        </p:nvSpPr>
        <p:spPr>
          <a:xfrm>
            <a:off x="7267033" y="-65159"/>
            <a:ext cx="1876967" cy="1907584"/>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55" name="Google Shape;12355;p45"/>
          <p:cNvGrpSpPr/>
          <p:nvPr/>
        </p:nvGrpSpPr>
        <p:grpSpPr>
          <a:xfrm>
            <a:off x="305805" y="3448184"/>
            <a:ext cx="1144884" cy="1238086"/>
            <a:chOff x="4075500" y="1818950"/>
            <a:chExt cx="578575" cy="625675"/>
          </a:xfrm>
        </p:grpSpPr>
        <p:sp>
          <p:nvSpPr>
            <p:cNvPr id="12356" name="Google Shape;12356;p45"/>
            <p:cNvSpPr/>
            <p:nvPr/>
          </p:nvSpPr>
          <p:spPr>
            <a:xfrm>
              <a:off x="4112700" y="1898400"/>
              <a:ext cx="541375" cy="546225"/>
            </a:xfrm>
            <a:custGeom>
              <a:avLst/>
              <a:gdLst/>
              <a:ahLst/>
              <a:cxnLst/>
              <a:rect l="l" t="t" r="r" b="b"/>
              <a:pathLst>
                <a:path w="21655" h="21849" extrusionOk="0">
                  <a:moveTo>
                    <a:pt x="8726" y="0"/>
                  </a:moveTo>
                  <a:lnTo>
                    <a:pt x="1" y="15768"/>
                  </a:lnTo>
                  <a:lnTo>
                    <a:pt x="12930" y="21848"/>
                  </a:lnTo>
                  <a:lnTo>
                    <a:pt x="21655" y="6073"/>
                  </a:lnTo>
                  <a:lnTo>
                    <a:pt x="8726"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45"/>
            <p:cNvSpPr/>
            <p:nvPr/>
          </p:nvSpPr>
          <p:spPr>
            <a:xfrm>
              <a:off x="4075500" y="1818950"/>
              <a:ext cx="255350" cy="473650"/>
            </a:xfrm>
            <a:custGeom>
              <a:avLst/>
              <a:gdLst/>
              <a:ahLst/>
              <a:cxnLst/>
              <a:rect l="l" t="t" r="r" b="b"/>
              <a:pathLst>
                <a:path w="10214" h="18946" extrusionOk="0">
                  <a:moveTo>
                    <a:pt x="9688" y="0"/>
                  </a:moveTo>
                  <a:lnTo>
                    <a:pt x="963" y="15768"/>
                  </a:lnTo>
                  <a:cubicBezTo>
                    <a:pt x="963" y="15768"/>
                    <a:pt x="1" y="17628"/>
                    <a:pt x="1489" y="18946"/>
                  </a:cubicBezTo>
                  <a:lnTo>
                    <a:pt x="10214" y="3178"/>
                  </a:lnTo>
                  <a:lnTo>
                    <a:pt x="9688"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8" name="Google Shape;12358;p45"/>
            <p:cNvSpPr/>
            <p:nvPr/>
          </p:nvSpPr>
          <p:spPr>
            <a:xfrm>
              <a:off x="4099575" y="1978850"/>
              <a:ext cx="534700" cy="438875"/>
            </a:xfrm>
            <a:custGeom>
              <a:avLst/>
              <a:gdLst/>
              <a:ahLst/>
              <a:cxnLst/>
              <a:rect l="l" t="t" r="r" b="b"/>
              <a:pathLst>
                <a:path w="21388" h="17555" extrusionOk="0">
                  <a:moveTo>
                    <a:pt x="21388" y="0"/>
                  </a:moveTo>
                  <a:lnTo>
                    <a:pt x="849" y="9234"/>
                  </a:lnTo>
                  <a:cubicBezTo>
                    <a:pt x="0" y="10738"/>
                    <a:pt x="849" y="11959"/>
                    <a:pt x="849" y="11959"/>
                  </a:cubicBezTo>
                  <a:lnTo>
                    <a:pt x="13261" y="17555"/>
                  </a:lnTo>
                  <a:lnTo>
                    <a:pt x="21388" y="3170"/>
                  </a:lnTo>
                  <a:lnTo>
                    <a:pt x="21388"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9" name="Google Shape;12359;p45"/>
            <p:cNvSpPr/>
            <p:nvPr/>
          </p:nvSpPr>
          <p:spPr>
            <a:xfrm>
              <a:off x="4431100" y="2335225"/>
              <a:ext cx="25" cy="82500"/>
            </a:xfrm>
            <a:custGeom>
              <a:avLst/>
              <a:gdLst/>
              <a:ahLst/>
              <a:cxnLst/>
              <a:rect l="l" t="t" r="r" b="b"/>
              <a:pathLst>
                <a:path w="1" h="3300" fill="none" extrusionOk="0">
                  <a:moveTo>
                    <a:pt x="0" y="3300"/>
                  </a:moveTo>
                  <a:lnTo>
                    <a:pt x="0"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0" name="Google Shape;12360;p45"/>
            <p:cNvSpPr/>
            <p:nvPr/>
          </p:nvSpPr>
          <p:spPr>
            <a:xfrm>
              <a:off x="4099575" y="1818950"/>
              <a:ext cx="541375" cy="546225"/>
            </a:xfrm>
            <a:custGeom>
              <a:avLst/>
              <a:gdLst/>
              <a:ahLst/>
              <a:cxnLst/>
              <a:rect l="l" t="t" r="r" b="b"/>
              <a:pathLst>
                <a:path w="21655" h="21849" extrusionOk="0">
                  <a:moveTo>
                    <a:pt x="8725" y="0"/>
                  </a:moveTo>
                  <a:lnTo>
                    <a:pt x="0" y="15768"/>
                  </a:lnTo>
                  <a:lnTo>
                    <a:pt x="12930" y="21848"/>
                  </a:lnTo>
                  <a:lnTo>
                    <a:pt x="21654" y="6073"/>
                  </a:lnTo>
                  <a:lnTo>
                    <a:pt x="87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1" name="Google Shape;12361;p45"/>
            <p:cNvSpPr/>
            <p:nvPr/>
          </p:nvSpPr>
          <p:spPr>
            <a:xfrm>
              <a:off x="4190725" y="2159575"/>
              <a:ext cx="221175" cy="114225"/>
            </a:xfrm>
            <a:custGeom>
              <a:avLst/>
              <a:gdLst/>
              <a:ahLst/>
              <a:cxnLst/>
              <a:rect l="l" t="t" r="r" b="b"/>
              <a:pathLst>
                <a:path w="8847" h="4569" extrusionOk="0">
                  <a:moveTo>
                    <a:pt x="316" y="0"/>
                  </a:moveTo>
                  <a:lnTo>
                    <a:pt x="1" y="566"/>
                  </a:lnTo>
                  <a:lnTo>
                    <a:pt x="8532" y="4569"/>
                  </a:lnTo>
                  <a:lnTo>
                    <a:pt x="8847" y="4003"/>
                  </a:lnTo>
                  <a:lnTo>
                    <a:pt x="31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2" name="Google Shape;12362;p45"/>
            <p:cNvSpPr/>
            <p:nvPr/>
          </p:nvSpPr>
          <p:spPr>
            <a:xfrm>
              <a:off x="4209750" y="2125400"/>
              <a:ext cx="220950" cy="114250"/>
            </a:xfrm>
            <a:custGeom>
              <a:avLst/>
              <a:gdLst/>
              <a:ahLst/>
              <a:cxnLst/>
              <a:rect l="l" t="t" r="r" b="b"/>
              <a:pathLst>
                <a:path w="8838" h="4570" extrusionOk="0">
                  <a:moveTo>
                    <a:pt x="315" y="0"/>
                  </a:moveTo>
                  <a:lnTo>
                    <a:pt x="0" y="567"/>
                  </a:lnTo>
                  <a:lnTo>
                    <a:pt x="8531" y="4569"/>
                  </a:lnTo>
                  <a:lnTo>
                    <a:pt x="8838" y="4003"/>
                  </a:lnTo>
                  <a:lnTo>
                    <a:pt x="315"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3" name="Google Shape;12363;p45"/>
            <p:cNvSpPr/>
            <p:nvPr/>
          </p:nvSpPr>
          <p:spPr>
            <a:xfrm>
              <a:off x="4297675" y="1897975"/>
              <a:ext cx="258975" cy="182575"/>
            </a:xfrm>
            <a:custGeom>
              <a:avLst/>
              <a:gdLst/>
              <a:ahLst/>
              <a:cxnLst/>
              <a:rect l="l" t="t" r="r" b="b"/>
              <a:pathLst>
                <a:path w="10359" h="7303" fill="none" extrusionOk="0">
                  <a:moveTo>
                    <a:pt x="0" y="3300"/>
                  </a:moveTo>
                  <a:lnTo>
                    <a:pt x="8531" y="7302"/>
                  </a:lnTo>
                  <a:lnTo>
                    <a:pt x="10359" y="4003"/>
                  </a:lnTo>
                  <a:lnTo>
                    <a:pt x="1828" y="1"/>
                  </a:ln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4" name="Google Shape;12364;p45"/>
            <p:cNvSpPr/>
            <p:nvPr/>
          </p:nvSpPr>
          <p:spPr>
            <a:xfrm>
              <a:off x="4117350" y="2259425"/>
              <a:ext cx="239175" cy="105750"/>
            </a:xfrm>
            <a:custGeom>
              <a:avLst/>
              <a:gdLst/>
              <a:ahLst/>
              <a:cxnLst/>
              <a:rect l="l" t="t" r="r" b="b"/>
              <a:pathLst>
                <a:path w="9567" h="4230" fill="none" extrusionOk="0">
                  <a:moveTo>
                    <a:pt x="1" y="0"/>
                  </a:moveTo>
                  <a:lnTo>
                    <a:pt x="9566" y="422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5" name="Google Shape;12365;p45"/>
            <p:cNvSpPr/>
            <p:nvPr/>
          </p:nvSpPr>
          <p:spPr>
            <a:xfrm>
              <a:off x="4171125" y="2266900"/>
              <a:ext cx="248475" cy="110000"/>
            </a:xfrm>
            <a:custGeom>
              <a:avLst/>
              <a:gdLst/>
              <a:ahLst/>
              <a:cxnLst/>
              <a:rect l="l" t="t" r="r" b="b"/>
              <a:pathLst>
                <a:path w="9939" h="4400" fill="none" extrusionOk="0">
                  <a:moveTo>
                    <a:pt x="1" y="1"/>
                  </a:moveTo>
                  <a:lnTo>
                    <a:pt x="9938" y="439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6" name="Google Shape;12366;p45"/>
            <p:cNvSpPr/>
            <p:nvPr/>
          </p:nvSpPr>
          <p:spPr>
            <a:xfrm>
              <a:off x="4583725" y="2051000"/>
              <a:ext cx="33375" cy="61475"/>
            </a:xfrm>
            <a:custGeom>
              <a:avLst/>
              <a:gdLst/>
              <a:ahLst/>
              <a:cxnLst/>
              <a:rect l="l" t="t" r="r" b="b"/>
              <a:pathLst>
                <a:path w="1335" h="2459" fill="none" extrusionOk="0">
                  <a:moveTo>
                    <a:pt x="0" y="2459"/>
                  </a:moveTo>
                  <a:lnTo>
                    <a:pt x="1334"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7" name="Google Shape;12367;p45"/>
            <p:cNvSpPr/>
            <p:nvPr/>
          </p:nvSpPr>
          <p:spPr>
            <a:xfrm>
              <a:off x="4431100" y="2139550"/>
              <a:ext cx="137875" cy="252900"/>
            </a:xfrm>
            <a:custGeom>
              <a:avLst/>
              <a:gdLst/>
              <a:ahLst/>
              <a:cxnLst/>
              <a:rect l="l" t="t" r="r" b="b"/>
              <a:pathLst>
                <a:path w="5515" h="10116" fill="none" extrusionOk="0">
                  <a:moveTo>
                    <a:pt x="0" y="10116"/>
                  </a:moveTo>
                  <a:lnTo>
                    <a:pt x="5515"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8" name="Google Shape;12368;p45"/>
          <p:cNvGrpSpPr/>
          <p:nvPr/>
        </p:nvGrpSpPr>
        <p:grpSpPr>
          <a:xfrm rot="-4161573" flipH="1">
            <a:off x="-129542" y="3784900"/>
            <a:ext cx="1051250" cy="1464917"/>
            <a:chOff x="5228575" y="1905675"/>
            <a:chExt cx="259975" cy="362275"/>
          </a:xfrm>
        </p:grpSpPr>
        <p:sp>
          <p:nvSpPr>
            <p:cNvPr id="12369" name="Google Shape;12369;p45"/>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0" name="Google Shape;12370;p45"/>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1" name="Google Shape;12371;p45"/>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2" name="Google Shape;12372;p45"/>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3" name="Google Shape;12373;p45"/>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4" name="Google Shape;12374;p45"/>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5" name="Google Shape;12375;p45"/>
          <p:cNvGrpSpPr/>
          <p:nvPr/>
        </p:nvGrpSpPr>
        <p:grpSpPr>
          <a:xfrm rot="-1649616" flipH="1">
            <a:off x="7630087" y="352314"/>
            <a:ext cx="1185427" cy="1167678"/>
            <a:chOff x="4461525" y="3591725"/>
            <a:chExt cx="1025200" cy="1009850"/>
          </a:xfrm>
        </p:grpSpPr>
        <p:sp>
          <p:nvSpPr>
            <p:cNvPr id="12376" name="Google Shape;12376;p45"/>
            <p:cNvSpPr/>
            <p:nvPr/>
          </p:nvSpPr>
          <p:spPr>
            <a:xfrm>
              <a:off x="4461525" y="3591725"/>
              <a:ext cx="905975" cy="994075"/>
            </a:xfrm>
            <a:custGeom>
              <a:avLst/>
              <a:gdLst/>
              <a:ahLst/>
              <a:cxnLst/>
              <a:rect l="l" t="t" r="r" b="b"/>
              <a:pathLst>
                <a:path w="36239" h="39763" extrusionOk="0">
                  <a:moveTo>
                    <a:pt x="23879" y="0"/>
                  </a:moveTo>
                  <a:lnTo>
                    <a:pt x="1" y="9871"/>
                  </a:lnTo>
                  <a:lnTo>
                    <a:pt x="12343" y="39762"/>
                  </a:lnTo>
                  <a:lnTo>
                    <a:pt x="36239" y="29892"/>
                  </a:lnTo>
                  <a:lnTo>
                    <a:pt x="23879"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7" name="Google Shape;12377;p45"/>
            <p:cNvSpPr/>
            <p:nvPr/>
          </p:nvSpPr>
          <p:spPr>
            <a:xfrm>
              <a:off x="5058475" y="3591725"/>
              <a:ext cx="428250" cy="763100"/>
            </a:xfrm>
            <a:custGeom>
              <a:avLst/>
              <a:gdLst/>
              <a:ahLst/>
              <a:cxnLst/>
              <a:rect l="l" t="t" r="r" b="b"/>
              <a:pathLst>
                <a:path w="17130" h="30524" extrusionOk="0">
                  <a:moveTo>
                    <a:pt x="1" y="0"/>
                  </a:moveTo>
                  <a:lnTo>
                    <a:pt x="12361" y="29892"/>
                  </a:lnTo>
                  <a:lnTo>
                    <a:pt x="17129" y="30523"/>
                  </a:lnTo>
                  <a:lnTo>
                    <a:pt x="17129" y="30523"/>
                  </a:lnTo>
                  <a:lnTo>
                    <a:pt x="4787" y="632"/>
                  </a:lnTo>
                  <a:lnTo>
                    <a:pt x="1"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8" name="Google Shape;12378;p45"/>
            <p:cNvSpPr/>
            <p:nvPr/>
          </p:nvSpPr>
          <p:spPr>
            <a:xfrm>
              <a:off x="4495275" y="3613650"/>
              <a:ext cx="961200" cy="968200"/>
            </a:xfrm>
            <a:custGeom>
              <a:avLst/>
              <a:gdLst/>
              <a:ahLst/>
              <a:cxnLst/>
              <a:rect l="l" t="t" r="r" b="b"/>
              <a:pathLst>
                <a:path w="38448" h="38728" extrusionOk="0">
                  <a:moveTo>
                    <a:pt x="22897" y="0"/>
                  </a:moveTo>
                  <a:lnTo>
                    <a:pt x="0" y="9607"/>
                  </a:lnTo>
                  <a:lnTo>
                    <a:pt x="11817" y="37711"/>
                  </a:lnTo>
                  <a:lnTo>
                    <a:pt x="15937" y="38728"/>
                  </a:lnTo>
                  <a:lnTo>
                    <a:pt x="38448" y="29155"/>
                  </a:lnTo>
                  <a:lnTo>
                    <a:pt x="26859" y="526"/>
                  </a:lnTo>
                  <a:lnTo>
                    <a:pt x="22897"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9" name="Google Shape;12379;p45"/>
            <p:cNvSpPr/>
            <p:nvPr/>
          </p:nvSpPr>
          <p:spPr>
            <a:xfrm>
              <a:off x="4534275" y="3859075"/>
              <a:ext cx="157375" cy="364250"/>
            </a:xfrm>
            <a:custGeom>
              <a:avLst/>
              <a:gdLst/>
              <a:ahLst/>
              <a:cxnLst/>
              <a:rect l="l" t="t" r="r" b="b"/>
              <a:pathLst>
                <a:path w="6295" h="14570" fill="none" extrusionOk="0">
                  <a:moveTo>
                    <a:pt x="1" y="1"/>
                  </a:moveTo>
                  <a:lnTo>
                    <a:pt x="6295" y="145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0" name="Google Shape;12380;p45"/>
            <p:cNvSpPr/>
            <p:nvPr/>
          </p:nvSpPr>
          <p:spPr>
            <a:xfrm>
              <a:off x="4495275" y="3853825"/>
              <a:ext cx="109150" cy="14475"/>
            </a:xfrm>
            <a:custGeom>
              <a:avLst/>
              <a:gdLst/>
              <a:ahLst/>
              <a:cxnLst/>
              <a:rect l="l" t="t" r="r" b="b"/>
              <a:pathLst>
                <a:path w="4366" h="579" fill="none" extrusionOk="0">
                  <a:moveTo>
                    <a:pt x="0" y="0"/>
                  </a:moveTo>
                  <a:lnTo>
                    <a:pt x="4366" y="579"/>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1" name="Google Shape;12381;p45"/>
            <p:cNvSpPr/>
            <p:nvPr/>
          </p:nvSpPr>
          <p:spPr>
            <a:xfrm>
              <a:off x="4581175" y="3607500"/>
              <a:ext cx="905550" cy="994075"/>
            </a:xfrm>
            <a:custGeom>
              <a:avLst/>
              <a:gdLst/>
              <a:ahLst/>
              <a:cxnLst/>
              <a:rect l="l" t="t" r="r" b="b"/>
              <a:pathLst>
                <a:path w="36222" h="39763" extrusionOk="0">
                  <a:moveTo>
                    <a:pt x="23879" y="1"/>
                  </a:moveTo>
                  <a:lnTo>
                    <a:pt x="1" y="9871"/>
                  </a:lnTo>
                  <a:lnTo>
                    <a:pt x="12343" y="39763"/>
                  </a:lnTo>
                  <a:lnTo>
                    <a:pt x="36221" y="29892"/>
                  </a:lnTo>
                  <a:lnTo>
                    <a:pt x="238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2" name="Google Shape;12382;p45"/>
            <p:cNvSpPr/>
            <p:nvPr/>
          </p:nvSpPr>
          <p:spPr>
            <a:xfrm>
              <a:off x="4714850" y="3741175"/>
              <a:ext cx="464625" cy="306400"/>
            </a:xfrm>
            <a:custGeom>
              <a:avLst/>
              <a:gdLst/>
              <a:ahLst/>
              <a:cxnLst/>
              <a:rect l="l" t="t" r="r" b="b"/>
              <a:pathLst>
                <a:path w="18585" h="12256" fill="none" extrusionOk="0">
                  <a:moveTo>
                    <a:pt x="1" y="6750"/>
                  </a:moveTo>
                  <a:lnTo>
                    <a:pt x="16305" y="1"/>
                  </a:lnTo>
                  <a:lnTo>
                    <a:pt x="18585" y="5506"/>
                  </a:lnTo>
                  <a:lnTo>
                    <a:pt x="2262" y="12255"/>
                  </a:lnTo>
                  <a:close/>
                </a:path>
              </a:pathLst>
            </a:custGeom>
            <a:noFill/>
            <a:ln w="5250" cap="rnd" cmpd="sng">
              <a:solidFill>
                <a:srgbClr val="F4F9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12383"/>
        <p:cNvGrpSpPr/>
        <p:nvPr/>
      </p:nvGrpSpPr>
      <p:grpSpPr>
        <a:xfrm>
          <a:off x="0" y="0"/>
          <a:ext cx="0" cy="0"/>
          <a:chOff x="0" y="0"/>
          <a:chExt cx="0" cy="0"/>
        </a:xfrm>
      </p:grpSpPr>
      <p:grpSp>
        <p:nvGrpSpPr>
          <p:cNvPr id="12384" name="Google Shape;12384;p46"/>
          <p:cNvGrpSpPr/>
          <p:nvPr/>
        </p:nvGrpSpPr>
        <p:grpSpPr>
          <a:xfrm>
            <a:off x="7825995" y="4258167"/>
            <a:ext cx="2070842" cy="948632"/>
            <a:chOff x="3363750" y="3460725"/>
            <a:chExt cx="488625" cy="223850"/>
          </a:xfrm>
        </p:grpSpPr>
        <p:sp>
          <p:nvSpPr>
            <p:cNvPr id="12385" name="Google Shape;12385;p46"/>
            <p:cNvSpPr/>
            <p:nvPr/>
          </p:nvSpPr>
          <p:spPr>
            <a:xfrm>
              <a:off x="3363750" y="3460725"/>
              <a:ext cx="488625" cy="223850"/>
            </a:xfrm>
            <a:custGeom>
              <a:avLst/>
              <a:gdLst/>
              <a:ahLst/>
              <a:cxnLst/>
              <a:rect l="l" t="t" r="r" b="b"/>
              <a:pathLst>
                <a:path w="19545" h="8954" extrusionOk="0">
                  <a:moveTo>
                    <a:pt x="13152" y="1"/>
                  </a:moveTo>
                  <a:cubicBezTo>
                    <a:pt x="11174" y="1"/>
                    <a:pt x="9268" y="1265"/>
                    <a:pt x="8693" y="3900"/>
                  </a:cubicBezTo>
                  <a:cubicBezTo>
                    <a:pt x="8693" y="3900"/>
                    <a:pt x="8264" y="3728"/>
                    <a:pt x="7784" y="3728"/>
                  </a:cubicBezTo>
                  <a:cubicBezTo>
                    <a:pt x="7121" y="3728"/>
                    <a:pt x="6359" y="4056"/>
                    <a:pt x="6485" y="5622"/>
                  </a:cubicBezTo>
                  <a:cubicBezTo>
                    <a:pt x="6485" y="5622"/>
                    <a:pt x="5330" y="4850"/>
                    <a:pt x="3951" y="4850"/>
                  </a:cubicBezTo>
                  <a:cubicBezTo>
                    <a:pt x="2536" y="4850"/>
                    <a:pt x="885" y="5662"/>
                    <a:pt x="0" y="8954"/>
                  </a:cubicBezTo>
                  <a:lnTo>
                    <a:pt x="18121" y="8954"/>
                  </a:lnTo>
                  <a:cubicBezTo>
                    <a:pt x="19544" y="3123"/>
                    <a:pt x="16259" y="1"/>
                    <a:pt x="13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6" name="Google Shape;12386;p46"/>
            <p:cNvSpPr/>
            <p:nvPr/>
          </p:nvSpPr>
          <p:spPr>
            <a:xfrm>
              <a:off x="3638250" y="3515975"/>
              <a:ext cx="155075" cy="163550"/>
            </a:xfrm>
            <a:custGeom>
              <a:avLst/>
              <a:gdLst/>
              <a:ahLst/>
              <a:cxnLst/>
              <a:rect l="l" t="t" r="r" b="b"/>
              <a:pathLst>
                <a:path w="6203" h="6542" fill="none" extrusionOk="0">
                  <a:moveTo>
                    <a:pt x="1" y="0"/>
                  </a:moveTo>
                  <a:cubicBezTo>
                    <a:pt x="1820" y="3235"/>
                    <a:pt x="2766" y="6542"/>
                    <a:pt x="2766" y="6542"/>
                  </a:cubicBezTo>
                  <a:cubicBezTo>
                    <a:pt x="2766" y="6542"/>
                    <a:pt x="4012" y="4399"/>
                    <a:pt x="6203" y="2838"/>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7" name="Google Shape;12387;p46"/>
            <p:cNvSpPr/>
            <p:nvPr/>
          </p:nvSpPr>
          <p:spPr>
            <a:xfrm>
              <a:off x="3707400" y="3511925"/>
              <a:ext cx="26100" cy="167600"/>
            </a:xfrm>
            <a:custGeom>
              <a:avLst/>
              <a:gdLst/>
              <a:ahLst/>
              <a:cxnLst/>
              <a:rect l="l" t="t" r="r" b="b"/>
              <a:pathLst>
                <a:path w="1044" h="6704" fill="none" extrusionOk="0">
                  <a:moveTo>
                    <a:pt x="0" y="6704"/>
                  </a:moveTo>
                  <a:lnTo>
                    <a:pt x="1043" y="1"/>
                  </a:ln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8" name="Google Shape;12388;p46"/>
            <p:cNvSpPr/>
            <p:nvPr/>
          </p:nvSpPr>
          <p:spPr>
            <a:xfrm>
              <a:off x="3567300" y="3586925"/>
              <a:ext cx="34000" cy="92600"/>
            </a:xfrm>
            <a:custGeom>
              <a:avLst/>
              <a:gdLst/>
              <a:ahLst/>
              <a:cxnLst/>
              <a:rect l="l" t="t" r="r" b="b"/>
              <a:pathLst>
                <a:path w="1360" h="3704" fill="none" extrusionOk="0">
                  <a:moveTo>
                    <a:pt x="1" y="0"/>
                  </a:moveTo>
                  <a:cubicBezTo>
                    <a:pt x="1020" y="2087"/>
                    <a:pt x="1359" y="3704"/>
                    <a:pt x="1359" y="3704"/>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9" name="Google Shape;12389;p46"/>
            <p:cNvSpPr/>
            <p:nvPr/>
          </p:nvSpPr>
          <p:spPr>
            <a:xfrm>
              <a:off x="3590350" y="3591975"/>
              <a:ext cx="17200" cy="50150"/>
            </a:xfrm>
            <a:custGeom>
              <a:avLst/>
              <a:gdLst/>
              <a:ahLst/>
              <a:cxnLst/>
              <a:rect l="l" t="t" r="r" b="b"/>
              <a:pathLst>
                <a:path w="688" h="2006" fill="none" extrusionOk="0">
                  <a:moveTo>
                    <a:pt x="688" y="1"/>
                  </a:moveTo>
                  <a:cubicBezTo>
                    <a:pt x="672" y="1205"/>
                    <a:pt x="1" y="2006"/>
                    <a:pt x="1" y="2006"/>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0" name="Google Shape;12390;p46"/>
          <p:cNvGrpSpPr/>
          <p:nvPr/>
        </p:nvGrpSpPr>
        <p:grpSpPr>
          <a:xfrm rot="2472730">
            <a:off x="7715671" y="3435605"/>
            <a:ext cx="1742581" cy="1346044"/>
            <a:chOff x="5664000" y="3555800"/>
            <a:chExt cx="390975" cy="302025"/>
          </a:xfrm>
        </p:grpSpPr>
        <p:sp>
          <p:nvSpPr>
            <p:cNvPr id="12391" name="Google Shape;12391;p46"/>
            <p:cNvSpPr/>
            <p:nvPr/>
          </p:nvSpPr>
          <p:spPr>
            <a:xfrm>
              <a:off x="5834000" y="3680925"/>
              <a:ext cx="220975" cy="176900"/>
            </a:xfrm>
            <a:custGeom>
              <a:avLst/>
              <a:gdLst/>
              <a:ahLst/>
              <a:cxnLst/>
              <a:rect l="l" t="t" r="r" b="b"/>
              <a:pathLst>
                <a:path w="8839" h="7076" fill="none" extrusionOk="0">
                  <a:moveTo>
                    <a:pt x="8839" y="7075"/>
                  </a:moveTo>
                  <a:cubicBezTo>
                    <a:pt x="5588" y="4059"/>
                    <a:pt x="2152" y="1504"/>
                    <a:pt x="1" y="0"/>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2" name="Google Shape;12392;p46"/>
            <p:cNvSpPr/>
            <p:nvPr/>
          </p:nvSpPr>
          <p:spPr>
            <a:xfrm>
              <a:off x="5846750" y="3580550"/>
              <a:ext cx="85025" cy="164675"/>
            </a:xfrm>
            <a:custGeom>
              <a:avLst/>
              <a:gdLst/>
              <a:ahLst/>
              <a:cxnLst/>
              <a:rect l="l" t="t" r="r" b="b"/>
              <a:pathLst>
                <a:path w="3401" h="6587" extrusionOk="0">
                  <a:moveTo>
                    <a:pt x="1856" y="1"/>
                  </a:moveTo>
                  <a:cubicBezTo>
                    <a:pt x="1818" y="1"/>
                    <a:pt x="1779" y="5"/>
                    <a:pt x="1739" y="13"/>
                  </a:cubicBezTo>
                  <a:cubicBezTo>
                    <a:pt x="0" y="361"/>
                    <a:pt x="809" y="4759"/>
                    <a:pt x="2992" y="6587"/>
                  </a:cubicBezTo>
                  <a:cubicBezTo>
                    <a:pt x="2992" y="6587"/>
                    <a:pt x="3400" y="1"/>
                    <a:pt x="1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3" name="Google Shape;12393;p46"/>
            <p:cNvSpPr/>
            <p:nvPr/>
          </p:nvSpPr>
          <p:spPr>
            <a:xfrm>
              <a:off x="5757600" y="3703925"/>
              <a:ext cx="163950" cy="52425"/>
            </a:xfrm>
            <a:custGeom>
              <a:avLst/>
              <a:gdLst/>
              <a:ahLst/>
              <a:cxnLst/>
              <a:rect l="l" t="t" r="r" b="b"/>
              <a:pathLst>
                <a:path w="6558" h="2097" extrusionOk="0">
                  <a:moveTo>
                    <a:pt x="1901" y="0"/>
                  </a:moveTo>
                  <a:cubicBezTo>
                    <a:pt x="741" y="0"/>
                    <a:pt x="0" y="444"/>
                    <a:pt x="113" y="1239"/>
                  </a:cubicBezTo>
                  <a:cubicBezTo>
                    <a:pt x="207" y="1899"/>
                    <a:pt x="1257" y="2097"/>
                    <a:pt x="2483" y="2097"/>
                  </a:cubicBezTo>
                  <a:cubicBezTo>
                    <a:pt x="4322" y="2097"/>
                    <a:pt x="6558" y="1652"/>
                    <a:pt x="6558" y="1652"/>
                  </a:cubicBezTo>
                  <a:cubicBezTo>
                    <a:pt x="4879" y="513"/>
                    <a:pt x="3147" y="0"/>
                    <a:pt x="1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4" name="Google Shape;12394;p46"/>
            <p:cNvSpPr/>
            <p:nvPr/>
          </p:nvSpPr>
          <p:spPr>
            <a:xfrm>
              <a:off x="5664000" y="3555800"/>
              <a:ext cx="170025" cy="125150"/>
            </a:xfrm>
            <a:custGeom>
              <a:avLst/>
              <a:gdLst/>
              <a:ahLst/>
              <a:cxnLst/>
              <a:rect l="l" t="t" r="r" b="b"/>
              <a:pathLst>
                <a:path w="6801" h="5006" fill="none" extrusionOk="0">
                  <a:moveTo>
                    <a:pt x="6801" y="5005"/>
                  </a:moveTo>
                  <a:cubicBezTo>
                    <a:pt x="5208" y="2143"/>
                    <a:pt x="1399" y="0"/>
                    <a:pt x="825" y="1456"/>
                  </a:cubicBezTo>
                  <a:cubicBezTo>
                    <a:pt x="0" y="3534"/>
                    <a:pt x="6801" y="5005"/>
                    <a:pt x="6801" y="5005"/>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5" name="Google Shape;12395;p46"/>
            <p:cNvSpPr/>
            <p:nvPr/>
          </p:nvSpPr>
          <p:spPr>
            <a:xfrm>
              <a:off x="5936100" y="3650600"/>
              <a:ext cx="87150" cy="167600"/>
            </a:xfrm>
            <a:custGeom>
              <a:avLst/>
              <a:gdLst/>
              <a:ahLst/>
              <a:cxnLst/>
              <a:rect l="l" t="t" r="r" b="b"/>
              <a:pathLst>
                <a:path w="3486" h="6704" fill="none" extrusionOk="0">
                  <a:moveTo>
                    <a:pt x="2984" y="6704"/>
                  </a:moveTo>
                  <a:cubicBezTo>
                    <a:pt x="3485" y="3372"/>
                    <a:pt x="2846" y="0"/>
                    <a:pt x="1666" y="534"/>
                  </a:cubicBezTo>
                  <a:cubicBezTo>
                    <a:pt x="0" y="1278"/>
                    <a:pt x="2984" y="6704"/>
                    <a:pt x="2984" y="6704"/>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6" name="Google Shape;12396;p46"/>
            <p:cNvSpPr/>
            <p:nvPr/>
          </p:nvSpPr>
          <p:spPr>
            <a:xfrm>
              <a:off x="5867550" y="3797950"/>
              <a:ext cx="147400" cy="45625"/>
            </a:xfrm>
            <a:custGeom>
              <a:avLst/>
              <a:gdLst/>
              <a:ahLst/>
              <a:cxnLst/>
              <a:rect l="l" t="t" r="r" b="b"/>
              <a:pathLst>
                <a:path w="5896" h="1825" extrusionOk="0">
                  <a:moveTo>
                    <a:pt x="5726" y="810"/>
                  </a:moveTo>
                  <a:cubicBezTo>
                    <a:pt x="5691" y="830"/>
                    <a:pt x="5656" y="850"/>
                    <a:pt x="5622" y="869"/>
                  </a:cubicBezTo>
                  <a:lnTo>
                    <a:pt x="5622" y="869"/>
                  </a:lnTo>
                  <a:cubicBezTo>
                    <a:pt x="5796" y="923"/>
                    <a:pt x="5896" y="955"/>
                    <a:pt x="5896" y="955"/>
                  </a:cubicBezTo>
                  <a:lnTo>
                    <a:pt x="5726" y="810"/>
                  </a:lnTo>
                  <a:close/>
                  <a:moveTo>
                    <a:pt x="1276" y="0"/>
                  </a:moveTo>
                  <a:cubicBezTo>
                    <a:pt x="639" y="0"/>
                    <a:pt x="180" y="136"/>
                    <a:pt x="122" y="510"/>
                  </a:cubicBezTo>
                  <a:cubicBezTo>
                    <a:pt x="1" y="1334"/>
                    <a:pt x="908" y="1824"/>
                    <a:pt x="2205" y="1824"/>
                  </a:cubicBezTo>
                  <a:cubicBezTo>
                    <a:pt x="3210" y="1824"/>
                    <a:pt x="4447" y="1530"/>
                    <a:pt x="5622" y="869"/>
                  </a:cubicBezTo>
                  <a:lnTo>
                    <a:pt x="5622" y="869"/>
                  </a:lnTo>
                  <a:cubicBezTo>
                    <a:pt x="4854" y="635"/>
                    <a:pt x="2651" y="0"/>
                    <a:pt x="1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7" name="Google Shape;12397;p46"/>
          <p:cNvGrpSpPr/>
          <p:nvPr/>
        </p:nvGrpSpPr>
        <p:grpSpPr>
          <a:xfrm flipH="1">
            <a:off x="7259562" y="4319794"/>
            <a:ext cx="545577" cy="545391"/>
            <a:chOff x="4933825" y="2719300"/>
            <a:chExt cx="73425" cy="73400"/>
          </a:xfrm>
        </p:grpSpPr>
        <p:sp>
          <p:nvSpPr>
            <p:cNvPr id="12398" name="Google Shape;12398;p46"/>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9" name="Google Shape;12399;p46"/>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0" name="Google Shape;12400;p46"/>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1" name="Google Shape;12401;p46"/>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2" name="Google Shape;12402;p46"/>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3" name="Google Shape;12403;p46"/>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46"/>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46"/>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46"/>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07" name="Google Shape;12407;p46"/>
          <p:cNvSpPr/>
          <p:nvPr/>
        </p:nvSpPr>
        <p:spPr>
          <a:xfrm>
            <a:off x="7402550" y="-22750"/>
            <a:ext cx="1741507" cy="1720919"/>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8" name="Google Shape;12408;p46"/>
          <p:cNvGrpSpPr/>
          <p:nvPr/>
        </p:nvGrpSpPr>
        <p:grpSpPr>
          <a:xfrm>
            <a:off x="1605884" y="-1060397"/>
            <a:ext cx="2368125" cy="2368137"/>
            <a:chOff x="2866850" y="2832300"/>
            <a:chExt cx="833700" cy="833675"/>
          </a:xfrm>
        </p:grpSpPr>
        <p:sp>
          <p:nvSpPr>
            <p:cNvPr id="12409" name="Google Shape;12409;p46"/>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0" name="Google Shape;12410;p46"/>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1" name="Google Shape;12411;p46"/>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2" name="Google Shape;12412;p46"/>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3" name="Google Shape;12413;p46"/>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4" name="Google Shape;12414;p46"/>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5" name="Google Shape;12415;p46"/>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6" name="Google Shape;12416;p46"/>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7" name="Google Shape;12417;p46"/>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8" name="Google Shape;12418;p46"/>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9" name="Google Shape;12419;p46"/>
          <p:cNvGrpSpPr/>
          <p:nvPr/>
        </p:nvGrpSpPr>
        <p:grpSpPr>
          <a:xfrm>
            <a:off x="323605" y="69659"/>
            <a:ext cx="1144884" cy="1238086"/>
            <a:chOff x="4075500" y="1818950"/>
            <a:chExt cx="578575" cy="625675"/>
          </a:xfrm>
        </p:grpSpPr>
        <p:sp>
          <p:nvSpPr>
            <p:cNvPr id="12420" name="Google Shape;12420;p46"/>
            <p:cNvSpPr/>
            <p:nvPr/>
          </p:nvSpPr>
          <p:spPr>
            <a:xfrm>
              <a:off x="4112700" y="1898400"/>
              <a:ext cx="541375" cy="546225"/>
            </a:xfrm>
            <a:custGeom>
              <a:avLst/>
              <a:gdLst/>
              <a:ahLst/>
              <a:cxnLst/>
              <a:rect l="l" t="t" r="r" b="b"/>
              <a:pathLst>
                <a:path w="21655" h="21849" extrusionOk="0">
                  <a:moveTo>
                    <a:pt x="8726" y="0"/>
                  </a:moveTo>
                  <a:lnTo>
                    <a:pt x="1" y="15768"/>
                  </a:lnTo>
                  <a:lnTo>
                    <a:pt x="12930" y="21848"/>
                  </a:lnTo>
                  <a:lnTo>
                    <a:pt x="21655" y="6073"/>
                  </a:lnTo>
                  <a:lnTo>
                    <a:pt x="8726"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1" name="Google Shape;12421;p46"/>
            <p:cNvSpPr/>
            <p:nvPr/>
          </p:nvSpPr>
          <p:spPr>
            <a:xfrm>
              <a:off x="4075500" y="1818950"/>
              <a:ext cx="255350" cy="473650"/>
            </a:xfrm>
            <a:custGeom>
              <a:avLst/>
              <a:gdLst/>
              <a:ahLst/>
              <a:cxnLst/>
              <a:rect l="l" t="t" r="r" b="b"/>
              <a:pathLst>
                <a:path w="10214" h="18946" extrusionOk="0">
                  <a:moveTo>
                    <a:pt x="9688" y="0"/>
                  </a:moveTo>
                  <a:lnTo>
                    <a:pt x="963" y="15768"/>
                  </a:lnTo>
                  <a:cubicBezTo>
                    <a:pt x="963" y="15768"/>
                    <a:pt x="1" y="17628"/>
                    <a:pt x="1489" y="18946"/>
                  </a:cubicBezTo>
                  <a:lnTo>
                    <a:pt x="10214" y="3178"/>
                  </a:lnTo>
                  <a:lnTo>
                    <a:pt x="9688"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2" name="Google Shape;12422;p46"/>
            <p:cNvSpPr/>
            <p:nvPr/>
          </p:nvSpPr>
          <p:spPr>
            <a:xfrm>
              <a:off x="4099575" y="1978850"/>
              <a:ext cx="534700" cy="438875"/>
            </a:xfrm>
            <a:custGeom>
              <a:avLst/>
              <a:gdLst/>
              <a:ahLst/>
              <a:cxnLst/>
              <a:rect l="l" t="t" r="r" b="b"/>
              <a:pathLst>
                <a:path w="21388" h="17555" extrusionOk="0">
                  <a:moveTo>
                    <a:pt x="21388" y="0"/>
                  </a:moveTo>
                  <a:lnTo>
                    <a:pt x="849" y="9234"/>
                  </a:lnTo>
                  <a:cubicBezTo>
                    <a:pt x="0" y="10738"/>
                    <a:pt x="849" y="11959"/>
                    <a:pt x="849" y="11959"/>
                  </a:cubicBezTo>
                  <a:lnTo>
                    <a:pt x="13261" y="17555"/>
                  </a:lnTo>
                  <a:lnTo>
                    <a:pt x="21388" y="3170"/>
                  </a:lnTo>
                  <a:lnTo>
                    <a:pt x="21388"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3" name="Google Shape;12423;p46"/>
            <p:cNvSpPr/>
            <p:nvPr/>
          </p:nvSpPr>
          <p:spPr>
            <a:xfrm>
              <a:off x="4431100" y="2335225"/>
              <a:ext cx="25" cy="82500"/>
            </a:xfrm>
            <a:custGeom>
              <a:avLst/>
              <a:gdLst/>
              <a:ahLst/>
              <a:cxnLst/>
              <a:rect l="l" t="t" r="r" b="b"/>
              <a:pathLst>
                <a:path w="1" h="3300" fill="none" extrusionOk="0">
                  <a:moveTo>
                    <a:pt x="0" y="3300"/>
                  </a:moveTo>
                  <a:lnTo>
                    <a:pt x="0"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4" name="Google Shape;12424;p46"/>
            <p:cNvSpPr/>
            <p:nvPr/>
          </p:nvSpPr>
          <p:spPr>
            <a:xfrm>
              <a:off x="4099575" y="1818950"/>
              <a:ext cx="541375" cy="546225"/>
            </a:xfrm>
            <a:custGeom>
              <a:avLst/>
              <a:gdLst/>
              <a:ahLst/>
              <a:cxnLst/>
              <a:rect l="l" t="t" r="r" b="b"/>
              <a:pathLst>
                <a:path w="21655" h="21849" extrusionOk="0">
                  <a:moveTo>
                    <a:pt x="8725" y="0"/>
                  </a:moveTo>
                  <a:lnTo>
                    <a:pt x="0" y="15768"/>
                  </a:lnTo>
                  <a:lnTo>
                    <a:pt x="12930" y="21848"/>
                  </a:lnTo>
                  <a:lnTo>
                    <a:pt x="21654" y="6073"/>
                  </a:lnTo>
                  <a:lnTo>
                    <a:pt x="87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5" name="Google Shape;12425;p46"/>
            <p:cNvSpPr/>
            <p:nvPr/>
          </p:nvSpPr>
          <p:spPr>
            <a:xfrm>
              <a:off x="4190725" y="2159575"/>
              <a:ext cx="221175" cy="114225"/>
            </a:xfrm>
            <a:custGeom>
              <a:avLst/>
              <a:gdLst/>
              <a:ahLst/>
              <a:cxnLst/>
              <a:rect l="l" t="t" r="r" b="b"/>
              <a:pathLst>
                <a:path w="8847" h="4569" extrusionOk="0">
                  <a:moveTo>
                    <a:pt x="316" y="0"/>
                  </a:moveTo>
                  <a:lnTo>
                    <a:pt x="1" y="566"/>
                  </a:lnTo>
                  <a:lnTo>
                    <a:pt x="8532" y="4569"/>
                  </a:lnTo>
                  <a:lnTo>
                    <a:pt x="8847" y="4003"/>
                  </a:lnTo>
                  <a:lnTo>
                    <a:pt x="31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6" name="Google Shape;12426;p46"/>
            <p:cNvSpPr/>
            <p:nvPr/>
          </p:nvSpPr>
          <p:spPr>
            <a:xfrm>
              <a:off x="4209750" y="2125400"/>
              <a:ext cx="220950" cy="114250"/>
            </a:xfrm>
            <a:custGeom>
              <a:avLst/>
              <a:gdLst/>
              <a:ahLst/>
              <a:cxnLst/>
              <a:rect l="l" t="t" r="r" b="b"/>
              <a:pathLst>
                <a:path w="8838" h="4570" extrusionOk="0">
                  <a:moveTo>
                    <a:pt x="315" y="0"/>
                  </a:moveTo>
                  <a:lnTo>
                    <a:pt x="0" y="567"/>
                  </a:lnTo>
                  <a:lnTo>
                    <a:pt x="8531" y="4569"/>
                  </a:lnTo>
                  <a:lnTo>
                    <a:pt x="8838" y="4003"/>
                  </a:lnTo>
                  <a:lnTo>
                    <a:pt x="315"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7" name="Google Shape;12427;p46"/>
            <p:cNvSpPr/>
            <p:nvPr/>
          </p:nvSpPr>
          <p:spPr>
            <a:xfrm>
              <a:off x="4297675" y="1897975"/>
              <a:ext cx="258975" cy="182575"/>
            </a:xfrm>
            <a:custGeom>
              <a:avLst/>
              <a:gdLst/>
              <a:ahLst/>
              <a:cxnLst/>
              <a:rect l="l" t="t" r="r" b="b"/>
              <a:pathLst>
                <a:path w="10359" h="7303" fill="none" extrusionOk="0">
                  <a:moveTo>
                    <a:pt x="0" y="3300"/>
                  </a:moveTo>
                  <a:lnTo>
                    <a:pt x="8531" y="7302"/>
                  </a:lnTo>
                  <a:lnTo>
                    <a:pt x="10359" y="4003"/>
                  </a:lnTo>
                  <a:lnTo>
                    <a:pt x="1828" y="1"/>
                  </a:ln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8" name="Google Shape;12428;p46"/>
            <p:cNvSpPr/>
            <p:nvPr/>
          </p:nvSpPr>
          <p:spPr>
            <a:xfrm>
              <a:off x="4117350" y="2259425"/>
              <a:ext cx="239175" cy="105750"/>
            </a:xfrm>
            <a:custGeom>
              <a:avLst/>
              <a:gdLst/>
              <a:ahLst/>
              <a:cxnLst/>
              <a:rect l="l" t="t" r="r" b="b"/>
              <a:pathLst>
                <a:path w="9567" h="4230" fill="none" extrusionOk="0">
                  <a:moveTo>
                    <a:pt x="1" y="0"/>
                  </a:moveTo>
                  <a:lnTo>
                    <a:pt x="9566" y="422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9" name="Google Shape;12429;p46"/>
            <p:cNvSpPr/>
            <p:nvPr/>
          </p:nvSpPr>
          <p:spPr>
            <a:xfrm>
              <a:off x="4171125" y="2266900"/>
              <a:ext cx="248475" cy="110000"/>
            </a:xfrm>
            <a:custGeom>
              <a:avLst/>
              <a:gdLst/>
              <a:ahLst/>
              <a:cxnLst/>
              <a:rect l="l" t="t" r="r" b="b"/>
              <a:pathLst>
                <a:path w="9939" h="4400" fill="none" extrusionOk="0">
                  <a:moveTo>
                    <a:pt x="1" y="1"/>
                  </a:moveTo>
                  <a:lnTo>
                    <a:pt x="9938" y="439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0" name="Google Shape;12430;p46"/>
            <p:cNvSpPr/>
            <p:nvPr/>
          </p:nvSpPr>
          <p:spPr>
            <a:xfrm>
              <a:off x="4583725" y="2051000"/>
              <a:ext cx="33375" cy="61475"/>
            </a:xfrm>
            <a:custGeom>
              <a:avLst/>
              <a:gdLst/>
              <a:ahLst/>
              <a:cxnLst/>
              <a:rect l="l" t="t" r="r" b="b"/>
              <a:pathLst>
                <a:path w="1335" h="2459" fill="none" extrusionOk="0">
                  <a:moveTo>
                    <a:pt x="0" y="2459"/>
                  </a:moveTo>
                  <a:lnTo>
                    <a:pt x="1334"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1" name="Google Shape;12431;p46"/>
            <p:cNvSpPr/>
            <p:nvPr/>
          </p:nvSpPr>
          <p:spPr>
            <a:xfrm>
              <a:off x="4431100" y="2139550"/>
              <a:ext cx="137875" cy="252900"/>
            </a:xfrm>
            <a:custGeom>
              <a:avLst/>
              <a:gdLst/>
              <a:ahLst/>
              <a:cxnLst/>
              <a:rect l="l" t="t" r="r" b="b"/>
              <a:pathLst>
                <a:path w="5515" h="10116" fill="none" extrusionOk="0">
                  <a:moveTo>
                    <a:pt x="0" y="10116"/>
                  </a:moveTo>
                  <a:lnTo>
                    <a:pt x="5515"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2" name="Google Shape;12432;p46"/>
          <p:cNvGrpSpPr/>
          <p:nvPr/>
        </p:nvGrpSpPr>
        <p:grpSpPr>
          <a:xfrm rot="-4161573" flipH="1">
            <a:off x="-111742" y="406375"/>
            <a:ext cx="1051250" cy="1464917"/>
            <a:chOff x="5228575" y="1905675"/>
            <a:chExt cx="259975" cy="362275"/>
          </a:xfrm>
        </p:grpSpPr>
        <p:sp>
          <p:nvSpPr>
            <p:cNvPr id="12433" name="Google Shape;12433;p46"/>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4" name="Google Shape;12434;p46"/>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5" name="Google Shape;12435;p46"/>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6" name="Google Shape;12436;p46"/>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7" name="Google Shape;12437;p46"/>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8" name="Google Shape;12438;p46"/>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9" name="Google Shape;12439;p46"/>
          <p:cNvSpPr/>
          <p:nvPr/>
        </p:nvSpPr>
        <p:spPr>
          <a:xfrm rot="10800000">
            <a:off x="-61" y="3570406"/>
            <a:ext cx="1573113" cy="1618569"/>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40" name="Google Shape;12440;p46"/>
          <p:cNvGrpSpPr/>
          <p:nvPr/>
        </p:nvGrpSpPr>
        <p:grpSpPr>
          <a:xfrm>
            <a:off x="196418" y="2226660"/>
            <a:ext cx="545589" cy="921428"/>
            <a:chOff x="8463750" y="1640475"/>
            <a:chExt cx="310948" cy="525150"/>
          </a:xfrm>
        </p:grpSpPr>
        <p:sp>
          <p:nvSpPr>
            <p:cNvPr id="12441" name="Google Shape;12441;p46"/>
            <p:cNvSpPr/>
            <p:nvPr/>
          </p:nvSpPr>
          <p:spPr>
            <a:xfrm>
              <a:off x="8463750" y="1955637"/>
              <a:ext cx="160594" cy="209987"/>
            </a:xfrm>
            <a:custGeom>
              <a:avLst/>
              <a:gdLst/>
              <a:ahLst/>
              <a:cxnLst/>
              <a:rect l="l" t="t" r="r" b="b"/>
              <a:pathLst>
                <a:path w="1788" h="2338" fill="none" extrusionOk="0">
                  <a:moveTo>
                    <a:pt x="1723" y="1222"/>
                  </a:moveTo>
                  <a:lnTo>
                    <a:pt x="1723" y="1222"/>
                  </a:lnTo>
                  <a:cubicBezTo>
                    <a:pt x="1787" y="1206"/>
                    <a:pt x="1787" y="1125"/>
                    <a:pt x="1723" y="1109"/>
                  </a:cubicBezTo>
                  <a:lnTo>
                    <a:pt x="1723" y="1109"/>
                  </a:lnTo>
                  <a:cubicBezTo>
                    <a:pt x="1343" y="1020"/>
                    <a:pt x="1060" y="704"/>
                    <a:pt x="995" y="324"/>
                  </a:cubicBezTo>
                  <a:lnTo>
                    <a:pt x="947" y="65"/>
                  </a:lnTo>
                  <a:cubicBezTo>
                    <a:pt x="938" y="1"/>
                    <a:pt x="841" y="1"/>
                    <a:pt x="833" y="65"/>
                  </a:cubicBezTo>
                  <a:lnTo>
                    <a:pt x="793" y="324"/>
                  </a:lnTo>
                  <a:cubicBezTo>
                    <a:pt x="728" y="704"/>
                    <a:pt x="437" y="1020"/>
                    <a:pt x="57" y="1109"/>
                  </a:cubicBezTo>
                  <a:cubicBezTo>
                    <a:pt x="0" y="1125"/>
                    <a:pt x="0" y="1206"/>
                    <a:pt x="57" y="1222"/>
                  </a:cubicBezTo>
                  <a:lnTo>
                    <a:pt x="57" y="1222"/>
                  </a:lnTo>
                  <a:cubicBezTo>
                    <a:pt x="437" y="1319"/>
                    <a:pt x="728" y="1626"/>
                    <a:pt x="793" y="2014"/>
                  </a:cubicBezTo>
                  <a:lnTo>
                    <a:pt x="833" y="2273"/>
                  </a:lnTo>
                  <a:cubicBezTo>
                    <a:pt x="841" y="2338"/>
                    <a:pt x="938" y="2338"/>
                    <a:pt x="947" y="2273"/>
                  </a:cubicBezTo>
                  <a:lnTo>
                    <a:pt x="995" y="2014"/>
                  </a:lnTo>
                  <a:cubicBezTo>
                    <a:pt x="1060" y="1626"/>
                    <a:pt x="1343" y="1319"/>
                    <a:pt x="1723" y="1222"/>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2" name="Google Shape;12442;p46"/>
            <p:cNvSpPr/>
            <p:nvPr/>
          </p:nvSpPr>
          <p:spPr>
            <a:xfrm>
              <a:off x="8692515" y="1640475"/>
              <a:ext cx="82183" cy="107598"/>
            </a:xfrm>
            <a:custGeom>
              <a:avLst/>
              <a:gdLst/>
              <a:ahLst/>
              <a:cxnLst/>
              <a:rect l="l" t="t" r="r" b="b"/>
              <a:pathLst>
                <a:path w="915" h="1198" fill="none" extrusionOk="0">
                  <a:moveTo>
                    <a:pt x="890" y="631"/>
                  </a:moveTo>
                  <a:lnTo>
                    <a:pt x="890" y="631"/>
                  </a:lnTo>
                  <a:cubicBezTo>
                    <a:pt x="914" y="623"/>
                    <a:pt x="914" y="575"/>
                    <a:pt x="890" y="566"/>
                  </a:cubicBezTo>
                  <a:lnTo>
                    <a:pt x="890" y="566"/>
                  </a:lnTo>
                  <a:cubicBezTo>
                    <a:pt x="696" y="526"/>
                    <a:pt x="542" y="364"/>
                    <a:pt x="510" y="170"/>
                  </a:cubicBezTo>
                  <a:lnTo>
                    <a:pt x="486" y="33"/>
                  </a:lnTo>
                  <a:cubicBezTo>
                    <a:pt x="486" y="0"/>
                    <a:pt x="437" y="0"/>
                    <a:pt x="429" y="33"/>
                  </a:cubicBezTo>
                  <a:lnTo>
                    <a:pt x="405" y="170"/>
                  </a:lnTo>
                  <a:cubicBezTo>
                    <a:pt x="372" y="364"/>
                    <a:pt x="227" y="526"/>
                    <a:pt x="33" y="566"/>
                  </a:cubicBezTo>
                  <a:cubicBezTo>
                    <a:pt x="1" y="575"/>
                    <a:pt x="1" y="623"/>
                    <a:pt x="33" y="631"/>
                  </a:cubicBezTo>
                  <a:lnTo>
                    <a:pt x="33" y="631"/>
                  </a:lnTo>
                  <a:cubicBezTo>
                    <a:pt x="227" y="672"/>
                    <a:pt x="372" y="833"/>
                    <a:pt x="405" y="1027"/>
                  </a:cubicBezTo>
                  <a:lnTo>
                    <a:pt x="429" y="1165"/>
                  </a:lnTo>
                  <a:cubicBezTo>
                    <a:pt x="437" y="1197"/>
                    <a:pt x="486" y="1197"/>
                    <a:pt x="486" y="1165"/>
                  </a:cubicBezTo>
                  <a:lnTo>
                    <a:pt x="510" y="1027"/>
                  </a:lnTo>
                  <a:cubicBezTo>
                    <a:pt x="542" y="833"/>
                    <a:pt x="696" y="672"/>
                    <a:pt x="890" y="631"/>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3" name="Google Shape;12443;p46"/>
          <p:cNvGrpSpPr/>
          <p:nvPr/>
        </p:nvGrpSpPr>
        <p:grpSpPr>
          <a:xfrm>
            <a:off x="7364328" y="712434"/>
            <a:ext cx="1621668" cy="884100"/>
            <a:chOff x="4748175" y="2724350"/>
            <a:chExt cx="1314475" cy="716625"/>
          </a:xfrm>
        </p:grpSpPr>
        <p:sp>
          <p:nvSpPr>
            <p:cNvPr id="12444" name="Google Shape;12444;p46"/>
            <p:cNvSpPr/>
            <p:nvPr/>
          </p:nvSpPr>
          <p:spPr>
            <a:xfrm>
              <a:off x="4748175" y="2772550"/>
              <a:ext cx="911675" cy="668425"/>
            </a:xfrm>
            <a:custGeom>
              <a:avLst/>
              <a:gdLst/>
              <a:ahLst/>
              <a:cxnLst/>
              <a:rect l="l" t="t" r="r" b="b"/>
              <a:pathLst>
                <a:path w="36467" h="26737" extrusionOk="0">
                  <a:moveTo>
                    <a:pt x="18689" y="1"/>
                  </a:moveTo>
                  <a:lnTo>
                    <a:pt x="0" y="17953"/>
                  </a:lnTo>
                  <a:lnTo>
                    <a:pt x="18566" y="26737"/>
                  </a:lnTo>
                  <a:lnTo>
                    <a:pt x="36466" y="8591"/>
                  </a:lnTo>
                  <a:lnTo>
                    <a:pt x="186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5" name="Google Shape;12445;p46"/>
            <p:cNvSpPr/>
            <p:nvPr/>
          </p:nvSpPr>
          <p:spPr>
            <a:xfrm>
              <a:off x="5212325" y="2987325"/>
              <a:ext cx="850325" cy="453650"/>
            </a:xfrm>
            <a:custGeom>
              <a:avLst/>
              <a:gdLst/>
              <a:ahLst/>
              <a:cxnLst/>
              <a:rect l="l" t="t" r="r" b="b"/>
              <a:pathLst>
                <a:path w="34013" h="18146" extrusionOk="0">
                  <a:moveTo>
                    <a:pt x="17900" y="0"/>
                  </a:moveTo>
                  <a:lnTo>
                    <a:pt x="0" y="18146"/>
                  </a:lnTo>
                  <a:lnTo>
                    <a:pt x="15323" y="18146"/>
                  </a:lnTo>
                  <a:lnTo>
                    <a:pt x="34012" y="193"/>
                  </a:lnTo>
                  <a:lnTo>
                    <a:pt x="17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6" name="Google Shape;12446;p46"/>
            <p:cNvSpPr/>
            <p:nvPr/>
          </p:nvSpPr>
          <p:spPr>
            <a:xfrm>
              <a:off x="4782800" y="2724350"/>
              <a:ext cx="1203575" cy="679375"/>
            </a:xfrm>
            <a:custGeom>
              <a:avLst/>
              <a:gdLst/>
              <a:ahLst/>
              <a:cxnLst/>
              <a:rect l="l" t="t" r="r" b="b"/>
              <a:pathLst>
                <a:path w="48143" h="27175" extrusionOk="0">
                  <a:moveTo>
                    <a:pt x="17094" y="0"/>
                  </a:moveTo>
                  <a:lnTo>
                    <a:pt x="0" y="16287"/>
                  </a:lnTo>
                  <a:lnTo>
                    <a:pt x="0" y="18549"/>
                  </a:lnTo>
                  <a:lnTo>
                    <a:pt x="17620" y="26982"/>
                  </a:lnTo>
                  <a:lnTo>
                    <a:pt x="31715" y="27174"/>
                  </a:lnTo>
                  <a:lnTo>
                    <a:pt x="48072" y="11413"/>
                  </a:lnTo>
                  <a:lnTo>
                    <a:pt x="48143" y="8696"/>
                  </a:lnTo>
                  <a:lnTo>
                    <a:pt x="34275" y="8696"/>
                  </a:lnTo>
                  <a:lnTo>
                    <a:pt x="17094"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7" name="Google Shape;12447;p46"/>
            <p:cNvSpPr/>
            <p:nvPr/>
          </p:nvSpPr>
          <p:spPr>
            <a:xfrm>
              <a:off x="4782800" y="2941725"/>
              <a:ext cx="1203575" cy="401075"/>
            </a:xfrm>
            <a:custGeom>
              <a:avLst/>
              <a:gdLst/>
              <a:ahLst/>
              <a:cxnLst/>
              <a:rect l="l" t="t" r="r" b="b"/>
              <a:pathLst>
                <a:path w="48143" h="16043" fill="none" extrusionOk="0">
                  <a:moveTo>
                    <a:pt x="0" y="7592"/>
                  </a:moveTo>
                  <a:lnTo>
                    <a:pt x="17620" y="16042"/>
                  </a:lnTo>
                  <a:lnTo>
                    <a:pt x="30944" y="16042"/>
                  </a:lnTo>
                  <a:lnTo>
                    <a:pt x="48143" y="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8" name="Google Shape;12448;p46"/>
            <p:cNvSpPr/>
            <p:nvPr/>
          </p:nvSpPr>
          <p:spPr>
            <a:xfrm>
              <a:off x="5223275" y="2941725"/>
              <a:ext cx="416400" cy="457175"/>
            </a:xfrm>
            <a:custGeom>
              <a:avLst/>
              <a:gdLst/>
              <a:ahLst/>
              <a:cxnLst/>
              <a:rect l="l" t="t" r="r" b="b"/>
              <a:pathLst>
                <a:path w="16656" h="18287" fill="none" extrusionOk="0">
                  <a:moveTo>
                    <a:pt x="16656" y="1"/>
                  </a:moveTo>
                  <a:lnTo>
                    <a:pt x="1" y="16042"/>
                  </a:lnTo>
                  <a:lnTo>
                    <a:pt x="1" y="18287"/>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9" name="Google Shape;12449;p46"/>
            <p:cNvSpPr/>
            <p:nvPr/>
          </p:nvSpPr>
          <p:spPr>
            <a:xfrm>
              <a:off x="5195675" y="2793600"/>
              <a:ext cx="361175" cy="173150"/>
            </a:xfrm>
            <a:custGeom>
              <a:avLst/>
              <a:gdLst/>
              <a:ahLst/>
              <a:cxnLst/>
              <a:rect l="l" t="t" r="r" b="b"/>
              <a:pathLst>
                <a:path w="14447" h="6926" fill="none" extrusionOk="0">
                  <a:moveTo>
                    <a:pt x="0" y="0"/>
                  </a:moveTo>
                  <a:lnTo>
                    <a:pt x="14446"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0" name="Google Shape;12450;p46"/>
            <p:cNvSpPr/>
            <p:nvPr/>
          </p:nvSpPr>
          <p:spPr>
            <a:xfrm>
              <a:off x="5165425" y="2821200"/>
              <a:ext cx="361175" cy="173150"/>
            </a:xfrm>
            <a:custGeom>
              <a:avLst/>
              <a:gdLst/>
              <a:ahLst/>
              <a:cxnLst/>
              <a:rect l="l" t="t" r="r" b="b"/>
              <a:pathLst>
                <a:path w="14447" h="6926" fill="none" extrusionOk="0">
                  <a:moveTo>
                    <a:pt x="1"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1" name="Google Shape;12451;p46"/>
            <p:cNvSpPr/>
            <p:nvPr/>
          </p:nvSpPr>
          <p:spPr>
            <a:xfrm>
              <a:off x="5135175" y="2848825"/>
              <a:ext cx="361175" cy="173150"/>
            </a:xfrm>
            <a:custGeom>
              <a:avLst/>
              <a:gdLst/>
              <a:ahLst/>
              <a:cxnLst/>
              <a:rect l="l" t="t" r="r" b="b"/>
              <a:pathLst>
                <a:path w="14447" h="6926" fill="none" extrusionOk="0">
                  <a:moveTo>
                    <a:pt x="1" y="0"/>
                  </a:moveTo>
                  <a:lnTo>
                    <a:pt x="14447"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2" name="Google Shape;12452;p46"/>
            <p:cNvSpPr/>
            <p:nvPr/>
          </p:nvSpPr>
          <p:spPr>
            <a:xfrm>
              <a:off x="5104950" y="2876425"/>
              <a:ext cx="361175" cy="173600"/>
            </a:xfrm>
            <a:custGeom>
              <a:avLst/>
              <a:gdLst/>
              <a:ahLst/>
              <a:cxnLst/>
              <a:rect l="l" t="t" r="r" b="b"/>
              <a:pathLst>
                <a:path w="14447" h="6944" fill="none" extrusionOk="0">
                  <a:moveTo>
                    <a:pt x="0" y="1"/>
                  </a:moveTo>
                  <a:lnTo>
                    <a:pt x="14446" y="6943"/>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3" name="Google Shape;12453;p46"/>
            <p:cNvSpPr/>
            <p:nvPr/>
          </p:nvSpPr>
          <p:spPr>
            <a:xfrm>
              <a:off x="5074700" y="2904475"/>
              <a:ext cx="361175" cy="173150"/>
            </a:xfrm>
            <a:custGeom>
              <a:avLst/>
              <a:gdLst/>
              <a:ahLst/>
              <a:cxnLst/>
              <a:rect l="l" t="t" r="r" b="b"/>
              <a:pathLst>
                <a:path w="14447" h="6926" fill="none" extrusionOk="0">
                  <a:moveTo>
                    <a:pt x="0"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4" name="Google Shape;12454;p46"/>
            <p:cNvSpPr/>
            <p:nvPr/>
          </p:nvSpPr>
          <p:spPr>
            <a:xfrm>
              <a:off x="5384575" y="2987325"/>
              <a:ext cx="365550" cy="246350"/>
            </a:xfrm>
            <a:custGeom>
              <a:avLst/>
              <a:gdLst/>
              <a:ahLst/>
              <a:cxnLst/>
              <a:rect l="l" t="t" r="r" b="b"/>
              <a:pathLst>
                <a:path w="14622" h="9854" fill="none" extrusionOk="0">
                  <a:moveTo>
                    <a:pt x="10169" y="0"/>
                  </a:moveTo>
                  <a:lnTo>
                    <a:pt x="0" y="9853"/>
                  </a:lnTo>
                  <a:lnTo>
                    <a:pt x="4769" y="9625"/>
                  </a:lnTo>
                  <a:lnTo>
                    <a:pt x="14622" y="0"/>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5" name="Google Shape;12455;p46"/>
            <p:cNvSpPr/>
            <p:nvPr/>
          </p:nvSpPr>
          <p:spPr>
            <a:xfrm>
              <a:off x="5697075" y="3004850"/>
              <a:ext cx="246775" cy="230125"/>
            </a:xfrm>
            <a:custGeom>
              <a:avLst/>
              <a:gdLst/>
              <a:ahLst/>
              <a:cxnLst/>
              <a:rect l="l" t="t" r="r" b="b"/>
              <a:pathLst>
                <a:path w="9871" h="9205" fill="none" extrusionOk="0">
                  <a:moveTo>
                    <a:pt x="9871" y="1"/>
                  </a:moveTo>
                  <a:lnTo>
                    <a:pt x="1" y="920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6" name="Google Shape;12456;p46"/>
            <p:cNvSpPr/>
            <p:nvPr/>
          </p:nvSpPr>
          <p:spPr>
            <a:xfrm>
              <a:off x="5625625" y="3263450"/>
              <a:ext cx="67975" cy="63125"/>
            </a:xfrm>
            <a:custGeom>
              <a:avLst/>
              <a:gdLst/>
              <a:ahLst/>
              <a:cxnLst/>
              <a:rect l="l" t="t" r="r" b="b"/>
              <a:pathLst>
                <a:path w="2719" h="2525" fill="none" extrusionOk="0">
                  <a:moveTo>
                    <a:pt x="2718" y="0"/>
                  </a:moveTo>
                  <a:lnTo>
                    <a:pt x="1" y="25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7" name="Google Shape;12457;p46"/>
            <p:cNvSpPr/>
            <p:nvPr/>
          </p:nvSpPr>
          <p:spPr>
            <a:xfrm>
              <a:off x="5740475" y="3072350"/>
              <a:ext cx="157375" cy="146850"/>
            </a:xfrm>
            <a:custGeom>
              <a:avLst/>
              <a:gdLst/>
              <a:ahLst/>
              <a:cxnLst/>
              <a:rect l="l" t="t" r="r" b="b"/>
              <a:pathLst>
                <a:path w="6295" h="5874" fill="none" extrusionOk="0">
                  <a:moveTo>
                    <a:pt x="6294" y="0"/>
                  </a:moveTo>
                  <a:lnTo>
                    <a:pt x="0" y="5874"/>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8" name="Google Shape;12458;p46"/>
            <p:cNvSpPr/>
            <p:nvPr/>
          </p:nvSpPr>
          <p:spPr>
            <a:xfrm>
              <a:off x="5556375" y="3342775"/>
              <a:ext cx="19325" cy="60950"/>
            </a:xfrm>
            <a:custGeom>
              <a:avLst/>
              <a:gdLst/>
              <a:ahLst/>
              <a:cxnLst/>
              <a:rect l="l" t="t" r="r" b="b"/>
              <a:pathLst>
                <a:path w="773" h="2438" fill="none" extrusionOk="0">
                  <a:moveTo>
                    <a:pt x="772" y="2437"/>
                  </a:moveTo>
                  <a:lnTo>
                    <a:pt x="1"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9" name="Google Shape;12459;p46"/>
            <p:cNvSpPr/>
            <p:nvPr/>
          </p:nvSpPr>
          <p:spPr>
            <a:xfrm>
              <a:off x="4782800" y="3150800"/>
              <a:ext cx="252925" cy="123625"/>
            </a:xfrm>
            <a:custGeom>
              <a:avLst/>
              <a:gdLst/>
              <a:ahLst/>
              <a:cxnLst/>
              <a:rect l="l" t="t" r="r" b="b"/>
              <a:pathLst>
                <a:path w="10117" h="4945" fill="none" extrusionOk="0">
                  <a:moveTo>
                    <a:pt x="0" y="1"/>
                  </a:moveTo>
                  <a:lnTo>
                    <a:pt x="10116" y="494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0" name="Google Shape;12460;p46"/>
            <p:cNvSpPr/>
            <p:nvPr/>
          </p:nvSpPr>
          <p:spPr>
            <a:xfrm>
              <a:off x="5395975" y="3380475"/>
              <a:ext cx="171400" cy="2200"/>
            </a:xfrm>
            <a:custGeom>
              <a:avLst/>
              <a:gdLst/>
              <a:ahLst/>
              <a:cxnLst/>
              <a:rect l="l" t="t" r="r" b="b"/>
              <a:pathLst>
                <a:path w="6856" h="88" fill="none" extrusionOk="0">
                  <a:moveTo>
                    <a:pt x="6855" y="88"/>
                  </a:moveTo>
                  <a:lnTo>
                    <a:pt x="0"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1" name="Google Shape;12461;p46"/>
          <p:cNvGrpSpPr/>
          <p:nvPr/>
        </p:nvGrpSpPr>
        <p:grpSpPr>
          <a:xfrm rot="-7879315">
            <a:off x="7201909" y="158372"/>
            <a:ext cx="871716" cy="1214736"/>
            <a:chOff x="5228575" y="1905675"/>
            <a:chExt cx="259975" cy="362275"/>
          </a:xfrm>
        </p:grpSpPr>
        <p:sp>
          <p:nvSpPr>
            <p:cNvPr id="12462" name="Google Shape;12462;p46"/>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3" name="Google Shape;12463;p46"/>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4" name="Google Shape;12464;p46"/>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5" name="Google Shape;12465;p46"/>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6" name="Google Shape;12466;p46"/>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7" name="Google Shape;12467;p46"/>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8" name="Google Shape;12468;p46"/>
          <p:cNvGrpSpPr/>
          <p:nvPr/>
        </p:nvGrpSpPr>
        <p:grpSpPr>
          <a:xfrm>
            <a:off x="40104" y="4226522"/>
            <a:ext cx="1346244" cy="1039963"/>
            <a:chOff x="5664000" y="3555800"/>
            <a:chExt cx="390975" cy="302025"/>
          </a:xfrm>
        </p:grpSpPr>
        <p:sp>
          <p:nvSpPr>
            <p:cNvPr id="12469" name="Google Shape;12469;p46"/>
            <p:cNvSpPr/>
            <p:nvPr/>
          </p:nvSpPr>
          <p:spPr>
            <a:xfrm>
              <a:off x="5834000" y="3680925"/>
              <a:ext cx="220975" cy="176900"/>
            </a:xfrm>
            <a:custGeom>
              <a:avLst/>
              <a:gdLst/>
              <a:ahLst/>
              <a:cxnLst/>
              <a:rect l="l" t="t" r="r" b="b"/>
              <a:pathLst>
                <a:path w="8839" h="7076" fill="none" extrusionOk="0">
                  <a:moveTo>
                    <a:pt x="8839" y="7075"/>
                  </a:moveTo>
                  <a:cubicBezTo>
                    <a:pt x="5588" y="4059"/>
                    <a:pt x="2152" y="1504"/>
                    <a:pt x="1" y="0"/>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0" name="Google Shape;12470;p46"/>
            <p:cNvSpPr/>
            <p:nvPr/>
          </p:nvSpPr>
          <p:spPr>
            <a:xfrm>
              <a:off x="5846750" y="3580550"/>
              <a:ext cx="85025" cy="164675"/>
            </a:xfrm>
            <a:custGeom>
              <a:avLst/>
              <a:gdLst/>
              <a:ahLst/>
              <a:cxnLst/>
              <a:rect l="l" t="t" r="r" b="b"/>
              <a:pathLst>
                <a:path w="3401" h="6587" extrusionOk="0">
                  <a:moveTo>
                    <a:pt x="1856" y="1"/>
                  </a:moveTo>
                  <a:cubicBezTo>
                    <a:pt x="1818" y="1"/>
                    <a:pt x="1779" y="5"/>
                    <a:pt x="1739" y="13"/>
                  </a:cubicBezTo>
                  <a:cubicBezTo>
                    <a:pt x="0" y="361"/>
                    <a:pt x="809" y="4759"/>
                    <a:pt x="2992" y="6587"/>
                  </a:cubicBezTo>
                  <a:cubicBezTo>
                    <a:pt x="2992" y="6587"/>
                    <a:pt x="3400" y="1"/>
                    <a:pt x="1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1" name="Google Shape;12471;p46"/>
            <p:cNvSpPr/>
            <p:nvPr/>
          </p:nvSpPr>
          <p:spPr>
            <a:xfrm>
              <a:off x="5757600" y="3703925"/>
              <a:ext cx="163950" cy="52425"/>
            </a:xfrm>
            <a:custGeom>
              <a:avLst/>
              <a:gdLst/>
              <a:ahLst/>
              <a:cxnLst/>
              <a:rect l="l" t="t" r="r" b="b"/>
              <a:pathLst>
                <a:path w="6558" h="2097" extrusionOk="0">
                  <a:moveTo>
                    <a:pt x="1901" y="0"/>
                  </a:moveTo>
                  <a:cubicBezTo>
                    <a:pt x="741" y="0"/>
                    <a:pt x="0" y="444"/>
                    <a:pt x="113" y="1239"/>
                  </a:cubicBezTo>
                  <a:cubicBezTo>
                    <a:pt x="207" y="1899"/>
                    <a:pt x="1257" y="2097"/>
                    <a:pt x="2483" y="2097"/>
                  </a:cubicBezTo>
                  <a:cubicBezTo>
                    <a:pt x="4322" y="2097"/>
                    <a:pt x="6558" y="1652"/>
                    <a:pt x="6558" y="1652"/>
                  </a:cubicBezTo>
                  <a:cubicBezTo>
                    <a:pt x="4879" y="513"/>
                    <a:pt x="3147" y="0"/>
                    <a:pt x="1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2" name="Google Shape;12472;p46"/>
            <p:cNvSpPr/>
            <p:nvPr/>
          </p:nvSpPr>
          <p:spPr>
            <a:xfrm>
              <a:off x="5664000" y="3555800"/>
              <a:ext cx="170025" cy="125150"/>
            </a:xfrm>
            <a:custGeom>
              <a:avLst/>
              <a:gdLst/>
              <a:ahLst/>
              <a:cxnLst/>
              <a:rect l="l" t="t" r="r" b="b"/>
              <a:pathLst>
                <a:path w="6801" h="5006" fill="none" extrusionOk="0">
                  <a:moveTo>
                    <a:pt x="6801" y="5005"/>
                  </a:moveTo>
                  <a:cubicBezTo>
                    <a:pt x="5208" y="2143"/>
                    <a:pt x="1399" y="0"/>
                    <a:pt x="825" y="1456"/>
                  </a:cubicBezTo>
                  <a:cubicBezTo>
                    <a:pt x="0" y="3534"/>
                    <a:pt x="6801" y="5005"/>
                    <a:pt x="6801" y="5005"/>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3" name="Google Shape;12473;p46"/>
            <p:cNvSpPr/>
            <p:nvPr/>
          </p:nvSpPr>
          <p:spPr>
            <a:xfrm>
              <a:off x="5936100" y="3650600"/>
              <a:ext cx="87150" cy="167600"/>
            </a:xfrm>
            <a:custGeom>
              <a:avLst/>
              <a:gdLst/>
              <a:ahLst/>
              <a:cxnLst/>
              <a:rect l="l" t="t" r="r" b="b"/>
              <a:pathLst>
                <a:path w="3486" h="6704" fill="none" extrusionOk="0">
                  <a:moveTo>
                    <a:pt x="2984" y="6704"/>
                  </a:moveTo>
                  <a:cubicBezTo>
                    <a:pt x="3485" y="3372"/>
                    <a:pt x="2846" y="0"/>
                    <a:pt x="1666" y="534"/>
                  </a:cubicBezTo>
                  <a:cubicBezTo>
                    <a:pt x="0" y="1278"/>
                    <a:pt x="2984" y="6704"/>
                    <a:pt x="2984" y="6704"/>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4" name="Google Shape;12474;p46"/>
            <p:cNvSpPr/>
            <p:nvPr/>
          </p:nvSpPr>
          <p:spPr>
            <a:xfrm>
              <a:off x="5867550" y="3797950"/>
              <a:ext cx="147400" cy="45625"/>
            </a:xfrm>
            <a:custGeom>
              <a:avLst/>
              <a:gdLst/>
              <a:ahLst/>
              <a:cxnLst/>
              <a:rect l="l" t="t" r="r" b="b"/>
              <a:pathLst>
                <a:path w="5896" h="1825" extrusionOk="0">
                  <a:moveTo>
                    <a:pt x="5726" y="810"/>
                  </a:moveTo>
                  <a:cubicBezTo>
                    <a:pt x="5691" y="830"/>
                    <a:pt x="5656" y="850"/>
                    <a:pt x="5622" y="869"/>
                  </a:cubicBezTo>
                  <a:lnTo>
                    <a:pt x="5622" y="869"/>
                  </a:lnTo>
                  <a:cubicBezTo>
                    <a:pt x="5796" y="923"/>
                    <a:pt x="5896" y="955"/>
                    <a:pt x="5896" y="955"/>
                  </a:cubicBezTo>
                  <a:lnTo>
                    <a:pt x="5726" y="810"/>
                  </a:lnTo>
                  <a:close/>
                  <a:moveTo>
                    <a:pt x="1276" y="0"/>
                  </a:moveTo>
                  <a:cubicBezTo>
                    <a:pt x="639" y="0"/>
                    <a:pt x="180" y="136"/>
                    <a:pt x="122" y="510"/>
                  </a:cubicBezTo>
                  <a:cubicBezTo>
                    <a:pt x="1" y="1334"/>
                    <a:pt x="908" y="1824"/>
                    <a:pt x="2205" y="1824"/>
                  </a:cubicBezTo>
                  <a:cubicBezTo>
                    <a:pt x="3210" y="1824"/>
                    <a:pt x="4447" y="1530"/>
                    <a:pt x="5622" y="869"/>
                  </a:cubicBezTo>
                  <a:lnTo>
                    <a:pt x="5622" y="869"/>
                  </a:lnTo>
                  <a:cubicBezTo>
                    <a:pt x="4854" y="635"/>
                    <a:pt x="2651"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5" name="Google Shape;12475;p46"/>
          <p:cNvGrpSpPr/>
          <p:nvPr/>
        </p:nvGrpSpPr>
        <p:grpSpPr>
          <a:xfrm rot="-2141057" flipH="1">
            <a:off x="1343752" y="4290186"/>
            <a:ext cx="528778" cy="912633"/>
            <a:chOff x="7031150" y="1983200"/>
            <a:chExt cx="228225" cy="393900"/>
          </a:xfrm>
        </p:grpSpPr>
        <p:sp>
          <p:nvSpPr>
            <p:cNvPr id="12476" name="Google Shape;12476;p46"/>
            <p:cNvSpPr/>
            <p:nvPr/>
          </p:nvSpPr>
          <p:spPr>
            <a:xfrm>
              <a:off x="7137675" y="2083550"/>
              <a:ext cx="121700" cy="293550"/>
            </a:xfrm>
            <a:custGeom>
              <a:avLst/>
              <a:gdLst/>
              <a:ahLst/>
              <a:cxnLst/>
              <a:rect l="l" t="t" r="r" b="b"/>
              <a:pathLst>
                <a:path w="4868" h="11742" fill="none" extrusionOk="0">
                  <a:moveTo>
                    <a:pt x="4868" y="11741"/>
                  </a:moveTo>
                  <a:cubicBezTo>
                    <a:pt x="1367" y="6906"/>
                    <a:pt x="0" y="1"/>
                    <a:pt x="0" y="1"/>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7" name="Google Shape;12477;p46"/>
            <p:cNvSpPr/>
            <p:nvPr/>
          </p:nvSpPr>
          <p:spPr>
            <a:xfrm>
              <a:off x="7162525" y="2156325"/>
              <a:ext cx="89375" cy="93425"/>
            </a:xfrm>
            <a:custGeom>
              <a:avLst/>
              <a:gdLst/>
              <a:ahLst/>
              <a:cxnLst/>
              <a:rect l="l" t="t" r="r" b="b"/>
              <a:pathLst>
                <a:path w="3575" h="3737" fill="none" extrusionOk="0">
                  <a:moveTo>
                    <a:pt x="1100" y="3736"/>
                  </a:moveTo>
                  <a:cubicBezTo>
                    <a:pt x="1100" y="3736"/>
                    <a:pt x="1" y="1521"/>
                    <a:pt x="2321" y="1"/>
                  </a:cubicBezTo>
                  <a:cubicBezTo>
                    <a:pt x="2321" y="1"/>
                    <a:pt x="3575" y="2798"/>
                    <a:pt x="1100" y="373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8" name="Google Shape;12478;p46"/>
            <p:cNvSpPr/>
            <p:nvPr/>
          </p:nvSpPr>
          <p:spPr>
            <a:xfrm>
              <a:off x="7099675" y="2194325"/>
              <a:ext cx="90375" cy="79875"/>
            </a:xfrm>
            <a:custGeom>
              <a:avLst/>
              <a:gdLst/>
              <a:ahLst/>
              <a:cxnLst/>
              <a:rect l="l" t="t" r="r" b="b"/>
              <a:pathLst>
                <a:path w="3615" h="3195" fill="none" extrusionOk="0">
                  <a:moveTo>
                    <a:pt x="3614" y="2216"/>
                  </a:moveTo>
                  <a:cubicBezTo>
                    <a:pt x="2353" y="1"/>
                    <a:pt x="0" y="292"/>
                    <a:pt x="0" y="292"/>
                  </a:cubicBezTo>
                  <a:cubicBezTo>
                    <a:pt x="396" y="3195"/>
                    <a:pt x="3614" y="2216"/>
                    <a:pt x="3614" y="221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9" name="Google Shape;12479;p46"/>
            <p:cNvSpPr/>
            <p:nvPr/>
          </p:nvSpPr>
          <p:spPr>
            <a:xfrm>
              <a:off x="7031150" y="1983200"/>
              <a:ext cx="181125" cy="129800"/>
            </a:xfrm>
            <a:custGeom>
              <a:avLst/>
              <a:gdLst/>
              <a:ahLst/>
              <a:cxnLst/>
              <a:rect l="l" t="t" r="r" b="b"/>
              <a:pathLst>
                <a:path w="7245" h="5192" extrusionOk="0">
                  <a:moveTo>
                    <a:pt x="6000" y="1"/>
                  </a:moveTo>
                  <a:cubicBezTo>
                    <a:pt x="5662" y="1"/>
                    <a:pt x="5313" y="252"/>
                    <a:pt x="5062" y="877"/>
                  </a:cubicBezTo>
                  <a:cubicBezTo>
                    <a:pt x="4959" y="405"/>
                    <a:pt x="4530" y="108"/>
                    <a:pt x="4132" y="108"/>
                  </a:cubicBezTo>
                  <a:cubicBezTo>
                    <a:pt x="3711" y="108"/>
                    <a:pt x="3325" y="440"/>
                    <a:pt x="3396" y="1249"/>
                  </a:cubicBezTo>
                  <a:cubicBezTo>
                    <a:pt x="3256" y="760"/>
                    <a:pt x="2931" y="558"/>
                    <a:pt x="2611" y="558"/>
                  </a:cubicBezTo>
                  <a:cubicBezTo>
                    <a:pt x="2118" y="558"/>
                    <a:pt x="1637" y="1038"/>
                    <a:pt x="1868" y="1686"/>
                  </a:cubicBezTo>
                  <a:cubicBezTo>
                    <a:pt x="1698" y="1426"/>
                    <a:pt x="1382" y="1299"/>
                    <a:pt x="1065" y="1299"/>
                  </a:cubicBezTo>
                  <a:cubicBezTo>
                    <a:pt x="535" y="1299"/>
                    <a:pt x="1" y="1652"/>
                    <a:pt x="137" y="2325"/>
                  </a:cubicBezTo>
                  <a:cubicBezTo>
                    <a:pt x="367" y="3455"/>
                    <a:pt x="1596" y="5192"/>
                    <a:pt x="3527" y="5192"/>
                  </a:cubicBezTo>
                  <a:cubicBezTo>
                    <a:pt x="3835" y="5192"/>
                    <a:pt x="4161" y="5148"/>
                    <a:pt x="4504" y="5050"/>
                  </a:cubicBezTo>
                  <a:cubicBezTo>
                    <a:pt x="6566" y="4459"/>
                    <a:pt x="7245" y="2810"/>
                    <a:pt x="7075" y="1298"/>
                  </a:cubicBezTo>
                  <a:cubicBezTo>
                    <a:pt x="6992" y="573"/>
                    <a:pt x="6509" y="1"/>
                    <a:pt x="6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0" name="Google Shape;12480;p46"/>
            <p:cNvSpPr/>
            <p:nvPr/>
          </p:nvSpPr>
          <p:spPr>
            <a:xfrm>
              <a:off x="7116025" y="2014425"/>
              <a:ext cx="15800" cy="60250"/>
            </a:xfrm>
            <a:custGeom>
              <a:avLst/>
              <a:gdLst/>
              <a:ahLst/>
              <a:cxnLst/>
              <a:rect l="l" t="t" r="r" b="b"/>
              <a:pathLst>
                <a:path w="632" h="2410" fill="none" extrusionOk="0">
                  <a:moveTo>
                    <a:pt x="1" y="0"/>
                  </a:moveTo>
                  <a:lnTo>
                    <a:pt x="632" y="241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1" name="Google Shape;12481;p46"/>
            <p:cNvSpPr/>
            <p:nvPr/>
          </p:nvSpPr>
          <p:spPr>
            <a:xfrm>
              <a:off x="7157675" y="2005125"/>
              <a:ext cx="6100" cy="57825"/>
            </a:xfrm>
            <a:custGeom>
              <a:avLst/>
              <a:gdLst/>
              <a:ahLst/>
              <a:cxnLst/>
              <a:rect l="l" t="t" r="r" b="b"/>
              <a:pathLst>
                <a:path w="244" h="2313" fill="none" extrusionOk="0">
                  <a:moveTo>
                    <a:pt x="1" y="0"/>
                  </a:moveTo>
                  <a:lnTo>
                    <a:pt x="243" y="2313"/>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2" name="Google Shape;12482;p46"/>
            <p:cNvSpPr/>
            <p:nvPr/>
          </p:nvSpPr>
          <p:spPr>
            <a:xfrm>
              <a:off x="7077825" y="2025325"/>
              <a:ext cx="34200" cy="52000"/>
            </a:xfrm>
            <a:custGeom>
              <a:avLst/>
              <a:gdLst/>
              <a:ahLst/>
              <a:cxnLst/>
              <a:rect l="l" t="t" r="r" b="b"/>
              <a:pathLst>
                <a:path w="1368" h="2080" fill="none" extrusionOk="0">
                  <a:moveTo>
                    <a:pt x="1" y="1"/>
                  </a:moveTo>
                  <a:lnTo>
                    <a:pt x="1367" y="207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2"/>
        <p:cNvGrpSpPr/>
        <p:nvPr/>
      </p:nvGrpSpPr>
      <p:grpSpPr>
        <a:xfrm>
          <a:off x="0" y="0"/>
          <a:ext cx="0" cy="0"/>
          <a:chOff x="0" y="0"/>
          <a:chExt cx="0" cy="0"/>
        </a:xfrm>
      </p:grpSpPr>
      <p:sp>
        <p:nvSpPr>
          <p:cNvPr id="353" name="Google Shape;353;p3"/>
          <p:cNvSpPr txBox="1">
            <a:spLocks noGrp="1"/>
          </p:cNvSpPr>
          <p:nvPr>
            <p:ph type="title"/>
          </p:nvPr>
        </p:nvSpPr>
        <p:spPr>
          <a:xfrm>
            <a:off x="713225" y="2285938"/>
            <a:ext cx="4125900" cy="1234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000"/>
              <a:buNone/>
              <a:defRPr sz="5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354" name="Google Shape;354;p3"/>
          <p:cNvSpPr txBox="1">
            <a:spLocks noGrp="1"/>
          </p:cNvSpPr>
          <p:nvPr>
            <p:ph type="title" idx="2" hasCustomPrompt="1"/>
          </p:nvPr>
        </p:nvSpPr>
        <p:spPr>
          <a:xfrm>
            <a:off x="3225525" y="1023888"/>
            <a:ext cx="1613100" cy="1265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8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355" name="Google Shape;355;p3"/>
          <p:cNvSpPr txBox="1">
            <a:spLocks noGrp="1"/>
          </p:cNvSpPr>
          <p:nvPr>
            <p:ph type="subTitle" idx="1"/>
          </p:nvPr>
        </p:nvSpPr>
        <p:spPr>
          <a:xfrm>
            <a:off x="713225" y="3520438"/>
            <a:ext cx="4125900" cy="4188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356" name="Google Shape;356;p3"/>
          <p:cNvSpPr/>
          <p:nvPr/>
        </p:nvSpPr>
        <p:spPr>
          <a:xfrm>
            <a:off x="0" y="-24625"/>
            <a:ext cx="2006085" cy="1932165"/>
          </a:xfrm>
          <a:custGeom>
            <a:avLst/>
            <a:gdLst/>
            <a:ahLst/>
            <a:cxnLst/>
            <a:rect l="l" t="t" r="r" b="b"/>
            <a:pathLst>
              <a:path w="40431" h="20757" extrusionOk="0">
                <a:moveTo>
                  <a:pt x="1" y="0"/>
                </a:moveTo>
                <a:lnTo>
                  <a:pt x="1" y="20757"/>
                </a:lnTo>
                <a:lnTo>
                  <a:pt x="404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 name="Google Shape;357;p3"/>
          <p:cNvGrpSpPr/>
          <p:nvPr/>
        </p:nvGrpSpPr>
        <p:grpSpPr>
          <a:xfrm rot="4874608">
            <a:off x="-5357" y="358400"/>
            <a:ext cx="1346258" cy="1039973"/>
            <a:chOff x="5664000" y="3555800"/>
            <a:chExt cx="390975" cy="302025"/>
          </a:xfrm>
        </p:grpSpPr>
        <p:sp>
          <p:nvSpPr>
            <p:cNvPr id="358" name="Google Shape;358;p3"/>
            <p:cNvSpPr/>
            <p:nvPr/>
          </p:nvSpPr>
          <p:spPr>
            <a:xfrm>
              <a:off x="5834000" y="3680925"/>
              <a:ext cx="220975" cy="176900"/>
            </a:xfrm>
            <a:custGeom>
              <a:avLst/>
              <a:gdLst/>
              <a:ahLst/>
              <a:cxnLst/>
              <a:rect l="l" t="t" r="r" b="b"/>
              <a:pathLst>
                <a:path w="8839" h="7076" fill="none" extrusionOk="0">
                  <a:moveTo>
                    <a:pt x="8839" y="7075"/>
                  </a:moveTo>
                  <a:cubicBezTo>
                    <a:pt x="5588" y="4059"/>
                    <a:pt x="2152" y="1504"/>
                    <a:pt x="1" y="0"/>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5846750" y="3580550"/>
              <a:ext cx="85025" cy="164675"/>
            </a:xfrm>
            <a:custGeom>
              <a:avLst/>
              <a:gdLst/>
              <a:ahLst/>
              <a:cxnLst/>
              <a:rect l="l" t="t" r="r" b="b"/>
              <a:pathLst>
                <a:path w="3401" h="6587" extrusionOk="0">
                  <a:moveTo>
                    <a:pt x="1856" y="1"/>
                  </a:moveTo>
                  <a:cubicBezTo>
                    <a:pt x="1818" y="1"/>
                    <a:pt x="1779" y="5"/>
                    <a:pt x="1739" y="13"/>
                  </a:cubicBezTo>
                  <a:cubicBezTo>
                    <a:pt x="0" y="361"/>
                    <a:pt x="809" y="4759"/>
                    <a:pt x="2992" y="6587"/>
                  </a:cubicBezTo>
                  <a:cubicBezTo>
                    <a:pt x="2992" y="6587"/>
                    <a:pt x="3400" y="1"/>
                    <a:pt x="1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5757600" y="3703925"/>
              <a:ext cx="163950" cy="52425"/>
            </a:xfrm>
            <a:custGeom>
              <a:avLst/>
              <a:gdLst/>
              <a:ahLst/>
              <a:cxnLst/>
              <a:rect l="l" t="t" r="r" b="b"/>
              <a:pathLst>
                <a:path w="6558" h="2097" extrusionOk="0">
                  <a:moveTo>
                    <a:pt x="1901" y="0"/>
                  </a:moveTo>
                  <a:cubicBezTo>
                    <a:pt x="741" y="0"/>
                    <a:pt x="0" y="444"/>
                    <a:pt x="113" y="1239"/>
                  </a:cubicBezTo>
                  <a:cubicBezTo>
                    <a:pt x="207" y="1899"/>
                    <a:pt x="1257" y="2097"/>
                    <a:pt x="2483" y="2097"/>
                  </a:cubicBezTo>
                  <a:cubicBezTo>
                    <a:pt x="4322" y="2097"/>
                    <a:pt x="6558" y="1652"/>
                    <a:pt x="6558" y="1652"/>
                  </a:cubicBezTo>
                  <a:cubicBezTo>
                    <a:pt x="4879" y="513"/>
                    <a:pt x="3147" y="0"/>
                    <a:pt x="1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5664000" y="3555800"/>
              <a:ext cx="170025" cy="125150"/>
            </a:xfrm>
            <a:custGeom>
              <a:avLst/>
              <a:gdLst/>
              <a:ahLst/>
              <a:cxnLst/>
              <a:rect l="l" t="t" r="r" b="b"/>
              <a:pathLst>
                <a:path w="6801" h="5006" fill="none" extrusionOk="0">
                  <a:moveTo>
                    <a:pt x="6801" y="5005"/>
                  </a:moveTo>
                  <a:cubicBezTo>
                    <a:pt x="5208" y="2143"/>
                    <a:pt x="1399" y="0"/>
                    <a:pt x="825" y="1456"/>
                  </a:cubicBezTo>
                  <a:cubicBezTo>
                    <a:pt x="0" y="3534"/>
                    <a:pt x="6801" y="5005"/>
                    <a:pt x="6801" y="5005"/>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5936100" y="3650600"/>
              <a:ext cx="87150" cy="167600"/>
            </a:xfrm>
            <a:custGeom>
              <a:avLst/>
              <a:gdLst/>
              <a:ahLst/>
              <a:cxnLst/>
              <a:rect l="l" t="t" r="r" b="b"/>
              <a:pathLst>
                <a:path w="3486" h="6704" fill="none" extrusionOk="0">
                  <a:moveTo>
                    <a:pt x="2984" y="6704"/>
                  </a:moveTo>
                  <a:cubicBezTo>
                    <a:pt x="3485" y="3372"/>
                    <a:pt x="2846" y="0"/>
                    <a:pt x="1666" y="534"/>
                  </a:cubicBezTo>
                  <a:cubicBezTo>
                    <a:pt x="0" y="1278"/>
                    <a:pt x="2984" y="6704"/>
                    <a:pt x="2984" y="6704"/>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5867550" y="3797950"/>
              <a:ext cx="147400" cy="45625"/>
            </a:xfrm>
            <a:custGeom>
              <a:avLst/>
              <a:gdLst/>
              <a:ahLst/>
              <a:cxnLst/>
              <a:rect l="l" t="t" r="r" b="b"/>
              <a:pathLst>
                <a:path w="5896" h="1825" extrusionOk="0">
                  <a:moveTo>
                    <a:pt x="5726" y="810"/>
                  </a:moveTo>
                  <a:cubicBezTo>
                    <a:pt x="5691" y="830"/>
                    <a:pt x="5656" y="850"/>
                    <a:pt x="5622" y="869"/>
                  </a:cubicBezTo>
                  <a:lnTo>
                    <a:pt x="5622" y="869"/>
                  </a:lnTo>
                  <a:cubicBezTo>
                    <a:pt x="5796" y="923"/>
                    <a:pt x="5896" y="955"/>
                    <a:pt x="5896" y="955"/>
                  </a:cubicBezTo>
                  <a:lnTo>
                    <a:pt x="5726" y="810"/>
                  </a:lnTo>
                  <a:close/>
                  <a:moveTo>
                    <a:pt x="1276" y="0"/>
                  </a:moveTo>
                  <a:cubicBezTo>
                    <a:pt x="639" y="0"/>
                    <a:pt x="180" y="136"/>
                    <a:pt x="122" y="510"/>
                  </a:cubicBezTo>
                  <a:cubicBezTo>
                    <a:pt x="1" y="1334"/>
                    <a:pt x="908" y="1824"/>
                    <a:pt x="2205" y="1824"/>
                  </a:cubicBezTo>
                  <a:cubicBezTo>
                    <a:pt x="3210" y="1824"/>
                    <a:pt x="4447" y="1530"/>
                    <a:pt x="5622" y="869"/>
                  </a:cubicBezTo>
                  <a:lnTo>
                    <a:pt x="5622" y="869"/>
                  </a:lnTo>
                  <a:cubicBezTo>
                    <a:pt x="4854" y="635"/>
                    <a:pt x="2651"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3"/>
          <p:cNvGrpSpPr/>
          <p:nvPr/>
        </p:nvGrpSpPr>
        <p:grpSpPr>
          <a:xfrm>
            <a:off x="1081634" y="4122803"/>
            <a:ext cx="2368125" cy="2368137"/>
            <a:chOff x="2866850" y="2832300"/>
            <a:chExt cx="833700" cy="833675"/>
          </a:xfrm>
        </p:grpSpPr>
        <p:sp>
          <p:nvSpPr>
            <p:cNvPr id="365" name="Google Shape;365;p3"/>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3"/>
          <p:cNvGrpSpPr/>
          <p:nvPr/>
        </p:nvGrpSpPr>
        <p:grpSpPr>
          <a:xfrm flipH="1">
            <a:off x="-238810" y="4183579"/>
            <a:ext cx="2070842" cy="948632"/>
            <a:chOff x="3363750" y="3460725"/>
            <a:chExt cx="488625" cy="223850"/>
          </a:xfrm>
        </p:grpSpPr>
        <p:sp>
          <p:nvSpPr>
            <p:cNvPr id="376" name="Google Shape;376;p3"/>
            <p:cNvSpPr/>
            <p:nvPr/>
          </p:nvSpPr>
          <p:spPr>
            <a:xfrm>
              <a:off x="3363750" y="3460725"/>
              <a:ext cx="488625" cy="223850"/>
            </a:xfrm>
            <a:custGeom>
              <a:avLst/>
              <a:gdLst/>
              <a:ahLst/>
              <a:cxnLst/>
              <a:rect l="l" t="t" r="r" b="b"/>
              <a:pathLst>
                <a:path w="19545" h="8954" extrusionOk="0">
                  <a:moveTo>
                    <a:pt x="13152" y="1"/>
                  </a:moveTo>
                  <a:cubicBezTo>
                    <a:pt x="11174" y="1"/>
                    <a:pt x="9268" y="1265"/>
                    <a:pt x="8693" y="3900"/>
                  </a:cubicBezTo>
                  <a:cubicBezTo>
                    <a:pt x="8693" y="3900"/>
                    <a:pt x="8264" y="3728"/>
                    <a:pt x="7784" y="3728"/>
                  </a:cubicBezTo>
                  <a:cubicBezTo>
                    <a:pt x="7121" y="3728"/>
                    <a:pt x="6359" y="4056"/>
                    <a:pt x="6485" y="5622"/>
                  </a:cubicBezTo>
                  <a:cubicBezTo>
                    <a:pt x="6485" y="5622"/>
                    <a:pt x="5330" y="4850"/>
                    <a:pt x="3951" y="4850"/>
                  </a:cubicBezTo>
                  <a:cubicBezTo>
                    <a:pt x="2536" y="4850"/>
                    <a:pt x="885" y="5662"/>
                    <a:pt x="0" y="8954"/>
                  </a:cubicBezTo>
                  <a:lnTo>
                    <a:pt x="18121" y="8954"/>
                  </a:lnTo>
                  <a:cubicBezTo>
                    <a:pt x="19544" y="3123"/>
                    <a:pt x="16259" y="1"/>
                    <a:pt x="13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3638250" y="3515975"/>
              <a:ext cx="155075" cy="163550"/>
            </a:xfrm>
            <a:custGeom>
              <a:avLst/>
              <a:gdLst/>
              <a:ahLst/>
              <a:cxnLst/>
              <a:rect l="l" t="t" r="r" b="b"/>
              <a:pathLst>
                <a:path w="6203" h="6542" fill="none" extrusionOk="0">
                  <a:moveTo>
                    <a:pt x="1" y="0"/>
                  </a:moveTo>
                  <a:cubicBezTo>
                    <a:pt x="1820" y="3235"/>
                    <a:pt x="2766" y="6542"/>
                    <a:pt x="2766" y="6542"/>
                  </a:cubicBezTo>
                  <a:cubicBezTo>
                    <a:pt x="2766" y="6542"/>
                    <a:pt x="4012" y="4399"/>
                    <a:pt x="6203" y="2838"/>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707400" y="3511925"/>
              <a:ext cx="26100" cy="167600"/>
            </a:xfrm>
            <a:custGeom>
              <a:avLst/>
              <a:gdLst/>
              <a:ahLst/>
              <a:cxnLst/>
              <a:rect l="l" t="t" r="r" b="b"/>
              <a:pathLst>
                <a:path w="1044" h="6704" fill="none" extrusionOk="0">
                  <a:moveTo>
                    <a:pt x="0" y="6704"/>
                  </a:moveTo>
                  <a:lnTo>
                    <a:pt x="1043" y="1"/>
                  </a:ln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567300" y="3586925"/>
              <a:ext cx="34000" cy="92600"/>
            </a:xfrm>
            <a:custGeom>
              <a:avLst/>
              <a:gdLst/>
              <a:ahLst/>
              <a:cxnLst/>
              <a:rect l="l" t="t" r="r" b="b"/>
              <a:pathLst>
                <a:path w="1360" h="3704" fill="none" extrusionOk="0">
                  <a:moveTo>
                    <a:pt x="1" y="0"/>
                  </a:moveTo>
                  <a:cubicBezTo>
                    <a:pt x="1020" y="2087"/>
                    <a:pt x="1359" y="3704"/>
                    <a:pt x="1359" y="3704"/>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90350" y="3591975"/>
              <a:ext cx="17200" cy="50150"/>
            </a:xfrm>
            <a:custGeom>
              <a:avLst/>
              <a:gdLst/>
              <a:ahLst/>
              <a:cxnLst/>
              <a:rect l="l" t="t" r="r" b="b"/>
              <a:pathLst>
                <a:path w="688" h="2006" fill="none" extrusionOk="0">
                  <a:moveTo>
                    <a:pt x="688" y="1"/>
                  </a:moveTo>
                  <a:cubicBezTo>
                    <a:pt x="672" y="1205"/>
                    <a:pt x="1" y="2006"/>
                    <a:pt x="1" y="2006"/>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Google Shape;381;p3"/>
          <p:cNvSpPr/>
          <p:nvPr/>
        </p:nvSpPr>
        <p:spPr>
          <a:xfrm rot="10800000" flipH="1">
            <a:off x="6793650" y="2820875"/>
            <a:ext cx="2350362" cy="2368089"/>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3"/>
          <p:cNvGrpSpPr/>
          <p:nvPr/>
        </p:nvGrpSpPr>
        <p:grpSpPr>
          <a:xfrm rot="3010500">
            <a:off x="7652564" y="4116989"/>
            <a:ext cx="773961" cy="664455"/>
            <a:chOff x="2368675" y="3878375"/>
            <a:chExt cx="353350" cy="303325"/>
          </a:xfrm>
        </p:grpSpPr>
        <p:sp>
          <p:nvSpPr>
            <p:cNvPr id="383" name="Google Shape;383;p3"/>
            <p:cNvSpPr/>
            <p:nvPr/>
          </p:nvSpPr>
          <p:spPr>
            <a:xfrm>
              <a:off x="2454150" y="3878375"/>
              <a:ext cx="267875" cy="280825"/>
            </a:xfrm>
            <a:custGeom>
              <a:avLst/>
              <a:gdLst/>
              <a:ahLst/>
              <a:cxnLst/>
              <a:rect l="l" t="t" r="r" b="b"/>
              <a:pathLst>
                <a:path w="10715" h="11233" extrusionOk="0">
                  <a:moveTo>
                    <a:pt x="7556" y="0"/>
                  </a:moveTo>
                  <a:cubicBezTo>
                    <a:pt x="6364" y="4541"/>
                    <a:pt x="0" y="4190"/>
                    <a:pt x="0" y="10922"/>
                  </a:cubicBezTo>
                  <a:cubicBezTo>
                    <a:pt x="308" y="11133"/>
                    <a:pt x="705" y="11232"/>
                    <a:pt x="1159" y="11232"/>
                  </a:cubicBezTo>
                  <a:cubicBezTo>
                    <a:pt x="4450" y="11232"/>
                    <a:pt x="10715" y="6009"/>
                    <a:pt x="75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2368675" y="3935350"/>
              <a:ext cx="274825" cy="246350"/>
            </a:xfrm>
            <a:custGeom>
              <a:avLst/>
              <a:gdLst/>
              <a:ahLst/>
              <a:cxnLst/>
              <a:rect l="l" t="t" r="r" b="b"/>
              <a:pathLst>
                <a:path w="10993" h="9854" fill="none" extrusionOk="0">
                  <a:moveTo>
                    <a:pt x="10993" y="0"/>
                  </a:moveTo>
                  <a:cubicBezTo>
                    <a:pt x="5523" y="9853"/>
                    <a:pt x="0" y="9695"/>
                    <a:pt x="0" y="9695"/>
                  </a:cubicBez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
          <p:cNvGrpSpPr/>
          <p:nvPr/>
        </p:nvGrpSpPr>
        <p:grpSpPr>
          <a:xfrm>
            <a:off x="7181829" y="-493368"/>
            <a:ext cx="1715410" cy="1964215"/>
            <a:chOff x="1175275" y="2383950"/>
            <a:chExt cx="380475" cy="435650"/>
          </a:xfrm>
        </p:grpSpPr>
        <p:sp>
          <p:nvSpPr>
            <p:cNvPr id="386" name="Google Shape;386;p3"/>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3"/>
          <p:cNvGrpSpPr/>
          <p:nvPr/>
        </p:nvGrpSpPr>
        <p:grpSpPr>
          <a:xfrm>
            <a:off x="8014480" y="485131"/>
            <a:ext cx="528797" cy="912666"/>
            <a:chOff x="7031150" y="1983200"/>
            <a:chExt cx="228225" cy="393900"/>
          </a:xfrm>
        </p:grpSpPr>
        <p:sp>
          <p:nvSpPr>
            <p:cNvPr id="642" name="Google Shape;642;p3"/>
            <p:cNvSpPr/>
            <p:nvPr/>
          </p:nvSpPr>
          <p:spPr>
            <a:xfrm>
              <a:off x="7137675" y="2083550"/>
              <a:ext cx="121700" cy="293550"/>
            </a:xfrm>
            <a:custGeom>
              <a:avLst/>
              <a:gdLst/>
              <a:ahLst/>
              <a:cxnLst/>
              <a:rect l="l" t="t" r="r" b="b"/>
              <a:pathLst>
                <a:path w="4868" h="11742" fill="none" extrusionOk="0">
                  <a:moveTo>
                    <a:pt x="4868" y="11741"/>
                  </a:moveTo>
                  <a:cubicBezTo>
                    <a:pt x="1367" y="6906"/>
                    <a:pt x="0" y="1"/>
                    <a:pt x="0" y="1"/>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7162525" y="2156325"/>
              <a:ext cx="89375" cy="93425"/>
            </a:xfrm>
            <a:custGeom>
              <a:avLst/>
              <a:gdLst/>
              <a:ahLst/>
              <a:cxnLst/>
              <a:rect l="l" t="t" r="r" b="b"/>
              <a:pathLst>
                <a:path w="3575" h="3737" fill="none" extrusionOk="0">
                  <a:moveTo>
                    <a:pt x="1100" y="3736"/>
                  </a:moveTo>
                  <a:cubicBezTo>
                    <a:pt x="1100" y="3736"/>
                    <a:pt x="1" y="1521"/>
                    <a:pt x="2321" y="1"/>
                  </a:cubicBezTo>
                  <a:cubicBezTo>
                    <a:pt x="2321" y="1"/>
                    <a:pt x="3575" y="2798"/>
                    <a:pt x="1100" y="373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7099675" y="2194325"/>
              <a:ext cx="90375" cy="79875"/>
            </a:xfrm>
            <a:custGeom>
              <a:avLst/>
              <a:gdLst/>
              <a:ahLst/>
              <a:cxnLst/>
              <a:rect l="l" t="t" r="r" b="b"/>
              <a:pathLst>
                <a:path w="3615" h="3195" fill="none" extrusionOk="0">
                  <a:moveTo>
                    <a:pt x="3614" y="2216"/>
                  </a:moveTo>
                  <a:cubicBezTo>
                    <a:pt x="2353" y="1"/>
                    <a:pt x="0" y="292"/>
                    <a:pt x="0" y="292"/>
                  </a:cubicBezTo>
                  <a:cubicBezTo>
                    <a:pt x="396" y="3195"/>
                    <a:pt x="3614" y="2216"/>
                    <a:pt x="3614" y="221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7031150" y="1983200"/>
              <a:ext cx="181125" cy="129800"/>
            </a:xfrm>
            <a:custGeom>
              <a:avLst/>
              <a:gdLst/>
              <a:ahLst/>
              <a:cxnLst/>
              <a:rect l="l" t="t" r="r" b="b"/>
              <a:pathLst>
                <a:path w="7245" h="5192" extrusionOk="0">
                  <a:moveTo>
                    <a:pt x="6000" y="1"/>
                  </a:moveTo>
                  <a:cubicBezTo>
                    <a:pt x="5662" y="1"/>
                    <a:pt x="5313" y="252"/>
                    <a:pt x="5062" y="877"/>
                  </a:cubicBezTo>
                  <a:cubicBezTo>
                    <a:pt x="4959" y="405"/>
                    <a:pt x="4530" y="108"/>
                    <a:pt x="4132" y="108"/>
                  </a:cubicBezTo>
                  <a:cubicBezTo>
                    <a:pt x="3711" y="108"/>
                    <a:pt x="3325" y="440"/>
                    <a:pt x="3396" y="1249"/>
                  </a:cubicBezTo>
                  <a:cubicBezTo>
                    <a:pt x="3256" y="760"/>
                    <a:pt x="2931" y="558"/>
                    <a:pt x="2611" y="558"/>
                  </a:cubicBezTo>
                  <a:cubicBezTo>
                    <a:pt x="2118" y="558"/>
                    <a:pt x="1637" y="1038"/>
                    <a:pt x="1868" y="1686"/>
                  </a:cubicBezTo>
                  <a:cubicBezTo>
                    <a:pt x="1698" y="1426"/>
                    <a:pt x="1382" y="1299"/>
                    <a:pt x="1065" y="1299"/>
                  </a:cubicBezTo>
                  <a:cubicBezTo>
                    <a:pt x="535" y="1299"/>
                    <a:pt x="1" y="1652"/>
                    <a:pt x="137" y="2325"/>
                  </a:cubicBezTo>
                  <a:cubicBezTo>
                    <a:pt x="367" y="3455"/>
                    <a:pt x="1596" y="5192"/>
                    <a:pt x="3527" y="5192"/>
                  </a:cubicBezTo>
                  <a:cubicBezTo>
                    <a:pt x="3835" y="5192"/>
                    <a:pt x="4161" y="5148"/>
                    <a:pt x="4504" y="5050"/>
                  </a:cubicBezTo>
                  <a:cubicBezTo>
                    <a:pt x="6566" y="4459"/>
                    <a:pt x="7245" y="2810"/>
                    <a:pt x="7075" y="1298"/>
                  </a:cubicBezTo>
                  <a:cubicBezTo>
                    <a:pt x="6992" y="573"/>
                    <a:pt x="6509" y="1"/>
                    <a:pt x="6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7116025" y="2014425"/>
              <a:ext cx="15800" cy="60250"/>
            </a:xfrm>
            <a:custGeom>
              <a:avLst/>
              <a:gdLst/>
              <a:ahLst/>
              <a:cxnLst/>
              <a:rect l="l" t="t" r="r" b="b"/>
              <a:pathLst>
                <a:path w="632" h="2410" fill="none" extrusionOk="0">
                  <a:moveTo>
                    <a:pt x="1" y="0"/>
                  </a:moveTo>
                  <a:lnTo>
                    <a:pt x="632" y="241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7157675" y="2005125"/>
              <a:ext cx="6100" cy="57825"/>
            </a:xfrm>
            <a:custGeom>
              <a:avLst/>
              <a:gdLst/>
              <a:ahLst/>
              <a:cxnLst/>
              <a:rect l="l" t="t" r="r" b="b"/>
              <a:pathLst>
                <a:path w="244" h="2313" fill="none" extrusionOk="0">
                  <a:moveTo>
                    <a:pt x="1" y="0"/>
                  </a:moveTo>
                  <a:lnTo>
                    <a:pt x="243" y="2313"/>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7077825" y="2025325"/>
              <a:ext cx="34200" cy="52000"/>
            </a:xfrm>
            <a:custGeom>
              <a:avLst/>
              <a:gdLst/>
              <a:ahLst/>
              <a:cxnLst/>
              <a:rect l="l" t="t" r="r" b="b"/>
              <a:pathLst>
                <a:path w="1368" h="2080" fill="none" extrusionOk="0">
                  <a:moveTo>
                    <a:pt x="1" y="1"/>
                  </a:moveTo>
                  <a:lnTo>
                    <a:pt x="1367" y="207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69"/>
        <p:cNvGrpSpPr/>
        <p:nvPr/>
      </p:nvGrpSpPr>
      <p:grpSpPr>
        <a:xfrm>
          <a:off x="0" y="0"/>
          <a:ext cx="0" cy="0"/>
          <a:chOff x="0" y="0"/>
          <a:chExt cx="0" cy="0"/>
        </a:xfrm>
      </p:grpSpPr>
      <p:sp>
        <p:nvSpPr>
          <p:cNvPr id="970" name="Google Shape;970;p5"/>
          <p:cNvSpPr txBox="1">
            <a:spLocks noGrp="1"/>
          </p:cNvSpPr>
          <p:nvPr>
            <p:ph type="subTitle" idx="1"/>
          </p:nvPr>
        </p:nvSpPr>
        <p:spPr>
          <a:xfrm>
            <a:off x="1299075" y="1995488"/>
            <a:ext cx="2891700" cy="1224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971" name="Google Shape;971;p5"/>
          <p:cNvSpPr txBox="1">
            <a:spLocks noGrp="1"/>
          </p:cNvSpPr>
          <p:nvPr>
            <p:ph type="subTitle" idx="2"/>
          </p:nvPr>
        </p:nvSpPr>
        <p:spPr>
          <a:xfrm>
            <a:off x="4953225" y="1995491"/>
            <a:ext cx="2891700" cy="1224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sz="1400"/>
            </a:lvl2pPr>
            <a:lvl3pPr lvl="2" algn="ctr" rtl="0">
              <a:spcBef>
                <a:spcPts val="0"/>
              </a:spcBef>
              <a:spcAft>
                <a:spcPts val="0"/>
              </a:spcAft>
              <a:buNone/>
              <a:defRPr sz="1400"/>
            </a:lvl3pPr>
            <a:lvl4pPr lvl="3" algn="ctr" rtl="0">
              <a:spcBef>
                <a:spcPts val="0"/>
              </a:spcBef>
              <a:spcAft>
                <a:spcPts val="0"/>
              </a:spcAft>
              <a:buNone/>
              <a:defRPr sz="1400"/>
            </a:lvl4pPr>
            <a:lvl5pPr lvl="4" algn="ctr" rtl="0">
              <a:spcBef>
                <a:spcPts val="0"/>
              </a:spcBef>
              <a:spcAft>
                <a:spcPts val="0"/>
              </a:spcAft>
              <a:buNone/>
              <a:defRPr sz="1400"/>
            </a:lvl5pPr>
            <a:lvl6pPr lvl="5" algn="ctr" rtl="0">
              <a:spcBef>
                <a:spcPts val="0"/>
              </a:spcBef>
              <a:spcAft>
                <a:spcPts val="0"/>
              </a:spcAft>
              <a:buNone/>
              <a:defRPr sz="1400"/>
            </a:lvl6pPr>
            <a:lvl7pPr lvl="6" algn="ctr" rtl="0">
              <a:spcBef>
                <a:spcPts val="0"/>
              </a:spcBef>
              <a:spcAft>
                <a:spcPts val="0"/>
              </a:spcAft>
              <a:buNone/>
              <a:defRPr sz="1400"/>
            </a:lvl7pPr>
            <a:lvl8pPr lvl="7" algn="ctr" rtl="0">
              <a:spcBef>
                <a:spcPts val="0"/>
              </a:spcBef>
              <a:spcAft>
                <a:spcPts val="0"/>
              </a:spcAft>
              <a:buNone/>
              <a:defRPr sz="1400"/>
            </a:lvl8pPr>
            <a:lvl9pPr lvl="8" algn="ctr" rtl="0">
              <a:spcBef>
                <a:spcPts val="0"/>
              </a:spcBef>
              <a:spcAft>
                <a:spcPts val="0"/>
              </a:spcAft>
              <a:buNone/>
              <a:defRPr sz="1400"/>
            </a:lvl9pPr>
          </a:lstStyle>
          <a:p>
            <a:endParaRPr/>
          </a:p>
        </p:txBody>
      </p:sp>
      <p:sp>
        <p:nvSpPr>
          <p:cNvPr id="972" name="Google Shape;972;p5"/>
          <p:cNvSpPr txBox="1">
            <a:spLocks noGrp="1"/>
          </p:cNvSpPr>
          <p:nvPr>
            <p:ph type="title"/>
          </p:nvPr>
        </p:nvSpPr>
        <p:spPr>
          <a:xfrm>
            <a:off x="1299075" y="1552022"/>
            <a:ext cx="2891700" cy="443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2"/>
              </a:buClr>
              <a:buSzPts val="3200"/>
              <a:buFont typeface="Fredoka One"/>
              <a:buNone/>
              <a:defRPr sz="2200"/>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73" name="Google Shape;973;p5"/>
          <p:cNvSpPr txBox="1">
            <a:spLocks noGrp="1"/>
          </p:cNvSpPr>
          <p:nvPr>
            <p:ph type="title" idx="3"/>
          </p:nvPr>
        </p:nvSpPr>
        <p:spPr>
          <a:xfrm>
            <a:off x="4953226" y="1552022"/>
            <a:ext cx="2891700" cy="443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2"/>
              </a:buClr>
              <a:buSzPts val="3200"/>
              <a:buFont typeface="Fredoka One"/>
              <a:buNone/>
              <a:defRPr sz="2200"/>
            </a:lvl1pPr>
            <a:lvl2pPr lvl="1"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74" name="Google Shape;974;p5"/>
          <p:cNvSpPr txBox="1">
            <a:spLocks noGrp="1"/>
          </p:cNvSpPr>
          <p:nvPr>
            <p:ph type="title" idx="4"/>
          </p:nvPr>
        </p:nvSpPr>
        <p:spPr>
          <a:xfrm>
            <a:off x="713225" y="539500"/>
            <a:ext cx="77175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75" name="Google Shape;975;p5"/>
          <p:cNvGrpSpPr/>
          <p:nvPr/>
        </p:nvGrpSpPr>
        <p:grpSpPr>
          <a:xfrm flipH="1">
            <a:off x="-263185" y="4194867"/>
            <a:ext cx="2070842" cy="948632"/>
            <a:chOff x="3363750" y="3460725"/>
            <a:chExt cx="488625" cy="223850"/>
          </a:xfrm>
        </p:grpSpPr>
        <p:sp>
          <p:nvSpPr>
            <p:cNvPr id="976" name="Google Shape;976;p5"/>
            <p:cNvSpPr/>
            <p:nvPr/>
          </p:nvSpPr>
          <p:spPr>
            <a:xfrm>
              <a:off x="3363750" y="3460725"/>
              <a:ext cx="488625" cy="223850"/>
            </a:xfrm>
            <a:custGeom>
              <a:avLst/>
              <a:gdLst/>
              <a:ahLst/>
              <a:cxnLst/>
              <a:rect l="l" t="t" r="r" b="b"/>
              <a:pathLst>
                <a:path w="19545" h="8954" extrusionOk="0">
                  <a:moveTo>
                    <a:pt x="13152" y="1"/>
                  </a:moveTo>
                  <a:cubicBezTo>
                    <a:pt x="11174" y="1"/>
                    <a:pt x="9268" y="1265"/>
                    <a:pt x="8693" y="3900"/>
                  </a:cubicBezTo>
                  <a:cubicBezTo>
                    <a:pt x="8693" y="3900"/>
                    <a:pt x="8264" y="3728"/>
                    <a:pt x="7784" y="3728"/>
                  </a:cubicBezTo>
                  <a:cubicBezTo>
                    <a:pt x="7121" y="3728"/>
                    <a:pt x="6359" y="4056"/>
                    <a:pt x="6485" y="5622"/>
                  </a:cubicBezTo>
                  <a:cubicBezTo>
                    <a:pt x="6485" y="5622"/>
                    <a:pt x="5330" y="4850"/>
                    <a:pt x="3951" y="4850"/>
                  </a:cubicBezTo>
                  <a:cubicBezTo>
                    <a:pt x="2536" y="4850"/>
                    <a:pt x="885" y="5662"/>
                    <a:pt x="0" y="8954"/>
                  </a:cubicBezTo>
                  <a:lnTo>
                    <a:pt x="18121" y="8954"/>
                  </a:lnTo>
                  <a:cubicBezTo>
                    <a:pt x="19544" y="3123"/>
                    <a:pt x="16259" y="1"/>
                    <a:pt x="13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
            <p:cNvSpPr/>
            <p:nvPr/>
          </p:nvSpPr>
          <p:spPr>
            <a:xfrm>
              <a:off x="3638250" y="3515975"/>
              <a:ext cx="155075" cy="163550"/>
            </a:xfrm>
            <a:custGeom>
              <a:avLst/>
              <a:gdLst/>
              <a:ahLst/>
              <a:cxnLst/>
              <a:rect l="l" t="t" r="r" b="b"/>
              <a:pathLst>
                <a:path w="6203" h="6542" fill="none" extrusionOk="0">
                  <a:moveTo>
                    <a:pt x="1" y="0"/>
                  </a:moveTo>
                  <a:cubicBezTo>
                    <a:pt x="1820" y="3235"/>
                    <a:pt x="2766" y="6542"/>
                    <a:pt x="2766" y="6542"/>
                  </a:cubicBezTo>
                  <a:cubicBezTo>
                    <a:pt x="2766" y="6542"/>
                    <a:pt x="4012" y="4399"/>
                    <a:pt x="6203" y="2838"/>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
            <p:cNvSpPr/>
            <p:nvPr/>
          </p:nvSpPr>
          <p:spPr>
            <a:xfrm>
              <a:off x="3707400" y="3511925"/>
              <a:ext cx="26100" cy="167600"/>
            </a:xfrm>
            <a:custGeom>
              <a:avLst/>
              <a:gdLst/>
              <a:ahLst/>
              <a:cxnLst/>
              <a:rect l="l" t="t" r="r" b="b"/>
              <a:pathLst>
                <a:path w="1044" h="6704" fill="none" extrusionOk="0">
                  <a:moveTo>
                    <a:pt x="0" y="6704"/>
                  </a:moveTo>
                  <a:lnTo>
                    <a:pt x="1043" y="1"/>
                  </a:ln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
            <p:cNvSpPr/>
            <p:nvPr/>
          </p:nvSpPr>
          <p:spPr>
            <a:xfrm>
              <a:off x="3567300" y="3586925"/>
              <a:ext cx="34000" cy="92600"/>
            </a:xfrm>
            <a:custGeom>
              <a:avLst/>
              <a:gdLst/>
              <a:ahLst/>
              <a:cxnLst/>
              <a:rect l="l" t="t" r="r" b="b"/>
              <a:pathLst>
                <a:path w="1360" h="3704" fill="none" extrusionOk="0">
                  <a:moveTo>
                    <a:pt x="1" y="0"/>
                  </a:moveTo>
                  <a:cubicBezTo>
                    <a:pt x="1020" y="2087"/>
                    <a:pt x="1359" y="3704"/>
                    <a:pt x="1359" y="3704"/>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
            <p:cNvSpPr/>
            <p:nvPr/>
          </p:nvSpPr>
          <p:spPr>
            <a:xfrm>
              <a:off x="3590350" y="3591975"/>
              <a:ext cx="17200" cy="50150"/>
            </a:xfrm>
            <a:custGeom>
              <a:avLst/>
              <a:gdLst/>
              <a:ahLst/>
              <a:cxnLst/>
              <a:rect l="l" t="t" r="r" b="b"/>
              <a:pathLst>
                <a:path w="688" h="2006" fill="none" extrusionOk="0">
                  <a:moveTo>
                    <a:pt x="688" y="1"/>
                  </a:moveTo>
                  <a:cubicBezTo>
                    <a:pt x="672" y="1205"/>
                    <a:pt x="1" y="2006"/>
                    <a:pt x="1" y="2006"/>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1" name="Google Shape;981;p5"/>
          <p:cNvGrpSpPr/>
          <p:nvPr/>
        </p:nvGrpSpPr>
        <p:grpSpPr>
          <a:xfrm rot="9790643" flipH="1">
            <a:off x="105431" y="3481042"/>
            <a:ext cx="1051274" cy="1464950"/>
            <a:chOff x="5228575" y="1905675"/>
            <a:chExt cx="259975" cy="362275"/>
          </a:xfrm>
        </p:grpSpPr>
        <p:sp>
          <p:nvSpPr>
            <p:cNvPr id="982" name="Google Shape;982;p5"/>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rgbClr val="F1BBBB"/>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5"/>
          <p:cNvGrpSpPr/>
          <p:nvPr/>
        </p:nvGrpSpPr>
        <p:grpSpPr>
          <a:xfrm>
            <a:off x="440437" y="1893444"/>
            <a:ext cx="545577" cy="545391"/>
            <a:chOff x="4933825" y="2719300"/>
            <a:chExt cx="73425" cy="73400"/>
          </a:xfrm>
        </p:grpSpPr>
        <p:sp>
          <p:nvSpPr>
            <p:cNvPr id="989" name="Google Shape;989;p5"/>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5"/>
          <p:cNvSpPr/>
          <p:nvPr/>
        </p:nvSpPr>
        <p:spPr>
          <a:xfrm flipH="1">
            <a:off x="0" y="-44445"/>
            <a:ext cx="2354228" cy="1561167"/>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 name="Google Shape;999;p5"/>
          <p:cNvGrpSpPr/>
          <p:nvPr/>
        </p:nvGrpSpPr>
        <p:grpSpPr>
          <a:xfrm rot="-4854373" flipH="1">
            <a:off x="182156" y="270015"/>
            <a:ext cx="1180645" cy="1021447"/>
            <a:chOff x="5116375" y="2517575"/>
            <a:chExt cx="590700" cy="511050"/>
          </a:xfrm>
        </p:grpSpPr>
        <p:sp>
          <p:nvSpPr>
            <p:cNvPr id="1000" name="Google Shape;1000;p5"/>
            <p:cNvSpPr/>
            <p:nvPr/>
          </p:nvSpPr>
          <p:spPr>
            <a:xfrm>
              <a:off x="5116375" y="2540400"/>
              <a:ext cx="528850" cy="488225"/>
            </a:xfrm>
            <a:custGeom>
              <a:avLst/>
              <a:gdLst/>
              <a:ahLst/>
              <a:cxnLst/>
              <a:rect l="l" t="t" r="r" b="b"/>
              <a:pathLst>
                <a:path w="21154" h="19529" extrusionOk="0">
                  <a:moveTo>
                    <a:pt x="5717" y="1"/>
                  </a:moveTo>
                  <a:lnTo>
                    <a:pt x="1" y="12437"/>
                  </a:lnTo>
                  <a:lnTo>
                    <a:pt x="15437" y="19528"/>
                  </a:lnTo>
                  <a:lnTo>
                    <a:pt x="21153" y="7100"/>
                  </a:lnTo>
                  <a:lnTo>
                    <a:pt x="57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
            <p:cNvSpPr/>
            <p:nvPr/>
          </p:nvSpPr>
          <p:spPr>
            <a:xfrm>
              <a:off x="5259300" y="2517575"/>
              <a:ext cx="447775" cy="200350"/>
            </a:xfrm>
            <a:custGeom>
              <a:avLst/>
              <a:gdLst/>
              <a:ahLst/>
              <a:cxnLst/>
              <a:rect l="l" t="t" r="r" b="b"/>
              <a:pathLst>
                <a:path w="17911" h="8014" extrusionOk="0">
                  <a:moveTo>
                    <a:pt x="2475" y="0"/>
                  </a:moveTo>
                  <a:lnTo>
                    <a:pt x="0" y="914"/>
                  </a:lnTo>
                  <a:lnTo>
                    <a:pt x="15436" y="8013"/>
                  </a:lnTo>
                  <a:lnTo>
                    <a:pt x="17911" y="7091"/>
                  </a:lnTo>
                  <a:lnTo>
                    <a:pt x="2475"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5137000" y="2535150"/>
              <a:ext cx="420075" cy="474475"/>
            </a:xfrm>
            <a:custGeom>
              <a:avLst/>
              <a:gdLst/>
              <a:ahLst/>
              <a:cxnLst/>
              <a:rect l="l" t="t" r="r" b="b"/>
              <a:pathLst>
                <a:path w="16803" h="18979" extrusionOk="0">
                  <a:moveTo>
                    <a:pt x="7350" y="1"/>
                  </a:moveTo>
                  <a:lnTo>
                    <a:pt x="5159" y="688"/>
                  </a:lnTo>
                  <a:lnTo>
                    <a:pt x="0" y="12388"/>
                  </a:lnTo>
                  <a:lnTo>
                    <a:pt x="14135" y="18978"/>
                  </a:lnTo>
                  <a:lnTo>
                    <a:pt x="16803" y="18250"/>
                  </a:lnTo>
                  <a:lnTo>
                    <a:pt x="7350" y="1"/>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5137000" y="2820175"/>
              <a:ext cx="74625" cy="24700"/>
            </a:xfrm>
            <a:custGeom>
              <a:avLst/>
              <a:gdLst/>
              <a:ahLst/>
              <a:cxnLst/>
              <a:rect l="l" t="t" r="r" b="b"/>
              <a:pathLst>
                <a:path w="2985" h="988" fill="none" extrusionOk="0">
                  <a:moveTo>
                    <a:pt x="0" y="987"/>
                  </a:moveTo>
                  <a:lnTo>
                    <a:pt x="2984"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5155200" y="2602475"/>
              <a:ext cx="104725" cy="236325"/>
            </a:xfrm>
            <a:custGeom>
              <a:avLst/>
              <a:gdLst/>
              <a:ahLst/>
              <a:cxnLst/>
              <a:rect l="l" t="t" r="r" b="b"/>
              <a:pathLst>
                <a:path w="4189" h="9453" fill="none" extrusionOk="0">
                  <a:moveTo>
                    <a:pt x="0" y="9453"/>
                  </a:moveTo>
                  <a:lnTo>
                    <a:pt x="4189" y="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5305375" y="2903675"/>
              <a:ext cx="170650" cy="81275"/>
            </a:xfrm>
            <a:custGeom>
              <a:avLst/>
              <a:gdLst/>
              <a:ahLst/>
              <a:cxnLst/>
              <a:rect l="l" t="t" r="r" b="b"/>
              <a:pathLst>
                <a:path w="6826" h="3251" fill="none" extrusionOk="0">
                  <a:moveTo>
                    <a:pt x="1" y="0"/>
                  </a:moveTo>
                  <a:lnTo>
                    <a:pt x="6826" y="325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5202300" y="2854350"/>
              <a:ext cx="83700" cy="40050"/>
            </a:xfrm>
            <a:custGeom>
              <a:avLst/>
              <a:gdLst/>
              <a:ahLst/>
              <a:cxnLst/>
              <a:rect l="l" t="t" r="r" b="b"/>
              <a:pathLst>
                <a:path w="3348" h="1602" fill="none" extrusionOk="0">
                  <a:moveTo>
                    <a:pt x="0" y="0"/>
                  </a:moveTo>
                  <a:lnTo>
                    <a:pt x="3348" y="160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5178225" y="2517575"/>
              <a:ext cx="528850" cy="488200"/>
            </a:xfrm>
            <a:custGeom>
              <a:avLst/>
              <a:gdLst/>
              <a:ahLst/>
              <a:cxnLst/>
              <a:rect l="l" t="t" r="r" b="b"/>
              <a:pathLst>
                <a:path w="21154" h="19528" extrusionOk="0">
                  <a:moveTo>
                    <a:pt x="5718" y="0"/>
                  </a:moveTo>
                  <a:lnTo>
                    <a:pt x="1" y="12428"/>
                  </a:lnTo>
                  <a:lnTo>
                    <a:pt x="15437" y="19527"/>
                  </a:lnTo>
                  <a:lnTo>
                    <a:pt x="21154" y="7091"/>
                  </a:lnTo>
                  <a:lnTo>
                    <a:pt x="57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5258700" y="2598025"/>
              <a:ext cx="168200" cy="235525"/>
            </a:xfrm>
            <a:custGeom>
              <a:avLst/>
              <a:gdLst/>
              <a:ahLst/>
              <a:cxnLst/>
              <a:rect l="l" t="t" r="r" b="b"/>
              <a:pathLst>
                <a:path w="6728" h="9421" fill="none" extrusionOk="0">
                  <a:moveTo>
                    <a:pt x="0" y="8021"/>
                  </a:moveTo>
                  <a:lnTo>
                    <a:pt x="3040" y="9420"/>
                  </a:lnTo>
                  <a:lnTo>
                    <a:pt x="6728" y="1391"/>
                  </a:lnTo>
                  <a:lnTo>
                    <a:pt x="3695" y="0"/>
                  </a:ln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
          <p:cNvGrpSpPr/>
          <p:nvPr/>
        </p:nvGrpSpPr>
        <p:grpSpPr>
          <a:xfrm>
            <a:off x="1929094" y="4132258"/>
            <a:ext cx="1503523" cy="1721558"/>
            <a:chOff x="1175275" y="2383950"/>
            <a:chExt cx="380475" cy="435650"/>
          </a:xfrm>
        </p:grpSpPr>
        <p:sp>
          <p:nvSpPr>
            <p:cNvPr id="1010" name="Google Shape;1010;p5"/>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5" name="Google Shape;1265;p5"/>
          <p:cNvSpPr/>
          <p:nvPr/>
        </p:nvSpPr>
        <p:spPr>
          <a:xfrm rot="10800000" flipH="1">
            <a:off x="6793650" y="3627805"/>
            <a:ext cx="2354228" cy="1561167"/>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6" name="Google Shape;1266;p5"/>
          <p:cNvGrpSpPr/>
          <p:nvPr/>
        </p:nvGrpSpPr>
        <p:grpSpPr>
          <a:xfrm>
            <a:off x="7749255" y="3662934"/>
            <a:ext cx="1144884" cy="1238086"/>
            <a:chOff x="4075500" y="1818950"/>
            <a:chExt cx="578575" cy="625675"/>
          </a:xfrm>
        </p:grpSpPr>
        <p:sp>
          <p:nvSpPr>
            <p:cNvPr id="1267" name="Google Shape;1267;p5"/>
            <p:cNvSpPr/>
            <p:nvPr/>
          </p:nvSpPr>
          <p:spPr>
            <a:xfrm>
              <a:off x="4112700" y="1898400"/>
              <a:ext cx="541375" cy="546225"/>
            </a:xfrm>
            <a:custGeom>
              <a:avLst/>
              <a:gdLst/>
              <a:ahLst/>
              <a:cxnLst/>
              <a:rect l="l" t="t" r="r" b="b"/>
              <a:pathLst>
                <a:path w="21655" h="21849" extrusionOk="0">
                  <a:moveTo>
                    <a:pt x="8726" y="0"/>
                  </a:moveTo>
                  <a:lnTo>
                    <a:pt x="1" y="15768"/>
                  </a:lnTo>
                  <a:lnTo>
                    <a:pt x="12930" y="21848"/>
                  </a:lnTo>
                  <a:lnTo>
                    <a:pt x="21655" y="6073"/>
                  </a:lnTo>
                  <a:lnTo>
                    <a:pt x="8726"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4075500" y="1818950"/>
              <a:ext cx="255350" cy="473650"/>
            </a:xfrm>
            <a:custGeom>
              <a:avLst/>
              <a:gdLst/>
              <a:ahLst/>
              <a:cxnLst/>
              <a:rect l="l" t="t" r="r" b="b"/>
              <a:pathLst>
                <a:path w="10214" h="18946" extrusionOk="0">
                  <a:moveTo>
                    <a:pt x="9688" y="0"/>
                  </a:moveTo>
                  <a:lnTo>
                    <a:pt x="963" y="15768"/>
                  </a:lnTo>
                  <a:cubicBezTo>
                    <a:pt x="963" y="15768"/>
                    <a:pt x="1" y="17628"/>
                    <a:pt x="1489" y="18946"/>
                  </a:cubicBezTo>
                  <a:lnTo>
                    <a:pt x="10214" y="3178"/>
                  </a:lnTo>
                  <a:lnTo>
                    <a:pt x="9688"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4099575" y="1978850"/>
              <a:ext cx="534700" cy="438875"/>
            </a:xfrm>
            <a:custGeom>
              <a:avLst/>
              <a:gdLst/>
              <a:ahLst/>
              <a:cxnLst/>
              <a:rect l="l" t="t" r="r" b="b"/>
              <a:pathLst>
                <a:path w="21388" h="17555" extrusionOk="0">
                  <a:moveTo>
                    <a:pt x="21388" y="0"/>
                  </a:moveTo>
                  <a:lnTo>
                    <a:pt x="849" y="9234"/>
                  </a:lnTo>
                  <a:cubicBezTo>
                    <a:pt x="0" y="10738"/>
                    <a:pt x="849" y="11959"/>
                    <a:pt x="849" y="11959"/>
                  </a:cubicBezTo>
                  <a:lnTo>
                    <a:pt x="13261" y="17555"/>
                  </a:lnTo>
                  <a:lnTo>
                    <a:pt x="21388" y="3170"/>
                  </a:lnTo>
                  <a:lnTo>
                    <a:pt x="21388"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4431100" y="2335225"/>
              <a:ext cx="25" cy="82500"/>
            </a:xfrm>
            <a:custGeom>
              <a:avLst/>
              <a:gdLst/>
              <a:ahLst/>
              <a:cxnLst/>
              <a:rect l="l" t="t" r="r" b="b"/>
              <a:pathLst>
                <a:path w="1" h="3300" fill="none" extrusionOk="0">
                  <a:moveTo>
                    <a:pt x="0" y="3300"/>
                  </a:moveTo>
                  <a:lnTo>
                    <a:pt x="0"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4099575" y="1818950"/>
              <a:ext cx="541375" cy="546225"/>
            </a:xfrm>
            <a:custGeom>
              <a:avLst/>
              <a:gdLst/>
              <a:ahLst/>
              <a:cxnLst/>
              <a:rect l="l" t="t" r="r" b="b"/>
              <a:pathLst>
                <a:path w="21655" h="21849" extrusionOk="0">
                  <a:moveTo>
                    <a:pt x="8725" y="0"/>
                  </a:moveTo>
                  <a:lnTo>
                    <a:pt x="0" y="15768"/>
                  </a:lnTo>
                  <a:lnTo>
                    <a:pt x="12930" y="21848"/>
                  </a:lnTo>
                  <a:lnTo>
                    <a:pt x="21654" y="6073"/>
                  </a:lnTo>
                  <a:lnTo>
                    <a:pt x="8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4190725" y="2159575"/>
              <a:ext cx="221175" cy="114225"/>
            </a:xfrm>
            <a:custGeom>
              <a:avLst/>
              <a:gdLst/>
              <a:ahLst/>
              <a:cxnLst/>
              <a:rect l="l" t="t" r="r" b="b"/>
              <a:pathLst>
                <a:path w="8847" h="4569" extrusionOk="0">
                  <a:moveTo>
                    <a:pt x="316" y="0"/>
                  </a:moveTo>
                  <a:lnTo>
                    <a:pt x="1" y="566"/>
                  </a:lnTo>
                  <a:lnTo>
                    <a:pt x="8532" y="4569"/>
                  </a:lnTo>
                  <a:lnTo>
                    <a:pt x="8847" y="4003"/>
                  </a:lnTo>
                  <a:lnTo>
                    <a:pt x="31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
            <p:cNvSpPr/>
            <p:nvPr/>
          </p:nvSpPr>
          <p:spPr>
            <a:xfrm>
              <a:off x="4209750" y="2125400"/>
              <a:ext cx="220950" cy="114250"/>
            </a:xfrm>
            <a:custGeom>
              <a:avLst/>
              <a:gdLst/>
              <a:ahLst/>
              <a:cxnLst/>
              <a:rect l="l" t="t" r="r" b="b"/>
              <a:pathLst>
                <a:path w="8838" h="4570" extrusionOk="0">
                  <a:moveTo>
                    <a:pt x="315" y="0"/>
                  </a:moveTo>
                  <a:lnTo>
                    <a:pt x="0" y="567"/>
                  </a:lnTo>
                  <a:lnTo>
                    <a:pt x="8531" y="4569"/>
                  </a:lnTo>
                  <a:lnTo>
                    <a:pt x="8838" y="4003"/>
                  </a:lnTo>
                  <a:lnTo>
                    <a:pt x="315"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
            <p:cNvSpPr/>
            <p:nvPr/>
          </p:nvSpPr>
          <p:spPr>
            <a:xfrm>
              <a:off x="4297675" y="1897975"/>
              <a:ext cx="258975" cy="182575"/>
            </a:xfrm>
            <a:custGeom>
              <a:avLst/>
              <a:gdLst/>
              <a:ahLst/>
              <a:cxnLst/>
              <a:rect l="l" t="t" r="r" b="b"/>
              <a:pathLst>
                <a:path w="10359" h="7303" fill="none" extrusionOk="0">
                  <a:moveTo>
                    <a:pt x="0" y="3300"/>
                  </a:moveTo>
                  <a:lnTo>
                    <a:pt x="8531" y="7302"/>
                  </a:lnTo>
                  <a:lnTo>
                    <a:pt x="10359" y="4003"/>
                  </a:lnTo>
                  <a:lnTo>
                    <a:pt x="1828" y="1"/>
                  </a:ln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4117350" y="2259425"/>
              <a:ext cx="239175" cy="105750"/>
            </a:xfrm>
            <a:custGeom>
              <a:avLst/>
              <a:gdLst/>
              <a:ahLst/>
              <a:cxnLst/>
              <a:rect l="l" t="t" r="r" b="b"/>
              <a:pathLst>
                <a:path w="9567" h="4230" fill="none" extrusionOk="0">
                  <a:moveTo>
                    <a:pt x="1" y="0"/>
                  </a:moveTo>
                  <a:lnTo>
                    <a:pt x="9566" y="422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4171125" y="2266900"/>
              <a:ext cx="248475" cy="110000"/>
            </a:xfrm>
            <a:custGeom>
              <a:avLst/>
              <a:gdLst/>
              <a:ahLst/>
              <a:cxnLst/>
              <a:rect l="l" t="t" r="r" b="b"/>
              <a:pathLst>
                <a:path w="9939" h="4400" fill="none" extrusionOk="0">
                  <a:moveTo>
                    <a:pt x="1" y="1"/>
                  </a:moveTo>
                  <a:lnTo>
                    <a:pt x="9938" y="439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4583725" y="2051000"/>
              <a:ext cx="33375" cy="61475"/>
            </a:xfrm>
            <a:custGeom>
              <a:avLst/>
              <a:gdLst/>
              <a:ahLst/>
              <a:cxnLst/>
              <a:rect l="l" t="t" r="r" b="b"/>
              <a:pathLst>
                <a:path w="1335" h="2459" fill="none" extrusionOk="0">
                  <a:moveTo>
                    <a:pt x="0" y="2459"/>
                  </a:moveTo>
                  <a:lnTo>
                    <a:pt x="1334"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4431100" y="2139550"/>
              <a:ext cx="137875" cy="252900"/>
            </a:xfrm>
            <a:custGeom>
              <a:avLst/>
              <a:gdLst/>
              <a:ahLst/>
              <a:cxnLst/>
              <a:rect l="l" t="t" r="r" b="b"/>
              <a:pathLst>
                <a:path w="5515" h="10116" fill="none" extrusionOk="0">
                  <a:moveTo>
                    <a:pt x="0" y="10116"/>
                  </a:moveTo>
                  <a:lnTo>
                    <a:pt x="5515"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5"/>
          <p:cNvGrpSpPr/>
          <p:nvPr/>
        </p:nvGrpSpPr>
        <p:grpSpPr>
          <a:xfrm rot="10800000">
            <a:off x="8253265" y="3888423"/>
            <a:ext cx="965937" cy="1346033"/>
            <a:chOff x="5228575" y="1905675"/>
            <a:chExt cx="259975" cy="362275"/>
          </a:xfrm>
        </p:grpSpPr>
        <p:sp>
          <p:nvSpPr>
            <p:cNvPr id="1280" name="Google Shape;1280;p5"/>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6" name="Google Shape;1286;p5"/>
          <p:cNvGrpSpPr/>
          <p:nvPr/>
        </p:nvGrpSpPr>
        <p:grpSpPr>
          <a:xfrm>
            <a:off x="7549709" y="-103222"/>
            <a:ext cx="2368125" cy="2368137"/>
            <a:chOff x="2866850" y="2832300"/>
            <a:chExt cx="833700" cy="833675"/>
          </a:xfrm>
        </p:grpSpPr>
        <p:sp>
          <p:nvSpPr>
            <p:cNvPr id="1287" name="Google Shape;1287;p5"/>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7" name="Google Shape;1297;p5"/>
          <p:cNvGrpSpPr/>
          <p:nvPr/>
        </p:nvGrpSpPr>
        <p:grpSpPr>
          <a:xfrm rot="6818147" flipH="1">
            <a:off x="7262842" y="107557"/>
            <a:ext cx="1742570" cy="1346041"/>
            <a:chOff x="5664000" y="3555800"/>
            <a:chExt cx="390975" cy="302025"/>
          </a:xfrm>
        </p:grpSpPr>
        <p:sp>
          <p:nvSpPr>
            <p:cNvPr id="1298" name="Google Shape;1298;p5"/>
            <p:cNvSpPr/>
            <p:nvPr/>
          </p:nvSpPr>
          <p:spPr>
            <a:xfrm>
              <a:off x="5834000" y="3680925"/>
              <a:ext cx="220975" cy="176900"/>
            </a:xfrm>
            <a:custGeom>
              <a:avLst/>
              <a:gdLst/>
              <a:ahLst/>
              <a:cxnLst/>
              <a:rect l="l" t="t" r="r" b="b"/>
              <a:pathLst>
                <a:path w="8839" h="7076" fill="none" extrusionOk="0">
                  <a:moveTo>
                    <a:pt x="8839" y="7075"/>
                  </a:moveTo>
                  <a:cubicBezTo>
                    <a:pt x="5588" y="4059"/>
                    <a:pt x="2152" y="1504"/>
                    <a:pt x="1" y="0"/>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
            <p:cNvSpPr/>
            <p:nvPr/>
          </p:nvSpPr>
          <p:spPr>
            <a:xfrm>
              <a:off x="5846750" y="3580550"/>
              <a:ext cx="85025" cy="164675"/>
            </a:xfrm>
            <a:custGeom>
              <a:avLst/>
              <a:gdLst/>
              <a:ahLst/>
              <a:cxnLst/>
              <a:rect l="l" t="t" r="r" b="b"/>
              <a:pathLst>
                <a:path w="3401" h="6587" extrusionOk="0">
                  <a:moveTo>
                    <a:pt x="1856" y="1"/>
                  </a:moveTo>
                  <a:cubicBezTo>
                    <a:pt x="1818" y="1"/>
                    <a:pt x="1779" y="5"/>
                    <a:pt x="1739" y="13"/>
                  </a:cubicBezTo>
                  <a:cubicBezTo>
                    <a:pt x="0" y="361"/>
                    <a:pt x="809" y="4759"/>
                    <a:pt x="2992" y="6587"/>
                  </a:cubicBezTo>
                  <a:cubicBezTo>
                    <a:pt x="2992" y="6587"/>
                    <a:pt x="3400" y="1"/>
                    <a:pt x="1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
            <p:cNvSpPr/>
            <p:nvPr/>
          </p:nvSpPr>
          <p:spPr>
            <a:xfrm>
              <a:off x="5757600" y="3703925"/>
              <a:ext cx="163950" cy="52425"/>
            </a:xfrm>
            <a:custGeom>
              <a:avLst/>
              <a:gdLst/>
              <a:ahLst/>
              <a:cxnLst/>
              <a:rect l="l" t="t" r="r" b="b"/>
              <a:pathLst>
                <a:path w="6558" h="2097" extrusionOk="0">
                  <a:moveTo>
                    <a:pt x="1901" y="0"/>
                  </a:moveTo>
                  <a:cubicBezTo>
                    <a:pt x="741" y="0"/>
                    <a:pt x="0" y="444"/>
                    <a:pt x="113" y="1239"/>
                  </a:cubicBezTo>
                  <a:cubicBezTo>
                    <a:pt x="207" y="1899"/>
                    <a:pt x="1257" y="2097"/>
                    <a:pt x="2483" y="2097"/>
                  </a:cubicBezTo>
                  <a:cubicBezTo>
                    <a:pt x="4322" y="2097"/>
                    <a:pt x="6558" y="1652"/>
                    <a:pt x="6558" y="1652"/>
                  </a:cubicBezTo>
                  <a:cubicBezTo>
                    <a:pt x="4879" y="513"/>
                    <a:pt x="3147" y="0"/>
                    <a:pt x="1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
            <p:cNvSpPr/>
            <p:nvPr/>
          </p:nvSpPr>
          <p:spPr>
            <a:xfrm>
              <a:off x="5664000" y="3555800"/>
              <a:ext cx="170025" cy="125150"/>
            </a:xfrm>
            <a:custGeom>
              <a:avLst/>
              <a:gdLst/>
              <a:ahLst/>
              <a:cxnLst/>
              <a:rect l="l" t="t" r="r" b="b"/>
              <a:pathLst>
                <a:path w="6801" h="5006" fill="none" extrusionOk="0">
                  <a:moveTo>
                    <a:pt x="6801" y="5005"/>
                  </a:moveTo>
                  <a:cubicBezTo>
                    <a:pt x="5208" y="2143"/>
                    <a:pt x="1399" y="0"/>
                    <a:pt x="825" y="1456"/>
                  </a:cubicBezTo>
                  <a:cubicBezTo>
                    <a:pt x="0" y="3534"/>
                    <a:pt x="6801" y="5005"/>
                    <a:pt x="6801" y="5005"/>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
            <p:cNvSpPr/>
            <p:nvPr/>
          </p:nvSpPr>
          <p:spPr>
            <a:xfrm>
              <a:off x="5936100" y="3650600"/>
              <a:ext cx="87150" cy="167600"/>
            </a:xfrm>
            <a:custGeom>
              <a:avLst/>
              <a:gdLst/>
              <a:ahLst/>
              <a:cxnLst/>
              <a:rect l="l" t="t" r="r" b="b"/>
              <a:pathLst>
                <a:path w="3486" h="6704" fill="none" extrusionOk="0">
                  <a:moveTo>
                    <a:pt x="2984" y="6704"/>
                  </a:moveTo>
                  <a:cubicBezTo>
                    <a:pt x="3485" y="3372"/>
                    <a:pt x="2846" y="0"/>
                    <a:pt x="1666" y="534"/>
                  </a:cubicBezTo>
                  <a:cubicBezTo>
                    <a:pt x="0" y="1278"/>
                    <a:pt x="2984" y="6704"/>
                    <a:pt x="2984" y="6704"/>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
            <p:cNvSpPr/>
            <p:nvPr/>
          </p:nvSpPr>
          <p:spPr>
            <a:xfrm>
              <a:off x="5867550" y="3797950"/>
              <a:ext cx="147400" cy="45625"/>
            </a:xfrm>
            <a:custGeom>
              <a:avLst/>
              <a:gdLst/>
              <a:ahLst/>
              <a:cxnLst/>
              <a:rect l="l" t="t" r="r" b="b"/>
              <a:pathLst>
                <a:path w="5896" h="1825" extrusionOk="0">
                  <a:moveTo>
                    <a:pt x="5726" y="810"/>
                  </a:moveTo>
                  <a:cubicBezTo>
                    <a:pt x="5691" y="830"/>
                    <a:pt x="5656" y="850"/>
                    <a:pt x="5622" y="869"/>
                  </a:cubicBezTo>
                  <a:lnTo>
                    <a:pt x="5622" y="869"/>
                  </a:lnTo>
                  <a:cubicBezTo>
                    <a:pt x="5796" y="923"/>
                    <a:pt x="5896" y="955"/>
                    <a:pt x="5896" y="955"/>
                  </a:cubicBezTo>
                  <a:lnTo>
                    <a:pt x="5726" y="810"/>
                  </a:lnTo>
                  <a:close/>
                  <a:moveTo>
                    <a:pt x="1276" y="0"/>
                  </a:moveTo>
                  <a:cubicBezTo>
                    <a:pt x="639" y="0"/>
                    <a:pt x="180" y="136"/>
                    <a:pt x="122" y="510"/>
                  </a:cubicBezTo>
                  <a:cubicBezTo>
                    <a:pt x="1" y="1334"/>
                    <a:pt x="908" y="1824"/>
                    <a:pt x="2205" y="1824"/>
                  </a:cubicBezTo>
                  <a:cubicBezTo>
                    <a:pt x="3210" y="1824"/>
                    <a:pt x="4447" y="1530"/>
                    <a:pt x="5622" y="869"/>
                  </a:cubicBezTo>
                  <a:lnTo>
                    <a:pt x="5622" y="869"/>
                  </a:lnTo>
                  <a:cubicBezTo>
                    <a:pt x="4854" y="635"/>
                    <a:pt x="2651" y="0"/>
                    <a:pt x="1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5"/>
          <p:cNvGrpSpPr/>
          <p:nvPr/>
        </p:nvGrpSpPr>
        <p:grpSpPr>
          <a:xfrm>
            <a:off x="8304443" y="2438835"/>
            <a:ext cx="545589" cy="921428"/>
            <a:chOff x="8463750" y="1640475"/>
            <a:chExt cx="310948" cy="525150"/>
          </a:xfrm>
        </p:grpSpPr>
        <p:sp>
          <p:nvSpPr>
            <p:cNvPr id="1305" name="Google Shape;1305;p5"/>
            <p:cNvSpPr/>
            <p:nvPr/>
          </p:nvSpPr>
          <p:spPr>
            <a:xfrm>
              <a:off x="8463750" y="1955637"/>
              <a:ext cx="160594" cy="209987"/>
            </a:xfrm>
            <a:custGeom>
              <a:avLst/>
              <a:gdLst/>
              <a:ahLst/>
              <a:cxnLst/>
              <a:rect l="l" t="t" r="r" b="b"/>
              <a:pathLst>
                <a:path w="1788" h="2338" fill="none" extrusionOk="0">
                  <a:moveTo>
                    <a:pt x="1723" y="1222"/>
                  </a:moveTo>
                  <a:lnTo>
                    <a:pt x="1723" y="1222"/>
                  </a:lnTo>
                  <a:cubicBezTo>
                    <a:pt x="1787" y="1206"/>
                    <a:pt x="1787" y="1125"/>
                    <a:pt x="1723" y="1109"/>
                  </a:cubicBezTo>
                  <a:lnTo>
                    <a:pt x="1723" y="1109"/>
                  </a:lnTo>
                  <a:cubicBezTo>
                    <a:pt x="1343" y="1020"/>
                    <a:pt x="1060" y="704"/>
                    <a:pt x="995" y="324"/>
                  </a:cubicBezTo>
                  <a:lnTo>
                    <a:pt x="947" y="65"/>
                  </a:lnTo>
                  <a:cubicBezTo>
                    <a:pt x="938" y="1"/>
                    <a:pt x="841" y="1"/>
                    <a:pt x="833" y="65"/>
                  </a:cubicBezTo>
                  <a:lnTo>
                    <a:pt x="793" y="324"/>
                  </a:lnTo>
                  <a:cubicBezTo>
                    <a:pt x="728" y="704"/>
                    <a:pt x="437" y="1020"/>
                    <a:pt x="57" y="1109"/>
                  </a:cubicBezTo>
                  <a:cubicBezTo>
                    <a:pt x="0" y="1125"/>
                    <a:pt x="0" y="1206"/>
                    <a:pt x="57" y="1222"/>
                  </a:cubicBezTo>
                  <a:lnTo>
                    <a:pt x="57" y="1222"/>
                  </a:lnTo>
                  <a:cubicBezTo>
                    <a:pt x="437" y="1319"/>
                    <a:pt x="728" y="1626"/>
                    <a:pt x="793" y="2014"/>
                  </a:cubicBezTo>
                  <a:lnTo>
                    <a:pt x="833" y="2273"/>
                  </a:lnTo>
                  <a:cubicBezTo>
                    <a:pt x="841" y="2338"/>
                    <a:pt x="938" y="2338"/>
                    <a:pt x="947" y="2273"/>
                  </a:cubicBezTo>
                  <a:lnTo>
                    <a:pt x="995" y="2014"/>
                  </a:lnTo>
                  <a:cubicBezTo>
                    <a:pt x="1060" y="1626"/>
                    <a:pt x="1343" y="1319"/>
                    <a:pt x="1723" y="1222"/>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
            <p:cNvSpPr/>
            <p:nvPr/>
          </p:nvSpPr>
          <p:spPr>
            <a:xfrm>
              <a:off x="8692515" y="1640475"/>
              <a:ext cx="82183" cy="107598"/>
            </a:xfrm>
            <a:custGeom>
              <a:avLst/>
              <a:gdLst/>
              <a:ahLst/>
              <a:cxnLst/>
              <a:rect l="l" t="t" r="r" b="b"/>
              <a:pathLst>
                <a:path w="915" h="1198" fill="none" extrusionOk="0">
                  <a:moveTo>
                    <a:pt x="890" y="631"/>
                  </a:moveTo>
                  <a:lnTo>
                    <a:pt x="890" y="631"/>
                  </a:lnTo>
                  <a:cubicBezTo>
                    <a:pt x="914" y="623"/>
                    <a:pt x="914" y="575"/>
                    <a:pt x="890" y="566"/>
                  </a:cubicBezTo>
                  <a:lnTo>
                    <a:pt x="890" y="566"/>
                  </a:lnTo>
                  <a:cubicBezTo>
                    <a:pt x="696" y="526"/>
                    <a:pt x="542" y="364"/>
                    <a:pt x="510" y="170"/>
                  </a:cubicBezTo>
                  <a:lnTo>
                    <a:pt x="486" y="33"/>
                  </a:lnTo>
                  <a:cubicBezTo>
                    <a:pt x="486" y="0"/>
                    <a:pt x="437" y="0"/>
                    <a:pt x="429" y="33"/>
                  </a:cubicBezTo>
                  <a:lnTo>
                    <a:pt x="405" y="170"/>
                  </a:lnTo>
                  <a:cubicBezTo>
                    <a:pt x="372" y="364"/>
                    <a:pt x="227" y="526"/>
                    <a:pt x="33" y="566"/>
                  </a:cubicBezTo>
                  <a:cubicBezTo>
                    <a:pt x="1" y="575"/>
                    <a:pt x="1" y="623"/>
                    <a:pt x="33" y="631"/>
                  </a:cubicBezTo>
                  <a:lnTo>
                    <a:pt x="33" y="631"/>
                  </a:lnTo>
                  <a:cubicBezTo>
                    <a:pt x="227" y="672"/>
                    <a:pt x="372" y="833"/>
                    <a:pt x="405" y="1027"/>
                  </a:cubicBezTo>
                  <a:lnTo>
                    <a:pt x="429" y="1165"/>
                  </a:lnTo>
                  <a:cubicBezTo>
                    <a:pt x="437" y="1197"/>
                    <a:pt x="486" y="1197"/>
                    <a:pt x="486" y="1165"/>
                  </a:cubicBezTo>
                  <a:lnTo>
                    <a:pt x="510" y="1027"/>
                  </a:lnTo>
                  <a:cubicBezTo>
                    <a:pt x="542" y="833"/>
                    <a:pt x="696" y="672"/>
                    <a:pt x="890" y="631"/>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7"/>
        <p:cNvGrpSpPr/>
        <p:nvPr/>
      </p:nvGrpSpPr>
      <p:grpSpPr>
        <a:xfrm>
          <a:off x="0" y="0"/>
          <a:ext cx="0" cy="0"/>
          <a:chOff x="0" y="0"/>
          <a:chExt cx="0" cy="0"/>
        </a:xfrm>
      </p:grpSpPr>
      <p:sp>
        <p:nvSpPr>
          <p:cNvPr id="1308" name="Google Shape;1308;p6"/>
          <p:cNvSpPr txBox="1">
            <a:spLocks noGrp="1"/>
          </p:cNvSpPr>
          <p:nvPr>
            <p:ph type="title"/>
          </p:nvPr>
        </p:nvSpPr>
        <p:spPr>
          <a:xfrm>
            <a:off x="720000" y="539500"/>
            <a:ext cx="7717500" cy="548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1309" name="Google Shape;1309;p6"/>
          <p:cNvGrpSpPr/>
          <p:nvPr/>
        </p:nvGrpSpPr>
        <p:grpSpPr>
          <a:xfrm>
            <a:off x="40104" y="4226522"/>
            <a:ext cx="1346244" cy="1039963"/>
            <a:chOff x="5664000" y="3555800"/>
            <a:chExt cx="390975" cy="302025"/>
          </a:xfrm>
        </p:grpSpPr>
        <p:sp>
          <p:nvSpPr>
            <p:cNvPr id="1310" name="Google Shape;1310;p6"/>
            <p:cNvSpPr/>
            <p:nvPr/>
          </p:nvSpPr>
          <p:spPr>
            <a:xfrm>
              <a:off x="5834000" y="3680925"/>
              <a:ext cx="220975" cy="176900"/>
            </a:xfrm>
            <a:custGeom>
              <a:avLst/>
              <a:gdLst/>
              <a:ahLst/>
              <a:cxnLst/>
              <a:rect l="l" t="t" r="r" b="b"/>
              <a:pathLst>
                <a:path w="8839" h="7076" fill="none" extrusionOk="0">
                  <a:moveTo>
                    <a:pt x="8839" y="7075"/>
                  </a:moveTo>
                  <a:cubicBezTo>
                    <a:pt x="5588" y="4059"/>
                    <a:pt x="2152" y="1504"/>
                    <a:pt x="1" y="0"/>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
            <p:cNvSpPr/>
            <p:nvPr/>
          </p:nvSpPr>
          <p:spPr>
            <a:xfrm>
              <a:off x="5846750" y="3580550"/>
              <a:ext cx="85025" cy="164675"/>
            </a:xfrm>
            <a:custGeom>
              <a:avLst/>
              <a:gdLst/>
              <a:ahLst/>
              <a:cxnLst/>
              <a:rect l="l" t="t" r="r" b="b"/>
              <a:pathLst>
                <a:path w="3401" h="6587" extrusionOk="0">
                  <a:moveTo>
                    <a:pt x="1856" y="1"/>
                  </a:moveTo>
                  <a:cubicBezTo>
                    <a:pt x="1818" y="1"/>
                    <a:pt x="1779" y="5"/>
                    <a:pt x="1739" y="13"/>
                  </a:cubicBezTo>
                  <a:cubicBezTo>
                    <a:pt x="0" y="361"/>
                    <a:pt x="809" y="4759"/>
                    <a:pt x="2992" y="6587"/>
                  </a:cubicBezTo>
                  <a:cubicBezTo>
                    <a:pt x="2992" y="6587"/>
                    <a:pt x="3400" y="1"/>
                    <a:pt x="18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
            <p:cNvSpPr/>
            <p:nvPr/>
          </p:nvSpPr>
          <p:spPr>
            <a:xfrm>
              <a:off x="5757600" y="3703925"/>
              <a:ext cx="163950" cy="52425"/>
            </a:xfrm>
            <a:custGeom>
              <a:avLst/>
              <a:gdLst/>
              <a:ahLst/>
              <a:cxnLst/>
              <a:rect l="l" t="t" r="r" b="b"/>
              <a:pathLst>
                <a:path w="6558" h="2097" extrusionOk="0">
                  <a:moveTo>
                    <a:pt x="1901" y="0"/>
                  </a:moveTo>
                  <a:cubicBezTo>
                    <a:pt x="741" y="0"/>
                    <a:pt x="0" y="444"/>
                    <a:pt x="113" y="1239"/>
                  </a:cubicBezTo>
                  <a:cubicBezTo>
                    <a:pt x="207" y="1899"/>
                    <a:pt x="1257" y="2097"/>
                    <a:pt x="2483" y="2097"/>
                  </a:cubicBezTo>
                  <a:cubicBezTo>
                    <a:pt x="4322" y="2097"/>
                    <a:pt x="6558" y="1652"/>
                    <a:pt x="6558" y="1652"/>
                  </a:cubicBezTo>
                  <a:cubicBezTo>
                    <a:pt x="4879" y="513"/>
                    <a:pt x="3147" y="0"/>
                    <a:pt x="1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
            <p:cNvSpPr/>
            <p:nvPr/>
          </p:nvSpPr>
          <p:spPr>
            <a:xfrm>
              <a:off x="5664000" y="3555800"/>
              <a:ext cx="170025" cy="125150"/>
            </a:xfrm>
            <a:custGeom>
              <a:avLst/>
              <a:gdLst/>
              <a:ahLst/>
              <a:cxnLst/>
              <a:rect l="l" t="t" r="r" b="b"/>
              <a:pathLst>
                <a:path w="6801" h="5006" fill="none" extrusionOk="0">
                  <a:moveTo>
                    <a:pt x="6801" y="5005"/>
                  </a:moveTo>
                  <a:cubicBezTo>
                    <a:pt x="5208" y="2143"/>
                    <a:pt x="1399" y="0"/>
                    <a:pt x="825" y="1456"/>
                  </a:cubicBezTo>
                  <a:cubicBezTo>
                    <a:pt x="0" y="3534"/>
                    <a:pt x="6801" y="5005"/>
                    <a:pt x="6801" y="5005"/>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
            <p:cNvSpPr/>
            <p:nvPr/>
          </p:nvSpPr>
          <p:spPr>
            <a:xfrm>
              <a:off x="5936100" y="3650600"/>
              <a:ext cx="87150" cy="167600"/>
            </a:xfrm>
            <a:custGeom>
              <a:avLst/>
              <a:gdLst/>
              <a:ahLst/>
              <a:cxnLst/>
              <a:rect l="l" t="t" r="r" b="b"/>
              <a:pathLst>
                <a:path w="3486" h="6704" fill="none" extrusionOk="0">
                  <a:moveTo>
                    <a:pt x="2984" y="6704"/>
                  </a:moveTo>
                  <a:cubicBezTo>
                    <a:pt x="3485" y="3372"/>
                    <a:pt x="2846" y="0"/>
                    <a:pt x="1666" y="534"/>
                  </a:cubicBezTo>
                  <a:cubicBezTo>
                    <a:pt x="0" y="1278"/>
                    <a:pt x="2984" y="6704"/>
                    <a:pt x="2984" y="6704"/>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6"/>
            <p:cNvSpPr/>
            <p:nvPr/>
          </p:nvSpPr>
          <p:spPr>
            <a:xfrm>
              <a:off x="5867550" y="3797950"/>
              <a:ext cx="147400" cy="45625"/>
            </a:xfrm>
            <a:custGeom>
              <a:avLst/>
              <a:gdLst/>
              <a:ahLst/>
              <a:cxnLst/>
              <a:rect l="l" t="t" r="r" b="b"/>
              <a:pathLst>
                <a:path w="5896" h="1825" extrusionOk="0">
                  <a:moveTo>
                    <a:pt x="5726" y="810"/>
                  </a:moveTo>
                  <a:cubicBezTo>
                    <a:pt x="5691" y="830"/>
                    <a:pt x="5656" y="850"/>
                    <a:pt x="5622" y="869"/>
                  </a:cubicBezTo>
                  <a:lnTo>
                    <a:pt x="5622" y="869"/>
                  </a:lnTo>
                  <a:cubicBezTo>
                    <a:pt x="5796" y="923"/>
                    <a:pt x="5896" y="955"/>
                    <a:pt x="5896" y="955"/>
                  </a:cubicBezTo>
                  <a:lnTo>
                    <a:pt x="5726" y="810"/>
                  </a:lnTo>
                  <a:close/>
                  <a:moveTo>
                    <a:pt x="1276" y="0"/>
                  </a:moveTo>
                  <a:cubicBezTo>
                    <a:pt x="639" y="0"/>
                    <a:pt x="180" y="136"/>
                    <a:pt x="122" y="510"/>
                  </a:cubicBezTo>
                  <a:cubicBezTo>
                    <a:pt x="1" y="1334"/>
                    <a:pt x="908" y="1824"/>
                    <a:pt x="2205" y="1824"/>
                  </a:cubicBezTo>
                  <a:cubicBezTo>
                    <a:pt x="3210" y="1824"/>
                    <a:pt x="4447" y="1530"/>
                    <a:pt x="5622" y="869"/>
                  </a:cubicBezTo>
                  <a:lnTo>
                    <a:pt x="5622" y="869"/>
                  </a:lnTo>
                  <a:cubicBezTo>
                    <a:pt x="4854" y="635"/>
                    <a:pt x="2651"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6"/>
          <p:cNvGrpSpPr/>
          <p:nvPr/>
        </p:nvGrpSpPr>
        <p:grpSpPr>
          <a:xfrm>
            <a:off x="190997" y="995840"/>
            <a:ext cx="365348" cy="365253"/>
            <a:chOff x="4933825" y="2719300"/>
            <a:chExt cx="73425" cy="73400"/>
          </a:xfrm>
        </p:grpSpPr>
        <p:sp>
          <p:nvSpPr>
            <p:cNvPr id="1317" name="Google Shape;1317;p6"/>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6"/>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6"/>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6"/>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6"/>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6"/>
          <p:cNvGrpSpPr/>
          <p:nvPr/>
        </p:nvGrpSpPr>
        <p:grpSpPr>
          <a:xfrm>
            <a:off x="8583100" y="4197025"/>
            <a:ext cx="310948" cy="525150"/>
            <a:chOff x="8463750" y="1640475"/>
            <a:chExt cx="310948" cy="525150"/>
          </a:xfrm>
        </p:grpSpPr>
        <p:sp>
          <p:nvSpPr>
            <p:cNvPr id="1327" name="Google Shape;1327;p6"/>
            <p:cNvSpPr/>
            <p:nvPr/>
          </p:nvSpPr>
          <p:spPr>
            <a:xfrm>
              <a:off x="8463750" y="1955637"/>
              <a:ext cx="160594" cy="209987"/>
            </a:xfrm>
            <a:custGeom>
              <a:avLst/>
              <a:gdLst/>
              <a:ahLst/>
              <a:cxnLst/>
              <a:rect l="l" t="t" r="r" b="b"/>
              <a:pathLst>
                <a:path w="1788" h="2338" fill="none" extrusionOk="0">
                  <a:moveTo>
                    <a:pt x="1723" y="1222"/>
                  </a:moveTo>
                  <a:lnTo>
                    <a:pt x="1723" y="1222"/>
                  </a:lnTo>
                  <a:cubicBezTo>
                    <a:pt x="1787" y="1206"/>
                    <a:pt x="1787" y="1125"/>
                    <a:pt x="1723" y="1109"/>
                  </a:cubicBezTo>
                  <a:lnTo>
                    <a:pt x="1723" y="1109"/>
                  </a:lnTo>
                  <a:cubicBezTo>
                    <a:pt x="1343" y="1020"/>
                    <a:pt x="1060" y="704"/>
                    <a:pt x="995" y="324"/>
                  </a:cubicBezTo>
                  <a:lnTo>
                    <a:pt x="947" y="65"/>
                  </a:lnTo>
                  <a:cubicBezTo>
                    <a:pt x="938" y="1"/>
                    <a:pt x="841" y="1"/>
                    <a:pt x="833" y="65"/>
                  </a:cubicBezTo>
                  <a:lnTo>
                    <a:pt x="793" y="324"/>
                  </a:lnTo>
                  <a:cubicBezTo>
                    <a:pt x="728" y="704"/>
                    <a:pt x="437" y="1020"/>
                    <a:pt x="57" y="1109"/>
                  </a:cubicBezTo>
                  <a:cubicBezTo>
                    <a:pt x="0" y="1125"/>
                    <a:pt x="0" y="1206"/>
                    <a:pt x="57" y="1222"/>
                  </a:cubicBezTo>
                  <a:lnTo>
                    <a:pt x="57" y="1222"/>
                  </a:lnTo>
                  <a:cubicBezTo>
                    <a:pt x="437" y="1319"/>
                    <a:pt x="728" y="1626"/>
                    <a:pt x="793" y="2014"/>
                  </a:cubicBezTo>
                  <a:lnTo>
                    <a:pt x="833" y="2273"/>
                  </a:lnTo>
                  <a:cubicBezTo>
                    <a:pt x="841" y="2338"/>
                    <a:pt x="938" y="2338"/>
                    <a:pt x="947" y="2273"/>
                  </a:cubicBezTo>
                  <a:lnTo>
                    <a:pt x="995" y="2014"/>
                  </a:lnTo>
                  <a:cubicBezTo>
                    <a:pt x="1060" y="1626"/>
                    <a:pt x="1343" y="1319"/>
                    <a:pt x="1723" y="1222"/>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
            <p:cNvSpPr/>
            <p:nvPr/>
          </p:nvSpPr>
          <p:spPr>
            <a:xfrm>
              <a:off x="8692515" y="1640475"/>
              <a:ext cx="82183" cy="107598"/>
            </a:xfrm>
            <a:custGeom>
              <a:avLst/>
              <a:gdLst/>
              <a:ahLst/>
              <a:cxnLst/>
              <a:rect l="l" t="t" r="r" b="b"/>
              <a:pathLst>
                <a:path w="915" h="1198" fill="none" extrusionOk="0">
                  <a:moveTo>
                    <a:pt x="890" y="631"/>
                  </a:moveTo>
                  <a:lnTo>
                    <a:pt x="890" y="631"/>
                  </a:lnTo>
                  <a:cubicBezTo>
                    <a:pt x="914" y="623"/>
                    <a:pt x="914" y="575"/>
                    <a:pt x="890" y="566"/>
                  </a:cubicBezTo>
                  <a:lnTo>
                    <a:pt x="890" y="566"/>
                  </a:lnTo>
                  <a:cubicBezTo>
                    <a:pt x="696" y="526"/>
                    <a:pt x="542" y="364"/>
                    <a:pt x="510" y="170"/>
                  </a:cubicBezTo>
                  <a:lnTo>
                    <a:pt x="486" y="33"/>
                  </a:lnTo>
                  <a:cubicBezTo>
                    <a:pt x="486" y="0"/>
                    <a:pt x="437" y="0"/>
                    <a:pt x="429" y="33"/>
                  </a:cubicBezTo>
                  <a:lnTo>
                    <a:pt x="405" y="170"/>
                  </a:lnTo>
                  <a:cubicBezTo>
                    <a:pt x="372" y="364"/>
                    <a:pt x="227" y="526"/>
                    <a:pt x="33" y="566"/>
                  </a:cubicBezTo>
                  <a:cubicBezTo>
                    <a:pt x="1" y="575"/>
                    <a:pt x="1" y="623"/>
                    <a:pt x="33" y="631"/>
                  </a:cubicBezTo>
                  <a:lnTo>
                    <a:pt x="33" y="631"/>
                  </a:lnTo>
                  <a:cubicBezTo>
                    <a:pt x="227" y="672"/>
                    <a:pt x="372" y="833"/>
                    <a:pt x="405" y="1027"/>
                  </a:cubicBezTo>
                  <a:lnTo>
                    <a:pt x="429" y="1165"/>
                  </a:lnTo>
                  <a:cubicBezTo>
                    <a:pt x="437" y="1197"/>
                    <a:pt x="486" y="1197"/>
                    <a:pt x="486" y="1165"/>
                  </a:cubicBezTo>
                  <a:lnTo>
                    <a:pt x="510" y="1027"/>
                  </a:lnTo>
                  <a:cubicBezTo>
                    <a:pt x="542" y="833"/>
                    <a:pt x="696" y="672"/>
                    <a:pt x="890" y="631"/>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9" name="Google Shape;1329;p6"/>
          <p:cNvSpPr/>
          <p:nvPr/>
        </p:nvSpPr>
        <p:spPr>
          <a:xfrm flipH="1">
            <a:off x="6175750" y="0"/>
            <a:ext cx="2968242" cy="1523875"/>
          </a:xfrm>
          <a:custGeom>
            <a:avLst/>
            <a:gdLst/>
            <a:ahLst/>
            <a:cxnLst/>
            <a:rect l="l" t="t" r="r" b="b"/>
            <a:pathLst>
              <a:path w="40431" h="20757" extrusionOk="0">
                <a:moveTo>
                  <a:pt x="1" y="0"/>
                </a:moveTo>
                <a:lnTo>
                  <a:pt x="1" y="20757"/>
                </a:lnTo>
                <a:lnTo>
                  <a:pt x="404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0" name="Google Shape;1330;p6"/>
          <p:cNvGrpSpPr/>
          <p:nvPr/>
        </p:nvGrpSpPr>
        <p:grpSpPr>
          <a:xfrm>
            <a:off x="7780086" y="64517"/>
            <a:ext cx="1053065" cy="1212308"/>
            <a:chOff x="4266350" y="3088625"/>
            <a:chExt cx="630125" cy="725325"/>
          </a:xfrm>
        </p:grpSpPr>
        <p:sp>
          <p:nvSpPr>
            <p:cNvPr id="1331" name="Google Shape;1331;p6"/>
            <p:cNvSpPr/>
            <p:nvPr/>
          </p:nvSpPr>
          <p:spPr>
            <a:xfrm>
              <a:off x="4291400" y="3088625"/>
              <a:ext cx="605075" cy="649125"/>
            </a:xfrm>
            <a:custGeom>
              <a:avLst/>
              <a:gdLst/>
              <a:ahLst/>
              <a:cxnLst/>
              <a:rect l="l" t="t" r="r" b="b"/>
              <a:pathLst>
                <a:path w="24203" h="25965" extrusionOk="0">
                  <a:moveTo>
                    <a:pt x="14847" y="1"/>
                  </a:moveTo>
                  <a:lnTo>
                    <a:pt x="1" y="7537"/>
                  </a:lnTo>
                  <a:lnTo>
                    <a:pt x="9356" y="25964"/>
                  </a:lnTo>
                  <a:lnTo>
                    <a:pt x="24202" y="18428"/>
                  </a:lnTo>
                  <a:lnTo>
                    <a:pt x="148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6"/>
            <p:cNvSpPr/>
            <p:nvPr/>
          </p:nvSpPr>
          <p:spPr>
            <a:xfrm>
              <a:off x="4266350" y="3277025"/>
              <a:ext cx="258975" cy="536925"/>
            </a:xfrm>
            <a:custGeom>
              <a:avLst/>
              <a:gdLst/>
              <a:ahLst/>
              <a:cxnLst/>
              <a:rect l="l" t="t" r="r" b="b"/>
              <a:pathLst>
                <a:path w="10359" h="21477" extrusionOk="0">
                  <a:moveTo>
                    <a:pt x="1003" y="1"/>
                  </a:moveTo>
                  <a:lnTo>
                    <a:pt x="0" y="3057"/>
                  </a:lnTo>
                  <a:lnTo>
                    <a:pt x="9356" y="21477"/>
                  </a:lnTo>
                  <a:lnTo>
                    <a:pt x="10358" y="18428"/>
                  </a:lnTo>
                  <a:lnTo>
                    <a:pt x="1003" y="1"/>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6"/>
            <p:cNvSpPr/>
            <p:nvPr/>
          </p:nvSpPr>
          <p:spPr>
            <a:xfrm>
              <a:off x="4287775" y="3113900"/>
              <a:ext cx="584625" cy="503775"/>
            </a:xfrm>
            <a:custGeom>
              <a:avLst/>
              <a:gdLst/>
              <a:ahLst/>
              <a:cxnLst/>
              <a:rect l="l" t="t" r="r" b="b"/>
              <a:pathLst>
                <a:path w="23385" h="20151" extrusionOk="0">
                  <a:moveTo>
                    <a:pt x="14709" y="0"/>
                  </a:moveTo>
                  <a:lnTo>
                    <a:pt x="736" y="6825"/>
                  </a:lnTo>
                  <a:lnTo>
                    <a:pt x="0" y="9526"/>
                  </a:lnTo>
                  <a:lnTo>
                    <a:pt x="22641" y="20150"/>
                  </a:lnTo>
                  <a:lnTo>
                    <a:pt x="23385" y="16876"/>
                  </a:lnTo>
                  <a:lnTo>
                    <a:pt x="14709"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
            <p:cNvSpPr/>
            <p:nvPr/>
          </p:nvSpPr>
          <p:spPr>
            <a:xfrm>
              <a:off x="4629200" y="3113900"/>
              <a:ext cx="26300" cy="91800"/>
            </a:xfrm>
            <a:custGeom>
              <a:avLst/>
              <a:gdLst/>
              <a:ahLst/>
              <a:cxnLst/>
              <a:rect l="l" t="t" r="r" b="b"/>
              <a:pathLst>
                <a:path w="1052" h="3672" fill="none" extrusionOk="0">
                  <a:moveTo>
                    <a:pt x="1052" y="0"/>
                  </a:moveTo>
                  <a:lnTo>
                    <a:pt x="0" y="367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
            <p:cNvSpPr/>
            <p:nvPr/>
          </p:nvSpPr>
          <p:spPr>
            <a:xfrm>
              <a:off x="4315675" y="3154125"/>
              <a:ext cx="297375" cy="145775"/>
            </a:xfrm>
            <a:custGeom>
              <a:avLst/>
              <a:gdLst/>
              <a:ahLst/>
              <a:cxnLst/>
              <a:rect l="l" t="t" r="r" b="b"/>
              <a:pathLst>
                <a:path w="11895" h="5831" fill="none" extrusionOk="0">
                  <a:moveTo>
                    <a:pt x="11895" y="1"/>
                  </a:moveTo>
                  <a:lnTo>
                    <a:pt x="0" y="583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
            <p:cNvSpPr/>
            <p:nvPr/>
          </p:nvSpPr>
          <p:spPr>
            <a:xfrm>
              <a:off x="4734925" y="3315850"/>
              <a:ext cx="107150" cy="203575"/>
            </a:xfrm>
            <a:custGeom>
              <a:avLst/>
              <a:gdLst/>
              <a:ahLst/>
              <a:cxnLst/>
              <a:rect l="l" t="t" r="r" b="b"/>
              <a:pathLst>
                <a:path w="4286" h="8143" fill="none" extrusionOk="0">
                  <a:moveTo>
                    <a:pt x="0" y="0"/>
                  </a:moveTo>
                  <a:lnTo>
                    <a:pt x="4286" y="8143"/>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
            <p:cNvSpPr/>
            <p:nvPr/>
          </p:nvSpPr>
          <p:spPr>
            <a:xfrm>
              <a:off x="4646175" y="3146850"/>
              <a:ext cx="76650" cy="145975"/>
            </a:xfrm>
            <a:custGeom>
              <a:avLst/>
              <a:gdLst/>
              <a:ahLst/>
              <a:cxnLst/>
              <a:rect l="l" t="t" r="r" b="b"/>
              <a:pathLst>
                <a:path w="3066" h="5839" fill="none" extrusionOk="0">
                  <a:moveTo>
                    <a:pt x="1" y="0"/>
                  </a:moveTo>
                  <a:lnTo>
                    <a:pt x="3065" y="5838"/>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
            <p:cNvSpPr/>
            <p:nvPr/>
          </p:nvSpPr>
          <p:spPr>
            <a:xfrm>
              <a:off x="4266350" y="3165050"/>
              <a:ext cx="605050" cy="648900"/>
            </a:xfrm>
            <a:custGeom>
              <a:avLst/>
              <a:gdLst/>
              <a:ahLst/>
              <a:cxnLst/>
              <a:rect l="l" t="t" r="r" b="b"/>
              <a:pathLst>
                <a:path w="24202" h="25956" extrusionOk="0">
                  <a:moveTo>
                    <a:pt x="14846" y="0"/>
                  </a:moveTo>
                  <a:lnTo>
                    <a:pt x="0" y="7536"/>
                  </a:lnTo>
                  <a:lnTo>
                    <a:pt x="9356" y="25956"/>
                  </a:lnTo>
                  <a:lnTo>
                    <a:pt x="24201" y="18420"/>
                  </a:lnTo>
                  <a:lnTo>
                    <a:pt x="148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6"/>
            <p:cNvSpPr/>
            <p:nvPr/>
          </p:nvSpPr>
          <p:spPr>
            <a:xfrm>
              <a:off x="4388850" y="3287550"/>
              <a:ext cx="360050" cy="403900"/>
            </a:xfrm>
            <a:custGeom>
              <a:avLst/>
              <a:gdLst/>
              <a:ahLst/>
              <a:cxnLst/>
              <a:rect l="l" t="t" r="r" b="b"/>
              <a:pathLst>
                <a:path w="14402" h="16156" fill="none" extrusionOk="0">
                  <a:moveTo>
                    <a:pt x="13294" y="12226"/>
                  </a:moveTo>
                  <a:cubicBezTo>
                    <a:pt x="13294" y="12549"/>
                    <a:pt x="13374" y="12865"/>
                    <a:pt x="13512" y="13140"/>
                  </a:cubicBezTo>
                  <a:lnTo>
                    <a:pt x="7561" y="16156"/>
                  </a:lnTo>
                  <a:cubicBezTo>
                    <a:pt x="7229" y="15501"/>
                    <a:pt x="6542" y="15056"/>
                    <a:pt x="5757" y="15056"/>
                  </a:cubicBezTo>
                  <a:cubicBezTo>
                    <a:pt x="5426" y="15056"/>
                    <a:pt x="5119" y="15129"/>
                    <a:pt x="4844" y="15274"/>
                  </a:cubicBezTo>
                  <a:lnTo>
                    <a:pt x="0" y="5741"/>
                  </a:lnTo>
                  <a:cubicBezTo>
                    <a:pt x="663" y="5402"/>
                    <a:pt x="1108" y="4722"/>
                    <a:pt x="1108" y="3938"/>
                  </a:cubicBezTo>
                  <a:cubicBezTo>
                    <a:pt x="1108" y="3607"/>
                    <a:pt x="1027" y="3299"/>
                    <a:pt x="890" y="3024"/>
                  </a:cubicBezTo>
                  <a:lnTo>
                    <a:pt x="6841" y="0"/>
                  </a:lnTo>
                  <a:cubicBezTo>
                    <a:pt x="7181" y="655"/>
                    <a:pt x="7860" y="1108"/>
                    <a:pt x="8644" y="1108"/>
                  </a:cubicBezTo>
                  <a:cubicBezTo>
                    <a:pt x="8976" y="1108"/>
                    <a:pt x="9283" y="1027"/>
                    <a:pt x="9558" y="890"/>
                  </a:cubicBezTo>
                  <a:lnTo>
                    <a:pt x="14401" y="10423"/>
                  </a:lnTo>
                  <a:cubicBezTo>
                    <a:pt x="13746" y="10754"/>
                    <a:pt x="13294" y="11434"/>
                    <a:pt x="13294" y="12226"/>
                  </a:cubicBezTo>
                  <a:close/>
                </a:path>
              </a:pathLst>
            </a:custGeom>
            <a:noFill/>
            <a:ln w="2425" cap="rnd" cmpd="sng">
              <a:solidFill>
                <a:srgbClr val="F4F9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599"/>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2600"/>
        <p:cNvGrpSpPr/>
        <p:nvPr/>
      </p:nvGrpSpPr>
      <p:grpSpPr>
        <a:xfrm>
          <a:off x="0" y="0"/>
          <a:ext cx="0" cy="0"/>
          <a:chOff x="0" y="0"/>
          <a:chExt cx="0" cy="0"/>
        </a:xfrm>
      </p:grpSpPr>
      <p:sp>
        <p:nvSpPr>
          <p:cNvPr id="2601" name="Google Shape;2601;p13"/>
          <p:cNvSpPr txBox="1">
            <a:spLocks noGrp="1"/>
          </p:cNvSpPr>
          <p:nvPr>
            <p:ph type="title" hasCustomPrompt="1"/>
          </p:nvPr>
        </p:nvSpPr>
        <p:spPr>
          <a:xfrm flipH="1">
            <a:off x="713225" y="1323300"/>
            <a:ext cx="707400" cy="5274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602" name="Google Shape;2602;p13"/>
          <p:cNvSpPr txBox="1">
            <a:spLocks noGrp="1"/>
          </p:cNvSpPr>
          <p:nvPr>
            <p:ph type="subTitle" idx="1"/>
          </p:nvPr>
        </p:nvSpPr>
        <p:spPr>
          <a:xfrm flipH="1">
            <a:off x="1509002" y="1323300"/>
            <a:ext cx="3966000" cy="371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None/>
              <a:defRPr sz="2200" b="1">
                <a:latin typeface="Manrope"/>
                <a:ea typeface="Manrope"/>
                <a:cs typeface="Manrope"/>
                <a:sym typeface="Manrope"/>
              </a:defRPr>
            </a:lvl1pPr>
            <a:lvl2pPr lvl="1" rtl="0">
              <a:spcBef>
                <a:spcPts val="0"/>
              </a:spcBef>
              <a:spcAft>
                <a:spcPts val="0"/>
              </a:spcAft>
              <a:buNone/>
              <a:defRPr sz="2200" b="1">
                <a:latin typeface="Manrope"/>
                <a:ea typeface="Manrope"/>
                <a:cs typeface="Manrope"/>
                <a:sym typeface="Manrope"/>
              </a:defRPr>
            </a:lvl2pPr>
            <a:lvl3pPr lvl="2" rtl="0">
              <a:spcBef>
                <a:spcPts val="0"/>
              </a:spcBef>
              <a:spcAft>
                <a:spcPts val="0"/>
              </a:spcAft>
              <a:buNone/>
              <a:defRPr sz="2200" b="1">
                <a:latin typeface="Manrope"/>
                <a:ea typeface="Manrope"/>
                <a:cs typeface="Manrope"/>
                <a:sym typeface="Manrope"/>
              </a:defRPr>
            </a:lvl3pPr>
            <a:lvl4pPr lvl="3" rtl="0">
              <a:spcBef>
                <a:spcPts val="0"/>
              </a:spcBef>
              <a:spcAft>
                <a:spcPts val="0"/>
              </a:spcAft>
              <a:buNone/>
              <a:defRPr sz="2200" b="1">
                <a:latin typeface="Manrope"/>
                <a:ea typeface="Manrope"/>
                <a:cs typeface="Manrope"/>
                <a:sym typeface="Manrope"/>
              </a:defRPr>
            </a:lvl4pPr>
            <a:lvl5pPr lvl="4" rtl="0">
              <a:spcBef>
                <a:spcPts val="0"/>
              </a:spcBef>
              <a:spcAft>
                <a:spcPts val="0"/>
              </a:spcAft>
              <a:buNone/>
              <a:defRPr sz="2200" b="1">
                <a:latin typeface="Manrope"/>
                <a:ea typeface="Manrope"/>
                <a:cs typeface="Manrope"/>
                <a:sym typeface="Manrope"/>
              </a:defRPr>
            </a:lvl5pPr>
            <a:lvl6pPr lvl="5" rtl="0">
              <a:spcBef>
                <a:spcPts val="0"/>
              </a:spcBef>
              <a:spcAft>
                <a:spcPts val="0"/>
              </a:spcAft>
              <a:buNone/>
              <a:defRPr sz="2200" b="1">
                <a:latin typeface="Manrope"/>
                <a:ea typeface="Manrope"/>
                <a:cs typeface="Manrope"/>
                <a:sym typeface="Manrope"/>
              </a:defRPr>
            </a:lvl6pPr>
            <a:lvl7pPr lvl="6" rtl="0">
              <a:spcBef>
                <a:spcPts val="0"/>
              </a:spcBef>
              <a:spcAft>
                <a:spcPts val="0"/>
              </a:spcAft>
              <a:buNone/>
              <a:defRPr sz="2200" b="1">
                <a:latin typeface="Manrope"/>
                <a:ea typeface="Manrope"/>
                <a:cs typeface="Manrope"/>
                <a:sym typeface="Manrope"/>
              </a:defRPr>
            </a:lvl7pPr>
            <a:lvl8pPr lvl="7" rtl="0">
              <a:spcBef>
                <a:spcPts val="0"/>
              </a:spcBef>
              <a:spcAft>
                <a:spcPts val="0"/>
              </a:spcAft>
              <a:buNone/>
              <a:defRPr sz="2200" b="1">
                <a:latin typeface="Manrope"/>
                <a:ea typeface="Manrope"/>
                <a:cs typeface="Manrope"/>
                <a:sym typeface="Manrope"/>
              </a:defRPr>
            </a:lvl8pPr>
            <a:lvl9pPr lvl="8" rtl="0">
              <a:spcBef>
                <a:spcPts val="0"/>
              </a:spcBef>
              <a:spcAft>
                <a:spcPts val="0"/>
              </a:spcAft>
              <a:buNone/>
              <a:defRPr sz="2200" b="1">
                <a:latin typeface="Manrope"/>
                <a:ea typeface="Manrope"/>
                <a:cs typeface="Manrope"/>
                <a:sym typeface="Manrope"/>
              </a:defRPr>
            </a:lvl9pPr>
          </a:lstStyle>
          <a:p>
            <a:endParaRPr/>
          </a:p>
        </p:txBody>
      </p:sp>
      <p:sp>
        <p:nvSpPr>
          <p:cNvPr id="2603" name="Google Shape;2603;p13"/>
          <p:cNvSpPr txBox="1">
            <a:spLocks noGrp="1"/>
          </p:cNvSpPr>
          <p:nvPr>
            <p:ph type="subTitle" idx="2"/>
          </p:nvPr>
        </p:nvSpPr>
        <p:spPr>
          <a:xfrm flipH="1">
            <a:off x="1509004" y="1646900"/>
            <a:ext cx="3966000" cy="527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604" name="Google Shape;2604;p13"/>
          <p:cNvSpPr txBox="1">
            <a:spLocks noGrp="1"/>
          </p:cNvSpPr>
          <p:nvPr>
            <p:ph type="title" idx="3" hasCustomPrompt="1"/>
          </p:nvPr>
        </p:nvSpPr>
        <p:spPr>
          <a:xfrm flipH="1">
            <a:off x="713225" y="2536650"/>
            <a:ext cx="707400" cy="5274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605" name="Google Shape;2605;p13"/>
          <p:cNvSpPr txBox="1">
            <a:spLocks noGrp="1"/>
          </p:cNvSpPr>
          <p:nvPr>
            <p:ph type="subTitle" idx="4"/>
          </p:nvPr>
        </p:nvSpPr>
        <p:spPr>
          <a:xfrm flipH="1">
            <a:off x="1509023" y="2536662"/>
            <a:ext cx="3966000" cy="371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None/>
              <a:defRPr sz="2200" b="1">
                <a:latin typeface="Manrope"/>
                <a:ea typeface="Manrope"/>
                <a:cs typeface="Manrope"/>
                <a:sym typeface="Manrope"/>
              </a:defRPr>
            </a:lvl1pPr>
            <a:lvl2pPr lvl="1" rtl="0">
              <a:spcBef>
                <a:spcPts val="0"/>
              </a:spcBef>
              <a:spcAft>
                <a:spcPts val="0"/>
              </a:spcAft>
              <a:buNone/>
              <a:defRPr sz="2200" b="1">
                <a:latin typeface="Manrope"/>
                <a:ea typeface="Manrope"/>
                <a:cs typeface="Manrope"/>
                <a:sym typeface="Manrope"/>
              </a:defRPr>
            </a:lvl2pPr>
            <a:lvl3pPr lvl="2" rtl="0">
              <a:spcBef>
                <a:spcPts val="0"/>
              </a:spcBef>
              <a:spcAft>
                <a:spcPts val="0"/>
              </a:spcAft>
              <a:buNone/>
              <a:defRPr sz="2200" b="1">
                <a:latin typeface="Manrope"/>
                <a:ea typeface="Manrope"/>
                <a:cs typeface="Manrope"/>
                <a:sym typeface="Manrope"/>
              </a:defRPr>
            </a:lvl3pPr>
            <a:lvl4pPr lvl="3" rtl="0">
              <a:spcBef>
                <a:spcPts val="0"/>
              </a:spcBef>
              <a:spcAft>
                <a:spcPts val="0"/>
              </a:spcAft>
              <a:buNone/>
              <a:defRPr sz="2200" b="1">
                <a:latin typeface="Manrope"/>
                <a:ea typeface="Manrope"/>
                <a:cs typeface="Manrope"/>
                <a:sym typeface="Manrope"/>
              </a:defRPr>
            </a:lvl4pPr>
            <a:lvl5pPr lvl="4" rtl="0">
              <a:spcBef>
                <a:spcPts val="0"/>
              </a:spcBef>
              <a:spcAft>
                <a:spcPts val="0"/>
              </a:spcAft>
              <a:buNone/>
              <a:defRPr sz="2200" b="1">
                <a:latin typeface="Manrope"/>
                <a:ea typeface="Manrope"/>
                <a:cs typeface="Manrope"/>
                <a:sym typeface="Manrope"/>
              </a:defRPr>
            </a:lvl5pPr>
            <a:lvl6pPr lvl="5" rtl="0">
              <a:spcBef>
                <a:spcPts val="0"/>
              </a:spcBef>
              <a:spcAft>
                <a:spcPts val="0"/>
              </a:spcAft>
              <a:buNone/>
              <a:defRPr sz="2200" b="1">
                <a:latin typeface="Manrope"/>
                <a:ea typeface="Manrope"/>
                <a:cs typeface="Manrope"/>
                <a:sym typeface="Manrope"/>
              </a:defRPr>
            </a:lvl6pPr>
            <a:lvl7pPr lvl="6" rtl="0">
              <a:spcBef>
                <a:spcPts val="0"/>
              </a:spcBef>
              <a:spcAft>
                <a:spcPts val="0"/>
              </a:spcAft>
              <a:buNone/>
              <a:defRPr sz="2200" b="1">
                <a:latin typeface="Manrope"/>
                <a:ea typeface="Manrope"/>
                <a:cs typeface="Manrope"/>
                <a:sym typeface="Manrope"/>
              </a:defRPr>
            </a:lvl7pPr>
            <a:lvl8pPr lvl="7" rtl="0">
              <a:spcBef>
                <a:spcPts val="0"/>
              </a:spcBef>
              <a:spcAft>
                <a:spcPts val="0"/>
              </a:spcAft>
              <a:buNone/>
              <a:defRPr sz="2200" b="1">
                <a:latin typeface="Manrope"/>
                <a:ea typeface="Manrope"/>
                <a:cs typeface="Manrope"/>
                <a:sym typeface="Manrope"/>
              </a:defRPr>
            </a:lvl8pPr>
            <a:lvl9pPr lvl="8" rtl="0">
              <a:spcBef>
                <a:spcPts val="0"/>
              </a:spcBef>
              <a:spcAft>
                <a:spcPts val="0"/>
              </a:spcAft>
              <a:buNone/>
              <a:defRPr sz="2200" b="1">
                <a:latin typeface="Manrope"/>
                <a:ea typeface="Manrope"/>
                <a:cs typeface="Manrope"/>
                <a:sym typeface="Manrope"/>
              </a:defRPr>
            </a:lvl9pPr>
          </a:lstStyle>
          <a:p>
            <a:endParaRPr/>
          </a:p>
        </p:txBody>
      </p:sp>
      <p:sp>
        <p:nvSpPr>
          <p:cNvPr id="2606" name="Google Shape;2606;p13"/>
          <p:cNvSpPr txBox="1">
            <a:spLocks noGrp="1"/>
          </p:cNvSpPr>
          <p:nvPr>
            <p:ph type="subTitle" idx="5"/>
          </p:nvPr>
        </p:nvSpPr>
        <p:spPr>
          <a:xfrm flipH="1">
            <a:off x="1509025" y="2858128"/>
            <a:ext cx="3966000" cy="527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607" name="Google Shape;2607;p13"/>
          <p:cNvSpPr txBox="1">
            <a:spLocks noGrp="1"/>
          </p:cNvSpPr>
          <p:nvPr>
            <p:ph type="title" idx="6" hasCustomPrompt="1"/>
          </p:nvPr>
        </p:nvSpPr>
        <p:spPr>
          <a:xfrm>
            <a:off x="713225" y="3712325"/>
            <a:ext cx="707400" cy="5274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2608" name="Google Shape;2608;p13"/>
          <p:cNvSpPr txBox="1">
            <a:spLocks noGrp="1"/>
          </p:cNvSpPr>
          <p:nvPr>
            <p:ph type="subTitle" idx="7"/>
          </p:nvPr>
        </p:nvSpPr>
        <p:spPr>
          <a:xfrm>
            <a:off x="1508925" y="3712313"/>
            <a:ext cx="3966000" cy="3714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None/>
              <a:defRPr sz="2200" b="1">
                <a:latin typeface="Manrope"/>
                <a:ea typeface="Manrope"/>
                <a:cs typeface="Manrope"/>
                <a:sym typeface="Manrope"/>
              </a:defRPr>
            </a:lvl1pPr>
            <a:lvl2pPr lvl="1" rtl="0">
              <a:spcBef>
                <a:spcPts val="0"/>
              </a:spcBef>
              <a:spcAft>
                <a:spcPts val="0"/>
              </a:spcAft>
              <a:buNone/>
              <a:defRPr sz="2200" b="1">
                <a:latin typeface="Manrope"/>
                <a:ea typeface="Manrope"/>
                <a:cs typeface="Manrope"/>
                <a:sym typeface="Manrope"/>
              </a:defRPr>
            </a:lvl2pPr>
            <a:lvl3pPr lvl="2" rtl="0">
              <a:spcBef>
                <a:spcPts val="0"/>
              </a:spcBef>
              <a:spcAft>
                <a:spcPts val="0"/>
              </a:spcAft>
              <a:buNone/>
              <a:defRPr sz="2200" b="1">
                <a:latin typeface="Manrope"/>
                <a:ea typeface="Manrope"/>
                <a:cs typeface="Manrope"/>
                <a:sym typeface="Manrope"/>
              </a:defRPr>
            </a:lvl3pPr>
            <a:lvl4pPr lvl="3" rtl="0">
              <a:spcBef>
                <a:spcPts val="0"/>
              </a:spcBef>
              <a:spcAft>
                <a:spcPts val="0"/>
              </a:spcAft>
              <a:buNone/>
              <a:defRPr sz="2200" b="1">
                <a:latin typeface="Manrope"/>
                <a:ea typeface="Manrope"/>
                <a:cs typeface="Manrope"/>
                <a:sym typeface="Manrope"/>
              </a:defRPr>
            </a:lvl4pPr>
            <a:lvl5pPr lvl="4" rtl="0">
              <a:spcBef>
                <a:spcPts val="0"/>
              </a:spcBef>
              <a:spcAft>
                <a:spcPts val="0"/>
              </a:spcAft>
              <a:buNone/>
              <a:defRPr sz="2200" b="1">
                <a:latin typeface="Manrope"/>
                <a:ea typeface="Manrope"/>
                <a:cs typeface="Manrope"/>
                <a:sym typeface="Manrope"/>
              </a:defRPr>
            </a:lvl5pPr>
            <a:lvl6pPr lvl="5" rtl="0">
              <a:spcBef>
                <a:spcPts val="0"/>
              </a:spcBef>
              <a:spcAft>
                <a:spcPts val="0"/>
              </a:spcAft>
              <a:buNone/>
              <a:defRPr sz="2200" b="1">
                <a:latin typeface="Manrope"/>
                <a:ea typeface="Manrope"/>
                <a:cs typeface="Manrope"/>
                <a:sym typeface="Manrope"/>
              </a:defRPr>
            </a:lvl6pPr>
            <a:lvl7pPr lvl="6" rtl="0">
              <a:spcBef>
                <a:spcPts val="0"/>
              </a:spcBef>
              <a:spcAft>
                <a:spcPts val="0"/>
              </a:spcAft>
              <a:buNone/>
              <a:defRPr sz="2200" b="1">
                <a:latin typeface="Manrope"/>
                <a:ea typeface="Manrope"/>
                <a:cs typeface="Manrope"/>
                <a:sym typeface="Manrope"/>
              </a:defRPr>
            </a:lvl7pPr>
            <a:lvl8pPr lvl="7" rtl="0">
              <a:spcBef>
                <a:spcPts val="0"/>
              </a:spcBef>
              <a:spcAft>
                <a:spcPts val="0"/>
              </a:spcAft>
              <a:buNone/>
              <a:defRPr sz="2200" b="1">
                <a:latin typeface="Manrope"/>
                <a:ea typeface="Manrope"/>
                <a:cs typeface="Manrope"/>
                <a:sym typeface="Manrope"/>
              </a:defRPr>
            </a:lvl8pPr>
            <a:lvl9pPr lvl="8" rtl="0">
              <a:spcBef>
                <a:spcPts val="0"/>
              </a:spcBef>
              <a:spcAft>
                <a:spcPts val="0"/>
              </a:spcAft>
              <a:buNone/>
              <a:defRPr sz="2200" b="1">
                <a:latin typeface="Manrope"/>
                <a:ea typeface="Manrope"/>
                <a:cs typeface="Manrope"/>
                <a:sym typeface="Manrope"/>
              </a:defRPr>
            </a:lvl9pPr>
          </a:lstStyle>
          <a:p>
            <a:endParaRPr/>
          </a:p>
        </p:txBody>
      </p:sp>
      <p:sp>
        <p:nvSpPr>
          <p:cNvPr id="2609" name="Google Shape;2609;p13"/>
          <p:cNvSpPr txBox="1">
            <a:spLocks noGrp="1"/>
          </p:cNvSpPr>
          <p:nvPr>
            <p:ph type="subTitle" idx="8"/>
          </p:nvPr>
        </p:nvSpPr>
        <p:spPr>
          <a:xfrm>
            <a:off x="1508926" y="4035925"/>
            <a:ext cx="3966000" cy="527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610" name="Google Shape;2610;p13"/>
          <p:cNvSpPr txBox="1">
            <a:spLocks noGrp="1"/>
          </p:cNvSpPr>
          <p:nvPr>
            <p:ph type="title" idx="9"/>
          </p:nvPr>
        </p:nvSpPr>
        <p:spPr>
          <a:xfrm>
            <a:off x="713250" y="539500"/>
            <a:ext cx="4333500" cy="551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Abhaya Libre"/>
              <a:buNone/>
              <a:defRPr/>
            </a:lvl1pPr>
            <a:lvl2pPr lvl="1"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500"/>
              <a:buFont typeface="Abhaya Libre"/>
              <a:buNone/>
              <a:defRPr sz="3500">
                <a:solidFill>
                  <a:schemeClr val="dk1"/>
                </a:solidFill>
                <a:latin typeface="Abhaya Libre"/>
                <a:ea typeface="Abhaya Libre"/>
                <a:cs typeface="Abhaya Libre"/>
                <a:sym typeface="Abhaya Libre"/>
              </a:defRPr>
            </a:lvl9pPr>
          </a:lstStyle>
          <a:p>
            <a:endParaRPr/>
          </a:p>
        </p:txBody>
      </p:sp>
      <p:grpSp>
        <p:nvGrpSpPr>
          <p:cNvPr id="2611" name="Google Shape;2611;p13"/>
          <p:cNvGrpSpPr/>
          <p:nvPr/>
        </p:nvGrpSpPr>
        <p:grpSpPr>
          <a:xfrm rot="3010500">
            <a:off x="270802" y="4435664"/>
            <a:ext cx="773961" cy="664455"/>
            <a:chOff x="2368675" y="3878375"/>
            <a:chExt cx="353350" cy="303325"/>
          </a:xfrm>
        </p:grpSpPr>
        <p:sp>
          <p:nvSpPr>
            <p:cNvPr id="2612" name="Google Shape;2612;p13"/>
            <p:cNvSpPr/>
            <p:nvPr/>
          </p:nvSpPr>
          <p:spPr>
            <a:xfrm>
              <a:off x="2454150" y="3878375"/>
              <a:ext cx="267875" cy="280825"/>
            </a:xfrm>
            <a:custGeom>
              <a:avLst/>
              <a:gdLst/>
              <a:ahLst/>
              <a:cxnLst/>
              <a:rect l="l" t="t" r="r" b="b"/>
              <a:pathLst>
                <a:path w="10715" h="11233" extrusionOk="0">
                  <a:moveTo>
                    <a:pt x="7556" y="0"/>
                  </a:moveTo>
                  <a:cubicBezTo>
                    <a:pt x="6364" y="4541"/>
                    <a:pt x="0" y="4190"/>
                    <a:pt x="0" y="10922"/>
                  </a:cubicBezTo>
                  <a:cubicBezTo>
                    <a:pt x="308" y="11133"/>
                    <a:pt x="705" y="11232"/>
                    <a:pt x="1159" y="11232"/>
                  </a:cubicBezTo>
                  <a:cubicBezTo>
                    <a:pt x="4450" y="11232"/>
                    <a:pt x="10715" y="6009"/>
                    <a:pt x="75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3"/>
            <p:cNvSpPr/>
            <p:nvPr/>
          </p:nvSpPr>
          <p:spPr>
            <a:xfrm>
              <a:off x="2368675" y="3935350"/>
              <a:ext cx="274825" cy="246350"/>
            </a:xfrm>
            <a:custGeom>
              <a:avLst/>
              <a:gdLst/>
              <a:ahLst/>
              <a:cxnLst/>
              <a:rect l="l" t="t" r="r" b="b"/>
              <a:pathLst>
                <a:path w="10993" h="9854" fill="none" extrusionOk="0">
                  <a:moveTo>
                    <a:pt x="10993" y="0"/>
                  </a:moveTo>
                  <a:cubicBezTo>
                    <a:pt x="5523" y="9853"/>
                    <a:pt x="0" y="9695"/>
                    <a:pt x="0" y="9695"/>
                  </a:cubicBez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4" name="Google Shape;2614;p13"/>
          <p:cNvSpPr/>
          <p:nvPr/>
        </p:nvSpPr>
        <p:spPr>
          <a:xfrm rot="10800000" flipH="1">
            <a:off x="6793650" y="2820875"/>
            <a:ext cx="2350362" cy="2368089"/>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5" name="Google Shape;2615;p13"/>
          <p:cNvGrpSpPr/>
          <p:nvPr/>
        </p:nvGrpSpPr>
        <p:grpSpPr>
          <a:xfrm>
            <a:off x="7630854" y="4401422"/>
            <a:ext cx="1599856" cy="732930"/>
            <a:chOff x="3363750" y="3460725"/>
            <a:chExt cx="488625" cy="223850"/>
          </a:xfrm>
        </p:grpSpPr>
        <p:sp>
          <p:nvSpPr>
            <p:cNvPr id="2616" name="Google Shape;2616;p13"/>
            <p:cNvSpPr/>
            <p:nvPr/>
          </p:nvSpPr>
          <p:spPr>
            <a:xfrm>
              <a:off x="3363750" y="3460725"/>
              <a:ext cx="488625" cy="223850"/>
            </a:xfrm>
            <a:custGeom>
              <a:avLst/>
              <a:gdLst/>
              <a:ahLst/>
              <a:cxnLst/>
              <a:rect l="l" t="t" r="r" b="b"/>
              <a:pathLst>
                <a:path w="19545" h="8954" extrusionOk="0">
                  <a:moveTo>
                    <a:pt x="13152" y="1"/>
                  </a:moveTo>
                  <a:cubicBezTo>
                    <a:pt x="11174" y="1"/>
                    <a:pt x="9268" y="1265"/>
                    <a:pt x="8693" y="3900"/>
                  </a:cubicBezTo>
                  <a:cubicBezTo>
                    <a:pt x="8693" y="3900"/>
                    <a:pt x="8264" y="3728"/>
                    <a:pt x="7784" y="3728"/>
                  </a:cubicBezTo>
                  <a:cubicBezTo>
                    <a:pt x="7121" y="3728"/>
                    <a:pt x="6359" y="4056"/>
                    <a:pt x="6485" y="5622"/>
                  </a:cubicBezTo>
                  <a:cubicBezTo>
                    <a:pt x="6485" y="5622"/>
                    <a:pt x="5330" y="4850"/>
                    <a:pt x="3951" y="4850"/>
                  </a:cubicBezTo>
                  <a:cubicBezTo>
                    <a:pt x="2536" y="4850"/>
                    <a:pt x="885" y="5662"/>
                    <a:pt x="0" y="8954"/>
                  </a:cubicBezTo>
                  <a:lnTo>
                    <a:pt x="18121" y="8954"/>
                  </a:lnTo>
                  <a:cubicBezTo>
                    <a:pt x="19544" y="3123"/>
                    <a:pt x="16259" y="1"/>
                    <a:pt x="13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3"/>
            <p:cNvSpPr/>
            <p:nvPr/>
          </p:nvSpPr>
          <p:spPr>
            <a:xfrm>
              <a:off x="3638250" y="3515975"/>
              <a:ext cx="155075" cy="163550"/>
            </a:xfrm>
            <a:custGeom>
              <a:avLst/>
              <a:gdLst/>
              <a:ahLst/>
              <a:cxnLst/>
              <a:rect l="l" t="t" r="r" b="b"/>
              <a:pathLst>
                <a:path w="6203" h="6542" fill="none" extrusionOk="0">
                  <a:moveTo>
                    <a:pt x="1" y="0"/>
                  </a:moveTo>
                  <a:cubicBezTo>
                    <a:pt x="1820" y="3235"/>
                    <a:pt x="2766" y="6542"/>
                    <a:pt x="2766" y="6542"/>
                  </a:cubicBezTo>
                  <a:cubicBezTo>
                    <a:pt x="2766" y="6542"/>
                    <a:pt x="4012" y="4399"/>
                    <a:pt x="6203" y="2838"/>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3"/>
            <p:cNvSpPr/>
            <p:nvPr/>
          </p:nvSpPr>
          <p:spPr>
            <a:xfrm>
              <a:off x="3707400" y="3511925"/>
              <a:ext cx="26100" cy="167600"/>
            </a:xfrm>
            <a:custGeom>
              <a:avLst/>
              <a:gdLst/>
              <a:ahLst/>
              <a:cxnLst/>
              <a:rect l="l" t="t" r="r" b="b"/>
              <a:pathLst>
                <a:path w="1044" h="6704" fill="none" extrusionOk="0">
                  <a:moveTo>
                    <a:pt x="0" y="6704"/>
                  </a:moveTo>
                  <a:lnTo>
                    <a:pt x="1043"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3"/>
            <p:cNvSpPr/>
            <p:nvPr/>
          </p:nvSpPr>
          <p:spPr>
            <a:xfrm>
              <a:off x="3567300" y="3586925"/>
              <a:ext cx="34000" cy="92600"/>
            </a:xfrm>
            <a:custGeom>
              <a:avLst/>
              <a:gdLst/>
              <a:ahLst/>
              <a:cxnLst/>
              <a:rect l="l" t="t" r="r" b="b"/>
              <a:pathLst>
                <a:path w="1360" h="3704" fill="none" extrusionOk="0">
                  <a:moveTo>
                    <a:pt x="1" y="0"/>
                  </a:moveTo>
                  <a:cubicBezTo>
                    <a:pt x="1020" y="2087"/>
                    <a:pt x="1359" y="3704"/>
                    <a:pt x="1359" y="3704"/>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3"/>
            <p:cNvSpPr/>
            <p:nvPr/>
          </p:nvSpPr>
          <p:spPr>
            <a:xfrm>
              <a:off x="3590350" y="3591975"/>
              <a:ext cx="17200" cy="50150"/>
            </a:xfrm>
            <a:custGeom>
              <a:avLst/>
              <a:gdLst/>
              <a:ahLst/>
              <a:cxnLst/>
              <a:rect l="l" t="t" r="r" b="b"/>
              <a:pathLst>
                <a:path w="688" h="2006" fill="none" extrusionOk="0">
                  <a:moveTo>
                    <a:pt x="688" y="1"/>
                  </a:moveTo>
                  <a:cubicBezTo>
                    <a:pt x="672" y="1205"/>
                    <a:pt x="1" y="2006"/>
                    <a:pt x="1" y="2006"/>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3"/>
          <p:cNvGrpSpPr/>
          <p:nvPr/>
        </p:nvGrpSpPr>
        <p:grpSpPr>
          <a:xfrm>
            <a:off x="6511834" y="-230447"/>
            <a:ext cx="2368125" cy="2368137"/>
            <a:chOff x="2866850" y="2832300"/>
            <a:chExt cx="833700" cy="833675"/>
          </a:xfrm>
        </p:grpSpPr>
        <p:sp>
          <p:nvSpPr>
            <p:cNvPr id="2622" name="Google Shape;2622;p13"/>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3"/>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3"/>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3"/>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3"/>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3"/>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3"/>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3"/>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3"/>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3"/>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2" name="Google Shape;2632;p13"/>
          <p:cNvSpPr/>
          <p:nvPr/>
        </p:nvSpPr>
        <p:spPr>
          <a:xfrm>
            <a:off x="8430775" y="2174300"/>
            <a:ext cx="477750" cy="574175"/>
          </a:xfrm>
          <a:custGeom>
            <a:avLst/>
            <a:gdLst/>
            <a:ahLst/>
            <a:cxnLst/>
            <a:rect l="l" t="t" r="r" b="b"/>
            <a:pathLst>
              <a:path w="19110" h="22967" fill="none" extrusionOk="0">
                <a:moveTo>
                  <a:pt x="9993" y="0"/>
                </a:moveTo>
                <a:lnTo>
                  <a:pt x="8503" y="8503"/>
                </a:lnTo>
                <a:lnTo>
                  <a:pt x="3752" y="5119"/>
                </a:lnTo>
                <a:lnTo>
                  <a:pt x="6838" y="10502"/>
                </a:lnTo>
                <a:lnTo>
                  <a:pt x="0" y="11413"/>
                </a:lnTo>
                <a:lnTo>
                  <a:pt x="6277" y="12991"/>
                </a:lnTo>
                <a:lnTo>
                  <a:pt x="4296" y="18724"/>
                </a:lnTo>
                <a:lnTo>
                  <a:pt x="8731" y="15235"/>
                </a:lnTo>
                <a:lnTo>
                  <a:pt x="10186" y="22967"/>
                </a:lnTo>
                <a:lnTo>
                  <a:pt x="11676" y="14779"/>
                </a:lnTo>
                <a:lnTo>
                  <a:pt x="16042" y="18514"/>
                </a:lnTo>
                <a:lnTo>
                  <a:pt x="14078" y="12641"/>
                </a:lnTo>
                <a:lnTo>
                  <a:pt x="19110" y="11238"/>
                </a:lnTo>
                <a:lnTo>
                  <a:pt x="14096" y="9730"/>
                </a:lnTo>
                <a:lnTo>
                  <a:pt x="16042" y="4646"/>
                </a:lnTo>
                <a:lnTo>
                  <a:pt x="11431" y="8608"/>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3"/>
          <p:cNvSpPr/>
          <p:nvPr/>
        </p:nvSpPr>
        <p:spPr>
          <a:xfrm>
            <a:off x="0" y="-24625"/>
            <a:ext cx="1058989" cy="1019947"/>
          </a:xfrm>
          <a:custGeom>
            <a:avLst/>
            <a:gdLst/>
            <a:ahLst/>
            <a:cxnLst/>
            <a:rect l="l" t="t" r="r" b="b"/>
            <a:pathLst>
              <a:path w="40431" h="20757" extrusionOk="0">
                <a:moveTo>
                  <a:pt x="1" y="0"/>
                </a:moveTo>
                <a:lnTo>
                  <a:pt x="1" y="20757"/>
                </a:lnTo>
                <a:lnTo>
                  <a:pt x="404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4" name="Google Shape;2634;p13"/>
          <p:cNvGrpSpPr/>
          <p:nvPr/>
        </p:nvGrpSpPr>
        <p:grpSpPr>
          <a:xfrm>
            <a:off x="5747194" y="2981408"/>
            <a:ext cx="1503523" cy="1721558"/>
            <a:chOff x="1175275" y="2383950"/>
            <a:chExt cx="380475" cy="435650"/>
          </a:xfrm>
        </p:grpSpPr>
        <p:sp>
          <p:nvSpPr>
            <p:cNvPr id="2635" name="Google Shape;2635;p13"/>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3"/>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3"/>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3"/>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3"/>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3"/>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3"/>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3"/>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3"/>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3"/>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3"/>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3"/>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3"/>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3"/>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3"/>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3"/>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3"/>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3"/>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3"/>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3"/>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3"/>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3"/>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3"/>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3"/>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3"/>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3"/>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3"/>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3"/>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3"/>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3"/>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3"/>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3"/>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3"/>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3"/>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3"/>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3"/>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3"/>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3"/>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3"/>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3"/>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3"/>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3"/>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3"/>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3"/>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3"/>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3"/>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3"/>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3"/>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3"/>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3"/>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3"/>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3"/>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3"/>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3"/>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3"/>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3"/>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3"/>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3"/>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3"/>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3"/>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3"/>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3"/>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3"/>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3"/>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3"/>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3"/>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3"/>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3"/>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3"/>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3"/>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3"/>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3"/>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3"/>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3"/>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3"/>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3"/>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3"/>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3"/>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3"/>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3"/>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3"/>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3"/>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3"/>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3"/>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3"/>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3"/>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3"/>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3"/>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3"/>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3"/>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3"/>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3"/>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3"/>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3"/>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3"/>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3"/>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3"/>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3"/>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3"/>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3"/>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3"/>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3"/>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3"/>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3"/>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3"/>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3"/>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3"/>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3"/>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3"/>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3"/>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3"/>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3"/>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3"/>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3"/>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3"/>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3"/>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3"/>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3"/>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3"/>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3"/>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3"/>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3"/>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3"/>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3"/>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3"/>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3"/>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3"/>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3"/>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3"/>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3"/>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3"/>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3"/>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3"/>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3"/>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3"/>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3"/>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3"/>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3"/>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3"/>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3"/>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3"/>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3"/>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3"/>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3"/>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3"/>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3"/>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3"/>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3"/>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3"/>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3"/>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3"/>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3"/>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3"/>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3"/>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3"/>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3"/>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3"/>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3"/>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3"/>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3"/>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3"/>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3"/>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3"/>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3"/>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3"/>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3"/>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3"/>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3"/>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3"/>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3"/>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3"/>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3"/>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3"/>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3"/>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3"/>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3"/>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3"/>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3"/>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3"/>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3"/>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3"/>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3"/>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3"/>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3"/>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3"/>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3"/>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3"/>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3"/>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3"/>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3"/>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3"/>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3"/>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3"/>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3"/>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3"/>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3"/>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3"/>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3"/>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3"/>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3"/>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3"/>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3"/>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3"/>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3"/>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3"/>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3"/>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3"/>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3"/>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3"/>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3"/>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3"/>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3"/>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3"/>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3"/>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3"/>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3"/>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3"/>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3"/>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3"/>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3"/>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3"/>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3"/>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3"/>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3"/>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3"/>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3"/>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3"/>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3"/>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3"/>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3"/>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3"/>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3"/>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3"/>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3"/>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3"/>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3"/>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3"/>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3"/>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3"/>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3"/>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3"/>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3"/>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3"/>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3"/>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3"/>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3"/>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3"/>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3"/>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3"/>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3"/>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3"/>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3"/>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3"/>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3"/>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3"/>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890"/>
        <p:cNvGrpSpPr/>
        <p:nvPr/>
      </p:nvGrpSpPr>
      <p:grpSpPr>
        <a:xfrm>
          <a:off x="0" y="0"/>
          <a:ext cx="0" cy="0"/>
          <a:chOff x="0" y="0"/>
          <a:chExt cx="0" cy="0"/>
        </a:xfrm>
      </p:grpSpPr>
      <p:sp>
        <p:nvSpPr>
          <p:cNvPr id="2891" name="Google Shape;2891;p14"/>
          <p:cNvSpPr txBox="1">
            <a:spLocks noGrp="1"/>
          </p:cNvSpPr>
          <p:nvPr>
            <p:ph type="subTitle" idx="1"/>
          </p:nvPr>
        </p:nvSpPr>
        <p:spPr>
          <a:xfrm>
            <a:off x="3633175" y="3770250"/>
            <a:ext cx="4344000" cy="4188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2892" name="Google Shape;2892;p14"/>
          <p:cNvSpPr txBox="1">
            <a:spLocks noGrp="1"/>
          </p:cNvSpPr>
          <p:nvPr>
            <p:ph type="title"/>
          </p:nvPr>
        </p:nvSpPr>
        <p:spPr>
          <a:xfrm>
            <a:off x="3633175" y="2053750"/>
            <a:ext cx="4344000" cy="160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7000"/>
              <a:buNone/>
              <a:defRPr sz="4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2893" name="Google Shape;2893;p14"/>
          <p:cNvSpPr txBox="1">
            <a:spLocks noGrp="1"/>
          </p:cNvSpPr>
          <p:nvPr>
            <p:ph type="title" idx="2" hasCustomPrompt="1"/>
          </p:nvPr>
        </p:nvSpPr>
        <p:spPr>
          <a:xfrm>
            <a:off x="3633175" y="761325"/>
            <a:ext cx="1828800" cy="1234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2894" name="Google Shape;2894;p14"/>
          <p:cNvSpPr/>
          <p:nvPr/>
        </p:nvSpPr>
        <p:spPr>
          <a:xfrm rot="10800000">
            <a:off x="-78" y="2882296"/>
            <a:ext cx="3339249" cy="2306679"/>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5" name="Google Shape;2895;p14"/>
          <p:cNvGrpSpPr/>
          <p:nvPr/>
        </p:nvGrpSpPr>
        <p:grpSpPr>
          <a:xfrm flipH="1">
            <a:off x="-238810" y="4183579"/>
            <a:ext cx="2070842" cy="948632"/>
            <a:chOff x="3363750" y="3460725"/>
            <a:chExt cx="488625" cy="223850"/>
          </a:xfrm>
        </p:grpSpPr>
        <p:sp>
          <p:nvSpPr>
            <p:cNvPr id="2896" name="Google Shape;2896;p14"/>
            <p:cNvSpPr/>
            <p:nvPr/>
          </p:nvSpPr>
          <p:spPr>
            <a:xfrm>
              <a:off x="3363750" y="3460725"/>
              <a:ext cx="488625" cy="223850"/>
            </a:xfrm>
            <a:custGeom>
              <a:avLst/>
              <a:gdLst/>
              <a:ahLst/>
              <a:cxnLst/>
              <a:rect l="l" t="t" r="r" b="b"/>
              <a:pathLst>
                <a:path w="19545" h="8954" extrusionOk="0">
                  <a:moveTo>
                    <a:pt x="13152" y="1"/>
                  </a:moveTo>
                  <a:cubicBezTo>
                    <a:pt x="11174" y="1"/>
                    <a:pt x="9268" y="1265"/>
                    <a:pt x="8693" y="3900"/>
                  </a:cubicBezTo>
                  <a:cubicBezTo>
                    <a:pt x="8693" y="3900"/>
                    <a:pt x="8264" y="3728"/>
                    <a:pt x="7784" y="3728"/>
                  </a:cubicBezTo>
                  <a:cubicBezTo>
                    <a:pt x="7121" y="3728"/>
                    <a:pt x="6359" y="4056"/>
                    <a:pt x="6485" y="5622"/>
                  </a:cubicBezTo>
                  <a:cubicBezTo>
                    <a:pt x="6485" y="5622"/>
                    <a:pt x="5330" y="4850"/>
                    <a:pt x="3951" y="4850"/>
                  </a:cubicBezTo>
                  <a:cubicBezTo>
                    <a:pt x="2536" y="4850"/>
                    <a:pt x="885" y="5662"/>
                    <a:pt x="0" y="8954"/>
                  </a:cubicBezTo>
                  <a:lnTo>
                    <a:pt x="18121" y="8954"/>
                  </a:lnTo>
                  <a:cubicBezTo>
                    <a:pt x="19544" y="3123"/>
                    <a:pt x="16259" y="1"/>
                    <a:pt x="13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4"/>
            <p:cNvSpPr/>
            <p:nvPr/>
          </p:nvSpPr>
          <p:spPr>
            <a:xfrm>
              <a:off x="3638250" y="3515975"/>
              <a:ext cx="155075" cy="163550"/>
            </a:xfrm>
            <a:custGeom>
              <a:avLst/>
              <a:gdLst/>
              <a:ahLst/>
              <a:cxnLst/>
              <a:rect l="l" t="t" r="r" b="b"/>
              <a:pathLst>
                <a:path w="6203" h="6542" fill="none" extrusionOk="0">
                  <a:moveTo>
                    <a:pt x="1" y="0"/>
                  </a:moveTo>
                  <a:cubicBezTo>
                    <a:pt x="1820" y="3235"/>
                    <a:pt x="2766" y="6542"/>
                    <a:pt x="2766" y="6542"/>
                  </a:cubicBezTo>
                  <a:cubicBezTo>
                    <a:pt x="2766" y="6542"/>
                    <a:pt x="4012" y="4399"/>
                    <a:pt x="6203" y="2838"/>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4"/>
            <p:cNvSpPr/>
            <p:nvPr/>
          </p:nvSpPr>
          <p:spPr>
            <a:xfrm>
              <a:off x="3707400" y="3511925"/>
              <a:ext cx="26100" cy="167600"/>
            </a:xfrm>
            <a:custGeom>
              <a:avLst/>
              <a:gdLst/>
              <a:ahLst/>
              <a:cxnLst/>
              <a:rect l="l" t="t" r="r" b="b"/>
              <a:pathLst>
                <a:path w="1044" h="6704" fill="none" extrusionOk="0">
                  <a:moveTo>
                    <a:pt x="0" y="6704"/>
                  </a:moveTo>
                  <a:lnTo>
                    <a:pt x="1043" y="1"/>
                  </a:ln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4"/>
            <p:cNvSpPr/>
            <p:nvPr/>
          </p:nvSpPr>
          <p:spPr>
            <a:xfrm>
              <a:off x="3567300" y="3586925"/>
              <a:ext cx="34000" cy="92600"/>
            </a:xfrm>
            <a:custGeom>
              <a:avLst/>
              <a:gdLst/>
              <a:ahLst/>
              <a:cxnLst/>
              <a:rect l="l" t="t" r="r" b="b"/>
              <a:pathLst>
                <a:path w="1360" h="3704" fill="none" extrusionOk="0">
                  <a:moveTo>
                    <a:pt x="1" y="0"/>
                  </a:moveTo>
                  <a:cubicBezTo>
                    <a:pt x="1020" y="2087"/>
                    <a:pt x="1359" y="3704"/>
                    <a:pt x="1359" y="3704"/>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4"/>
            <p:cNvSpPr/>
            <p:nvPr/>
          </p:nvSpPr>
          <p:spPr>
            <a:xfrm>
              <a:off x="3590350" y="3591975"/>
              <a:ext cx="17200" cy="50150"/>
            </a:xfrm>
            <a:custGeom>
              <a:avLst/>
              <a:gdLst/>
              <a:ahLst/>
              <a:cxnLst/>
              <a:rect l="l" t="t" r="r" b="b"/>
              <a:pathLst>
                <a:path w="688" h="2006" fill="none" extrusionOk="0">
                  <a:moveTo>
                    <a:pt x="688" y="1"/>
                  </a:moveTo>
                  <a:cubicBezTo>
                    <a:pt x="672" y="1205"/>
                    <a:pt x="1" y="2006"/>
                    <a:pt x="1" y="2006"/>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1" name="Google Shape;2901;p14"/>
          <p:cNvGrpSpPr/>
          <p:nvPr/>
        </p:nvGrpSpPr>
        <p:grpSpPr>
          <a:xfrm rot="3685077">
            <a:off x="8543186" y="4332997"/>
            <a:ext cx="439528" cy="569351"/>
            <a:chOff x="2999450" y="1191350"/>
            <a:chExt cx="700225" cy="907050"/>
          </a:xfrm>
        </p:grpSpPr>
        <p:sp>
          <p:nvSpPr>
            <p:cNvPr id="2902" name="Google Shape;2902;p14"/>
            <p:cNvSpPr/>
            <p:nvPr/>
          </p:nvSpPr>
          <p:spPr>
            <a:xfrm>
              <a:off x="2999450" y="1191350"/>
              <a:ext cx="700225" cy="907050"/>
            </a:xfrm>
            <a:custGeom>
              <a:avLst/>
              <a:gdLst/>
              <a:ahLst/>
              <a:cxnLst/>
              <a:rect l="l" t="t" r="r" b="b"/>
              <a:pathLst>
                <a:path w="28009" h="36282" extrusionOk="0">
                  <a:moveTo>
                    <a:pt x="1341" y="0"/>
                  </a:moveTo>
                  <a:lnTo>
                    <a:pt x="1341" y="0"/>
                  </a:lnTo>
                  <a:cubicBezTo>
                    <a:pt x="1341" y="1"/>
                    <a:pt x="1" y="29395"/>
                    <a:pt x="28008" y="36281"/>
                  </a:cubicBezTo>
                  <a:cubicBezTo>
                    <a:pt x="28008" y="36281"/>
                    <a:pt x="26391" y="11324"/>
                    <a:pt x="1341" y="0"/>
                  </a:cubicBezTo>
                  <a:close/>
                </a:path>
              </a:pathLst>
            </a:custGeom>
            <a:solidFill>
              <a:srgbClr val="3A6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4"/>
            <p:cNvSpPr/>
            <p:nvPr/>
          </p:nvSpPr>
          <p:spPr>
            <a:xfrm>
              <a:off x="3355325" y="1405100"/>
              <a:ext cx="344350" cy="693300"/>
            </a:xfrm>
            <a:custGeom>
              <a:avLst/>
              <a:gdLst/>
              <a:ahLst/>
              <a:cxnLst/>
              <a:rect l="l" t="t" r="r" b="b"/>
              <a:pathLst>
                <a:path w="13774" h="27732" fill="none" extrusionOk="0">
                  <a:moveTo>
                    <a:pt x="0" y="1"/>
                  </a:moveTo>
                  <a:cubicBezTo>
                    <a:pt x="12756" y="12156"/>
                    <a:pt x="13773" y="27731"/>
                    <a:pt x="13773" y="27731"/>
                  </a:cubicBezTo>
                </a:path>
              </a:pathLst>
            </a:custGeom>
            <a:noFill/>
            <a:ln w="1040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4"/>
            <p:cNvSpPr/>
            <p:nvPr/>
          </p:nvSpPr>
          <p:spPr>
            <a:xfrm>
              <a:off x="3075700" y="1276850"/>
              <a:ext cx="623975" cy="821550"/>
            </a:xfrm>
            <a:custGeom>
              <a:avLst/>
              <a:gdLst/>
              <a:ahLst/>
              <a:cxnLst/>
              <a:rect l="l" t="t" r="r" b="b"/>
              <a:pathLst>
                <a:path w="24959" h="32862" fill="none" extrusionOk="0">
                  <a:moveTo>
                    <a:pt x="24958" y="32861"/>
                  </a:moveTo>
                  <a:cubicBezTo>
                    <a:pt x="12110" y="22740"/>
                    <a:pt x="1" y="1"/>
                    <a:pt x="1" y="1"/>
                  </a:cubicBezTo>
                </a:path>
              </a:pathLst>
            </a:custGeom>
            <a:noFill/>
            <a:ln w="1040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4"/>
            <p:cNvSpPr/>
            <p:nvPr/>
          </p:nvSpPr>
          <p:spPr>
            <a:xfrm>
              <a:off x="3091875" y="1351950"/>
              <a:ext cx="172200" cy="217250"/>
            </a:xfrm>
            <a:custGeom>
              <a:avLst/>
              <a:gdLst/>
              <a:ahLst/>
              <a:cxnLst/>
              <a:rect l="l" t="t" r="r" b="b"/>
              <a:pathLst>
                <a:path w="6888" h="8690" fill="none" extrusionOk="0">
                  <a:moveTo>
                    <a:pt x="5270" y="1"/>
                  </a:moveTo>
                  <a:cubicBezTo>
                    <a:pt x="5270" y="1"/>
                    <a:pt x="6887" y="7072"/>
                    <a:pt x="5870" y="7858"/>
                  </a:cubicBezTo>
                  <a:cubicBezTo>
                    <a:pt x="4854" y="8690"/>
                    <a:pt x="1" y="5454"/>
                    <a:pt x="1" y="5454"/>
                  </a:cubicBezTo>
                </a:path>
              </a:pathLst>
            </a:custGeom>
            <a:noFill/>
            <a:ln w="1040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4"/>
            <p:cNvSpPr/>
            <p:nvPr/>
          </p:nvSpPr>
          <p:spPr>
            <a:xfrm>
              <a:off x="3223600" y="1591125"/>
              <a:ext cx="239200" cy="253075"/>
            </a:xfrm>
            <a:custGeom>
              <a:avLst/>
              <a:gdLst/>
              <a:ahLst/>
              <a:cxnLst/>
              <a:rect l="l" t="t" r="r" b="b"/>
              <a:pathLst>
                <a:path w="9568" h="10123" fill="none" extrusionOk="0">
                  <a:moveTo>
                    <a:pt x="8736" y="1"/>
                  </a:moveTo>
                  <a:cubicBezTo>
                    <a:pt x="8736" y="1"/>
                    <a:pt x="9568" y="8736"/>
                    <a:pt x="8551" y="9429"/>
                  </a:cubicBezTo>
                  <a:cubicBezTo>
                    <a:pt x="7534" y="10122"/>
                    <a:pt x="1" y="6517"/>
                    <a:pt x="1" y="6517"/>
                  </a:cubicBezTo>
                </a:path>
              </a:pathLst>
            </a:custGeom>
            <a:noFill/>
            <a:ln w="1040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7" name="Google Shape;2907;p14"/>
          <p:cNvGrpSpPr/>
          <p:nvPr/>
        </p:nvGrpSpPr>
        <p:grpSpPr>
          <a:xfrm rot="1125193">
            <a:off x="8166383" y="3973402"/>
            <a:ext cx="528798" cy="912668"/>
            <a:chOff x="7031150" y="1983200"/>
            <a:chExt cx="228225" cy="393900"/>
          </a:xfrm>
        </p:grpSpPr>
        <p:sp>
          <p:nvSpPr>
            <p:cNvPr id="2908" name="Google Shape;2908;p14"/>
            <p:cNvSpPr/>
            <p:nvPr/>
          </p:nvSpPr>
          <p:spPr>
            <a:xfrm>
              <a:off x="7137675" y="2083550"/>
              <a:ext cx="121700" cy="293550"/>
            </a:xfrm>
            <a:custGeom>
              <a:avLst/>
              <a:gdLst/>
              <a:ahLst/>
              <a:cxnLst/>
              <a:rect l="l" t="t" r="r" b="b"/>
              <a:pathLst>
                <a:path w="4868" h="11742" fill="none" extrusionOk="0">
                  <a:moveTo>
                    <a:pt x="4868" y="11741"/>
                  </a:moveTo>
                  <a:cubicBezTo>
                    <a:pt x="1367" y="6906"/>
                    <a:pt x="0" y="1"/>
                    <a:pt x="0" y="1"/>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4"/>
            <p:cNvSpPr/>
            <p:nvPr/>
          </p:nvSpPr>
          <p:spPr>
            <a:xfrm>
              <a:off x="7162525" y="2156325"/>
              <a:ext cx="89375" cy="93425"/>
            </a:xfrm>
            <a:custGeom>
              <a:avLst/>
              <a:gdLst/>
              <a:ahLst/>
              <a:cxnLst/>
              <a:rect l="l" t="t" r="r" b="b"/>
              <a:pathLst>
                <a:path w="3575" h="3737" fill="none" extrusionOk="0">
                  <a:moveTo>
                    <a:pt x="1100" y="3736"/>
                  </a:moveTo>
                  <a:cubicBezTo>
                    <a:pt x="1100" y="3736"/>
                    <a:pt x="1" y="1521"/>
                    <a:pt x="2321" y="1"/>
                  </a:cubicBezTo>
                  <a:cubicBezTo>
                    <a:pt x="2321" y="1"/>
                    <a:pt x="3575" y="2798"/>
                    <a:pt x="1100" y="373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4"/>
            <p:cNvSpPr/>
            <p:nvPr/>
          </p:nvSpPr>
          <p:spPr>
            <a:xfrm>
              <a:off x="7099675" y="2194325"/>
              <a:ext cx="90375" cy="79875"/>
            </a:xfrm>
            <a:custGeom>
              <a:avLst/>
              <a:gdLst/>
              <a:ahLst/>
              <a:cxnLst/>
              <a:rect l="l" t="t" r="r" b="b"/>
              <a:pathLst>
                <a:path w="3615" h="3195" fill="none" extrusionOk="0">
                  <a:moveTo>
                    <a:pt x="3614" y="2216"/>
                  </a:moveTo>
                  <a:cubicBezTo>
                    <a:pt x="2353" y="1"/>
                    <a:pt x="0" y="292"/>
                    <a:pt x="0" y="292"/>
                  </a:cubicBezTo>
                  <a:cubicBezTo>
                    <a:pt x="396" y="3195"/>
                    <a:pt x="3614" y="2216"/>
                    <a:pt x="3614" y="221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4"/>
            <p:cNvSpPr/>
            <p:nvPr/>
          </p:nvSpPr>
          <p:spPr>
            <a:xfrm>
              <a:off x="7031150" y="1983200"/>
              <a:ext cx="181125" cy="129800"/>
            </a:xfrm>
            <a:custGeom>
              <a:avLst/>
              <a:gdLst/>
              <a:ahLst/>
              <a:cxnLst/>
              <a:rect l="l" t="t" r="r" b="b"/>
              <a:pathLst>
                <a:path w="7245" h="5192" extrusionOk="0">
                  <a:moveTo>
                    <a:pt x="6000" y="1"/>
                  </a:moveTo>
                  <a:cubicBezTo>
                    <a:pt x="5662" y="1"/>
                    <a:pt x="5313" y="252"/>
                    <a:pt x="5062" y="877"/>
                  </a:cubicBezTo>
                  <a:cubicBezTo>
                    <a:pt x="4959" y="405"/>
                    <a:pt x="4530" y="108"/>
                    <a:pt x="4132" y="108"/>
                  </a:cubicBezTo>
                  <a:cubicBezTo>
                    <a:pt x="3711" y="108"/>
                    <a:pt x="3325" y="440"/>
                    <a:pt x="3396" y="1249"/>
                  </a:cubicBezTo>
                  <a:cubicBezTo>
                    <a:pt x="3256" y="760"/>
                    <a:pt x="2931" y="558"/>
                    <a:pt x="2611" y="558"/>
                  </a:cubicBezTo>
                  <a:cubicBezTo>
                    <a:pt x="2118" y="558"/>
                    <a:pt x="1637" y="1038"/>
                    <a:pt x="1868" y="1686"/>
                  </a:cubicBezTo>
                  <a:cubicBezTo>
                    <a:pt x="1698" y="1426"/>
                    <a:pt x="1382" y="1299"/>
                    <a:pt x="1065" y="1299"/>
                  </a:cubicBezTo>
                  <a:cubicBezTo>
                    <a:pt x="535" y="1299"/>
                    <a:pt x="1" y="1652"/>
                    <a:pt x="137" y="2325"/>
                  </a:cubicBezTo>
                  <a:cubicBezTo>
                    <a:pt x="367" y="3455"/>
                    <a:pt x="1596" y="5192"/>
                    <a:pt x="3527" y="5192"/>
                  </a:cubicBezTo>
                  <a:cubicBezTo>
                    <a:pt x="3835" y="5192"/>
                    <a:pt x="4161" y="5148"/>
                    <a:pt x="4504" y="5050"/>
                  </a:cubicBezTo>
                  <a:cubicBezTo>
                    <a:pt x="6566" y="4459"/>
                    <a:pt x="7245" y="2810"/>
                    <a:pt x="7075" y="1298"/>
                  </a:cubicBezTo>
                  <a:cubicBezTo>
                    <a:pt x="6992" y="573"/>
                    <a:pt x="6509" y="1"/>
                    <a:pt x="6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4"/>
            <p:cNvSpPr/>
            <p:nvPr/>
          </p:nvSpPr>
          <p:spPr>
            <a:xfrm>
              <a:off x="7116025" y="2014425"/>
              <a:ext cx="15800" cy="60250"/>
            </a:xfrm>
            <a:custGeom>
              <a:avLst/>
              <a:gdLst/>
              <a:ahLst/>
              <a:cxnLst/>
              <a:rect l="l" t="t" r="r" b="b"/>
              <a:pathLst>
                <a:path w="632" h="2410" fill="none" extrusionOk="0">
                  <a:moveTo>
                    <a:pt x="1" y="0"/>
                  </a:moveTo>
                  <a:lnTo>
                    <a:pt x="632" y="241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4"/>
            <p:cNvSpPr/>
            <p:nvPr/>
          </p:nvSpPr>
          <p:spPr>
            <a:xfrm>
              <a:off x="7157675" y="2005125"/>
              <a:ext cx="6100" cy="57825"/>
            </a:xfrm>
            <a:custGeom>
              <a:avLst/>
              <a:gdLst/>
              <a:ahLst/>
              <a:cxnLst/>
              <a:rect l="l" t="t" r="r" b="b"/>
              <a:pathLst>
                <a:path w="244" h="2313" fill="none" extrusionOk="0">
                  <a:moveTo>
                    <a:pt x="1" y="0"/>
                  </a:moveTo>
                  <a:lnTo>
                    <a:pt x="243" y="2313"/>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4"/>
            <p:cNvSpPr/>
            <p:nvPr/>
          </p:nvSpPr>
          <p:spPr>
            <a:xfrm>
              <a:off x="7077825" y="2025325"/>
              <a:ext cx="34200" cy="52000"/>
            </a:xfrm>
            <a:custGeom>
              <a:avLst/>
              <a:gdLst/>
              <a:ahLst/>
              <a:cxnLst/>
              <a:rect l="l" t="t" r="r" b="b"/>
              <a:pathLst>
                <a:path w="1368" h="2080" fill="none" extrusionOk="0">
                  <a:moveTo>
                    <a:pt x="1" y="1"/>
                  </a:moveTo>
                  <a:lnTo>
                    <a:pt x="1367" y="207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5" name="Google Shape;2915;p14"/>
          <p:cNvGrpSpPr/>
          <p:nvPr/>
        </p:nvGrpSpPr>
        <p:grpSpPr>
          <a:xfrm>
            <a:off x="5788834" y="-870747"/>
            <a:ext cx="2368125" cy="2368137"/>
            <a:chOff x="2866850" y="2832300"/>
            <a:chExt cx="833700" cy="833675"/>
          </a:xfrm>
        </p:grpSpPr>
        <p:sp>
          <p:nvSpPr>
            <p:cNvPr id="2916" name="Google Shape;2916;p14"/>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4"/>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4"/>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4"/>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4"/>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4"/>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4"/>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4"/>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4"/>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4"/>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6" name="Google Shape;2926;p14"/>
          <p:cNvSpPr/>
          <p:nvPr/>
        </p:nvSpPr>
        <p:spPr>
          <a:xfrm>
            <a:off x="7135152" y="-22750"/>
            <a:ext cx="2008848" cy="2076498"/>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7" name="Google Shape;2927;p14"/>
          <p:cNvGrpSpPr/>
          <p:nvPr/>
        </p:nvGrpSpPr>
        <p:grpSpPr>
          <a:xfrm flipH="1">
            <a:off x="7375516" y="253910"/>
            <a:ext cx="1185439" cy="1167690"/>
            <a:chOff x="4461525" y="3591725"/>
            <a:chExt cx="1025200" cy="1009850"/>
          </a:xfrm>
        </p:grpSpPr>
        <p:sp>
          <p:nvSpPr>
            <p:cNvPr id="2928" name="Google Shape;2928;p14"/>
            <p:cNvSpPr/>
            <p:nvPr/>
          </p:nvSpPr>
          <p:spPr>
            <a:xfrm>
              <a:off x="4461525" y="3591725"/>
              <a:ext cx="905975" cy="994075"/>
            </a:xfrm>
            <a:custGeom>
              <a:avLst/>
              <a:gdLst/>
              <a:ahLst/>
              <a:cxnLst/>
              <a:rect l="l" t="t" r="r" b="b"/>
              <a:pathLst>
                <a:path w="36239" h="39763" extrusionOk="0">
                  <a:moveTo>
                    <a:pt x="23879" y="0"/>
                  </a:moveTo>
                  <a:lnTo>
                    <a:pt x="1" y="9871"/>
                  </a:lnTo>
                  <a:lnTo>
                    <a:pt x="12343" y="39762"/>
                  </a:lnTo>
                  <a:lnTo>
                    <a:pt x="36239" y="29892"/>
                  </a:lnTo>
                  <a:lnTo>
                    <a:pt x="23879"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4"/>
            <p:cNvSpPr/>
            <p:nvPr/>
          </p:nvSpPr>
          <p:spPr>
            <a:xfrm>
              <a:off x="5058475" y="3591725"/>
              <a:ext cx="428250" cy="763100"/>
            </a:xfrm>
            <a:custGeom>
              <a:avLst/>
              <a:gdLst/>
              <a:ahLst/>
              <a:cxnLst/>
              <a:rect l="l" t="t" r="r" b="b"/>
              <a:pathLst>
                <a:path w="17130" h="30524" extrusionOk="0">
                  <a:moveTo>
                    <a:pt x="1" y="0"/>
                  </a:moveTo>
                  <a:lnTo>
                    <a:pt x="12361" y="29892"/>
                  </a:lnTo>
                  <a:lnTo>
                    <a:pt x="17129" y="30523"/>
                  </a:lnTo>
                  <a:lnTo>
                    <a:pt x="17129" y="30523"/>
                  </a:lnTo>
                  <a:lnTo>
                    <a:pt x="4787" y="632"/>
                  </a:lnTo>
                  <a:lnTo>
                    <a:pt x="1"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4"/>
            <p:cNvSpPr/>
            <p:nvPr/>
          </p:nvSpPr>
          <p:spPr>
            <a:xfrm>
              <a:off x="4495275" y="3613650"/>
              <a:ext cx="961200" cy="968200"/>
            </a:xfrm>
            <a:custGeom>
              <a:avLst/>
              <a:gdLst/>
              <a:ahLst/>
              <a:cxnLst/>
              <a:rect l="l" t="t" r="r" b="b"/>
              <a:pathLst>
                <a:path w="38448" h="38728" extrusionOk="0">
                  <a:moveTo>
                    <a:pt x="22897" y="0"/>
                  </a:moveTo>
                  <a:lnTo>
                    <a:pt x="0" y="9607"/>
                  </a:lnTo>
                  <a:lnTo>
                    <a:pt x="11817" y="37711"/>
                  </a:lnTo>
                  <a:lnTo>
                    <a:pt x="15937" y="38728"/>
                  </a:lnTo>
                  <a:lnTo>
                    <a:pt x="38448" y="29155"/>
                  </a:lnTo>
                  <a:lnTo>
                    <a:pt x="26859" y="526"/>
                  </a:lnTo>
                  <a:lnTo>
                    <a:pt x="22897"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4"/>
            <p:cNvSpPr/>
            <p:nvPr/>
          </p:nvSpPr>
          <p:spPr>
            <a:xfrm>
              <a:off x="4534275" y="3859075"/>
              <a:ext cx="157375" cy="364250"/>
            </a:xfrm>
            <a:custGeom>
              <a:avLst/>
              <a:gdLst/>
              <a:ahLst/>
              <a:cxnLst/>
              <a:rect l="l" t="t" r="r" b="b"/>
              <a:pathLst>
                <a:path w="6295" h="14570" fill="none" extrusionOk="0">
                  <a:moveTo>
                    <a:pt x="1" y="1"/>
                  </a:moveTo>
                  <a:lnTo>
                    <a:pt x="6295" y="145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4"/>
            <p:cNvSpPr/>
            <p:nvPr/>
          </p:nvSpPr>
          <p:spPr>
            <a:xfrm>
              <a:off x="4495275" y="3853825"/>
              <a:ext cx="109150" cy="14475"/>
            </a:xfrm>
            <a:custGeom>
              <a:avLst/>
              <a:gdLst/>
              <a:ahLst/>
              <a:cxnLst/>
              <a:rect l="l" t="t" r="r" b="b"/>
              <a:pathLst>
                <a:path w="4366" h="579" fill="none" extrusionOk="0">
                  <a:moveTo>
                    <a:pt x="0" y="0"/>
                  </a:moveTo>
                  <a:lnTo>
                    <a:pt x="4366" y="579"/>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4"/>
            <p:cNvSpPr/>
            <p:nvPr/>
          </p:nvSpPr>
          <p:spPr>
            <a:xfrm>
              <a:off x="4581175" y="3607500"/>
              <a:ext cx="905550" cy="994075"/>
            </a:xfrm>
            <a:custGeom>
              <a:avLst/>
              <a:gdLst/>
              <a:ahLst/>
              <a:cxnLst/>
              <a:rect l="l" t="t" r="r" b="b"/>
              <a:pathLst>
                <a:path w="36222" h="39763" extrusionOk="0">
                  <a:moveTo>
                    <a:pt x="23879" y="1"/>
                  </a:moveTo>
                  <a:lnTo>
                    <a:pt x="1" y="9871"/>
                  </a:lnTo>
                  <a:lnTo>
                    <a:pt x="12343" y="39763"/>
                  </a:lnTo>
                  <a:lnTo>
                    <a:pt x="36221" y="29892"/>
                  </a:lnTo>
                  <a:lnTo>
                    <a:pt x="238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4"/>
            <p:cNvSpPr/>
            <p:nvPr/>
          </p:nvSpPr>
          <p:spPr>
            <a:xfrm>
              <a:off x="4714850" y="3741175"/>
              <a:ext cx="464625" cy="306400"/>
            </a:xfrm>
            <a:custGeom>
              <a:avLst/>
              <a:gdLst/>
              <a:ahLst/>
              <a:cxnLst/>
              <a:rect l="l" t="t" r="r" b="b"/>
              <a:pathLst>
                <a:path w="18585" h="12256" fill="none" extrusionOk="0">
                  <a:moveTo>
                    <a:pt x="1" y="6750"/>
                  </a:moveTo>
                  <a:lnTo>
                    <a:pt x="16305" y="1"/>
                  </a:lnTo>
                  <a:lnTo>
                    <a:pt x="18585" y="5506"/>
                  </a:lnTo>
                  <a:lnTo>
                    <a:pt x="2262" y="12255"/>
                  </a:lnTo>
                  <a:close/>
                </a:path>
              </a:pathLst>
            </a:custGeom>
            <a:noFill/>
            <a:ln w="5250" cap="rnd" cmpd="sng">
              <a:solidFill>
                <a:srgbClr val="F4F9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5" name="Google Shape;2935;p14"/>
          <p:cNvGrpSpPr/>
          <p:nvPr/>
        </p:nvGrpSpPr>
        <p:grpSpPr>
          <a:xfrm rot="2700069">
            <a:off x="7978407" y="494456"/>
            <a:ext cx="1373597" cy="1061028"/>
            <a:chOff x="5664000" y="3555800"/>
            <a:chExt cx="390975" cy="302025"/>
          </a:xfrm>
        </p:grpSpPr>
        <p:sp>
          <p:nvSpPr>
            <p:cNvPr id="2936" name="Google Shape;2936;p14"/>
            <p:cNvSpPr/>
            <p:nvPr/>
          </p:nvSpPr>
          <p:spPr>
            <a:xfrm>
              <a:off x="5834000" y="3680925"/>
              <a:ext cx="220975" cy="176900"/>
            </a:xfrm>
            <a:custGeom>
              <a:avLst/>
              <a:gdLst/>
              <a:ahLst/>
              <a:cxnLst/>
              <a:rect l="l" t="t" r="r" b="b"/>
              <a:pathLst>
                <a:path w="8839" h="7076" fill="none" extrusionOk="0">
                  <a:moveTo>
                    <a:pt x="8839" y="7075"/>
                  </a:moveTo>
                  <a:cubicBezTo>
                    <a:pt x="5588" y="4059"/>
                    <a:pt x="2152" y="1504"/>
                    <a:pt x="1" y="0"/>
                  </a:cubicBezTo>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4"/>
            <p:cNvSpPr/>
            <p:nvPr/>
          </p:nvSpPr>
          <p:spPr>
            <a:xfrm>
              <a:off x="5846750" y="3580550"/>
              <a:ext cx="85025" cy="164675"/>
            </a:xfrm>
            <a:custGeom>
              <a:avLst/>
              <a:gdLst/>
              <a:ahLst/>
              <a:cxnLst/>
              <a:rect l="l" t="t" r="r" b="b"/>
              <a:pathLst>
                <a:path w="3401" h="6587" extrusionOk="0">
                  <a:moveTo>
                    <a:pt x="1856" y="1"/>
                  </a:moveTo>
                  <a:cubicBezTo>
                    <a:pt x="1818" y="1"/>
                    <a:pt x="1779" y="5"/>
                    <a:pt x="1739" y="13"/>
                  </a:cubicBezTo>
                  <a:cubicBezTo>
                    <a:pt x="0" y="361"/>
                    <a:pt x="809" y="4759"/>
                    <a:pt x="2992" y="6587"/>
                  </a:cubicBezTo>
                  <a:cubicBezTo>
                    <a:pt x="2992" y="6587"/>
                    <a:pt x="3400" y="1"/>
                    <a:pt x="1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4"/>
            <p:cNvSpPr/>
            <p:nvPr/>
          </p:nvSpPr>
          <p:spPr>
            <a:xfrm>
              <a:off x="5757600" y="3703925"/>
              <a:ext cx="163950" cy="52425"/>
            </a:xfrm>
            <a:custGeom>
              <a:avLst/>
              <a:gdLst/>
              <a:ahLst/>
              <a:cxnLst/>
              <a:rect l="l" t="t" r="r" b="b"/>
              <a:pathLst>
                <a:path w="6558" h="2097" extrusionOk="0">
                  <a:moveTo>
                    <a:pt x="1901" y="0"/>
                  </a:moveTo>
                  <a:cubicBezTo>
                    <a:pt x="741" y="0"/>
                    <a:pt x="0" y="444"/>
                    <a:pt x="113" y="1239"/>
                  </a:cubicBezTo>
                  <a:cubicBezTo>
                    <a:pt x="207" y="1899"/>
                    <a:pt x="1257" y="2097"/>
                    <a:pt x="2483" y="2097"/>
                  </a:cubicBezTo>
                  <a:cubicBezTo>
                    <a:pt x="4322" y="2097"/>
                    <a:pt x="6558" y="1652"/>
                    <a:pt x="6558" y="1652"/>
                  </a:cubicBezTo>
                  <a:cubicBezTo>
                    <a:pt x="4879" y="513"/>
                    <a:pt x="3147" y="0"/>
                    <a:pt x="19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4"/>
            <p:cNvSpPr/>
            <p:nvPr/>
          </p:nvSpPr>
          <p:spPr>
            <a:xfrm>
              <a:off x="5664000" y="3555800"/>
              <a:ext cx="170025" cy="125150"/>
            </a:xfrm>
            <a:custGeom>
              <a:avLst/>
              <a:gdLst/>
              <a:ahLst/>
              <a:cxnLst/>
              <a:rect l="l" t="t" r="r" b="b"/>
              <a:pathLst>
                <a:path w="6801" h="5006" fill="none" extrusionOk="0">
                  <a:moveTo>
                    <a:pt x="6801" y="5005"/>
                  </a:moveTo>
                  <a:cubicBezTo>
                    <a:pt x="5208" y="2143"/>
                    <a:pt x="1399" y="0"/>
                    <a:pt x="825" y="1456"/>
                  </a:cubicBezTo>
                  <a:cubicBezTo>
                    <a:pt x="0" y="3534"/>
                    <a:pt x="6801" y="5005"/>
                    <a:pt x="6801" y="5005"/>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4"/>
            <p:cNvSpPr/>
            <p:nvPr/>
          </p:nvSpPr>
          <p:spPr>
            <a:xfrm>
              <a:off x="5936100" y="3650600"/>
              <a:ext cx="87150" cy="167600"/>
            </a:xfrm>
            <a:custGeom>
              <a:avLst/>
              <a:gdLst/>
              <a:ahLst/>
              <a:cxnLst/>
              <a:rect l="l" t="t" r="r" b="b"/>
              <a:pathLst>
                <a:path w="3486" h="6704" fill="none" extrusionOk="0">
                  <a:moveTo>
                    <a:pt x="2984" y="6704"/>
                  </a:moveTo>
                  <a:cubicBezTo>
                    <a:pt x="3485" y="3372"/>
                    <a:pt x="2846" y="0"/>
                    <a:pt x="1666" y="534"/>
                  </a:cubicBezTo>
                  <a:cubicBezTo>
                    <a:pt x="0" y="1278"/>
                    <a:pt x="2984" y="6704"/>
                    <a:pt x="2984" y="6704"/>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4"/>
            <p:cNvSpPr/>
            <p:nvPr/>
          </p:nvSpPr>
          <p:spPr>
            <a:xfrm>
              <a:off x="5867550" y="3797950"/>
              <a:ext cx="147400" cy="45625"/>
            </a:xfrm>
            <a:custGeom>
              <a:avLst/>
              <a:gdLst/>
              <a:ahLst/>
              <a:cxnLst/>
              <a:rect l="l" t="t" r="r" b="b"/>
              <a:pathLst>
                <a:path w="5896" h="1825" extrusionOk="0">
                  <a:moveTo>
                    <a:pt x="5726" y="810"/>
                  </a:moveTo>
                  <a:cubicBezTo>
                    <a:pt x="5691" y="830"/>
                    <a:pt x="5656" y="850"/>
                    <a:pt x="5622" y="869"/>
                  </a:cubicBezTo>
                  <a:lnTo>
                    <a:pt x="5622" y="869"/>
                  </a:lnTo>
                  <a:cubicBezTo>
                    <a:pt x="5796" y="923"/>
                    <a:pt x="5896" y="955"/>
                    <a:pt x="5896" y="955"/>
                  </a:cubicBezTo>
                  <a:lnTo>
                    <a:pt x="5726" y="810"/>
                  </a:lnTo>
                  <a:close/>
                  <a:moveTo>
                    <a:pt x="1276" y="0"/>
                  </a:moveTo>
                  <a:cubicBezTo>
                    <a:pt x="639" y="0"/>
                    <a:pt x="180" y="136"/>
                    <a:pt x="122" y="510"/>
                  </a:cubicBezTo>
                  <a:cubicBezTo>
                    <a:pt x="1" y="1334"/>
                    <a:pt x="908" y="1824"/>
                    <a:pt x="2205" y="1824"/>
                  </a:cubicBezTo>
                  <a:cubicBezTo>
                    <a:pt x="3210" y="1824"/>
                    <a:pt x="4447" y="1530"/>
                    <a:pt x="5622" y="869"/>
                  </a:cubicBezTo>
                  <a:lnTo>
                    <a:pt x="5622" y="869"/>
                  </a:lnTo>
                  <a:cubicBezTo>
                    <a:pt x="4854" y="635"/>
                    <a:pt x="2651" y="0"/>
                    <a:pt x="12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2" name="Google Shape;2942;p14"/>
          <p:cNvGrpSpPr/>
          <p:nvPr/>
        </p:nvGrpSpPr>
        <p:grpSpPr>
          <a:xfrm>
            <a:off x="186982" y="164200"/>
            <a:ext cx="434500" cy="434352"/>
            <a:chOff x="4933825" y="2719300"/>
            <a:chExt cx="73425" cy="73400"/>
          </a:xfrm>
        </p:grpSpPr>
        <p:sp>
          <p:nvSpPr>
            <p:cNvPr id="2943" name="Google Shape;2943;p14"/>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4"/>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4"/>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4"/>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4"/>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4"/>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4"/>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4"/>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4"/>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2" name="Google Shape;2952;p14"/>
          <p:cNvGrpSpPr/>
          <p:nvPr/>
        </p:nvGrpSpPr>
        <p:grpSpPr>
          <a:xfrm>
            <a:off x="2588187" y="222250"/>
            <a:ext cx="545575" cy="638652"/>
            <a:chOff x="7794750" y="721575"/>
            <a:chExt cx="545575" cy="638652"/>
          </a:xfrm>
        </p:grpSpPr>
        <p:sp>
          <p:nvSpPr>
            <p:cNvPr id="2953" name="Google Shape;2953;p14"/>
            <p:cNvSpPr/>
            <p:nvPr/>
          </p:nvSpPr>
          <p:spPr>
            <a:xfrm>
              <a:off x="8317911" y="849139"/>
              <a:ext cx="22414" cy="22414"/>
            </a:xfrm>
            <a:custGeom>
              <a:avLst/>
              <a:gdLst/>
              <a:ahLst/>
              <a:cxnLst/>
              <a:rect l="l" t="t" r="r" b="b"/>
              <a:pathLst>
                <a:path w="405" h="405" extrusionOk="0">
                  <a:moveTo>
                    <a:pt x="203" y="0"/>
                  </a:moveTo>
                  <a:cubicBezTo>
                    <a:pt x="97" y="0"/>
                    <a:pt x="0" y="89"/>
                    <a:pt x="0" y="203"/>
                  </a:cubicBezTo>
                  <a:cubicBezTo>
                    <a:pt x="0" y="316"/>
                    <a:pt x="97" y="405"/>
                    <a:pt x="203" y="405"/>
                  </a:cubicBezTo>
                  <a:cubicBezTo>
                    <a:pt x="316" y="405"/>
                    <a:pt x="405" y="316"/>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4"/>
            <p:cNvSpPr/>
            <p:nvPr/>
          </p:nvSpPr>
          <p:spPr>
            <a:xfrm>
              <a:off x="7888723" y="1171785"/>
              <a:ext cx="22469" cy="22414"/>
            </a:xfrm>
            <a:custGeom>
              <a:avLst/>
              <a:gdLst/>
              <a:ahLst/>
              <a:cxnLst/>
              <a:rect l="l" t="t" r="r" b="b"/>
              <a:pathLst>
                <a:path w="406" h="405" extrusionOk="0">
                  <a:moveTo>
                    <a:pt x="203" y="0"/>
                  </a:moveTo>
                  <a:cubicBezTo>
                    <a:pt x="90" y="0"/>
                    <a:pt x="1" y="89"/>
                    <a:pt x="1" y="203"/>
                  </a:cubicBezTo>
                  <a:cubicBezTo>
                    <a:pt x="1" y="308"/>
                    <a:pt x="90" y="405"/>
                    <a:pt x="203" y="405"/>
                  </a:cubicBezTo>
                  <a:cubicBezTo>
                    <a:pt x="316" y="405"/>
                    <a:pt x="405" y="308"/>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4"/>
            <p:cNvSpPr/>
            <p:nvPr/>
          </p:nvSpPr>
          <p:spPr>
            <a:xfrm>
              <a:off x="7865922" y="777083"/>
              <a:ext cx="22414" cy="22414"/>
            </a:xfrm>
            <a:custGeom>
              <a:avLst/>
              <a:gdLst/>
              <a:ahLst/>
              <a:cxnLst/>
              <a:rect l="l" t="t" r="r" b="b"/>
              <a:pathLst>
                <a:path w="405" h="405" extrusionOk="0">
                  <a:moveTo>
                    <a:pt x="203" y="1"/>
                  </a:moveTo>
                  <a:cubicBezTo>
                    <a:pt x="89" y="1"/>
                    <a:pt x="1" y="90"/>
                    <a:pt x="1" y="203"/>
                  </a:cubicBezTo>
                  <a:cubicBezTo>
                    <a:pt x="1" y="316"/>
                    <a:pt x="89" y="405"/>
                    <a:pt x="203" y="405"/>
                  </a:cubicBezTo>
                  <a:cubicBezTo>
                    <a:pt x="308" y="405"/>
                    <a:pt x="405" y="316"/>
                    <a:pt x="405" y="203"/>
                  </a:cubicBezTo>
                  <a:cubicBezTo>
                    <a:pt x="405" y="90"/>
                    <a:pt x="308" y="1"/>
                    <a:pt x="20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4"/>
            <p:cNvSpPr/>
            <p:nvPr/>
          </p:nvSpPr>
          <p:spPr>
            <a:xfrm>
              <a:off x="7794750" y="721575"/>
              <a:ext cx="480705" cy="638652"/>
            </a:xfrm>
            <a:custGeom>
              <a:avLst/>
              <a:gdLst/>
              <a:ahLst/>
              <a:cxnLst/>
              <a:rect l="l" t="t" r="r" b="b"/>
              <a:pathLst>
                <a:path w="8686" h="11540" extrusionOk="0">
                  <a:moveTo>
                    <a:pt x="4343" y="1"/>
                  </a:moveTo>
                  <a:cubicBezTo>
                    <a:pt x="4036" y="5022"/>
                    <a:pt x="3785" y="5362"/>
                    <a:pt x="1" y="5774"/>
                  </a:cubicBezTo>
                  <a:cubicBezTo>
                    <a:pt x="3785" y="6187"/>
                    <a:pt x="4036" y="6518"/>
                    <a:pt x="4343" y="11540"/>
                  </a:cubicBezTo>
                  <a:cubicBezTo>
                    <a:pt x="4658" y="6518"/>
                    <a:pt x="4909" y="6187"/>
                    <a:pt x="8685" y="5774"/>
                  </a:cubicBezTo>
                  <a:cubicBezTo>
                    <a:pt x="4909" y="5362"/>
                    <a:pt x="4658" y="5022"/>
                    <a:pt x="434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7" name="Google Shape;2957;p14"/>
          <p:cNvGrpSpPr/>
          <p:nvPr/>
        </p:nvGrpSpPr>
        <p:grpSpPr>
          <a:xfrm>
            <a:off x="-166031" y="1497408"/>
            <a:ext cx="1503523" cy="1721558"/>
            <a:chOff x="1175275" y="2383950"/>
            <a:chExt cx="380475" cy="435650"/>
          </a:xfrm>
        </p:grpSpPr>
        <p:sp>
          <p:nvSpPr>
            <p:cNvPr id="2958" name="Google Shape;2958;p14"/>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4"/>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4"/>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4"/>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4"/>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4"/>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4"/>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4"/>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4"/>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4"/>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4"/>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4"/>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4"/>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4"/>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4"/>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4"/>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4"/>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4"/>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4"/>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4"/>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4"/>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4"/>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4"/>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4"/>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4"/>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4"/>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4"/>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4"/>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4"/>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4"/>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4"/>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4"/>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4"/>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4"/>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4"/>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4"/>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4"/>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4"/>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4"/>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4"/>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4"/>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4"/>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4"/>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4"/>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4"/>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4"/>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4"/>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4"/>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4"/>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4"/>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4"/>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4"/>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4"/>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4"/>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4"/>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4"/>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4"/>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4"/>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4"/>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4"/>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4"/>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4"/>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4"/>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4"/>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4"/>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4"/>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4"/>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4"/>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4"/>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4"/>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4"/>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4"/>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4"/>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4"/>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4"/>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4"/>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4"/>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4"/>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4"/>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4"/>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4"/>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4"/>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4"/>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4"/>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4"/>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4"/>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4"/>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4"/>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4"/>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4"/>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4"/>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4"/>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4"/>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4"/>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4"/>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4"/>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4"/>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4"/>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4"/>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4"/>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4"/>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4"/>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4"/>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4"/>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4"/>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4"/>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4"/>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4"/>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4"/>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4"/>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4"/>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4"/>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4"/>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4"/>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4"/>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4"/>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4"/>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4"/>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4"/>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4"/>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4"/>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4"/>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4"/>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4"/>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4"/>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4"/>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4"/>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4"/>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4"/>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4"/>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4"/>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4"/>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4"/>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4"/>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4"/>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4"/>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4"/>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4"/>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4"/>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4"/>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4"/>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4"/>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4"/>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4"/>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4"/>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4"/>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4"/>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4"/>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4"/>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4"/>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4"/>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4"/>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4"/>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4"/>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4"/>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4"/>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4"/>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4"/>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4"/>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4"/>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4"/>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4"/>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4"/>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4"/>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4"/>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4"/>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4"/>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4"/>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4"/>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4"/>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4"/>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4"/>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4"/>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4"/>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4"/>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4"/>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4"/>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4"/>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4"/>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4"/>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4"/>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4"/>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4"/>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4"/>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4"/>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4"/>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4"/>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4"/>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4"/>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4"/>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4"/>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4"/>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4"/>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4"/>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4"/>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4"/>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4"/>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4"/>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4"/>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4"/>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4"/>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4"/>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4"/>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4"/>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4"/>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4"/>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4"/>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4"/>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4"/>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4"/>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4"/>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4"/>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4"/>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4"/>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4"/>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4"/>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4"/>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4"/>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4"/>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4"/>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4"/>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4"/>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4"/>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4"/>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4"/>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4"/>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4"/>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4"/>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4"/>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4"/>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4"/>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4"/>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4"/>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4"/>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4"/>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4"/>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4"/>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4"/>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4"/>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4"/>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4"/>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4"/>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4"/>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4"/>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4"/>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4"/>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4"/>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4"/>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4"/>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4"/>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4"/>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4"/>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4"/>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4"/>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4"/>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4">
  <p:cSld name="TITLE_AND_BODY_1_1">
    <p:spTree>
      <p:nvGrpSpPr>
        <p:cNvPr id="1" name="Shape 3862"/>
        <p:cNvGrpSpPr/>
        <p:nvPr/>
      </p:nvGrpSpPr>
      <p:grpSpPr>
        <a:xfrm>
          <a:off x="0" y="0"/>
          <a:ext cx="0" cy="0"/>
          <a:chOff x="0" y="0"/>
          <a:chExt cx="0" cy="0"/>
        </a:xfrm>
      </p:grpSpPr>
      <p:grpSp>
        <p:nvGrpSpPr>
          <p:cNvPr id="3863" name="Google Shape;3863;p17"/>
          <p:cNvGrpSpPr/>
          <p:nvPr/>
        </p:nvGrpSpPr>
        <p:grpSpPr>
          <a:xfrm>
            <a:off x="1167800" y="-1496290"/>
            <a:ext cx="2932290" cy="2932285"/>
            <a:chOff x="2866850" y="2832300"/>
            <a:chExt cx="833700" cy="833675"/>
          </a:xfrm>
        </p:grpSpPr>
        <p:sp>
          <p:nvSpPr>
            <p:cNvPr id="3864" name="Google Shape;3864;p17"/>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7"/>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7"/>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7"/>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7"/>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7"/>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7"/>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7"/>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7"/>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7"/>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4" name="Google Shape;3874;p17"/>
          <p:cNvSpPr txBox="1">
            <a:spLocks noGrp="1"/>
          </p:cNvSpPr>
          <p:nvPr>
            <p:ph type="body" idx="1"/>
          </p:nvPr>
        </p:nvSpPr>
        <p:spPr>
          <a:xfrm>
            <a:off x="2578050" y="2784550"/>
            <a:ext cx="3987900" cy="68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Montserrat"/>
              <a:buChar char="●"/>
              <a:defRPr sz="1400"/>
            </a:lvl1pPr>
            <a:lvl2pPr marL="914400" lvl="1" indent="-317500" rtl="0">
              <a:spcBef>
                <a:spcPts val="0"/>
              </a:spcBef>
              <a:spcAft>
                <a:spcPts val="0"/>
              </a:spcAft>
              <a:buSzPts val="1400"/>
              <a:buFont typeface="Montserrat"/>
              <a:buChar char="○"/>
              <a:defRPr>
                <a:latin typeface="Montserrat"/>
                <a:ea typeface="Montserrat"/>
                <a:cs typeface="Montserrat"/>
                <a:sym typeface="Montserrat"/>
              </a:defRPr>
            </a:lvl2pPr>
            <a:lvl3pPr marL="1371600" lvl="2" indent="-317500" rtl="0">
              <a:spcBef>
                <a:spcPts val="0"/>
              </a:spcBef>
              <a:spcAft>
                <a:spcPts val="0"/>
              </a:spcAft>
              <a:buSzPts val="1400"/>
              <a:buFont typeface="Montserrat"/>
              <a:buChar char="■"/>
              <a:defRPr>
                <a:latin typeface="Montserrat"/>
                <a:ea typeface="Montserrat"/>
                <a:cs typeface="Montserrat"/>
                <a:sym typeface="Montserrat"/>
              </a:defRPr>
            </a:lvl3pPr>
            <a:lvl4pPr marL="1828800" lvl="3" indent="-317500" rtl="0">
              <a:spcBef>
                <a:spcPts val="0"/>
              </a:spcBef>
              <a:spcAft>
                <a:spcPts val="0"/>
              </a:spcAft>
              <a:buSzPts val="1400"/>
              <a:buFont typeface="Montserrat"/>
              <a:buChar char="●"/>
              <a:defRPr>
                <a:latin typeface="Montserrat"/>
                <a:ea typeface="Montserrat"/>
                <a:cs typeface="Montserrat"/>
                <a:sym typeface="Montserrat"/>
              </a:defRPr>
            </a:lvl4pPr>
            <a:lvl5pPr marL="2286000" lvl="4" indent="-317500" rtl="0">
              <a:spcBef>
                <a:spcPts val="0"/>
              </a:spcBef>
              <a:spcAft>
                <a:spcPts val="0"/>
              </a:spcAft>
              <a:buSzPts val="1400"/>
              <a:buFont typeface="Montserrat"/>
              <a:buChar char="○"/>
              <a:defRPr>
                <a:latin typeface="Montserrat"/>
                <a:ea typeface="Montserrat"/>
                <a:cs typeface="Montserrat"/>
                <a:sym typeface="Montserrat"/>
              </a:defRPr>
            </a:lvl5pPr>
            <a:lvl6pPr marL="2743200" lvl="5" indent="-317500" rtl="0">
              <a:spcBef>
                <a:spcPts val="0"/>
              </a:spcBef>
              <a:spcAft>
                <a:spcPts val="0"/>
              </a:spcAft>
              <a:buSzPts val="1400"/>
              <a:buFont typeface="Montserrat"/>
              <a:buChar char="■"/>
              <a:defRPr>
                <a:latin typeface="Montserrat"/>
                <a:ea typeface="Montserrat"/>
                <a:cs typeface="Montserrat"/>
                <a:sym typeface="Montserrat"/>
              </a:defRPr>
            </a:lvl6pPr>
            <a:lvl7pPr marL="3200400" lvl="6" indent="-317500" rtl="0">
              <a:spcBef>
                <a:spcPts val="0"/>
              </a:spcBef>
              <a:spcAft>
                <a:spcPts val="0"/>
              </a:spcAft>
              <a:buSzPts val="1400"/>
              <a:buFont typeface="Montserrat"/>
              <a:buChar char="●"/>
              <a:defRPr>
                <a:latin typeface="Montserrat"/>
                <a:ea typeface="Montserrat"/>
                <a:cs typeface="Montserrat"/>
                <a:sym typeface="Montserrat"/>
              </a:defRPr>
            </a:lvl7pPr>
            <a:lvl8pPr marL="3657600" lvl="7" indent="-317500" rtl="0">
              <a:spcBef>
                <a:spcPts val="0"/>
              </a:spcBef>
              <a:spcAft>
                <a:spcPts val="0"/>
              </a:spcAft>
              <a:buSzPts val="1400"/>
              <a:buFont typeface="Montserrat"/>
              <a:buChar char="○"/>
              <a:defRPr>
                <a:latin typeface="Montserrat"/>
                <a:ea typeface="Montserrat"/>
                <a:cs typeface="Montserrat"/>
                <a:sym typeface="Montserrat"/>
              </a:defRPr>
            </a:lvl8pPr>
            <a:lvl9pPr marL="4114800" lvl="8" indent="-317500"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3875" name="Google Shape;3875;p17"/>
          <p:cNvSpPr txBox="1">
            <a:spLocks noGrp="1"/>
          </p:cNvSpPr>
          <p:nvPr>
            <p:ph type="title"/>
          </p:nvPr>
        </p:nvSpPr>
        <p:spPr>
          <a:xfrm>
            <a:off x="2578050" y="1204450"/>
            <a:ext cx="3987900" cy="158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84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76" name="Google Shape;3876;p17"/>
          <p:cNvSpPr/>
          <p:nvPr/>
        </p:nvSpPr>
        <p:spPr>
          <a:xfrm>
            <a:off x="-2525" y="3376600"/>
            <a:ext cx="1897024" cy="1766852"/>
          </a:xfrm>
          <a:custGeom>
            <a:avLst/>
            <a:gdLst/>
            <a:ahLst/>
            <a:cxnLst/>
            <a:rect l="l" t="t" r="r" b="b"/>
            <a:pathLst>
              <a:path w="57260" h="57277" extrusionOk="0">
                <a:moveTo>
                  <a:pt x="0" y="1"/>
                </a:moveTo>
                <a:lnTo>
                  <a:pt x="0" y="57277"/>
                </a:lnTo>
                <a:lnTo>
                  <a:pt x="57259" y="57277"/>
                </a:lnTo>
                <a:lnTo>
                  <a:pt x="0" y="1"/>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7" name="Google Shape;3877;p17"/>
          <p:cNvGrpSpPr/>
          <p:nvPr/>
        </p:nvGrpSpPr>
        <p:grpSpPr>
          <a:xfrm>
            <a:off x="-166031" y="1497408"/>
            <a:ext cx="1503523" cy="1721558"/>
            <a:chOff x="1175275" y="2383950"/>
            <a:chExt cx="380475" cy="435650"/>
          </a:xfrm>
        </p:grpSpPr>
        <p:sp>
          <p:nvSpPr>
            <p:cNvPr id="3878" name="Google Shape;3878;p17"/>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7"/>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7"/>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7"/>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7"/>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7"/>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7"/>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7"/>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7"/>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7"/>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7"/>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7"/>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7"/>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7"/>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7"/>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7"/>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7"/>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7"/>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7"/>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7"/>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7"/>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7"/>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7"/>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7"/>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7"/>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7"/>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7"/>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7"/>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7"/>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7"/>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7"/>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7"/>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7"/>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7"/>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7"/>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7"/>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7"/>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7"/>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7"/>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7"/>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7"/>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7"/>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7"/>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7"/>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7"/>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7"/>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7"/>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7"/>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7"/>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7"/>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7"/>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7"/>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7"/>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7"/>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7"/>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7"/>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7"/>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7"/>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7"/>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7"/>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7"/>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7"/>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7"/>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7"/>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7"/>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7"/>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7"/>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7"/>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7"/>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7"/>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7"/>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7"/>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7"/>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7"/>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7"/>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7"/>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7"/>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7"/>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7"/>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7"/>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7"/>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7"/>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7"/>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7"/>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7"/>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7"/>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7"/>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7"/>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7"/>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7"/>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7"/>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7"/>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7"/>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7"/>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7"/>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7"/>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7"/>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17"/>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17"/>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7"/>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7"/>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7"/>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7"/>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7"/>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7"/>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7"/>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7"/>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7"/>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7"/>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7"/>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7"/>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7"/>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17"/>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17"/>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7"/>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7"/>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7"/>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7"/>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7"/>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7"/>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7"/>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7"/>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7"/>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7"/>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7"/>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7"/>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7"/>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7"/>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7"/>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7"/>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7"/>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7"/>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7"/>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7"/>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7"/>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7"/>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7"/>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7"/>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7"/>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7"/>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7"/>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7"/>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7"/>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7"/>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7"/>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7"/>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7"/>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7"/>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7"/>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7"/>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7"/>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7"/>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7"/>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7"/>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7"/>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7"/>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7"/>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7"/>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7"/>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7"/>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7"/>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7"/>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7"/>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7"/>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7"/>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7"/>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7"/>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7"/>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7"/>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7"/>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7"/>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7"/>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7"/>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7"/>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7"/>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7"/>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7"/>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7"/>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7"/>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7"/>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7"/>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7"/>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7"/>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7"/>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7"/>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7"/>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7"/>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7"/>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7"/>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7"/>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7"/>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7"/>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7"/>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7"/>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7"/>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7"/>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7"/>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7"/>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7"/>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7"/>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7"/>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7"/>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7"/>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7"/>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7"/>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7"/>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7"/>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7"/>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7"/>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7"/>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7"/>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7"/>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7"/>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7"/>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7"/>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7"/>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7"/>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7"/>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7"/>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7"/>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7"/>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7"/>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7"/>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7"/>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7"/>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7"/>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7"/>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7"/>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7"/>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7"/>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7"/>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7"/>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7"/>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7"/>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7"/>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7"/>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7"/>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7"/>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7"/>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7"/>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7"/>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7"/>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7"/>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7"/>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7"/>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7"/>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7"/>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7"/>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7"/>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7"/>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7"/>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7"/>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7"/>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7"/>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7"/>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3" name="Google Shape;4133;p17"/>
          <p:cNvGrpSpPr/>
          <p:nvPr/>
        </p:nvGrpSpPr>
        <p:grpSpPr>
          <a:xfrm flipH="1">
            <a:off x="353266" y="312148"/>
            <a:ext cx="1185439" cy="1167690"/>
            <a:chOff x="4461525" y="3591725"/>
            <a:chExt cx="1025200" cy="1009850"/>
          </a:xfrm>
        </p:grpSpPr>
        <p:sp>
          <p:nvSpPr>
            <p:cNvPr id="4134" name="Google Shape;4134;p17"/>
            <p:cNvSpPr/>
            <p:nvPr/>
          </p:nvSpPr>
          <p:spPr>
            <a:xfrm>
              <a:off x="4461525" y="3591725"/>
              <a:ext cx="905975" cy="994075"/>
            </a:xfrm>
            <a:custGeom>
              <a:avLst/>
              <a:gdLst/>
              <a:ahLst/>
              <a:cxnLst/>
              <a:rect l="l" t="t" r="r" b="b"/>
              <a:pathLst>
                <a:path w="36239" h="39763" extrusionOk="0">
                  <a:moveTo>
                    <a:pt x="23879" y="0"/>
                  </a:moveTo>
                  <a:lnTo>
                    <a:pt x="1" y="9871"/>
                  </a:lnTo>
                  <a:lnTo>
                    <a:pt x="12343" y="39762"/>
                  </a:lnTo>
                  <a:lnTo>
                    <a:pt x="36239" y="29892"/>
                  </a:lnTo>
                  <a:lnTo>
                    <a:pt x="23879"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7"/>
            <p:cNvSpPr/>
            <p:nvPr/>
          </p:nvSpPr>
          <p:spPr>
            <a:xfrm>
              <a:off x="5058475" y="3591725"/>
              <a:ext cx="428250" cy="763100"/>
            </a:xfrm>
            <a:custGeom>
              <a:avLst/>
              <a:gdLst/>
              <a:ahLst/>
              <a:cxnLst/>
              <a:rect l="l" t="t" r="r" b="b"/>
              <a:pathLst>
                <a:path w="17130" h="30524" extrusionOk="0">
                  <a:moveTo>
                    <a:pt x="1" y="0"/>
                  </a:moveTo>
                  <a:lnTo>
                    <a:pt x="12361" y="29892"/>
                  </a:lnTo>
                  <a:lnTo>
                    <a:pt x="17129" y="30523"/>
                  </a:lnTo>
                  <a:lnTo>
                    <a:pt x="17129" y="30523"/>
                  </a:lnTo>
                  <a:lnTo>
                    <a:pt x="4787" y="632"/>
                  </a:lnTo>
                  <a:lnTo>
                    <a:pt x="1"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7"/>
            <p:cNvSpPr/>
            <p:nvPr/>
          </p:nvSpPr>
          <p:spPr>
            <a:xfrm>
              <a:off x="4495275" y="3613650"/>
              <a:ext cx="961200" cy="968200"/>
            </a:xfrm>
            <a:custGeom>
              <a:avLst/>
              <a:gdLst/>
              <a:ahLst/>
              <a:cxnLst/>
              <a:rect l="l" t="t" r="r" b="b"/>
              <a:pathLst>
                <a:path w="38448" h="38728" extrusionOk="0">
                  <a:moveTo>
                    <a:pt x="22897" y="0"/>
                  </a:moveTo>
                  <a:lnTo>
                    <a:pt x="0" y="9607"/>
                  </a:lnTo>
                  <a:lnTo>
                    <a:pt x="11817" y="37711"/>
                  </a:lnTo>
                  <a:lnTo>
                    <a:pt x="15937" y="38728"/>
                  </a:lnTo>
                  <a:lnTo>
                    <a:pt x="38448" y="29155"/>
                  </a:lnTo>
                  <a:lnTo>
                    <a:pt x="26859" y="526"/>
                  </a:lnTo>
                  <a:lnTo>
                    <a:pt x="22897"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7"/>
            <p:cNvSpPr/>
            <p:nvPr/>
          </p:nvSpPr>
          <p:spPr>
            <a:xfrm>
              <a:off x="4534275" y="3859075"/>
              <a:ext cx="157375" cy="364250"/>
            </a:xfrm>
            <a:custGeom>
              <a:avLst/>
              <a:gdLst/>
              <a:ahLst/>
              <a:cxnLst/>
              <a:rect l="l" t="t" r="r" b="b"/>
              <a:pathLst>
                <a:path w="6295" h="14570" fill="none" extrusionOk="0">
                  <a:moveTo>
                    <a:pt x="1" y="1"/>
                  </a:moveTo>
                  <a:lnTo>
                    <a:pt x="6295" y="145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7"/>
            <p:cNvSpPr/>
            <p:nvPr/>
          </p:nvSpPr>
          <p:spPr>
            <a:xfrm>
              <a:off x="4495275" y="3853825"/>
              <a:ext cx="109150" cy="14475"/>
            </a:xfrm>
            <a:custGeom>
              <a:avLst/>
              <a:gdLst/>
              <a:ahLst/>
              <a:cxnLst/>
              <a:rect l="l" t="t" r="r" b="b"/>
              <a:pathLst>
                <a:path w="4366" h="579" fill="none" extrusionOk="0">
                  <a:moveTo>
                    <a:pt x="0" y="0"/>
                  </a:moveTo>
                  <a:lnTo>
                    <a:pt x="4366" y="579"/>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7"/>
            <p:cNvSpPr/>
            <p:nvPr/>
          </p:nvSpPr>
          <p:spPr>
            <a:xfrm>
              <a:off x="4581175" y="3607500"/>
              <a:ext cx="905550" cy="994075"/>
            </a:xfrm>
            <a:custGeom>
              <a:avLst/>
              <a:gdLst/>
              <a:ahLst/>
              <a:cxnLst/>
              <a:rect l="l" t="t" r="r" b="b"/>
              <a:pathLst>
                <a:path w="36222" h="39763" extrusionOk="0">
                  <a:moveTo>
                    <a:pt x="23879" y="1"/>
                  </a:moveTo>
                  <a:lnTo>
                    <a:pt x="1" y="9871"/>
                  </a:lnTo>
                  <a:lnTo>
                    <a:pt x="12343" y="39763"/>
                  </a:lnTo>
                  <a:lnTo>
                    <a:pt x="36221" y="29892"/>
                  </a:lnTo>
                  <a:lnTo>
                    <a:pt x="238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7"/>
            <p:cNvSpPr/>
            <p:nvPr/>
          </p:nvSpPr>
          <p:spPr>
            <a:xfrm>
              <a:off x="4714850" y="3741175"/>
              <a:ext cx="464625" cy="306400"/>
            </a:xfrm>
            <a:custGeom>
              <a:avLst/>
              <a:gdLst/>
              <a:ahLst/>
              <a:cxnLst/>
              <a:rect l="l" t="t" r="r" b="b"/>
              <a:pathLst>
                <a:path w="18585" h="12256" fill="none" extrusionOk="0">
                  <a:moveTo>
                    <a:pt x="1" y="6750"/>
                  </a:moveTo>
                  <a:lnTo>
                    <a:pt x="16305" y="1"/>
                  </a:lnTo>
                  <a:lnTo>
                    <a:pt x="18585" y="5506"/>
                  </a:lnTo>
                  <a:lnTo>
                    <a:pt x="2262" y="12255"/>
                  </a:lnTo>
                  <a:close/>
                </a:path>
              </a:pathLst>
            </a:custGeom>
            <a:noFill/>
            <a:ln w="5250" cap="rnd" cmpd="sng">
              <a:solidFill>
                <a:srgbClr val="F4F9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1" name="Google Shape;4141;p17"/>
          <p:cNvGrpSpPr/>
          <p:nvPr/>
        </p:nvGrpSpPr>
        <p:grpSpPr>
          <a:xfrm>
            <a:off x="278731" y="3697780"/>
            <a:ext cx="1133836" cy="1057256"/>
            <a:chOff x="1521900" y="453550"/>
            <a:chExt cx="983550" cy="917200"/>
          </a:xfrm>
        </p:grpSpPr>
        <p:sp>
          <p:nvSpPr>
            <p:cNvPr id="4142" name="Google Shape;4142;p17"/>
            <p:cNvSpPr/>
            <p:nvPr/>
          </p:nvSpPr>
          <p:spPr>
            <a:xfrm>
              <a:off x="1630150" y="453550"/>
              <a:ext cx="875300" cy="917200"/>
            </a:xfrm>
            <a:custGeom>
              <a:avLst/>
              <a:gdLst/>
              <a:ahLst/>
              <a:cxnLst/>
              <a:rect l="l" t="t" r="r" b="b"/>
              <a:pathLst>
                <a:path w="35012" h="36688" extrusionOk="0">
                  <a:moveTo>
                    <a:pt x="14113" y="0"/>
                  </a:moveTo>
                  <a:lnTo>
                    <a:pt x="0" y="26561"/>
                  </a:lnTo>
                  <a:lnTo>
                    <a:pt x="18444" y="36361"/>
                  </a:lnTo>
                  <a:cubicBezTo>
                    <a:pt x="18865" y="36582"/>
                    <a:pt x="19315" y="36687"/>
                    <a:pt x="19759" y="36687"/>
                  </a:cubicBezTo>
                  <a:cubicBezTo>
                    <a:pt x="20756" y="36687"/>
                    <a:pt x="21716" y="36156"/>
                    <a:pt x="22213" y="35222"/>
                  </a:cubicBezTo>
                  <a:lnTo>
                    <a:pt x="35011" y="11116"/>
                  </a:lnTo>
                  <a:lnTo>
                    <a:pt x="14113"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7"/>
            <p:cNvSpPr/>
            <p:nvPr/>
          </p:nvSpPr>
          <p:spPr>
            <a:xfrm>
              <a:off x="1521900" y="896675"/>
              <a:ext cx="590825" cy="465925"/>
            </a:xfrm>
            <a:custGeom>
              <a:avLst/>
              <a:gdLst/>
              <a:ahLst/>
              <a:cxnLst/>
              <a:rect l="l" t="t" r="r" b="b"/>
              <a:pathLst>
                <a:path w="23633" h="18637" extrusionOk="0">
                  <a:moveTo>
                    <a:pt x="2735" y="0"/>
                  </a:moveTo>
                  <a:lnTo>
                    <a:pt x="736" y="3769"/>
                  </a:lnTo>
                  <a:cubicBezTo>
                    <a:pt x="0" y="5119"/>
                    <a:pt x="526" y="6802"/>
                    <a:pt x="1876" y="7521"/>
                  </a:cubicBezTo>
                  <a:lnTo>
                    <a:pt x="22769" y="18624"/>
                  </a:lnTo>
                  <a:lnTo>
                    <a:pt x="22769" y="18624"/>
                  </a:lnTo>
                  <a:cubicBezTo>
                    <a:pt x="21418" y="17899"/>
                    <a:pt x="20919" y="16227"/>
                    <a:pt x="21634" y="14884"/>
                  </a:cubicBezTo>
                  <a:lnTo>
                    <a:pt x="23633" y="11115"/>
                  </a:lnTo>
                  <a:lnTo>
                    <a:pt x="2735" y="0"/>
                  </a:lnTo>
                  <a:close/>
                  <a:moveTo>
                    <a:pt x="22769" y="18624"/>
                  </a:moveTo>
                  <a:cubicBezTo>
                    <a:pt x="22776" y="18628"/>
                    <a:pt x="22784" y="18632"/>
                    <a:pt x="22791" y="18636"/>
                  </a:cubicBezTo>
                  <a:lnTo>
                    <a:pt x="22769" y="18624"/>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7"/>
            <p:cNvSpPr/>
            <p:nvPr/>
          </p:nvSpPr>
          <p:spPr>
            <a:xfrm>
              <a:off x="2013225" y="564425"/>
              <a:ext cx="383525" cy="204275"/>
            </a:xfrm>
            <a:custGeom>
              <a:avLst/>
              <a:gdLst/>
              <a:ahLst/>
              <a:cxnLst/>
              <a:rect l="l" t="t" r="r" b="b"/>
              <a:pathLst>
                <a:path w="15341" h="8171" fill="none" extrusionOk="0">
                  <a:moveTo>
                    <a:pt x="0" y="1"/>
                  </a:moveTo>
                  <a:lnTo>
                    <a:pt x="15340" y="817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7"/>
            <p:cNvSpPr/>
            <p:nvPr/>
          </p:nvSpPr>
          <p:spPr>
            <a:xfrm>
              <a:off x="1951425" y="680575"/>
              <a:ext cx="383525" cy="204275"/>
            </a:xfrm>
            <a:custGeom>
              <a:avLst/>
              <a:gdLst/>
              <a:ahLst/>
              <a:cxnLst/>
              <a:rect l="l" t="t" r="r" b="b"/>
              <a:pathLst>
                <a:path w="15341" h="8171" fill="none" extrusionOk="0">
                  <a:moveTo>
                    <a:pt x="0" y="1"/>
                  </a:moveTo>
                  <a:lnTo>
                    <a:pt x="15340" y="817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7"/>
            <p:cNvSpPr/>
            <p:nvPr/>
          </p:nvSpPr>
          <p:spPr>
            <a:xfrm>
              <a:off x="1932575" y="716075"/>
              <a:ext cx="383525" cy="204275"/>
            </a:xfrm>
            <a:custGeom>
              <a:avLst/>
              <a:gdLst/>
              <a:ahLst/>
              <a:cxnLst/>
              <a:rect l="l" t="t" r="r" b="b"/>
              <a:pathLst>
                <a:path w="15341" h="8171" fill="none" extrusionOk="0">
                  <a:moveTo>
                    <a:pt x="0" y="1"/>
                  </a:moveTo>
                  <a:lnTo>
                    <a:pt x="15341" y="817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7"/>
            <p:cNvSpPr/>
            <p:nvPr/>
          </p:nvSpPr>
          <p:spPr>
            <a:xfrm>
              <a:off x="1913725" y="751600"/>
              <a:ext cx="383525" cy="204250"/>
            </a:xfrm>
            <a:custGeom>
              <a:avLst/>
              <a:gdLst/>
              <a:ahLst/>
              <a:cxnLst/>
              <a:rect l="l" t="t" r="r" b="b"/>
              <a:pathLst>
                <a:path w="15341" h="8170" fill="none" extrusionOk="0">
                  <a:moveTo>
                    <a:pt x="0"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7"/>
            <p:cNvSpPr/>
            <p:nvPr/>
          </p:nvSpPr>
          <p:spPr>
            <a:xfrm>
              <a:off x="1894875" y="787100"/>
              <a:ext cx="383525" cy="204250"/>
            </a:xfrm>
            <a:custGeom>
              <a:avLst/>
              <a:gdLst/>
              <a:ahLst/>
              <a:cxnLst/>
              <a:rect l="l" t="t" r="r" b="b"/>
              <a:pathLst>
                <a:path w="15341" h="8170" fill="none" extrusionOk="0">
                  <a:moveTo>
                    <a:pt x="1"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7"/>
            <p:cNvSpPr/>
            <p:nvPr/>
          </p:nvSpPr>
          <p:spPr>
            <a:xfrm>
              <a:off x="1876025" y="822600"/>
              <a:ext cx="383550" cy="204250"/>
            </a:xfrm>
            <a:custGeom>
              <a:avLst/>
              <a:gdLst/>
              <a:ahLst/>
              <a:cxnLst/>
              <a:rect l="l" t="t" r="r" b="b"/>
              <a:pathLst>
                <a:path w="15342" h="8170" fill="none" extrusionOk="0">
                  <a:moveTo>
                    <a:pt x="1"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7"/>
            <p:cNvSpPr/>
            <p:nvPr/>
          </p:nvSpPr>
          <p:spPr>
            <a:xfrm>
              <a:off x="1857175" y="858100"/>
              <a:ext cx="383550" cy="204250"/>
            </a:xfrm>
            <a:custGeom>
              <a:avLst/>
              <a:gdLst/>
              <a:ahLst/>
              <a:cxnLst/>
              <a:rect l="l" t="t" r="r" b="b"/>
              <a:pathLst>
                <a:path w="15342" h="8170" fill="none" extrusionOk="0">
                  <a:moveTo>
                    <a:pt x="1"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7"/>
            <p:cNvSpPr/>
            <p:nvPr/>
          </p:nvSpPr>
          <p:spPr>
            <a:xfrm>
              <a:off x="2156550" y="1062775"/>
              <a:ext cx="65325" cy="35100"/>
            </a:xfrm>
            <a:custGeom>
              <a:avLst/>
              <a:gdLst/>
              <a:ahLst/>
              <a:cxnLst/>
              <a:rect l="l" t="t" r="r" b="b"/>
              <a:pathLst>
                <a:path w="2613" h="1404" fill="none" extrusionOk="0">
                  <a:moveTo>
                    <a:pt x="0" y="1"/>
                  </a:moveTo>
                  <a:lnTo>
                    <a:pt x="2612" y="1403"/>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7"/>
            <p:cNvSpPr/>
            <p:nvPr/>
          </p:nvSpPr>
          <p:spPr>
            <a:xfrm>
              <a:off x="1838350" y="893600"/>
              <a:ext cx="267375" cy="142025"/>
            </a:xfrm>
            <a:custGeom>
              <a:avLst/>
              <a:gdLst/>
              <a:ahLst/>
              <a:cxnLst/>
              <a:rect l="l" t="t" r="r" b="b"/>
              <a:pathLst>
                <a:path w="10695" h="5681" fill="none" extrusionOk="0">
                  <a:moveTo>
                    <a:pt x="0" y="0"/>
                  </a:moveTo>
                  <a:lnTo>
                    <a:pt x="10694" y="568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3" name="Google Shape;4153;p17"/>
          <p:cNvGrpSpPr/>
          <p:nvPr/>
        </p:nvGrpSpPr>
        <p:grpSpPr>
          <a:xfrm>
            <a:off x="7353178" y="4019946"/>
            <a:ext cx="1621668" cy="884100"/>
            <a:chOff x="4748175" y="2724350"/>
            <a:chExt cx="1314475" cy="716625"/>
          </a:xfrm>
        </p:grpSpPr>
        <p:sp>
          <p:nvSpPr>
            <p:cNvPr id="4154" name="Google Shape;4154;p17"/>
            <p:cNvSpPr/>
            <p:nvPr/>
          </p:nvSpPr>
          <p:spPr>
            <a:xfrm>
              <a:off x="4748175" y="2772550"/>
              <a:ext cx="911675" cy="668425"/>
            </a:xfrm>
            <a:custGeom>
              <a:avLst/>
              <a:gdLst/>
              <a:ahLst/>
              <a:cxnLst/>
              <a:rect l="l" t="t" r="r" b="b"/>
              <a:pathLst>
                <a:path w="36467" h="26737" extrusionOk="0">
                  <a:moveTo>
                    <a:pt x="18689" y="1"/>
                  </a:moveTo>
                  <a:lnTo>
                    <a:pt x="0" y="17953"/>
                  </a:lnTo>
                  <a:lnTo>
                    <a:pt x="18566" y="26737"/>
                  </a:lnTo>
                  <a:lnTo>
                    <a:pt x="36466" y="8591"/>
                  </a:lnTo>
                  <a:lnTo>
                    <a:pt x="186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7"/>
            <p:cNvSpPr/>
            <p:nvPr/>
          </p:nvSpPr>
          <p:spPr>
            <a:xfrm>
              <a:off x="5212325" y="2987325"/>
              <a:ext cx="850325" cy="453650"/>
            </a:xfrm>
            <a:custGeom>
              <a:avLst/>
              <a:gdLst/>
              <a:ahLst/>
              <a:cxnLst/>
              <a:rect l="l" t="t" r="r" b="b"/>
              <a:pathLst>
                <a:path w="34013" h="18146" extrusionOk="0">
                  <a:moveTo>
                    <a:pt x="17900" y="0"/>
                  </a:moveTo>
                  <a:lnTo>
                    <a:pt x="0" y="18146"/>
                  </a:lnTo>
                  <a:lnTo>
                    <a:pt x="15323" y="18146"/>
                  </a:lnTo>
                  <a:lnTo>
                    <a:pt x="34012" y="193"/>
                  </a:lnTo>
                  <a:lnTo>
                    <a:pt x="17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7"/>
            <p:cNvSpPr/>
            <p:nvPr/>
          </p:nvSpPr>
          <p:spPr>
            <a:xfrm>
              <a:off x="4782800" y="2724350"/>
              <a:ext cx="1203575" cy="679375"/>
            </a:xfrm>
            <a:custGeom>
              <a:avLst/>
              <a:gdLst/>
              <a:ahLst/>
              <a:cxnLst/>
              <a:rect l="l" t="t" r="r" b="b"/>
              <a:pathLst>
                <a:path w="48143" h="27175" extrusionOk="0">
                  <a:moveTo>
                    <a:pt x="17094" y="0"/>
                  </a:moveTo>
                  <a:lnTo>
                    <a:pt x="0" y="16287"/>
                  </a:lnTo>
                  <a:lnTo>
                    <a:pt x="0" y="18549"/>
                  </a:lnTo>
                  <a:lnTo>
                    <a:pt x="17620" y="26982"/>
                  </a:lnTo>
                  <a:lnTo>
                    <a:pt x="31715" y="27174"/>
                  </a:lnTo>
                  <a:lnTo>
                    <a:pt x="48072" y="11413"/>
                  </a:lnTo>
                  <a:lnTo>
                    <a:pt x="48143" y="8696"/>
                  </a:lnTo>
                  <a:lnTo>
                    <a:pt x="34275" y="8696"/>
                  </a:lnTo>
                  <a:lnTo>
                    <a:pt x="17094"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7"/>
            <p:cNvSpPr/>
            <p:nvPr/>
          </p:nvSpPr>
          <p:spPr>
            <a:xfrm>
              <a:off x="4782800" y="2941725"/>
              <a:ext cx="1203575" cy="401075"/>
            </a:xfrm>
            <a:custGeom>
              <a:avLst/>
              <a:gdLst/>
              <a:ahLst/>
              <a:cxnLst/>
              <a:rect l="l" t="t" r="r" b="b"/>
              <a:pathLst>
                <a:path w="48143" h="16043" fill="none" extrusionOk="0">
                  <a:moveTo>
                    <a:pt x="0" y="7592"/>
                  </a:moveTo>
                  <a:lnTo>
                    <a:pt x="17620" y="16042"/>
                  </a:lnTo>
                  <a:lnTo>
                    <a:pt x="30944" y="16042"/>
                  </a:lnTo>
                  <a:lnTo>
                    <a:pt x="48143" y="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7"/>
            <p:cNvSpPr/>
            <p:nvPr/>
          </p:nvSpPr>
          <p:spPr>
            <a:xfrm>
              <a:off x="5223275" y="2941725"/>
              <a:ext cx="416400" cy="457175"/>
            </a:xfrm>
            <a:custGeom>
              <a:avLst/>
              <a:gdLst/>
              <a:ahLst/>
              <a:cxnLst/>
              <a:rect l="l" t="t" r="r" b="b"/>
              <a:pathLst>
                <a:path w="16656" h="18287" fill="none" extrusionOk="0">
                  <a:moveTo>
                    <a:pt x="16656" y="1"/>
                  </a:moveTo>
                  <a:lnTo>
                    <a:pt x="1" y="16042"/>
                  </a:lnTo>
                  <a:lnTo>
                    <a:pt x="1" y="18287"/>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7"/>
            <p:cNvSpPr/>
            <p:nvPr/>
          </p:nvSpPr>
          <p:spPr>
            <a:xfrm>
              <a:off x="5195675" y="2793600"/>
              <a:ext cx="361175" cy="173150"/>
            </a:xfrm>
            <a:custGeom>
              <a:avLst/>
              <a:gdLst/>
              <a:ahLst/>
              <a:cxnLst/>
              <a:rect l="l" t="t" r="r" b="b"/>
              <a:pathLst>
                <a:path w="14447" h="6926" fill="none" extrusionOk="0">
                  <a:moveTo>
                    <a:pt x="0" y="0"/>
                  </a:moveTo>
                  <a:lnTo>
                    <a:pt x="14446"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7"/>
            <p:cNvSpPr/>
            <p:nvPr/>
          </p:nvSpPr>
          <p:spPr>
            <a:xfrm>
              <a:off x="5165425" y="2821200"/>
              <a:ext cx="361175" cy="173150"/>
            </a:xfrm>
            <a:custGeom>
              <a:avLst/>
              <a:gdLst/>
              <a:ahLst/>
              <a:cxnLst/>
              <a:rect l="l" t="t" r="r" b="b"/>
              <a:pathLst>
                <a:path w="14447" h="6926" fill="none" extrusionOk="0">
                  <a:moveTo>
                    <a:pt x="1"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7"/>
            <p:cNvSpPr/>
            <p:nvPr/>
          </p:nvSpPr>
          <p:spPr>
            <a:xfrm>
              <a:off x="5135175" y="2848825"/>
              <a:ext cx="361175" cy="173150"/>
            </a:xfrm>
            <a:custGeom>
              <a:avLst/>
              <a:gdLst/>
              <a:ahLst/>
              <a:cxnLst/>
              <a:rect l="l" t="t" r="r" b="b"/>
              <a:pathLst>
                <a:path w="14447" h="6926" fill="none" extrusionOk="0">
                  <a:moveTo>
                    <a:pt x="1" y="0"/>
                  </a:moveTo>
                  <a:lnTo>
                    <a:pt x="14447"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7"/>
            <p:cNvSpPr/>
            <p:nvPr/>
          </p:nvSpPr>
          <p:spPr>
            <a:xfrm>
              <a:off x="5104950" y="2876425"/>
              <a:ext cx="361175" cy="173600"/>
            </a:xfrm>
            <a:custGeom>
              <a:avLst/>
              <a:gdLst/>
              <a:ahLst/>
              <a:cxnLst/>
              <a:rect l="l" t="t" r="r" b="b"/>
              <a:pathLst>
                <a:path w="14447" h="6944" fill="none" extrusionOk="0">
                  <a:moveTo>
                    <a:pt x="0" y="1"/>
                  </a:moveTo>
                  <a:lnTo>
                    <a:pt x="14446" y="6943"/>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7"/>
            <p:cNvSpPr/>
            <p:nvPr/>
          </p:nvSpPr>
          <p:spPr>
            <a:xfrm>
              <a:off x="5074700" y="2904475"/>
              <a:ext cx="361175" cy="173150"/>
            </a:xfrm>
            <a:custGeom>
              <a:avLst/>
              <a:gdLst/>
              <a:ahLst/>
              <a:cxnLst/>
              <a:rect l="l" t="t" r="r" b="b"/>
              <a:pathLst>
                <a:path w="14447" h="6926" fill="none" extrusionOk="0">
                  <a:moveTo>
                    <a:pt x="0"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7"/>
            <p:cNvSpPr/>
            <p:nvPr/>
          </p:nvSpPr>
          <p:spPr>
            <a:xfrm>
              <a:off x="5384575" y="2987325"/>
              <a:ext cx="365550" cy="246350"/>
            </a:xfrm>
            <a:custGeom>
              <a:avLst/>
              <a:gdLst/>
              <a:ahLst/>
              <a:cxnLst/>
              <a:rect l="l" t="t" r="r" b="b"/>
              <a:pathLst>
                <a:path w="14622" h="9854" fill="none" extrusionOk="0">
                  <a:moveTo>
                    <a:pt x="10169" y="0"/>
                  </a:moveTo>
                  <a:lnTo>
                    <a:pt x="0" y="9853"/>
                  </a:lnTo>
                  <a:lnTo>
                    <a:pt x="4769" y="9625"/>
                  </a:lnTo>
                  <a:lnTo>
                    <a:pt x="14622" y="0"/>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7"/>
            <p:cNvSpPr/>
            <p:nvPr/>
          </p:nvSpPr>
          <p:spPr>
            <a:xfrm>
              <a:off x="5697075" y="3004850"/>
              <a:ext cx="246775" cy="230125"/>
            </a:xfrm>
            <a:custGeom>
              <a:avLst/>
              <a:gdLst/>
              <a:ahLst/>
              <a:cxnLst/>
              <a:rect l="l" t="t" r="r" b="b"/>
              <a:pathLst>
                <a:path w="9871" h="9205" fill="none" extrusionOk="0">
                  <a:moveTo>
                    <a:pt x="9871" y="1"/>
                  </a:moveTo>
                  <a:lnTo>
                    <a:pt x="1" y="920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7"/>
            <p:cNvSpPr/>
            <p:nvPr/>
          </p:nvSpPr>
          <p:spPr>
            <a:xfrm>
              <a:off x="5625625" y="3263450"/>
              <a:ext cx="67975" cy="63125"/>
            </a:xfrm>
            <a:custGeom>
              <a:avLst/>
              <a:gdLst/>
              <a:ahLst/>
              <a:cxnLst/>
              <a:rect l="l" t="t" r="r" b="b"/>
              <a:pathLst>
                <a:path w="2719" h="2525" fill="none" extrusionOk="0">
                  <a:moveTo>
                    <a:pt x="2718" y="0"/>
                  </a:moveTo>
                  <a:lnTo>
                    <a:pt x="1" y="25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7"/>
            <p:cNvSpPr/>
            <p:nvPr/>
          </p:nvSpPr>
          <p:spPr>
            <a:xfrm>
              <a:off x="5740475" y="3072350"/>
              <a:ext cx="157375" cy="146850"/>
            </a:xfrm>
            <a:custGeom>
              <a:avLst/>
              <a:gdLst/>
              <a:ahLst/>
              <a:cxnLst/>
              <a:rect l="l" t="t" r="r" b="b"/>
              <a:pathLst>
                <a:path w="6295" h="5874" fill="none" extrusionOk="0">
                  <a:moveTo>
                    <a:pt x="6294" y="0"/>
                  </a:moveTo>
                  <a:lnTo>
                    <a:pt x="0" y="5874"/>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7"/>
            <p:cNvSpPr/>
            <p:nvPr/>
          </p:nvSpPr>
          <p:spPr>
            <a:xfrm>
              <a:off x="5556375" y="3342775"/>
              <a:ext cx="19325" cy="60950"/>
            </a:xfrm>
            <a:custGeom>
              <a:avLst/>
              <a:gdLst/>
              <a:ahLst/>
              <a:cxnLst/>
              <a:rect l="l" t="t" r="r" b="b"/>
              <a:pathLst>
                <a:path w="773" h="2438" fill="none" extrusionOk="0">
                  <a:moveTo>
                    <a:pt x="772" y="2437"/>
                  </a:moveTo>
                  <a:lnTo>
                    <a:pt x="1"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7"/>
            <p:cNvSpPr/>
            <p:nvPr/>
          </p:nvSpPr>
          <p:spPr>
            <a:xfrm>
              <a:off x="4782800" y="3150800"/>
              <a:ext cx="252925" cy="123625"/>
            </a:xfrm>
            <a:custGeom>
              <a:avLst/>
              <a:gdLst/>
              <a:ahLst/>
              <a:cxnLst/>
              <a:rect l="l" t="t" r="r" b="b"/>
              <a:pathLst>
                <a:path w="10117" h="4945" fill="none" extrusionOk="0">
                  <a:moveTo>
                    <a:pt x="0" y="1"/>
                  </a:moveTo>
                  <a:lnTo>
                    <a:pt x="10116" y="494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7"/>
            <p:cNvSpPr/>
            <p:nvPr/>
          </p:nvSpPr>
          <p:spPr>
            <a:xfrm>
              <a:off x="5395975" y="3380475"/>
              <a:ext cx="171400" cy="2200"/>
            </a:xfrm>
            <a:custGeom>
              <a:avLst/>
              <a:gdLst/>
              <a:ahLst/>
              <a:cxnLst/>
              <a:rect l="l" t="t" r="r" b="b"/>
              <a:pathLst>
                <a:path w="6856" h="88" fill="none" extrusionOk="0">
                  <a:moveTo>
                    <a:pt x="6855" y="88"/>
                  </a:moveTo>
                  <a:lnTo>
                    <a:pt x="0"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1" name="Google Shape;4171;p17"/>
          <p:cNvGrpSpPr/>
          <p:nvPr/>
        </p:nvGrpSpPr>
        <p:grpSpPr>
          <a:xfrm rot="4874608">
            <a:off x="6611118" y="3879025"/>
            <a:ext cx="1346258" cy="1039973"/>
            <a:chOff x="5664000" y="3555800"/>
            <a:chExt cx="390975" cy="302025"/>
          </a:xfrm>
        </p:grpSpPr>
        <p:sp>
          <p:nvSpPr>
            <p:cNvPr id="4172" name="Google Shape;4172;p17"/>
            <p:cNvSpPr/>
            <p:nvPr/>
          </p:nvSpPr>
          <p:spPr>
            <a:xfrm>
              <a:off x="5834000" y="3680925"/>
              <a:ext cx="220975" cy="176900"/>
            </a:xfrm>
            <a:custGeom>
              <a:avLst/>
              <a:gdLst/>
              <a:ahLst/>
              <a:cxnLst/>
              <a:rect l="l" t="t" r="r" b="b"/>
              <a:pathLst>
                <a:path w="8839" h="7076" fill="none" extrusionOk="0">
                  <a:moveTo>
                    <a:pt x="8839" y="7075"/>
                  </a:moveTo>
                  <a:cubicBezTo>
                    <a:pt x="5588" y="4059"/>
                    <a:pt x="2152" y="1504"/>
                    <a:pt x="1" y="0"/>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7"/>
            <p:cNvSpPr/>
            <p:nvPr/>
          </p:nvSpPr>
          <p:spPr>
            <a:xfrm>
              <a:off x="5846750" y="3580550"/>
              <a:ext cx="85025" cy="164675"/>
            </a:xfrm>
            <a:custGeom>
              <a:avLst/>
              <a:gdLst/>
              <a:ahLst/>
              <a:cxnLst/>
              <a:rect l="l" t="t" r="r" b="b"/>
              <a:pathLst>
                <a:path w="3401" h="6587" extrusionOk="0">
                  <a:moveTo>
                    <a:pt x="1856" y="1"/>
                  </a:moveTo>
                  <a:cubicBezTo>
                    <a:pt x="1818" y="1"/>
                    <a:pt x="1779" y="5"/>
                    <a:pt x="1739" y="13"/>
                  </a:cubicBezTo>
                  <a:cubicBezTo>
                    <a:pt x="0" y="361"/>
                    <a:pt x="809" y="4759"/>
                    <a:pt x="2992" y="6587"/>
                  </a:cubicBezTo>
                  <a:cubicBezTo>
                    <a:pt x="2992" y="6587"/>
                    <a:pt x="3400" y="1"/>
                    <a:pt x="1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7"/>
            <p:cNvSpPr/>
            <p:nvPr/>
          </p:nvSpPr>
          <p:spPr>
            <a:xfrm>
              <a:off x="5757600" y="3703925"/>
              <a:ext cx="163950" cy="52425"/>
            </a:xfrm>
            <a:custGeom>
              <a:avLst/>
              <a:gdLst/>
              <a:ahLst/>
              <a:cxnLst/>
              <a:rect l="l" t="t" r="r" b="b"/>
              <a:pathLst>
                <a:path w="6558" h="2097" extrusionOk="0">
                  <a:moveTo>
                    <a:pt x="1901" y="0"/>
                  </a:moveTo>
                  <a:cubicBezTo>
                    <a:pt x="741" y="0"/>
                    <a:pt x="0" y="444"/>
                    <a:pt x="113" y="1239"/>
                  </a:cubicBezTo>
                  <a:cubicBezTo>
                    <a:pt x="207" y="1899"/>
                    <a:pt x="1257" y="2097"/>
                    <a:pt x="2483" y="2097"/>
                  </a:cubicBezTo>
                  <a:cubicBezTo>
                    <a:pt x="4322" y="2097"/>
                    <a:pt x="6558" y="1652"/>
                    <a:pt x="6558" y="1652"/>
                  </a:cubicBezTo>
                  <a:cubicBezTo>
                    <a:pt x="4879" y="513"/>
                    <a:pt x="3147" y="0"/>
                    <a:pt x="1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7"/>
            <p:cNvSpPr/>
            <p:nvPr/>
          </p:nvSpPr>
          <p:spPr>
            <a:xfrm>
              <a:off x="5664000" y="3555800"/>
              <a:ext cx="170025" cy="125150"/>
            </a:xfrm>
            <a:custGeom>
              <a:avLst/>
              <a:gdLst/>
              <a:ahLst/>
              <a:cxnLst/>
              <a:rect l="l" t="t" r="r" b="b"/>
              <a:pathLst>
                <a:path w="6801" h="5006" fill="none" extrusionOk="0">
                  <a:moveTo>
                    <a:pt x="6801" y="5005"/>
                  </a:moveTo>
                  <a:cubicBezTo>
                    <a:pt x="5208" y="2143"/>
                    <a:pt x="1399" y="0"/>
                    <a:pt x="825" y="1456"/>
                  </a:cubicBezTo>
                  <a:cubicBezTo>
                    <a:pt x="0" y="3534"/>
                    <a:pt x="6801" y="5005"/>
                    <a:pt x="6801" y="5005"/>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7"/>
            <p:cNvSpPr/>
            <p:nvPr/>
          </p:nvSpPr>
          <p:spPr>
            <a:xfrm>
              <a:off x="5936100" y="3650600"/>
              <a:ext cx="87150" cy="167600"/>
            </a:xfrm>
            <a:custGeom>
              <a:avLst/>
              <a:gdLst/>
              <a:ahLst/>
              <a:cxnLst/>
              <a:rect l="l" t="t" r="r" b="b"/>
              <a:pathLst>
                <a:path w="3486" h="6704" fill="none" extrusionOk="0">
                  <a:moveTo>
                    <a:pt x="2984" y="6704"/>
                  </a:moveTo>
                  <a:cubicBezTo>
                    <a:pt x="3485" y="3372"/>
                    <a:pt x="2846" y="0"/>
                    <a:pt x="1666" y="534"/>
                  </a:cubicBezTo>
                  <a:cubicBezTo>
                    <a:pt x="0" y="1278"/>
                    <a:pt x="2984" y="6704"/>
                    <a:pt x="2984" y="6704"/>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7"/>
            <p:cNvSpPr/>
            <p:nvPr/>
          </p:nvSpPr>
          <p:spPr>
            <a:xfrm>
              <a:off x="5867550" y="3797950"/>
              <a:ext cx="147400" cy="45625"/>
            </a:xfrm>
            <a:custGeom>
              <a:avLst/>
              <a:gdLst/>
              <a:ahLst/>
              <a:cxnLst/>
              <a:rect l="l" t="t" r="r" b="b"/>
              <a:pathLst>
                <a:path w="5896" h="1825" extrusionOk="0">
                  <a:moveTo>
                    <a:pt x="5726" y="810"/>
                  </a:moveTo>
                  <a:cubicBezTo>
                    <a:pt x="5691" y="830"/>
                    <a:pt x="5656" y="850"/>
                    <a:pt x="5622" y="869"/>
                  </a:cubicBezTo>
                  <a:lnTo>
                    <a:pt x="5622" y="869"/>
                  </a:lnTo>
                  <a:cubicBezTo>
                    <a:pt x="5796" y="923"/>
                    <a:pt x="5896" y="955"/>
                    <a:pt x="5896" y="955"/>
                  </a:cubicBezTo>
                  <a:lnTo>
                    <a:pt x="5726" y="810"/>
                  </a:lnTo>
                  <a:close/>
                  <a:moveTo>
                    <a:pt x="1276" y="0"/>
                  </a:moveTo>
                  <a:cubicBezTo>
                    <a:pt x="639" y="0"/>
                    <a:pt x="180" y="136"/>
                    <a:pt x="122" y="510"/>
                  </a:cubicBezTo>
                  <a:cubicBezTo>
                    <a:pt x="1" y="1334"/>
                    <a:pt x="908" y="1824"/>
                    <a:pt x="2205" y="1824"/>
                  </a:cubicBezTo>
                  <a:cubicBezTo>
                    <a:pt x="3210" y="1824"/>
                    <a:pt x="4447" y="1530"/>
                    <a:pt x="5622" y="869"/>
                  </a:cubicBezTo>
                  <a:lnTo>
                    <a:pt x="5622" y="869"/>
                  </a:lnTo>
                  <a:cubicBezTo>
                    <a:pt x="4854" y="635"/>
                    <a:pt x="2651"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8" name="Google Shape;4178;p17"/>
          <p:cNvGrpSpPr/>
          <p:nvPr/>
        </p:nvGrpSpPr>
        <p:grpSpPr>
          <a:xfrm>
            <a:off x="4405687" y="4111860"/>
            <a:ext cx="882598" cy="757645"/>
            <a:chOff x="2368675" y="3878375"/>
            <a:chExt cx="353350" cy="303325"/>
          </a:xfrm>
        </p:grpSpPr>
        <p:sp>
          <p:nvSpPr>
            <p:cNvPr id="4179" name="Google Shape;4179;p17"/>
            <p:cNvSpPr/>
            <p:nvPr/>
          </p:nvSpPr>
          <p:spPr>
            <a:xfrm>
              <a:off x="2454150" y="3878375"/>
              <a:ext cx="267875" cy="280825"/>
            </a:xfrm>
            <a:custGeom>
              <a:avLst/>
              <a:gdLst/>
              <a:ahLst/>
              <a:cxnLst/>
              <a:rect l="l" t="t" r="r" b="b"/>
              <a:pathLst>
                <a:path w="10715" h="11233" extrusionOk="0">
                  <a:moveTo>
                    <a:pt x="7556" y="0"/>
                  </a:moveTo>
                  <a:cubicBezTo>
                    <a:pt x="6364" y="4541"/>
                    <a:pt x="0" y="4190"/>
                    <a:pt x="0" y="10922"/>
                  </a:cubicBezTo>
                  <a:cubicBezTo>
                    <a:pt x="308" y="11133"/>
                    <a:pt x="705" y="11232"/>
                    <a:pt x="1159" y="11232"/>
                  </a:cubicBezTo>
                  <a:cubicBezTo>
                    <a:pt x="4450" y="11232"/>
                    <a:pt x="10715" y="6009"/>
                    <a:pt x="75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7"/>
            <p:cNvSpPr/>
            <p:nvPr/>
          </p:nvSpPr>
          <p:spPr>
            <a:xfrm>
              <a:off x="2368675" y="3935350"/>
              <a:ext cx="274825" cy="246350"/>
            </a:xfrm>
            <a:custGeom>
              <a:avLst/>
              <a:gdLst/>
              <a:ahLst/>
              <a:cxnLst/>
              <a:rect l="l" t="t" r="r" b="b"/>
              <a:pathLst>
                <a:path w="10993" h="9854" fill="none" extrusionOk="0">
                  <a:moveTo>
                    <a:pt x="10993" y="0"/>
                  </a:moveTo>
                  <a:cubicBezTo>
                    <a:pt x="5523" y="9853"/>
                    <a:pt x="0" y="9695"/>
                    <a:pt x="0" y="9695"/>
                  </a:cubicBez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1" name="Google Shape;4181;p17"/>
          <p:cNvSpPr/>
          <p:nvPr/>
        </p:nvSpPr>
        <p:spPr>
          <a:xfrm>
            <a:off x="6793650" y="-22750"/>
            <a:ext cx="2350362" cy="2368089"/>
          </a:xfrm>
          <a:custGeom>
            <a:avLst/>
            <a:gdLst/>
            <a:ahLst/>
            <a:cxnLst/>
            <a:rect l="l" t="t" r="r" b="b"/>
            <a:pathLst>
              <a:path w="57277" h="57259" extrusionOk="0">
                <a:moveTo>
                  <a:pt x="0" y="0"/>
                </a:moveTo>
                <a:lnTo>
                  <a:pt x="57276" y="57259"/>
                </a:lnTo>
                <a:lnTo>
                  <a:pt x="5727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2" name="Google Shape;4182;p17"/>
          <p:cNvGrpSpPr/>
          <p:nvPr/>
        </p:nvGrpSpPr>
        <p:grpSpPr>
          <a:xfrm rot="-5211989" flipH="1">
            <a:off x="7505152" y="158011"/>
            <a:ext cx="1349700" cy="1167706"/>
            <a:chOff x="5116375" y="2517575"/>
            <a:chExt cx="590700" cy="511050"/>
          </a:xfrm>
        </p:grpSpPr>
        <p:sp>
          <p:nvSpPr>
            <p:cNvPr id="4183" name="Google Shape;4183;p17"/>
            <p:cNvSpPr/>
            <p:nvPr/>
          </p:nvSpPr>
          <p:spPr>
            <a:xfrm>
              <a:off x="5116375" y="2540400"/>
              <a:ext cx="528850" cy="488225"/>
            </a:xfrm>
            <a:custGeom>
              <a:avLst/>
              <a:gdLst/>
              <a:ahLst/>
              <a:cxnLst/>
              <a:rect l="l" t="t" r="r" b="b"/>
              <a:pathLst>
                <a:path w="21154" h="19529" extrusionOk="0">
                  <a:moveTo>
                    <a:pt x="5717" y="1"/>
                  </a:moveTo>
                  <a:lnTo>
                    <a:pt x="1" y="12437"/>
                  </a:lnTo>
                  <a:lnTo>
                    <a:pt x="15437" y="19528"/>
                  </a:lnTo>
                  <a:lnTo>
                    <a:pt x="21153" y="7100"/>
                  </a:lnTo>
                  <a:lnTo>
                    <a:pt x="57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7"/>
            <p:cNvSpPr/>
            <p:nvPr/>
          </p:nvSpPr>
          <p:spPr>
            <a:xfrm>
              <a:off x="5259300" y="2517575"/>
              <a:ext cx="447775" cy="200350"/>
            </a:xfrm>
            <a:custGeom>
              <a:avLst/>
              <a:gdLst/>
              <a:ahLst/>
              <a:cxnLst/>
              <a:rect l="l" t="t" r="r" b="b"/>
              <a:pathLst>
                <a:path w="17911" h="8014" extrusionOk="0">
                  <a:moveTo>
                    <a:pt x="2475" y="0"/>
                  </a:moveTo>
                  <a:lnTo>
                    <a:pt x="0" y="914"/>
                  </a:lnTo>
                  <a:lnTo>
                    <a:pt x="15436" y="8013"/>
                  </a:lnTo>
                  <a:lnTo>
                    <a:pt x="17911" y="7091"/>
                  </a:lnTo>
                  <a:lnTo>
                    <a:pt x="2475"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7"/>
            <p:cNvSpPr/>
            <p:nvPr/>
          </p:nvSpPr>
          <p:spPr>
            <a:xfrm>
              <a:off x="5137000" y="2535150"/>
              <a:ext cx="420075" cy="474475"/>
            </a:xfrm>
            <a:custGeom>
              <a:avLst/>
              <a:gdLst/>
              <a:ahLst/>
              <a:cxnLst/>
              <a:rect l="l" t="t" r="r" b="b"/>
              <a:pathLst>
                <a:path w="16803" h="18979" extrusionOk="0">
                  <a:moveTo>
                    <a:pt x="7350" y="1"/>
                  </a:moveTo>
                  <a:lnTo>
                    <a:pt x="5159" y="688"/>
                  </a:lnTo>
                  <a:lnTo>
                    <a:pt x="0" y="12388"/>
                  </a:lnTo>
                  <a:lnTo>
                    <a:pt x="14135" y="18978"/>
                  </a:lnTo>
                  <a:lnTo>
                    <a:pt x="16803" y="18250"/>
                  </a:lnTo>
                  <a:lnTo>
                    <a:pt x="7350" y="1"/>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7"/>
            <p:cNvSpPr/>
            <p:nvPr/>
          </p:nvSpPr>
          <p:spPr>
            <a:xfrm>
              <a:off x="5137000" y="2820175"/>
              <a:ext cx="74625" cy="24700"/>
            </a:xfrm>
            <a:custGeom>
              <a:avLst/>
              <a:gdLst/>
              <a:ahLst/>
              <a:cxnLst/>
              <a:rect l="l" t="t" r="r" b="b"/>
              <a:pathLst>
                <a:path w="2985" h="988" fill="none" extrusionOk="0">
                  <a:moveTo>
                    <a:pt x="0" y="987"/>
                  </a:moveTo>
                  <a:lnTo>
                    <a:pt x="2984"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7"/>
            <p:cNvSpPr/>
            <p:nvPr/>
          </p:nvSpPr>
          <p:spPr>
            <a:xfrm>
              <a:off x="5155200" y="2602475"/>
              <a:ext cx="104725" cy="236325"/>
            </a:xfrm>
            <a:custGeom>
              <a:avLst/>
              <a:gdLst/>
              <a:ahLst/>
              <a:cxnLst/>
              <a:rect l="l" t="t" r="r" b="b"/>
              <a:pathLst>
                <a:path w="4189" h="9453" fill="none" extrusionOk="0">
                  <a:moveTo>
                    <a:pt x="0" y="9453"/>
                  </a:moveTo>
                  <a:lnTo>
                    <a:pt x="4189" y="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7"/>
            <p:cNvSpPr/>
            <p:nvPr/>
          </p:nvSpPr>
          <p:spPr>
            <a:xfrm>
              <a:off x="5305375" y="2903675"/>
              <a:ext cx="170650" cy="81275"/>
            </a:xfrm>
            <a:custGeom>
              <a:avLst/>
              <a:gdLst/>
              <a:ahLst/>
              <a:cxnLst/>
              <a:rect l="l" t="t" r="r" b="b"/>
              <a:pathLst>
                <a:path w="6826" h="3251" fill="none" extrusionOk="0">
                  <a:moveTo>
                    <a:pt x="1" y="0"/>
                  </a:moveTo>
                  <a:lnTo>
                    <a:pt x="6826" y="325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7"/>
            <p:cNvSpPr/>
            <p:nvPr/>
          </p:nvSpPr>
          <p:spPr>
            <a:xfrm>
              <a:off x="5202300" y="2854350"/>
              <a:ext cx="83700" cy="40050"/>
            </a:xfrm>
            <a:custGeom>
              <a:avLst/>
              <a:gdLst/>
              <a:ahLst/>
              <a:cxnLst/>
              <a:rect l="l" t="t" r="r" b="b"/>
              <a:pathLst>
                <a:path w="3348" h="1602" fill="none" extrusionOk="0">
                  <a:moveTo>
                    <a:pt x="0" y="0"/>
                  </a:moveTo>
                  <a:lnTo>
                    <a:pt x="3348" y="160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7"/>
            <p:cNvSpPr/>
            <p:nvPr/>
          </p:nvSpPr>
          <p:spPr>
            <a:xfrm>
              <a:off x="5178225" y="2517575"/>
              <a:ext cx="528850" cy="488200"/>
            </a:xfrm>
            <a:custGeom>
              <a:avLst/>
              <a:gdLst/>
              <a:ahLst/>
              <a:cxnLst/>
              <a:rect l="l" t="t" r="r" b="b"/>
              <a:pathLst>
                <a:path w="21154" h="19528" extrusionOk="0">
                  <a:moveTo>
                    <a:pt x="5718" y="0"/>
                  </a:moveTo>
                  <a:lnTo>
                    <a:pt x="1" y="12428"/>
                  </a:lnTo>
                  <a:lnTo>
                    <a:pt x="15437" y="19527"/>
                  </a:lnTo>
                  <a:lnTo>
                    <a:pt x="21154" y="7091"/>
                  </a:lnTo>
                  <a:lnTo>
                    <a:pt x="57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7"/>
            <p:cNvSpPr/>
            <p:nvPr/>
          </p:nvSpPr>
          <p:spPr>
            <a:xfrm>
              <a:off x="5258700" y="2598025"/>
              <a:ext cx="168200" cy="235525"/>
            </a:xfrm>
            <a:custGeom>
              <a:avLst/>
              <a:gdLst/>
              <a:ahLst/>
              <a:cxnLst/>
              <a:rect l="l" t="t" r="r" b="b"/>
              <a:pathLst>
                <a:path w="6728" h="9421" fill="none" extrusionOk="0">
                  <a:moveTo>
                    <a:pt x="0" y="8021"/>
                  </a:moveTo>
                  <a:lnTo>
                    <a:pt x="3040" y="9420"/>
                  </a:lnTo>
                  <a:lnTo>
                    <a:pt x="6728" y="1391"/>
                  </a:lnTo>
                  <a:lnTo>
                    <a:pt x="3695" y="0"/>
                  </a:ln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7">
  <p:cSld name="TITLE_ONLY_7_1">
    <p:spTree>
      <p:nvGrpSpPr>
        <p:cNvPr id="1" name="Shape 7325"/>
        <p:cNvGrpSpPr/>
        <p:nvPr/>
      </p:nvGrpSpPr>
      <p:grpSpPr>
        <a:xfrm>
          <a:off x="0" y="0"/>
          <a:ext cx="0" cy="0"/>
          <a:chOff x="0" y="0"/>
          <a:chExt cx="0" cy="0"/>
        </a:xfrm>
      </p:grpSpPr>
      <p:sp>
        <p:nvSpPr>
          <p:cNvPr id="7326" name="Google Shape;7326;p28"/>
          <p:cNvSpPr txBox="1">
            <a:spLocks noGrp="1"/>
          </p:cNvSpPr>
          <p:nvPr>
            <p:ph type="title"/>
          </p:nvPr>
        </p:nvSpPr>
        <p:spPr>
          <a:xfrm>
            <a:off x="713225" y="539500"/>
            <a:ext cx="77175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327" name="Google Shape;7327;p28"/>
          <p:cNvGrpSpPr/>
          <p:nvPr/>
        </p:nvGrpSpPr>
        <p:grpSpPr>
          <a:xfrm rot="-4161573" flipH="1">
            <a:off x="-484830" y="-288112"/>
            <a:ext cx="1051250" cy="1464917"/>
            <a:chOff x="5228575" y="1905675"/>
            <a:chExt cx="259975" cy="362275"/>
          </a:xfrm>
        </p:grpSpPr>
        <p:sp>
          <p:nvSpPr>
            <p:cNvPr id="7328" name="Google Shape;7328;p28"/>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rgbClr val="F1BBBB"/>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8"/>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8"/>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8"/>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8"/>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8"/>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rgbClr val="F1BB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4" name="Google Shape;7334;p28"/>
          <p:cNvGrpSpPr/>
          <p:nvPr/>
        </p:nvGrpSpPr>
        <p:grpSpPr>
          <a:xfrm flipH="1">
            <a:off x="158856" y="4407033"/>
            <a:ext cx="1503523" cy="1721558"/>
            <a:chOff x="1175275" y="2383950"/>
            <a:chExt cx="380475" cy="435650"/>
          </a:xfrm>
        </p:grpSpPr>
        <p:sp>
          <p:nvSpPr>
            <p:cNvPr id="7335" name="Google Shape;7335;p28"/>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8"/>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8"/>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8"/>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8"/>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8"/>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8"/>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8"/>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8"/>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8"/>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8"/>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8"/>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8"/>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8"/>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8"/>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8"/>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8"/>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8"/>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8"/>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8"/>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8"/>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8"/>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8"/>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8"/>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8"/>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8"/>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8"/>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8"/>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8"/>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8"/>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8"/>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8"/>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8"/>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8"/>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8"/>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8"/>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8"/>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8"/>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8"/>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8"/>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8"/>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8"/>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8"/>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8"/>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8"/>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8"/>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8"/>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8"/>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8"/>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8"/>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8"/>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8"/>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8"/>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8"/>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8"/>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8"/>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8"/>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8"/>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8"/>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8"/>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8"/>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8"/>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8"/>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8"/>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8"/>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8"/>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8"/>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8"/>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8"/>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8"/>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8"/>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8"/>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8"/>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8"/>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8"/>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8"/>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8"/>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8"/>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8"/>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8"/>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8"/>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8"/>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8"/>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8"/>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8"/>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8"/>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8"/>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8"/>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8"/>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8"/>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8"/>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8"/>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8"/>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8"/>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8"/>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8"/>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8"/>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8"/>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8"/>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8"/>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8"/>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8"/>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8"/>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8"/>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8"/>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8"/>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8"/>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8"/>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8"/>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8"/>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8"/>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8"/>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8"/>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8"/>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8"/>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8"/>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8"/>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28"/>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28"/>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28"/>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28"/>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8"/>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8"/>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8"/>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28"/>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28"/>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28"/>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8"/>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8"/>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8"/>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8"/>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8"/>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8"/>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8"/>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8"/>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8"/>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8"/>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8"/>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8"/>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8"/>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8"/>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8"/>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8"/>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8"/>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8"/>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8"/>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8"/>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8"/>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8"/>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8"/>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8"/>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8"/>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8"/>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8"/>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8"/>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8"/>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8"/>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8"/>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8"/>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8"/>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8"/>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8"/>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8"/>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8"/>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8"/>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8"/>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8"/>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8"/>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8"/>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8"/>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8"/>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8"/>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8"/>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8"/>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8"/>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8"/>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8"/>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8"/>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8"/>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8"/>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8"/>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8"/>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8"/>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8"/>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8"/>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8"/>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8"/>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8"/>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8"/>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8"/>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8"/>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8"/>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8"/>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8"/>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8"/>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8"/>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8"/>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8"/>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8"/>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8"/>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8"/>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8"/>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8"/>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8"/>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8"/>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8"/>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8"/>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8"/>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8"/>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8"/>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8"/>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8"/>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8"/>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8"/>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8"/>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8"/>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8"/>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8"/>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8"/>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8"/>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8"/>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8"/>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8"/>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8"/>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8"/>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8"/>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8"/>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8"/>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8"/>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8"/>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8"/>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8"/>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8"/>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8"/>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8"/>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8"/>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8"/>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8"/>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8"/>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8"/>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8"/>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8"/>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8"/>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8"/>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8"/>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8"/>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8"/>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8"/>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8"/>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8"/>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8"/>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8"/>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8"/>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8"/>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8"/>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0" name="Google Shape;7590;p28"/>
          <p:cNvGrpSpPr/>
          <p:nvPr/>
        </p:nvGrpSpPr>
        <p:grpSpPr>
          <a:xfrm>
            <a:off x="324112" y="4335881"/>
            <a:ext cx="545577" cy="545391"/>
            <a:chOff x="4933825" y="2719300"/>
            <a:chExt cx="73425" cy="73400"/>
          </a:xfrm>
        </p:grpSpPr>
        <p:sp>
          <p:nvSpPr>
            <p:cNvPr id="7591" name="Google Shape;7591;p28"/>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8"/>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8"/>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8"/>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8"/>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8"/>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8"/>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8"/>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8"/>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0" name="Google Shape;7600;p28"/>
          <p:cNvGrpSpPr/>
          <p:nvPr/>
        </p:nvGrpSpPr>
        <p:grpSpPr>
          <a:xfrm>
            <a:off x="1735233" y="4407034"/>
            <a:ext cx="608787" cy="522599"/>
            <a:chOff x="2368675" y="3878375"/>
            <a:chExt cx="353350" cy="303325"/>
          </a:xfrm>
        </p:grpSpPr>
        <p:sp>
          <p:nvSpPr>
            <p:cNvPr id="7601" name="Google Shape;7601;p28"/>
            <p:cNvSpPr/>
            <p:nvPr/>
          </p:nvSpPr>
          <p:spPr>
            <a:xfrm>
              <a:off x="2454150" y="3878375"/>
              <a:ext cx="267875" cy="280825"/>
            </a:xfrm>
            <a:custGeom>
              <a:avLst/>
              <a:gdLst/>
              <a:ahLst/>
              <a:cxnLst/>
              <a:rect l="l" t="t" r="r" b="b"/>
              <a:pathLst>
                <a:path w="10715" h="11233" extrusionOk="0">
                  <a:moveTo>
                    <a:pt x="7556" y="0"/>
                  </a:moveTo>
                  <a:cubicBezTo>
                    <a:pt x="6364" y="4541"/>
                    <a:pt x="0" y="4190"/>
                    <a:pt x="0" y="10922"/>
                  </a:cubicBezTo>
                  <a:cubicBezTo>
                    <a:pt x="308" y="11133"/>
                    <a:pt x="705" y="11232"/>
                    <a:pt x="1159" y="11232"/>
                  </a:cubicBezTo>
                  <a:cubicBezTo>
                    <a:pt x="4450" y="11232"/>
                    <a:pt x="10715" y="6009"/>
                    <a:pt x="75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8"/>
            <p:cNvSpPr/>
            <p:nvPr/>
          </p:nvSpPr>
          <p:spPr>
            <a:xfrm>
              <a:off x="2368675" y="3935350"/>
              <a:ext cx="274825" cy="246350"/>
            </a:xfrm>
            <a:custGeom>
              <a:avLst/>
              <a:gdLst/>
              <a:ahLst/>
              <a:cxnLst/>
              <a:rect l="l" t="t" r="r" b="b"/>
              <a:pathLst>
                <a:path w="10993" h="9854" fill="none" extrusionOk="0">
                  <a:moveTo>
                    <a:pt x="10993" y="0"/>
                  </a:moveTo>
                  <a:cubicBezTo>
                    <a:pt x="5523" y="9853"/>
                    <a:pt x="0" y="9695"/>
                    <a:pt x="0" y="9695"/>
                  </a:cubicBez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03" name="Google Shape;7603;p28"/>
          <p:cNvSpPr/>
          <p:nvPr/>
        </p:nvSpPr>
        <p:spPr>
          <a:xfrm>
            <a:off x="8323225" y="4286775"/>
            <a:ext cx="477750" cy="574175"/>
          </a:xfrm>
          <a:custGeom>
            <a:avLst/>
            <a:gdLst/>
            <a:ahLst/>
            <a:cxnLst/>
            <a:rect l="l" t="t" r="r" b="b"/>
            <a:pathLst>
              <a:path w="19110" h="22967" fill="none" extrusionOk="0">
                <a:moveTo>
                  <a:pt x="9993" y="0"/>
                </a:moveTo>
                <a:lnTo>
                  <a:pt x="8503" y="8503"/>
                </a:lnTo>
                <a:lnTo>
                  <a:pt x="3752" y="5119"/>
                </a:lnTo>
                <a:lnTo>
                  <a:pt x="6838" y="10502"/>
                </a:lnTo>
                <a:lnTo>
                  <a:pt x="0" y="11413"/>
                </a:lnTo>
                <a:lnTo>
                  <a:pt x="6277" y="12991"/>
                </a:lnTo>
                <a:lnTo>
                  <a:pt x="4296" y="18724"/>
                </a:lnTo>
                <a:lnTo>
                  <a:pt x="8731" y="15235"/>
                </a:lnTo>
                <a:lnTo>
                  <a:pt x="10186" y="22967"/>
                </a:lnTo>
                <a:lnTo>
                  <a:pt x="11676" y="14779"/>
                </a:lnTo>
                <a:lnTo>
                  <a:pt x="16042" y="18514"/>
                </a:lnTo>
                <a:lnTo>
                  <a:pt x="14078" y="12641"/>
                </a:lnTo>
                <a:lnTo>
                  <a:pt x="19110" y="11238"/>
                </a:lnTo>
                <a:lnTo>
                  <a:pt x="14096" y="9730"/>
                </a:lnTo>
                <a:lnTo>
                  <a:pt x="16042" y="4646"/>
                </a:lnTo>
                <a:lnTo>
                  <a:pt x="11431" y="8608"/>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8"/>
          <p:cNvSpPr/>
          <p:nvPr/>
        </p:nvSpPr>
        <p:spPr>
          <a:xfrm>
            <a:off x="8800975" y="4209175"/>
            <a:ext cx="96875" cy="126700"/>
          </a:xfrm>
          <a:custGeom>
            <a:avLst/>
            <a:gdLst/>
            <a:ahLst/>
            <a:cxnLst/>
            <a:rect l="l" t="t" r="r" b="b"/>
            <a:pathLst>
              <a:path w="3875" h="5068" fill="none" extrusionOk="0">
                <a:moveTo>
                  <a:pt x="3752" y="2648"/>
                </a:moveTo>
                <a:lnTo>
                  <a:pt x="3752" y="2648"/>
                </a:lnTo>
                <a:cubicBezTo>
                  <a:pt x="3875" y="2613"/>
                  <a:pt x="3875" y="2437"/>
                  <a:pt x="3752" y="2402"/>
                </a:cubicBezTo>
                <a:lnTo>
                  <a:pt x="3752" y="2402"/>
                </a:lnTo>
                <a:cubicBezTo>
                  <a:pt x="2928" y="2210"/>
                  <a:pt x="2297" y="1526"/>
                  <a:pt x="2156" y="702"/>
                </a:cubicBezTo>
                <a:lnTo>
                  <a:pt x="2069" y="141"/>
                </a:lnTo>
                <a:cubicBezTo>
                  <a:pt x="2034" y="1"/>
                  <a:pt x="1841" y="1"/>
                  <a:pt x="1823" y="141"/>
                </a:cubicBezTo>
                <a:lnTo>
                  <a:pt x="1718" y="702"/>
                </a:lnTo>
                <a:cubicBezTo>
                  <a:pt x="1578" y="1526"/>
                  <a:pt x="964" y="2210"/>
                  <a:pt x="140" y="2402"/>
                </a:cubicBezTo>
                <a:cubicBezTo>
                  <a:pt x="0" y="2437"/>
                  <a:pt x="0" y="2613"/>
                  <a:pt x="140" y="2648"/>
                </a:cubicBezTo>
                <a:lnTo>
                  <a:pt x="140" y="2648"/>
                </a:lnTo>
                <a:cubicBezTo>
                  <a:pt x="964" y="2858"/>
                  <a:pt x="1578" y="3524"/>
                  <a:pt x="1718" y="4366"/>
                </a:cubicBezTo>
                <a:lnTo>
                  <a:pt x="1823" y="4927"/>
                </a:lnTo>
                <a:cubicBezTo>
                  <a:pt x="1841" y="5067"/>
                  <a:pt x="2034" y="5067"/>
                  <a:pt x="2069" y="4927"/>
                </a:cubicBezTo>
                <a:lnTo>
                  <a:pt x="2156" y="4366"/>
                </a:lnTo>
                <a:cubicBezTo>
                  <a:pt x="2297" y="3524"/>
                  <a:pt x="2928" y="2858"/>
                  <a:pt x="3752" y="2648"/>
                </a:cubicBez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5" name="Google Shape;7605;p28"/>
          <p:cNvGrpSpPr/>
          <p:nvPr/>
        </p:nvGrpSpPr>
        <p:grpSpPr>
          <a:xfrm flipH="1">
            <a:off x="7319387" y="-891558"/>
            <a:ext cx="1943188" cy="1943213"/>
            <a:chOff x="2866850" y="2832300"/>
            <a:chExt cx="833700" cy="833675"/>
          </a:xfrm>
        </p:grpSpPr>
        <p:sp>
          <p:nvSpPr>
            <p:cNvPr id="7606" name="Google Shape;7606;p28"/>
            <p:cNvSpPr/>
            <p:nvPr/>
          </p:nvSpPr>
          <p:spPr>
            <a:xfrm>
              <a:off x="30059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8"/>
            <p:cNvSpPr/>
            <p:nvPr/>
          </p:nvSpPr>
          <p:spPr>
            <a:xfrm>
              <a:off x="314482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8"/>
            <p:cNvSpPr/>
            <p:nvPr/>
          </p:nvSpPr>
          <p:spPr>
            <a:xfrm>
              <a:off x="328370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8"/>
            <p:cNvSpPr/>
            <p:nvPr/>
          </p:nvSpPr>
          <p:spPr>
            <a:xfrm>
              <a:off x="3422775"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8"/>
            <p:cNvSpPr/>
            <p:nvPr/>
          </p:nvSpPr>
          <p:spPr>
            <a:xfrm>
              <a:off x="3561650" y="2832300"/>
              <a:ext cx="25" cy="833675"/>
            </a:xfrm>
            <a:custGeom>
              <a:avLst/>
              <a:gdLst/>
              <a:ahLst/>
              <a:cxnLst/>
              <a:rect l="l" t="t" r="r" b="b"/>
              <a:pathLst>
                <a:path w="1" h="33347" fill="none" extrusionOk="0">
                  <a:moveTo>
                    <a:pt x="0" y="1"/>
                  </a:moveTo>
                  <a:lnTo>
                    <a:pt x="0" y="3334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8"/>
            <p:cNvSpPr/>
            <p:nvPr/>
          </p:nvSpPr>
          <p:spPr>
            <a:xfrm>
              <a:off x="2866850" y="29713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8"/>
            <p:cNvSpPr/>
            <p:nvPr/>
          </p:nvSpPr>
          <p:spPr>
            <a:xfrm>
              <a:off x="2866850" y="311025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8"/>
            <p:cNvSpPr/>
            <p:nvPr/>
          </p:nvSpPr>
          <p:spPr>
            <a:xfrm>
              <a:off x="2866850" y="324912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8"/>
            <p:cNvSpPr/>
            <p:nvPr/>
          </p:nvSpPr>
          <p:spPr>
            <a:xfrm>
              <a:off x="2866850" y="3388000"/>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8"/>
            <p:cNvSpPr/>
            <p:nvPr/>
          </p:nvSpPr>
          <p:spPr>
            <a:xfrm>
              <a:off x="2866850" y="3527075"/>
              <a:ext cx="833700" cy="25"/>
            </a:xfrm>
            <a:custGeom>
              <a:avLst/>
              <a:gdLst/>
              <a:ahLst/>
              <a:cxnLst/>
              <a:rect l="l" t="t" r="r" b="b"/>
              <a:pathLst>
                <a:path w="33348" h="1" fill="none" extrusionOk="0">
                  <a:moveTo>
                    <a:pt x="33347" y="1"/>
                  </a:move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16" name="Google Shape;7616;p28"/>
          <p:cNvGrpSpPr/>
          <p:nvPr/>
        </p:nvGrpSpPr>
        <p:grpSpPr>
          <a:xfrm>
            <a:off x="7886742" y="161259"/>
            <a:ext cx="1144884" cy="1238086"/>
            <a:chOff x="4075500" y="1818950"/>
            <a:chExt cx="578575" cy="625675"/>
          </a:xfrm>
        </p:grpSpPr>
        <p:sp>
          <p:nvSpPr>
            <p:cNvPr id="7617" name="Google Shape;7617;p28"/>
            <p:cNvSpPr/>
            <p:nvPr/>
          </p:nvSpPr>
          <p:spPr>
            <a:xfrm>
              <a:off x="4112700" y="1898400"/>
              <a:ext cx="541375" cy="546225"/>
            </a:xfrm>
            <a:custGeom>
              <a:avLst/>
              <a:gdLst/>
              <a:ahLst/>
              <a:cxnLst/>
              <a:rect l="l" t="t" r="r" b="b"/>
              <a:pathLst>
                <a:path w="21655" h="21849" extrusionOk="0">
                  <a:moveTo>
                    <a:pt x="8726" y="0"/>
                  </a:moveTo>
                  <a:lnTo>
                    <a:pt x="1" y="15768"/>
                  </a:lnTo>
                  <a:lnTo>
                    <a:pt x="12930" y="21848"/>
                  </a:lnTo>
                  <a:lnTo>
                    <a:pt x="21655" y="6073"/>
                  </a:lnTo>
                  <a:lnTo>
                    <a:pt x="8726" y="0"/>
                  </a:lnTo>
                  <a:close/>
                </a:path>
              </a:pathLst>
            </a:custGeom>
            <a:solidFill>
              <a:srgbClr val="0D0D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8"/>
            <p:cNvSpPr/>
            <p:nvPr/>
          </p:nvSpPr>
          <p:spPr>
            <a:xfrm>
              <a:off x="4075500" y="1818950"/>
              <a:ext cx="255350" cy="473650"/>
            </a:xfrm>
            <a:custGeom>
              <a:avLst/>
              <a:gdLst/>
              <a:ahLst/>
              <a:cxnLst/>
              <a:rect l="l" t="t" r="r" b="b"/>
              <a:pathLst>
                <a:path w="10214" h="18946" extrusionOk="0">
                  <a:moveTo>
                    <a:pt x="9688" y="0"/>
                  </a:moveTo>
                  <a:lnTo>
                    <a:pt x="963" y="15768"/>
                  </a:lnTo>
                  <a:cubicBezTo>
                    <a:pt x="963" y="15768"/>
                    <a:pt x="1" y="17628"/>
                    <a:pt x="1489" y="18946"/>
                  </a:cubicBezTo>
                  <a:lnTo>
                    <a:pt x="10214" y="3178"/>
                  </a:lnTo>
                  <a:lnTo>
                    <a:pt x="9688"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8"/>
            <p:cNvSpPr/>
            <p:nvPr/>
          </p:nvSpPr>
          <p:spPr>
            <a:xfrm>
              <a:off x="4099575" y="1978850"/>
              <a:ext cx="534700" cy="438875"/>
            </a:xfrm>
            <a:custGeom>
              <a:avLst/>
              <a:gdLst/>
              <a:ahLst/>
              <a:cxnLst/>
              <a:rect l="l" t="t" r="r" b="b"/>
              <a:pathLst>
                <a:path w="21388" h="17555" extrusionOk="0">
                  <a:moveTo>
                    <a:pt x="21388" y="0"/>
                  </a:moveTo>
                  <a:lnTo>
                    <a:pt x="849" y="9234"/>
                  </a:lnTo>
                  <a:cubicBezTo>
                    <a:pt x="0" y="10738"/>
                    <a:pt x="849" y="11959"/>
                    <a:pt x="849" y="11959"/>
                  </a:cubicBezTo>
                  <a:lnTo>
                    <a:pt x="13261" y="17555"/>
                  </a:lnTo>
                  <a:lnTo>
                    <a:pt x="21388" y="3170"/>
                  </a:lnTo>
                  <a:lnTo>
                    <a:pt x="21388"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8"/>
            <p:cNvSpPr/>
            <p:nvPr/>
          </p:nvSpPr>
          <p:spPr>
            <a:xfrm>
              <a:off x="4431100" y="2335225"/>
              <a:ext cx="25" cy="82500"/>
            </a:xfrm>
            <a:custGeom>
              <a:avLst/>
              <a:gdLst/>
              <a:ahLst/>
              <a:cxnLst/>
              <a:rect l="l" t="t" r="r" b="b"/>
              <a:pathLst>
                <a:path w="1" h="3300" fill="none" extrusionOk="0">
                  <a:moveTo>
                    <a:pt x="0" y="3300"/>
                  </a:moveTo>
                  <a:lnTo>
                    <a:pt x="0"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8"/>
            <p:cNvSpPr/>
            <p:nvPr/>
          </p:nvSpPr>
          <p:spPr>
            <a:xfrm>
              <a:off x="4099575" y="1818950"/>
              <a:ext cx="541375" cy="546225"/>
            </a:xfrm>
            <a:custGeom>
              <a:avLst/>
              <a:gdLst/>
              <a:ahLst/>
              <a:cxnLst/>
              <a:rect l="l" t="t" r="r" b="b"/>
              <a:pathLst>
                <a:path w="21655" h="21849" extrusionOk="0">
                  <a:moveTo>
                    <a:pt x="8725" y="0"/>
                  </a:moveTo>
                  <a:lnTo>
                    <a:pt x="0" y="15768"/>
                  </a:lnTo>
                  <a:lnTo>
                    <a:pt x="12930" y="21848"/>
                  </a:lnTo>
                  <a:lnTo>
                    <a:pt x="21654" y="6073"/>
                  </a:lnTo>
                  <a:lnTo>
                    <a:pt x="87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8"/>
            <p:cNvSpPr/>
            <p:nvPr/>
          </p:nvSpPr>
          <p:spPr>
            <a:xfrm>
              <a:off x="4190725" y="2159575"/>
              <a:ext cx="221175" cy="114225"/>
            </a:xfrm>
            <a:custGeom>
              <a:avLst/>
              <a:gdLst/>
              <a:ahLst/>
              <a:cxnLst/>
              <a:rect l="l" t="t" r="r" b="b"/>
              <a:pathLst>
                <a:path w="8847" h="4569" extrusionOk="0">
                  <a:moveTo>
                    <a:pt x="316" y="0"/>
                  </a:moveTo>
                  <a:lnTo>
                    <a:pt x="1" y="566"/>
                  </a:lnTo>
                  <a:lnTo>
                    <a:pt x="8532" y="4569"/>
                  </a:lnTo>
                  <a:lnTo>
                    <a:pt x="8847" y="4003"/>
                  </a:lnTo>
                  <a:lnTo>
                    <a:pt x="31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8"/>
            <p:cNvSpPr/>
            <p:nvPr/>
          </p:nvSpPr>
          <p:spPr>
            <a:xfrm>
              <a:off x="4209750" y="2125400"/>
              <a:ext cx="220950" cy="114250"/>
            </a:xfrm>
            <a:custGeom>
              <a:avLst/>
              <a:gdLst/>
              <a:ahLst/>
              <a:cxnLst/>
              <a:rect l="l" t="t" r="r" b="b"/>
              <a:pathLst>
                <a:path w="8838" h="4570" extrusionOk="0">
                  <a:moveTo>
                    <a:pt x="315" y="0"/>
                  </a:moveTo>
                  <a:lnTo>
                    <a:pt x="0" y="567"/>
                  </a:lnTo>
                  <a:lnTo>
                    <a:pt x="8531" y="4569"/>
                  </a:lnTo>
                  <a:lnTo>
                    <a:pt x="8838" y="4003"/>
                  </a:lnTo>
                  <a:lnTo>
                    <a:pt x="315"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8"/>
            <p:cNvSpPr/>
            <p:nvPr/>
          </p:nvSpPr>
          <p:spPr>
            <a:xfrm>
              <a:off x="4297675" y="1897975"/>
              <a:ext cx="258975" cy="182575"/>
            </a:xfrm>
            <a:custGeom>
              <a:avLst/>
              <a:gdLst/>
              <a:ahLst/>
              <a:cxnLst/>
              <a:rect l="l" t="t" r="r" b="b"/>
              <a:pathLst>
                <a:path w="10359" h="7303" fill="none" extrusionOk="0">
                  <a:moveTo>
                    <a:pt x="0" y="3300"/>
                  </a:moveTo>
                  <a:lnTo>
                    <a:pt x="8531" y="7302"/>
                  </a:lnTo>
                  <a:lnTo>
                    <a:pt x="10359" y="4003"/>
                  </a:lnTo>
                  <a:lnTo>
                    <a:pt x="1828" y="1"/>
                  </a:ln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8"/>
            <p:cNvSpPr/>
            <p:nvPr/>
          </p:nvSpPr>
          <p:spPr>
            <a:xfrm>
              <a:off x="4117350" y="2259425"/>
              <a:ext cx="239175" cy="105750"/>
            </a:xfrm>
            <a:custGeom>
              <a:avLst/>
              <a:gdLst/>
              <a:ahLst/>
              <a:cxnLst/>
              <a:rect l="l" t="t" r="r" b="b"/>
              <a:pathLst>
                <a:path w="9567" h="4230" fill="none" extrusionOk="0">
                  <a:moveTo>
                    <a:pt x="1" y="0"/>
                  </a:moveTo>
                  <a:lnTo>
                    <a:pt x="9566" y="422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8"/>
            <p:cNvSpPr/>
            <p:nvPr/>
          </p:nvSpPr>
          <p:spPr>
            <a:xfrm>
              <a:off x="4171125" y="2266900"/>
              <a:ext cx="248475" cy="110000"/>
            </a:xfrm>
            <a:custGeom>
              <a:avLst/>
              <a:gdLst/>
              <a:ahLst/>
              <a:cxnLst/>
              <a:rect l="l" t="t" r="r" b="b"/>
              <a:pathLst>
                <a:path w="9939" h="4400" fill="none" extrusionOk="0">
                  <a:moveTo>
                    <a:pt x="1" y="1"/>
                  </a:moveTo>
                  <a:lnTo>
                    <a:pt x="9938" y="439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8"/>
            <p:cNvSpPr/>
            <p:nvPr/>
          </p:nvSpPr>
          <p:spPr>
            <a:xfrm>
              <a:off x="4583725" y="2051000"/>
              <a:ext cx="33375" cy="61475"/>
            </a:xfrm>
            <a:custGeom>
              <a:avLst/>
              <a:gdLst/>
              <a:ahLst/>
              <a:cxnLst/>
              <a:rect l="l" t="t" r="r" b="b"/>
              <a:pathLst>
                <a:path w="1335" h="2459" fill="none" extrusionOk="0">
                  <a:moveTo>
                    <a:pt x="0" y="2459"/>
                  </a:moveTo>
                  <a:lnTo>
                    <a:pt x="1334"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8"/>
            <p:cNvSpPr/>
            <p:nvPr/>
          </p:nvSpPr>
          <p:spPr>
            <a:xfrm>
              <a:off x="4431100" y="2139550"/>
              <a:ext cx="137875" cy="252900"/>
            </a:xfrm>
            <a:custGeom>
              <a:avLst/>
              <a:gdLst/>
              <a:ahLst/>
              <a:cxnLst/>
              <a:rect l="l" t="t" r="r" b="b"/>
              <a:pathLst>
                <a:path w="5515" h="10116" fill="none" extrusionOk="0">
                  <a:moveTo>
                    <a:pt x="0" y="10116"/>
                  </a:moveTo>
                  <a:lnTo>
                    <a:pt x="5515"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9" name="Google Shape;7629;p28"/>
          <p:cNvGrpSpPr/>
          <p:nvPr/>
        </p:nvGrpSpPr>
        <p:grpSpPr>
          <a:xfrm rot="6638427" flipH="1">
            <a:off x="8508995" y="681688"/>
            <a:ext cx="1051250" cy="1464917"/>
            <a:chOff x="5228575" y="1905675"/>
            <a:chExt cx="259975" cy="362275"/>
          </a:xfrm>
        </p:grpSpPr>
        <p:sp>
          <p:nvSpPr>
            <p:cNvPr id="7630" name="Google Shape;7630;p28"/>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8"/>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8"/>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8"/>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8"/>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8"/>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b" anchorCtr="0">
            <a:noAutofit/>
          </a:bodyPr>
          <a:lstStyle>
            <a:lvl1pPr lvl="0" rtl="0">
              <a:lnSpc>
                <a:spcPct val="115000"/>
              </a:lnSpc>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1pPr>
            <a:lvl2pPr lvl="1" rtl="0">
              <a:lnSpc>
                <a:spcPct val="115000"/>
              </a:lnSpc>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2pPr>
            <a:lvl3pPr lvl="2" rtl="0">
              <a:lnSpc>
                <a:spcPct val="115000"/>
              </a:lnSpc>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3pPr>
            <a:lvl4pPr lvl="3" rtl="0">
              <a:lnSpc>
                <a:spcPct val="115000"/>
              </a:lnSpc>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4pPr>
            <a:lvl5pPr lvl="4" rtl="0">
              <a:lnSpc>
                <a:spcPct val="115000"/>
              </a:lnSpc>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5pPr>
            <a:lvl6pPr lvl="5" rtl="0">
              <a:lnSpc>
                <a:spcPct val="115000"/>
              </a:lnSpc>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6pPr>
            <a:lvl7pPr lvl="6" rtl="0">
              <a:lnSpc>
                <a:spcPct val="115000"/>
              </a:lnSpc>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7pPr>
            <a:lvl8pPr lvl="7" rtl="0">
              <a:lnSpc>
                <a:spcPct val="115000"/>
              </a:lnSpc>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8pPr>
            <a:lvl9pPr lvl="8" rtl="0">
              <a:lnSpc>
                <a:spcPct val="115000"/>
              </a:lnSpc>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9pPr>
          </a:lstStyle>
          <a:p>
            <a:endParaRPr/>
          </a:p>
        </p:txBody>
      </p:sp>
      <p:sp>
        <p:nvSpPr>
          <p:cNvPr id="7" name="Google Shape;7;p1"/>
          <p:cNvSpPr txBox="1">
            <a:spLocks noGrp="1"/>
          </p:cNvSpPr>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8" r:id="rId5"/>
    <p:sldLayoutId id="2147483659" r:id="rId6"/>
    <p:sldLayoutId id="2147483660" r:id="rId7"/>
    <p:sldLayoutId id="2147483663" r:id="rId8"/>
    <p:sldLayoutId id="2147483674" r:id="rId9"/>
    <p:sldLayoutId id="2147483675" r:id="rId10"/>
    <p:sldLayoutId id="2147483680" r:id="rId11"/>
    <p:sldLayoutId id="2147483686" r:id="rId12"/>
    <p:sldLayoutId id="2147483691" r:id="rId13"/>
    <p:sldLayoutId id="2147483692"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98"/>
        <p:cNvGrpSpPr/>
        <p:nvPr/>
      </p:nvGrpSpPr>
      <p:grpSpPr>
        <a:xfrm>
          <a:off x="0" y="0"/>
          <a:ext cx="0" cy="0"/>
          <a:chOff x="0" y="0"/>
          <a:chExt cx="0" cy="0"/>
        </a:xfrm>
      </p:grpSpPr>
      <p:sp>
        <p:nvSpPr>
          <p:cNvPr id="6" name="Rectangle 5"/>
          <p:cNvSpPr/>
          <p:nvPr/>
        </p:nvSpPr>
        <p:spPr>
          <a:xfrm>
            <a:off x="0" y="663115"/>
            <a:ext cx="9144000" cy="3395801"/>
          </a:xfrm>
          <a:prstGeom prst="rect">
            <a:avLst/>
          </a:prstGeom>
        </p:spPr>
        <p:txBody>
          <a:bodyPr wrap="square">
            <a:spAutoFit/>
          </a:bodyPr>
          <a:lstStyle/>
          <a:p>
            <a:pPr lvl="0" algn="ctr">
              <a:lnSpc>
                <a:spcPct val="150000"/>
              </a:lnSpc>
              <a:spcAft>
                <a:spcPts val="1000"/>
              </a:spcAft>
            </a:pPr>
            <a:r>
              <a:rPr lang="en-US" sz="4400" b="1" smtClean="0">
                <a:solidFill>
                  <a:srgbClr val="102667"/>
                </a:solidFill>
                <a:latin typeface="Arial" panose="020B0604020202020204" pitchFamily="34" charset="0"/>
                <a:cs typeface="Arial" panose="020B0604020202020204" pitchFamily="34" charset="0"/>
              </a:rPr>
              <a:t>KÍNH CHÀO </a:t>
            </a:r>
          </a:p>
          <a:p>
            <a:pPr lvl="0" algn="ctr">
              <a:lnSpc>
                <a:spcPct val="150000"/>
              </a:lnSpc>
              <a:spcAft>
                <a:spcPts val="1000"/>
              </a:spcAft>
            </a:pPr>
            <a:r>
              <a:rPr lang="en-US" sz="4400" b="1" smtClean="0">
                <a:solidFill>
                  <a:schemeClr val="accent5">
                    <a:lumMod val="50000"/>
                  </a:schemeClr>
                </a:solidFill>
                <a:latin typeface="Arial" panose="020B0604020202020204" pitchFamily="34" charset="0"/>
                <a:cs typeface="Arial" panose="020B0604020202020204" pitchFamily="34" charset="0"/>
              </a:rPr>
              <a:t>QUÝ THẦY CÔ VÀ CÁC BẠN </a:t>
            </a:r>
          </a:p>
          <a:p>
            <a:pPr lvl="0" algn="ctr">
              <a:lnSpc>
                <a:spcPct val="150000"/>
              </a:lnSpc>
              <a:spcAft>
                <a:spcPts val="1000"/>
              </a:spcAft>
            </a:pPr>
            <a:r>
              <a:rPr lang="en-US" sz="4400" b="1" smtClean="0">
                <a:solidFill>
                  <a:srgbClr val="102667"/>
                </a:solidFill>
                <a:latin typeface="Arial" panose="020B0604020202020204" pitchFamily="34" charset="0"/>
                <a:cs typeface="Arial" panose="020B0604020202020204" pitchFamily="34" charset="0"/>
              </a:rPr>
              <a:t>ĐẾN VỚI BUỔI HỌC HÔM NAY</a:t>
            </a:r>
            <a:endParaRPr lang="en-US" sz="4400" b="1">
              <a:solidFill>
                <a:srgbClr val="10266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29"/>
        <p:cNvGrpSpPr/>
        <p:nvPr/>
      </p:nvGrpSpPr>
      <p:grpSpPr>
        <a:xfrm>
          <a:off x="0" y="0"/>
          <a:ext cx="0" cy="0"/>
          <a:chOff x="0" y="0"/>
          <a:chExt cx="0" cy="0"/>
        </a:xfrm>
      </p:grpSpPr>
      <p:grpSp>
        <p:nvGrpSpPr>
          <p:cNvPr id="13043" name="Google Shape;13043;p61"/>
          <p:cNvGrpSpPr/>
          <p:nvPr/>
        </p:nvGrpSpPr>
        <p:grpSpPr>
          <a:xfrm>
            <a:off x="6540728" y="1277705"/>
            <a:ext cx="379000" cy="379000"/>
            <a:chOff x="5187038" y="4082000"/>
            <a:chExt cx="379000" cy="379000"/>
          </a:xfrm>
        </p:grpSpPr>
        <p:sp>
          <p:nvSpPr>
            <p:cNvPr id="13044" name="Google Shape;13044;p61"/>
            <p:cNvSpPr/>
            <p:nvPr/>
          </p:nvSpPr>
          <p:spPr>
            <a:xfrm>
              <a:off x="5234413" y="4269300"/>
              <a:ext cx="14775" cy="14750"/>
            </a:xfrm>
            <a:custGeom>
              <a:avLst/>
              <a:gdLst/>
              <a:ahLst/>
              <a:cxnLst/>
              <a:rect l="l" t="t" r="r" b="b"/>
              <a:pathLst>
                <a:path w="591" h="590" extrusionOk="0">
                  <a:moveTo>
                    <a:pt x="289" y="0"/>
                  </a:moveTo>
                  <a:cubicBezTo>
                    <a:pt x="214" y="0"/>
                    <a:pt x="138" y="38"/>
                    <a:pt x="88" y="88"/>
                  </a:cubicBezTo>
                  <a:cubicBezTo>
                    <a:pt x="25" y="138"/>
                    <a:pt x="0" y="226"/>
                    <a:pt x="0" y="301"/>
                  </a:cubicBezTo>
                  <a:cubicBezTo>
                    <a:pt x="0" y="377"/>
                    <a:pt x="25" y="452"/>
                    <a:pt x="88" y="502"/>
                  </a:cubicBezTo>
                  <a:cubicBezTo>
                    <a:pt x="138" y="565"/>
                    <a:pt x="214" y="590"/>
                    <a:pt x="289" y="590"/>
                  </a:cubicBezTo>
                  <a:cubicBezTo>
                    <a:pt x="377" y="590"/>
                    <a:pt x="452" y="565"/>
                    <a:pt x="502" y="502"/>
                  </a:cubicBezTo>
                  <a:cubicBezTo>
                    <a:pt x="553" y="452"/>
                    <a:pt x="590" y="377"/>
                    <a:pt x="590" y="301"/>
                  </a:cubicBezTo>
                  <a:cubicBezTo>
                    <a:pt x="590" y="226"/>
                    <a:pt x="553" y="138"/>
                    <a:pt x="502" y="88"/>
                  </a:cubicBezTo>
                  <a:cubicBezTo>
                    <a:pt x="452" y="38"/>
                    <a:pt x="377"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5" name="Google Shape;13045;p61"/>
            <p:cNvSpPr/>
            <p:nvPr/>
          </p:nvSpPr>
          <p:spPr>
            <a:xfrm>
              <a:off x="5187038" y="4082000"/>
              <a:ext cx="379000" cy="379000"/>
            </a:xfrm>
            <a:custGeom>
              <a:avLst/>
              <a:gdLst/>
              <a:ahLst/>
              <a:cxnLst/>
              <a:rect l="l" t="t" r="r" b="b"/>
              <a:pathLst>
                <a:path w="15160" h="15160" extrusionOk="0">
                  <a:moveTo>
                    <a:pt x="13365" y="1017"/>
                  </a:moveTo>
                  <a:lnTo>
                    <a:pt x="14156" y="1795"/>
                  </a:lnTo>
                  <a:lnTo>
                    <a:pt x="13365" y="1795"/>
                  </a:lnTo>
                  <a:lnTo>
                    <a:pt x="13365" y="1017"/>
                  </a:lnTo>
                  <a:close/>
                  <a:moveTo>
                    <a:pt x="12775" y="590"/>
                  </a:moveTo>
                  <a:lnTo>
                    <a:pt x="12775" y="2084"/>
                  </a:lnTo>
                  <a:cubicBezTo>
                    <a:pt x="12775" y="2247"/>
                    <a:pt x="12913" y="2385"/>
                    <a:pt x="13076" y="2385"/>
                  </a:cubicBezTo>
                  <a:lnTo>
                    <a:pt x="14570" y="2385"/>
                  </a:lnTo>
                  <a:lnTo>
                    <a:pt x="14570" y="10780"/>
                  </a:lnTo>
                  <a:lnTo>
                    <a:pt x="6626" y="10780"/>
                  </a:lnTo>
                  <a:lnTo>
                    <a:pt x="6626" y="590"/>
                  </a:lnTo>
                  <a:close/>
                  <a:moveTo>
                    <a:pt x="6037" y="3853"/>
                  </a:moveTo>
                  <a:lnTo>
                    <a:pt x="6037" y="11081"/>
                  </a:lnTo>
                  <a:cubicBezTo>
                    <a:pt x="6037" y="11244"/>
                    <a:pt x="6175" y="11370"/>
                    <a:pt x="6338" y="11370"/>
                  </a:cubicBezTo>
                  <a:lnTo>
                    <a:pt x="9475" y="11370"/>
                  </a:lnTo>
                  <a:lnTo>
                    <a:pt x="9475" y="12386"/>
                  </a:lnTo>
                  <a:cubicBezTo>
                    <a:pt x="9475" y="12549"/>
                    <a:pt x="9337" y="12675"/>
                    <a:pt x="9174" y="12675"/>
                  </a:cubicBezTo>
                  <a:lnTo>
                    <a:pt x="2485" y="12675"/>
                  </a:lnTo>
                  <a:cubicBezTo>
                    <a:pt x="2485" y="12662"/>
                    <a:pt x="2485" y="12650"/>
                    <a:pt x="2485" y="12637"/>
                  </a:cubicBezTo>
                  <a:lnTo>
                    <a:pt x="2485" y="9073"/>
                  </a:lnTo>
                  <a:cubicBezTo>
                    <a:pt x="2485" y="8910"/>
                    <a:pt x="2347" y="8772"/>
                    <a:pt x="2184" y="8772"/>
                  </a:cubicBezTo>
                  <a:cubicBezTo>
                    <a:pt x="2021" y="8772"/>
                    <a:pt x="1895" y="8910"/>
                    <a:pt x="1895" y="9073"/>
                  </a:cubicBezTo>
                  <a:lnTo>
                    <a:pt x="1895" y="12637"/>
                  </a:lnTo>
                  <a:cubicBezTo>
                    <a:pt x="1895" y="12650"/>
                    <a:pt x="1895" y="12662"/>
                    <a:pt x="1895" y="12675"/>
                  </a:cubicBezTo>
                  <a:lnTo>
                    <a:pt x="1243" y="12675"/>
                  </a:lnTo>
                  <a:cubicBezTo>
                    <a:pt x="1004" y="12675"/>
                    <a:pt x="779" y="12750"/>
                    <a:pt x="590" y="12863"/>
                  </a:cubicBezTo>
                  <a:lnTo>
                    <a:pt x="590" y="4619"/>
                  </a:lnTo>
                  <a:cubicBezTo>
                    <a:pt x="590" y="4192"/>
                    <a:pt x="929" y="3853"/>
                    <a:pt x="1356" y="3853"/>
                  </a:cubicBezTo>
                  <a:close/>
                  <a:moveTo>
                    <a:pt x="9475" y="13214"/>
                  </a:moveTo>
                  <a:lnTo>
                    <a:pt x="9475" y="14281"/>
                  </a:lnTo>
                  <a:cubicBezTo>
                    <a:pt x="9475" y="14444"/>
                    <a:pt x="9337" y="14570"/>
                    <a:pt x="9174" y="14570"/>
                  </a:cubicBezTo>
                  <a:lnTo>
                    <a:pt x="1243" y="14570"/>
                  </a:lnTo>
                  <a:cubicBezTo>
                    <a:pt x="879" y="14570"/>
                    <a:pt x="590" y="14281"/>
                    <a:pt x="590" y="13917"/>
                  </a:cubicBezTo>
                  <a:cubicBezTo>
                    <a:pt x="590" y="13566"/>
                    <a:pt x="879" y="13265"/>
                    <a:pt x="1243" y="13265"/>
                  </a:cubicBezTo>
                  <a:lnTo>
                    <a:pt x="9174" y="13265"/>
                  </a:lnTo>
                  <a:cubicBezTo>
                    <a:pt x="9287" y="13265"/>
                    <a:pt x="9387" y="13252"/>
                    <a:pt x="9475" y="13214"/>
                  </a:cubicBezTo>
                  <a:close/>
                  <a:moveTo>
                    <a:pt x="6338" y="1"/>
                  </a:moveTo>
                  <a:cubicBezTo>
                    <a:pt x="6175" y="1"/>
                    <a:pt x="6037" y="139"/>
                    <a:pt x="6037" y="302"/>
                  </a:cubicBezTo>
                  <a:lnTo>
                    <a:pt x="6037" y="3263"/>
                  </a:lnTo>
                  <a:lnTo>
                    <a:pt x="1356" y="3263"/>
                  </a:lnTo>
                  <a:cubicBezTo>
                    <a:pt x="603" y="3263"/>
                    <a:pt x="1" y="3866"/>
                    <a:pt x="1" y="4619"/>
                  </a:cubicBezTo>
                  <a:lnTo>
                    <a:pt x="1" y="14043"/>
                  </a:lnTo>
                  <a:cubicBezTo>
                    <a:pt x="1" y="14080"/>
                    <a:pt x="1" y="14118"/>
                    <a:pt x="13" y="14156"/>
                  </a:cubicBezTo>
                  <a:cubicBezTo>
                    <a:pt x="126" y="14720"/>
                    <a:pt x="628" y="15160"/>
                    <a:pt x="1243" y="15160"/>
                  </a:cubicBezTo>
                  <a:lnTo>
                    <a:pt x="9174" y="15160"/>
                  </a:lnTo>
                  <a:cubicBezTo>
                    <a:pt x="9663" y="15160"/>
                    <a:pt x="10065" y="14771"/>
                    <a:pt x="10065" y="14281"/>
                  </a:cubicBezTo>
                  <a:lnTo>
                    <a:pt x="10065" y="11370"/>
                  </a:lnTo>
                  <a:lnTo>
                    <a:pt x="14871" y="11370"/>
                  </a:lnTo>
                  <a:cubicBezTo>
                    <a:pt x="15034" y="11370"/>
                    <a:pt x="15160" y="11244"/>
                    <a:pt x="15160" y="11081"/>
                  </a:cubicBezTo>
                  <a:lnTo>
                    <a:pt x="15160" y="2084"/>
                  </a:lnTo>
                  <a:cubicBezTo>
                    <a:pt x="15160" y="2008"/>
                    <a:pt x="15134" y="1933"/>
                    <a:pt x="15072" y="1883"/>
                  </a:cubicBezTo>
                  <a:lnTo>
                    <a:pt x="13277" y="88"/>
                  </a:lnTo>
                  <a:cubicBezTo>
                    <a:pt x="13227" y="26"/>
                    <a:pt x="13152" y="1"/>
                    <a:pt x="130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6" name="Google Shape;13046;p61"/>
            <p:cNvSpPr/>
            <p:nvPr/>
          </p:nvSpPr>
          <p:spPr>
            <a:xfrm>
              <a:off x="5386263" y="4163575"/>
              <a:ext cx="143075" cy="14775"/>
            </a:xfrm>
            <a:custGeom>
              <a:avLst/>
              <a:gdLst/>
              <a:ahLst/>
              <a:cxnLst/>
              <a:rect l="l" t="t" r="r" b="b"/>
              <a:pathLst>
                <a:path w="5723" h="591" extrusionOk="0">
                  <a:moveTo>
                    <a:pt x="301" y="0"/>
                  </a:moveTo>
                  <a:cubicBezTo>
                    <a:pt x="138" y="0"/>
                    <a:pt x="0" y="126"/>
                    <a:pt x="0" y="289"/>
                  </a:cubicBezTo>
                  <a:cubicBezTo>
                    <a:pt x="0" y="452"/>
                    <a:pt x="138" y="590"/>
                    <a:pt x="301" y="590"/>
                  </a:cubicBezTo>
                  <a:lnTo>
                    <a:pt x="5434" y="590"/>
                  </a:lnTo>
                  <a:cubicBezTo>
                    <a:pt x="5597" y="590"/>
                    <a:pt x="5722" y="452"/>
                    <a:pt x="5722" y="289"/>
                  </a:cubicBezTo>
                  <a:cubicBezTo>
                    <a:pt x="5722" y="126"/>
                    <a:pt x="5597" y="0"/>
                    <a:pt x="5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7" name="Google Shape;13047;p61"/>
            <p:cNvSpPr/>
            <p:nvPr/>
          </p:nvSpPr>
          <p:spPr>
            <a:xfrm>
              <a:off x="5386263" y="4204975"/>
              <a:ext cx="143075" cy="14775"/>
            </a:xfrm>
            <a:custGeom>
              <a:avLst/>
              <a:gdLst/>
              <a:ahLst/>
              <a:cxnLst/>
              <a:rect l="l" t="t" r="r" b="b"/>
              <a:pathLst>
                <a:path w="5723" h="591" extrusionOk="0">
                  <a:moveTo>
                    <a:pt x="301" y="1"/>
                  </a:moveTo>
                  <a:cubicBezTo>
                    <a:pt x="138" y="1"/>
                    <a:pt x="0" y="126"/>
                    <a:pt x="0" y="289"/>
                  </a:cubicBezTo>
                  <a:cubicBezTo>
                    <a:pt x="0" y="452"/>
                    <a:pt x="138" y="590"/>
                    <a:pt x="301" y="590"/>
                  </a:cubicBezTo>
                  <a:lnTo>
                    <a:pt x="5434" y="590"/>
                  </a:lnTo>
                  <a:cubicBezTo>
                    <a:pt x="5597" y="590"/>
                    <a:pt x="5722" y="452"/>
                    <a:pt x="5722" y="289"/>
                  </a:cubicBezTo>
                  <a:cubicBezTo>
                    <a:pt x="5722" y="126"/>
                    <a:pt x="5597" y="1"/>
                    <a:pt x="5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8" name="Google Shape;13048;p61"/>
            <p:cNvSpPr/>
            <p:nvPr/>
          </p:nvSpPr>
          <p:spPr>
            <a:xfrm>
              <a:off x="5386263" y="4246400"/>
              <a:ext cx="143075" cy="14750"/>
            </a:xfrm>
            <a:custGeom>
              <a:avLst/>
              <a:gdLst/>
              <a:ahLst/>
              <a:cxnLst/>
              <a:rect l="l" t="t" r="r" b="b"/>
              <a:pathLst>
                <a:path w="5723" h="590" extrusionOk="0">
                  <a:moveTo>
                    <a:pt x="301" y="0"/>
                  </a:moveTo>
                  <a:cubicBezTo>
                    <a:pt x="138" y="0"/>
                    <a:pt x="0" y="138"/>
                    <a:pt x="0" y="301"/>
                  </a:cubicBezTo>
                  <a:cubicBezTo>
                    <a:pt x="0" y="464"/>
                    <a:pt x="138" y="590"/>
                    <a:pt x="301" y="590"/>
                  </a:cubicBezTo>
                  <a:lnTo>
                    <a:pt x="5434" y="590"/>
                  </a:lnTo>
                  <a:cubicBezTo>
                    <a:pt x="5597" y="590"/>
                    <a:pt x="5722" y="464"/>
                    <a:pt x="5722" y="301"/>
                  </a:cubicBezTo>
                  <a:cubicBezTo>
                    <a:pt x="5722" y="138"/>
                    <a:pt x="5597" y="0"/>
                    <a:pt x="5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9" name="Google Shape;13049;p61"/>
            <p:cNvSpPr/>
            <p:nvPr/>
          </p:nvSpPr>
          <p:spPr>
            <a:xfrm>
              <a:off x="5417313" y="4287800"/>
              <a:ext cx="112025" cy="14775"/>
            </a:xfrm>
            <a:custGeom>
              <a:avLst/>
              <a:gdLst/>
              <a:ahLst/>
              <a:cxnLst/>
              <a:rect l="l" t="t" r="r" b="b"/>
              <a:pathLst>
                <a:path w="4481" h="591" extrusionOk="0">
                  <a:moveTo>
                    <a:pt x="289" y="1"/>
                  </a:moveTo>
                  <a:cubicBezTo>
                    <a:pt x="126" y="1"/>
                    <a:pt x="0" y="139"/>
                    <a:pt x="0" y="302"/>
                  </a:cubicBezTo>
                  <a:cubicBezTo>
                    <a:pt x="0" y="465"/>
                    <a:pt x="126" y="590"/>
                    <a:pt x="289" y="590"/>
                  </a:cubicBezTo>
                  <a:lnTo>
                    <a:pt x="4192" y="590"/>
                  </a:lnTo>
                  <a:cubicBezTo>
                    <a:pt x="4355" y="590"/>
                    <a:pt x="4480" y="465"/>
                    <a:pt x="4480" y="302"/>
                  </a:cubicBezTo>
                  <a:cubicBezTo>
                    <a:pt x="4480" y="139"/>
                    <a:pt x="4355" y="1"/>
                    <a:pt x="4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0" name="Google Shape;13050;p61"/>
            <p:cNvSpPr/>
            <p:nvPr/>
          </p:nvSpPr>
          <p:spPr>
            <a:xfrm>
              <a:off x="5386263" y="4287800"/>
              <a:ext cx="14750" cy="14775"/>
            </a:xfrm>
            <a:custGeom>
              <a:avLst/>
              <a:gdLst/>
              <a:ahLst/>
              <a:cxnLst/>
              <a:rect l="l" t="t" r="r" b="b"/>
              <a:pathLst>
                <a:path w="590" h="591" extrusionOk="0">
                  <a:moveTo>
                    <a:pt x="301" y="1"/>
                  </a:moveTo>
                  <a:cubicBezTo>
                    <a:pt x="213" y="1"/>
                    <a:pt x="138" y="38"/>
                    <a:pt x="88" y="88"/>
                  </a:cubicBezTo>
                  <a:cubicBezTo>
                    <a:pt x="38" y="139"/>
                    <a:pt x="0" y="226"/>
                    <a:pt x="0" y="302"/>
                  </a:cubicBezTo>
                  <a:cubicBezTo>
                    <a:pt x="0" y="377"/>
                    <a:pt x="38" y="452"/>
                    <a:pt x="88" y="503"/>
                  </a:cubicBezTo>
                  <a:cubicBezTo>
                    <a:pt x="138" y="565"/>
                    <a:pt x="213" y="590"/>
                    <a:pt x="301" y="590"/>
                  </a:cubicBezTo>
                  <a:cubicBezTo>
                    <a:pt x="377" y="590"/>
                    <a:pt x="452" y="565"/>
                    <a:pt x="502" y="503"/>
                  </a:cubicBezTo>
                  <a:cubicBezTo>
                    <a:pt x="565" y="452"/>
                    <a:pt x="590" y="377"/>
                    <a:pt x="590" y="302"/>
                  </a:cubicBezTo>
                  <a:cubicBezTo>
                    <a:pt x="590" y="226"/>
                    <a:pt x="565" y="139"/>
                    <a:pt x="502" y="88"/>
                  </a:cubicBezTo>
                  <a:cubicBezTo>
                    <a:pt x="452" y="38"/>
                    <a:pt x="377"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1" name="Google Shape;13051;p61"/>
          <p:cNvGrpSpPr/>
          <p:nvPr/>
        </p:nvGrpSpPr>
        <p:grpSpPr>
          <a:xfrm>
            <a:off x="2633639" y="1315981"/>
            <a:ext cx="384325" cy="299000"/>
            <a:chOff x="5171988" y="3559025"/>
            <a:chExt cx="384325" cy="299000"/>
          </a:xfrm>
        </p:grpSpPr>
        <p:sp>
          <p:nvSpPr>
            <p:cNvPr id="13052" name="Google Shape;13052;p61"/>
            <p:cNvSpPr/>
            <p:nvPr/>
          </p:nvSpPr>
          <p:spPr>
            <a:xfrm>
              <a:off x="5416688" y="3842950"/>
              <a:ext cx="14775" cy="15075"/>
            </a:xfrm>
            <a:custGeom>
              <a:avLst/>
              <a:gdLst/>
              <a:ahLst/>
              <a:cxnLst/>
              <a:rect l="l" t="t" r="r" b="b"/>
              <a:pathLst>
                <a:path w="591" h="603" extrusionOk="0">
                  <a:moveTo>
                    <a:pt x="301" y="0"/>
                  </a:moveTo>
                  <a:cubicBezTo>
                    <a:pt x="226" y="0"/>
                    <a:pt x="138" y="38"/>
                    <a:pt x="88" y="88"/>
                  </a:cubicBezTo>
                  <a:cubicBezTo>
                    <a:pt x="38" y="151"/>
                    <a:pt x="0" y="226"/>
                    <a:pt x="0" y="302"/>
                  </a:cubicBezTo>
                  <a:cubicBezTo>
                    <a:pt x="0" y="377"/>
                    <a:pt x="38" y="452"/>
                    <a:pt x="88" y="515"/>
                  </a:cubicBezTo>
                  <a:cubicBezTo>
                    <a:pt x="138" y="565"/>
                    <a:pt x="226" y="603"/>
                    <a:pt x="301" y="603"/>
                  </a:cubicBezTo>
                  <a:cubicBezTo>
                    <a:pt x="377" y="603"/>
                    <a:pt x="452" y="565"/>
                    <a:pt x="502" y="515"/>
                  </a:cubicBezTo>
                  <a:cubicBezTo>
                    <a:pt x="565" y="452"/>
                    <a:pt x="590" y="377"/>
                    <a:pt x="590" y="302"/>
                  </a:cubicBezTo>
                  <a:cubicBezTo>
                    <a:pt x="590" y="226"/>
                    <a:pt x="565" y="151"/>
                    <a:pt x="502" y="88"/>
                  </a:cubicBezTo>
                  <a:cubicBezTo>
                    <a:pt x="452" y="38"/>
                    <a:pt x="37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3" name="Google Shape;13053;p61"/>
            <p:cNvSpPr/>
            <p:nvPr/>
          </p:nvSpPr>
          <p:spPr>
            <a:xfrm>
              <a:off x="5171988" y="3559025"/>
              <a:ext cx="384325" cy="299000"/>
            </a:xfrm>
            <a:custGeom>
              <a:avLst/>
              <a:gdLst/>
              <a:ahLst/>
              <a:cxnLst/>
              <a:rect l="l" t="t" r="r" b="b"/>
              <a:pathLst>
                <a:path w="15373" h="11960" extrusionOk="0">
                  <a:moveTo>
                    <a:pt x="14507" y="1582"/>
                  </a:moveTo>
                  <a:lnTo>
                    <a:pt x="14507" y="1582"/>
                  </a:lnTo>
                  <a:cubicBezTo>
                    <a:pt x="14469" y="1795"/>
                    <a:pt x="14406" y="2071"/>
                    <a:pt x="14306" y="2397"/>
                  </a:cubicBezTo>
                  <a:lnTo>
                    <a:pt x="13954" y="2548"/>
                  </a:lnTo>
                  <a:lnTo>
                    <a:pt x="14507" y="1582"/>
                  </a:lnTo>
                  <a:close/>
                  <a:moveTo>
                    <a:pt x="14005" y="1256"/>
                  </a:moveTo>
                  <a:lnTo>
                    <a:pt x="12499" y="3903"/>
                  </a:lnTo>
                  <a:lnTo>
                    <a:pt x="12298" y="3163"/>
                  </a:lnTo>
                  <a:cubicBezTo>
                    <a:pt x="12562" y="2824"/>
                    <a:pt x="12838" y="2473"/>
                    <a:pt x="13101" y="2172"/>
                  </a:cubicBezTo>
                  <a:cubicBezTo>
                    <a:pt x="13478" y="1745"/>
                    <a:pt x="13779" y="1456"/>
                    <a:pt x="14005" y="1256"/>
                  </a:cubicBezTo>
                  <a:close/>
                  <a:moveTo>
                    <a:pt x="14067" y="3138"/>
                  </a:moveTo>
                  <a:lnTo>
                    <a:pt x="14067" y="3138"/>
                  </a:lnTo>
                  <a:cubicBezTo>
                    <a:pt x="13917" y="3577"/>
                    <a:pt x="13729" y="4041"/>
                    <a:pt x="13553" y="4455"/>
                  </a:cubicBezTo>
                  <a:lnTo>
                    <a:pt x="12649" y="4832"/>
                  </a:lnTo>
                  <a:lnTo>
                    <a:pt x="12649" y="4832"/>
                  </a:lnTo>
                  <a:lnTo>
                    <a:pt x="13478" y="3389"/>
                  </a:lnTo>
                  <a:lnTo>
                    <a:pt x="14067" y="3138"/>
                  </a:lnTo>
                  <a:close/>
                  <a:moveTo>
                    <a:pt x="11846" y="3778"/>
                  </a:moveTo>
                  <a:lnTo>
                    <a:pt x="12085" y="4631"/>
                  </a:lnTo>
                  <a:lnTo>
                    <a:pt x="11031" y="6463"/>
                  </a:lnTo>
                  <a:cubicBezTo>
                    <a:pt x="10955" y="5974"/>
                    <a:pt x="10955" y="5259"/>
                    <a:pt x="11369" y="4531"/>
                  </a:cubicBezTo>
                  <a:cubicBezTo>
                    <a:pt x="11507" y="4305"/>
                    <a:pt x="11671" y="4054"/>
                    <a:pt x="11846" y="3778"/>
                  </a:cubicBezTo>
                  <a:close/>
                  <a:moveTo>
                    <a:pt x="13164" y="5259"/>
                  </a:moveTo>
                  <a:lnTo>
                    <a:pt x="13164" y="5259"/>
                  </a:lnTo>
                  <a:cubicBezTo>
                    <a:pt x="13126" y="5334"/>
                    <a:pt x="13089" y="5409"/>
                    <a:pt x="13038" y="5485"/>
                  </a:cubicBezTo>
                  <a:cubicBezTo>
                    <a:pt x="12687" y="6087"/>
                    <a:pt x="12072" y="6476"/>
                    <a:pt x="11595" y="6689"/>
                  </a:cubicBezTo>
                  <a:lnTo>
                    <a:pt x="12173" y="5673"/>
                  </a:lnTo>
                  <a:lnTo>
                    <a:pt x="13164" y="5259"/>
                  </a:lnTo>
                  <a:close/>
                  <a:moveTo>
                    <a:pt x="4731" y="590"/>
                  </a:moveTo>
                  <a:lnTo>
                    <a:pt x="4731" y="4079"/>
                  </a:lnTo>
                  <a:cubicBezTo>
                    <a:pt x="4731" y="4242"/>
                    <a:pt x="4857" y="4380"/>
                    <a:pt x="5020" y="4380"/>
                  </a:cubicBezTo>
                  <a:cubicBezTo>
                    <a:pt x="5183" y="4380"/>
                    <a:pt x="5321" y="4242"/>
                    <a:pt x="5321" y="4079"/>
                  </a:cubicBezTo>
                  <a:lnTo>
                    <a:pt x="5321" y="691"/>
                  </a:lnTo>
                  <a:cubicBezTo>
                    <a:pt x="5735" y="816"/>
                    <a:pt x="6111" y="1080"/>
                    <a:pt x="6388" y="1431"/>
                  </a:cubicBezTo>
                  <a:lnTo>
                    <a:pt x="6388" y="10554"/>
                  </a:lnTo>
                  <a:cubicBezTo>
                    <a:pt x="5898" y="10178"/>
                    <a:pt x="5296" y="9964"/>
                    <a:pt x="4668" y="9964"/>
                  </a:cubicBezTo>
                  <a:lnTo>
                    <a:pt x="590" y="9964"/>
                  </a:lnTo>
                  <a:lnTo>
                    <a:pt x="590" y="590"/>
                  </a:lnTo>
                  <a:close/>
                  <a:moveTo>
                    <a:pt x="12775" y="590"/>
                  </a:moveTo>
                  <a:lnTo>
                    <a:pt x="12775" y="1645"/>
                  </a:lnTo>
                  <a:cubicBezTo>
                    <a:pt x="12775" y="1645"/>
                    <a:pt x="12775" y="1657"/>
                    <a:pt x="12762" y="1657"/>
                  </a:cubicBezTo>
                  <a:cubicBezTo>
                    <a:pt x="12060" y="2435"/>
                    <a:pt x="11294" y="3477"/>
                    <a:pt x="10855" y="4230"/>
                  </a:cubicBezTo>
                  <a:cubicBezTo>
                    <a:pt x="10115" y="5522"/>
                    <a:pt x="10466" y="6777"/>
                    <a:pt x="10616" y="7204"/>
                  </a:cubicBezTo>
                  <a:lnTo>
                    <a:pt x="9550" y="9073"/>
                  </a:lnTo>
                  <a:cubicBezTo>
                    <a:pt x="9462" y="9212"/>
                    <a:pt x="9512" y="9400"/>
                    <a:pt x="9663" y="9475"/>
                  </a:cubicBezTo>
                  <a:cubicBezTo>
                    <a:pt x="9700" y="9500"/>
                    <a:pt x="9751" y="9513"/>
                    <a:pt x="9801" y="9513"/>
                  </a:cubicBezTo>
                  <a:cubicBezTo>
                    <a:pt x="9901" y="9513"/>
                    <a:pt x="10002" y="9462"/>
                    <a:pt x="10064" y="9362"/>
                  </a:cubicBezTo>
                  <a:lnTo>
                    <a:pt x="11131" y="7480"/>
                  </a:lnTo>
                  <a:cubicBezTo>
                    <a:pt x="11432" y="7404"/>
                    <a:pt x="12147" y="7166"/>
                    <a:pt x="12775" y="6664"/>
                  </a:cubicBezTo>
                  <a:lnTo>
                    <a:pt x="12775" y="9964"/>
                  </a:lnTo>
                  <a:lnTo>
                    <a:pt x="8697" y="9964"/>
                  </a:lnTo>
                  <a:cubicBezTo>
                    <a:pt x="8069" y="9964"/>
                    <a:pt x="7454" y="10178"/>
                    <a:pt x="6977" y="10554"/>
                  </a:cubicBezTo>
                  <a:lnTo>
                    <a:pt x="6977" y="1431"/>
                  </a:lnTo>
                  <a:cubicBezTo>
                    <a:pt x="7391" y="904"/>
                    <a:pt x="8019" y="590"/>
                    <a:pt x="8697" y="590"/>
                  </a:cubicBezTo>
                  <a:close/>
                  <a:moveTo>
                    <a:pt x="4668" y="10554"/>
                  </a:moveTo>
                  <a:cubicBezTo>
                    <a:pt x="5333" y="10554"/>
                    <a:pt x="5948" y="10855"/>
                    <a:pt x="6362" y="11357"/>
                  </a:cubicBezTo>
                  <a:lnTo>
                    <a:pt x="590" y="11357"/>
                  </a:lnTo>
                  <a:lnTo>
                    <a:pt x="590" y="10554"/>
                  </a:lnTo>
                  <a:close/>
                  <a:moveTo>
                    <a:pt x="289" y="1"/>
                  </a:moveTo>
                  <a:cubicBezTo>
                    <a:pt x="126" y="1"/>
                    <a:pt x="0" y="126"/>
                    <a:pt x="0" y="289"/>
                  </a:cubicBezTo>
                  <a:lnTo>
                    <a:pt x="0" y="11659"/>
                  </a:lnTo>
                  <a:cubicBezTo>
                    <a:pt x="0" y="11822"/>
                    <a:pt x="126" y="11960"/>
                    <a:pt x="289" y="11960"/>
                  </a:cubicBezTo>
                  <a:lnTo>
                    <a:pt x="8998" y="11960"/>
                  </a:lnTo>
                  <a:cubicBezTo>
                    <a:pt x="9161" y="11960"/>
                    <a:pt x="9286" y="11822"/>
                    <a:pt x="9286" y="11659"/>
                  </a:cubicBezTo>
                  <a:cubicBezTo>
                    <a:pt x="9286" y="11495"/>
                    <a:pt x="9161" y="11357"/>
                    <a:pt x="8998" y="11357"/>
                  </a:cubicBezTo>
                  <a:lnTo>
                    <a:pt x="7002" y="11357"/>
                  </a:lnTo>
                  <a:cubicBezTo>
                    <a:pt x="7417" y="10855"/>
                    <a:pt x="8031" y="10554"/>
                    <a:pt x="8697" y="10554"/>
                  </a:cubicBezTo>
                  <a:lnTo>
                    <a:pt x="12775" y="10554"/>
                  </a:lnTo>
                  <a:lnTo>
                    <a:pt x="12775" y="11357"/>
                  </a:lnTo>
                  <a:lnTo>
                    <a:pt x="11131" y="11357"/>
                  </a:lnTo>
                  <a:cubicBezTo>
                    <a:pt x="10968" y="11357"/>
                    <a:pt x="10830" y="11495"/>
                    <a:pt x="10830" y="11659"/>
                  </a:cubicBezTo>
                  <a:cubicBezTo>
                    <a:pt x="10830" y="11822"/>
                    <a:pt x="10968" y="11960"/>
                    <a:pt x="11131" y="11960"/>
                  </a:cubicBezTo>
                  <a:lnTo>
                    <a:pt x="13076" y="11960"/>
                  </a:lnTo>
                  <a:cubicBezTo>
                    <a:pt x="13239" y="11960"/>
                    <a:pt x="13365" y="11822"/>
                    <a:pt x="13365" y="11659"/>
                  </a:cubicBezTo>
                  <a:lnTo>
                    <a:pt x="13365" y="6074"/>
                  </a:lnTo>
                  <a:cubicBezTo>
                    <a:pt x="13365" y="6074"/>
                    <a:pt x="13365" y="6062"/>
                    <a:pt x="13365" y="6062"/>
                  </a:cubicBezTo>
                  <a:cubicBezTo>
                    <a:pt x="13440" y="5974"/>
                    <a:pt x="13503" y="5874"/>
                    <a:pt x="13553" y="5773"/>
                  </a:cubicBezTo>
                  <a:cubicBezTo>
                    <a:pt x="14155" y="4732"/>
                    <a:pt x="15373" y="1758"/>
                    <a:pt x="15109" y="766"/>
                  </a:cubicBezTo>
                  <a:cubicBezTo>
                    <a:pt x="15046" y="553"/>
                    <a:pt x="14933" y="452"/>
                    <a:pt x="14845" y="402"/>
                  </a:cubicBezTo>
                  <a:cubicBezTo>
                    <a:pt x="14756" y="351"/>
                    <a:pt x="14663" y="330"/>
                    <a:pt x="14569" y="330"/>
                  </a:cubicBezTo>
                  <a:cubicBezTo>
                    <a:pt x="14255" y="330"/>
                    <a:pt x="13942" y="566"/>
                    <a:pt x="13816" y="653"/>
                  </a:cubicBezTo>
                  <a:cubicBezTo>
                    <a:pt x="13678" y="754"/>
                    <a:pt x="13528" y="879"/>
                    <a:pt x="13365" y="1030"/>
                  </a:cubicBezTo>
                  <a:lnTo>
                    <a:pt x="13365" y="289"/>
                  </a:lnTo>
                  <a:cubicBezTo>
                    <a:pt x="13365" y="126"/>
                    <a:pt x="13239" y="1"/>
                    <a:pt x="13076" y="1"/>
                  </a:cubicBezTo>
                  <a:lnTo>
                    <a:pt x="8697" y="1"/>
                  </a:lnTo>
                  <a:cubicBezTo>
                    <a:pt x="7931" y="1"/>
                    <a:pt x="7203" y="314"/>
                    <a:pt x="6676" y="867"/>
                  </a:cubicBezTo>
                  <a:cubicBezTo>
                    <a:pt x="6162" y="314"/>
                    <a:pt x="5434" y="1"/>
                    <a:pt x="46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4" name="Google Shape;13054;p61"/>
            <p:cNvSpPr/>
            <p:nvPr/>
          </p:nvSpPr>
          <p:spPr>
            <a:xfrm>
              <a:off x="5290263" y="3682950"/>
              <a:ext cx="14750" cy="15075"/>
            </a:xfrm>
            <a:custGeom>
              <a:avLst/>
              <a:gdLst/>
              <a:ahLst/>
              <a:cxnLst/>
              <a:rect l="l" t="t" r="r" b="b"/>
              <a:pathLst>
                <a:path w="590" h="603" extrusionOk="0">
                  <a:moveTo>
                    <a:pt x="289" y="0"/>
                  </a:moveTo>
                  <a:cubicBezTo>
                    <a:pt x="213" y="0"/>
                    <a:pt x="138" y="38"/>
                    <a:pt x="88" y="88"/>
                  </a:cubicBezTo>
                  <a:cubicBezTo>
                    <a:pt x="25" y="151"/>
                    <a:pt x="0" y="226"/>
                    <a:pt x="0" y="302"/>
                  </a:cubicBezTo>
                  <a:cubicBezTo>
                    <a:pt x="0" y="377"/>
                    <a:pt x="25" y="452"/>
                    <a:pt x="88" y="515"/>
                  </a:cubicBezTo>
                  <a:cubicBezTo>
                    <a:pt x="138" y="565"/>
                    <a:pt x="213" y="603"/>
                    <a:pt x="289" y="603"/>
                  </a:cubicBezTo>
                  <a:cubicBezTo>
                    <a:pt x="377" y="603"/>
                    <a:pt x="452" y="565"/>
                    <a:pt x="502" y="515"/>
                  </a:cubicBezTo>
                  <a:cubicBezTo>
                    <a:pt x="552" y="452"/>
                    <a:pt x="590" y="377"/>
                    <a:pt x="590" y="302"/>
                  </a:cubicBezTo>
                  <a:cubicBezTo>
                    <a:pt x="590" y="226"/>
                    <a:pt x="552" y="151"/>
                    <a:pt x="502" y="88"/>
                  </a:cubicBezTo>
                  <a:cubicBezTo>
                    <a:pt x="452" y="38"/>
                    <a:pt x="377"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69" name="Google Shape;13069;p61"/>
          <p:cNvGrpSpPr/>
          <p:nvPr/>
        </p:nvGrpSpPr>
        <p:grpSpPr>
          <a:xfrm>
            <a:off x="67686" y="3894917"/>
            <a:ext cx="1053065" cy="1212308"/>
            <a:chOff x="4266350" y="3088625"/>
            <a:chExt cx="630125" cy="725325"/>
          </a:xfrm>
        </p:grpSpPr>
        <p:sp>
          <p:nvSpPr>
            <p:cNvPr id="13070" name="Google Shape;13070;p61"/>
            <p:cNvSpPr/>
            <p:nvPr/>
          </p:nvSpPr>
          <p:spPr>
            <a:xfrm>
              <a:off x="4291400" y="3088625"/>
              <a:ext cx="605075" cy="649125"/>
            </a:xfrm>
            <a:custGeom>
              <a:avLst/>
              <a:gdLst/>
              <a:ahLst/>
              <a:cxnLst/>
              <a:rect l="l" t="t" r="r" b="b"/>
              <a:pathLst>
                <a:path w="24203" h="25965" extrusionOk="0">
                  <a:moveTo>
                    <a:pt x="14847" y="1"/>
                  </a:moveTo>
                  <a:lnTo>
                    <a:pt x="1" y="7537"/>
                  </a:lnTo>
                  <a:lnTo>
                    <a:pt x="9356" y="25964"/>
                  </a:lnTo>
                  <a:lnTo>
                    <a:pt x="24202" y="18428"/>
                  </a:lnTo>
                  <a:lnTo>
                    <a:pt x="148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1" name="Google Shape;13071;p61"/>
            <p:cNvSpPr/>
            <p:nvPr/>
          </p:nvSpPr>
          <p:spPr>
            <a:xfrm>
              <a:off x="4266350" y="3277025"/>
              <a:ext cx="258975" cy="536925"/>
            </a:xfrm>
            <a:custGeom>
              <a:avLst/>
              <a:gdLst/>
              <a:ahLst/>
              <a:cxnLst/>
              <a:rect l="l" t="t" r="r" b="b"/>
              <a:pathLst>
                <a:path w="10359" h="21477" extrusionOk="0">
                  <a:moveTo>
                    <a:pt x="1003" y="1"/>
                  </a:moveTo>
                  <a:lnTo>
                    <a:pt x="0" y="3057"/>
                  </a:lnTo>
                  <a:lnTo>
                    <a:pt x="9356" y="21477"/>
                  </a:lnTo>
                  <a:lnTo>
                    <a:pt x="10358" y="18428"/>
                  </a:lnTo>
                  <a:lnTo>
                    <a:pt x="1003" y="1"/>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2" name="Google Shape;13072;p61"/>
            <p:cNvSpPr/>
            <p:nvPr/>
          </p:nvSpPr>
          <p:spPr>
            <a:xfrm>
              <a:off x="4287775" y="3113900"/>
              <a:ext cx="584625" cy="503775"/>
            </a:xfrm>
            <a:custGeom>
              <a:avLst/>
              <a:gdLst/>
              <a:ahLst/>
              <a:cxnLst/>
              <a:rect l="l" t="t" r="r" b="b"/>
              <a:pathLst>
                <a:path w="23385" h="20151" extrusionOk="0">
                  <a:moveTo>
                    <a:pt x="14709" y="0"/>
                  </a:moveTo>
                  <a:lnTo>
                    <a:pt x="736" y="6825"/>
                  </a:lnTo>
                  <a:lnTo>
                    <a:pt x="0" y="9526"/>
                  </a:lnTo>
                  <a:lnTo>
                    <a:pt x="22641" y="20150"/>
                  </a:lnTo>
                  <a:lnTo>
                    <a:pt x="23385" y="16876"/>
                  </a:lnTo>
                  <a:lnTo>
                    <a:pt x="14709"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3" name="Google Shape;13073;p61"/>
            <p:cNvSpPr/>
            <p:nvPr/>
          </p:nvSpPr>
          <p:spPr>
            <a:xfrm>
              <a:off x="4629200" y="3113900"/>
              <a:ext cx="26300" cy="91800"/>
            </a:xfrm>
            <a:custGeom>
              <a:avLst/>
              <a:gdLst/>
              <a:ahLst/>
              <a:cxnLst/>
              <a:rect l="l" t="t" r="r" b="b"/>
              <a:pathLst>
                <a:path w="1052" h="3672" fill="none" extrusionOk="0">
                  <a:moveTo>
                    <a:pt x="1052" y="0"/>
                  </a:moveTo>
                  <a:lnTo>
                    <a:pt x="0" y="367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4" name="Google Shape;13074;p61"/>
            <p:cNvSpPr/>
            <p:nvPr/>
          </p:nvSpPr>
          <p:spPr>
            <a:xfrm>
              <a:off x="4315675" y="3154125"/>
              <a:ext cx="297375" cy="145775"/>
            </a:xfrm>
            <a:custGeom>
              <a:avLst/>
              <a:gdLst/>
              <a:ahLst/>
              <a:cxnLst/>
              <a:rect l="l" t="t" r="r" b="b"/>
              <a:pathLst>
                <a:path w="11895" h="5831" fill="none" extrusionOk="0">
                  <a:moveTo>
                    <a:pt x="11895" y="1"/>
                  </a:moveTo>
                  <a:lnTo>
                    <a:pt x="0" y="583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5" name="Google Shape;13075;p61"/>
            <p:cNvSpPr/>
            <p:nvPr/>
          </p:nvSpPr>
          <p:spPr>
            <a:xfrm>
              <a:off x="4734925" y="3315850"/>
              <a:ext cx="107150" cy="203575"/>
            </a:xfrm>
            <a:custGeom>
              <a:avLst/>
              <a:gdLst/>
              <a:ahLst/>
              <a:cxnLst/>
              <a:rect l="l" t="t" r="r" b="b"/>
              <a:pathLst>
                <a:path w="4286" h="8143" fill="none" extrusionOk="0">
                  <a:moveTo>
                    <a:pt x="0" y="0"/>
                  </a:moveTo>
                  <a:lnTo>
                    <a:pt x="4286" y="8143"/>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6" name="Google Shape;13076;p61"/>
            <p:cNvSpPr/>
            <p:nvPr/>
          </p:nvSpPr>
          <p:spPr>
            <a:xfrm>
              <a:off x="4646175" y="3146850"/>
              <a:ext cx="76650" cy="145975"/>
            </a:xfrm>
            <a:custGeom>
              <a:avLst/>
              <a:gdLst/>
              <a:ahLst/>
              <a:cxnLst/>
              <a:rect l="l" t="t" r="r" b="b"/>
              <a:pathLst>
                <a:path w="3066" h="5839" fill="none" extrusionOk="0">
                  <a:moveTo>
                    <a:pt x="1" y="0"/>
                  </a:moveTo>
                  <a:lnTo>
                    <a:pt x="3065" y="5838"/>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7" name="Google Shape;13077;p61"/>
            <p:cNvSpPr/>
            <p:nvPr/>
          </p:nvSpPr>
          <p:spPr>
            <a:xfrm>
              <a:off x="4266350" y="3165050"/>
              <a:ext cx="605050" cy="648900"/>
            </a:xfrm>
            <a:custGeom>
              <a:avLst/>
              <a:gdLst/>
              <a:ahLst/>
              <a:cxnLst/>
              <a:rect l="l" t="t" r="r" b="b"/>
              <a:pathLst>
                <a:path w="24202" h="25956" extrusionOk="0">
                  <a:moveTo>
                    <a:pt x="14846" y="0"/>
                  </a:moveTo>
                  <a:lnTo>
                    <a:pt x="0" y="7536"/>
                  </a:lnTo>
                  <a:lnTo>
                    <a:pt x="9356" y="25956"/>
                  </a:lnTo>
                  <a:lnTo>
                    <a:pt x="24201" y="18420"/>
                  </a:lnTo>
                  <a:lnTo>
                    <a:pt x="148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8" name="Google Shape;13078;p61"/>
            <p:cNvSpPr/>
            <p:nvPr/>
          </p:nvSpPr>
          <p:spPr>
            <a:xfrm>
              <a:off x="4388850" y="3287550"/>
              <a:ext cx="360050" cy="403900"/>
            </a:xfrm>
            <a:custGeom>
              <a:avLst/>
              <a:gdLst/>
              <a:ahLst/>
              <a:cxnLst/>
              <a:rect l="l" t="t" r="r" b="b"/>
              <a:pathLst>
                <a:path w="14402" h="16156" fill="none" extrusionOk="0">
                  <a:moveTo>
                    <a:pt x="13294" y="12226"/>
                  </a:moveTo>
                  <a:cubicBezTo>
                    <a:pt x="13294" y="12549"/>
                    <a:pt x="13374" y="12865"/>
                    <a:pt x="13512" y="13140"/>
                  </a:cubicBezTo>
                  <a:lnTo>
                    <a:pt x="7561" y="16156"/>
                  </a:lnTo>
                  <a:cubicBezTo>
                    <a:pt x="7229" y="15501"/>
                    <a:pt x="6542" y="15056"/>
                    <a:pt x="5757" y="15056"/>
                  </a:cubicBezTo>
                  <a:cubicBezTo>
                    <a:pt x="5426" y="15056"/>
                    <a:pt x="5119" y="15129"/>
                    <a:pt x="4844" y="15274"/>
                  </a:cubicBezTo>
                  <a:lnTo>
                    <a:pt x="0" y="5741"/>
                  </a:lnTo>
                  <a:cubicBezTo>
                    <a:pt x="663" y="5402"/>
                    <a:pt x="1108" y="4722"/>
                    <a:pt x="1108" y="3938"/>
                  </a:cubicBezTo>
                  <a:cubicBezTo>
                    <a:pt x="1108" y="3607"/>
                    <a:pt x="1027" y="3299"/>
                    <a:pt x="890" y="3024"/>
                  </a:cubicBezTo>
                  <a:lnTo>
                    <a:pt x="6841" y="0"/>
                  </a:lnTo>
                  <a:cubicBezTo>
                    <a:pt x="7181" y="655"/>
                    <a:pt x="7860" y="1108"/>
                    <a:pt x="8644" y="1108"/>
                  </a:cubicBezTo>
                  <a:cubicBezTo>
                    <a:pt x="8976" y="1108"/>
                    <a:pt x="9283" y="1027"/>
                    <a:pt x="9558" y="890"/>
                  </a:cubicBezTo>
                  <a:lnTo>
                    <a:pt x="14401" y="10423"/>
                  </a:lnTo>
                  <a:cubicBezTo>
                    <a:pt x="13746" y="10754"/>
                    <a:pt x="13294" y="11434"/>
                    <a:pt x="13294" y="12226"/>
                  </a:cubicBezTo>
                  <a:close/>
                </a:path>
              </a:pathLst>
            </a:custGeom>
            <a:noFill/>
            <a:ln w="2425" cap="rnd" cmpd="sng">
              <a:solidFill>
                <a:srgbClr val="F4F9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9" name="Google Shape;13079;p61"/>
          <p:cNvGrpSpPr/>
          <p:nvPr/>
        </p:nvGrpSpPr>
        <p:grpSpPr>
          <a:xfrm>
            <a:off x="7647756" y="232380"/>
            <a:ext cx="1133836" cy="1057256"/>
            <a:chOff x="1521900" y="453550"/>
            <a:chExt cx="983550" cy="917200"/>
          </a:xfrm>
        </p:grpSpPr>
        <p:sp>
          <p:nvSpPr>
            <p:cNvPr id="13080" name="Google Shape;13080;p61"/>
            <p:cNvSpPr/>
            <p:nvPr/>
          </p:nvSpPr>
          <p:spPr>
            <a:xfrm>
              <a:off x="1630150" y="453550"/>
              <a:ext cx="875300" cy="917200"/>
            </a:xfrm>
            <a:custGeom>
              <a:avLst/>
              <a:gdLst/>
              <a:ahLst/>
              <a:cxnLst/>
              <a:rect l="l" t="t" r="r" b="b"/>
              <a:pathLst>
                <a:path w="35012" h="36688" extrusionOk="0">
                  <a:moveTo>
                    <a:pt x="14113" y="0"/>
                  </a:moveTo>
                  <a:lnTo>
                    <a:pt x="0" y="26561"/>
                  </a:lnTo>
                  <a:lnTo>
                    <a:pt x="18444" y="36361"/>
                  </a:lnTo>
                  <a:cubicBezTo>
                    <a:pt x="18865" y="36582"/>
                    <a:pt x="19315" y="36687"/>
                    <a:pt x="19759" y="36687"/>
                  </a:cubicBezTo>
                  <a:cubicBezTo>
                    <a:pt x="20756" y="36687"/>
                    <a:pt x="21716" y="36156"/>
                    <a:pt x="22213" y="35222"/>
                  </a:cubicBezTo>
                  <a:lnTo>
                    <a:pt x="35011" y="11116"/>
                  </a:lnTo>
                  <a:lnTo>
                    <a:pt x="14113"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1" name="Google Shape;13081;p61"/>
            <p:cNvSpPr/>
            <p:nvPr/>
          </p:nvSpPr>
          <p:spPr>
            <a:xfrm>
              <a:off x="1521900" y="896675"/>
              <a:ext cx="590825" cy="465925"/>
            </a:xfrm>
            <a:custGeom>
              <a:avLst/>
              <a:gdLst/>
              <a:ahLst/>
              <a:cxnLst/>
              <a:rect l="l" t="t" r="r" b="b"/>
              <a:pathLst>
                <a:path w="23633" h="18637" extrusionOk="0">
                  <a:moveTo>
                    <a:pt x="2735" y="0"/>
                  </a:moveTo>
                  <a:lnTo>
                    <a:pt x="736" y="3769"/>
                  </a:lnTo>
                  <a:cubicBezTo>
                    <a:pt x="0" y="5119"/>
                    <a:pt x="526" y="6802"/>
                    <a:pt x="1876" y="7521"/>
                  </a:cubicBezTo>
                  <a:lnTo>
                    <a:pt x="22769" y="18624"/>
                  </a:lnTo>
                  <a:lnTo>
                    <a:pt x="22769" y="18624"/>
                  </a:lnTo>
                  <a:cubicBezTo>
                    <a:pt x="21418" y="17899"/>
                    <a:pt x="20919" y="16227"/>
                    <a:pt x="21634" y="14884"/>
                  </a:cubicBezTo>
                  <a:lnTo>
                    <a:pt x="23633" y="11115"/>
                  </a:lnTo>
                  <a:lnTo>
                    <a:pt x="2735" y="0"/>
                  </a:lnTo>
                  <a:close/>
                  <a:moveTo>
                    <a:pt x="22769" y="18624"/>
                  </a:moveTo>
                  <a:cubicBezTo>
                    <a:pt x="22776" y="18628"/>
                    <a:pt x="22784" y="18632"/>
                    <a:pt x="22791" y="18636"/>
                  </a:cubicBezTo>
                  <a:lnTo>
                    <a:pt x="22769" y="18624"/>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2" name="Google Shape;13082;p61"/>
            <p:cNvSpPr/>
            <p:nvPr/>
          </p:nvSpPr>
          <p:spPr>
            <a:xfrm>
              <a:off x="2013225" y="564425"/>
              <a:ext cx="383525" cy="204275"/>
            </a:xfrm>
            <a:custGeom>
              <a:avLst/>
              <a:gdLst/>
              <a:ahLst/>
              <a:cxnLst/>
              <a:rect l="l" t="t" r="r" b="b"/>
              <a:pathLst>
                <a:path w="15341" h="8171" fill="none" extrusionOk="0">
                  <a:moveTo>
                    <a:pt x="0" y="1"/>
                  </a:moveTo>
                  <a:lnTo>
                    <a:pt x="15340" y="817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3" name="Google Shape;13083;p61"/>
            <p:cNvSpPr/>
            <p:nvPr/>
          </p:nvSpPr>
          <p:spPr>
            <a:xfrm>
              <a:off x="1951425" y="680575"/>
              <a:ext cx="383525" cy="204275"/>
            </a:xfrm>
            <a:custGeom>
              <a:avLst/>
              <a:gdLst/>
              <a:ahLst/>
              <a:cxnLst/>
              <a:rect l="l" t="t" r="r" b="b"/>
              <a:pathLst>
                <a:path w="15341" h="8171" fill="none" extrusionOk="0">
                  <a:moveTo>
                    <a:pt x="0" y="1"/>
                  </a:moveTo>
                  <a:lnTo>
                    <a:pt x="15340" y="817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4" name="Google Shape;13084;p61"/>
            <p:cNvSpPr/>
            <p:nvPr/>
          </p:nvSpPr>
          <p:spPr>
            <a:xfrm>
              <a:off x="1932575" y="716075"/>
              <a:ext cx="383525" cy="204275"/>
            </a:xfrm>
            <a:custGeom>
              <a:avLst/>
              <a:gdLst/>
              <a:ahLst/>
              <a:cxnLst/>
              <a:rect l="l" t="t" r="r" b="b"/>
              <a:pathLst>
                <a:path w="15341" h="8171" fill="none" extrusionOk="0">
                  <a:moveTo>
                    <a:pt x="0" y="1"/>
                  </a:moveTo>
                  <a:lnTo>
                    <a:pt x="15341" y="817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5" name="Google Shape;13085;p61"/>
            <p:cNvSpPr/>
            <p:nvPr/>
          </p:nvSpPr>
          <p:spPr>
            <a:xfrm>
              <a:off x="1913725" y="751600"/>
              <a:ext cx="383525" cy="204250"/>
            </a:xfrm>
            <a:custGeom>
              <a:avLst/>
              <a:gdLst/>
              <a:ahLst/>
              <a:cxnLst/>
              <a:rect l="l" t="t" r="r" b="b"/>
              <a:pathLst>
                <a:path w="15341" h="8170" fill="none" extrusionOk="0">
                  <a:moveTo>
                    <a:pt x="0"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6" name="Google Shape;13086;p61"/>
            <p:cNvSpPr/>
            <p:nvPr/>
          </p:nvSpPr>
          <p:spPr>
            <a:xfrm>
              <a:off x="1894875" y="787100"/>
              <a:ext cx="383525" cy="204250"/>
            </a:xfrm>
            <a:custGeom>
              <a:avLst/>
              <a:gdLst/>
              <a:ahLst/>
              <a:cxnLst/>
              <a:rect l="l" t="t" r="r" b="b"/>
              <a:pathLst>
                <a:path w="15341" h="8170" fill="none" extrusionOk="0">
                  <a:moveTo>
                    <a:pt x="1"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7" name="Google Shape;13087;p61"/>
            <p:cNvSpPr/>
            <p:nvPr/>
          </p:nvSpPr>
          <p:spPr>
            <a:xfrm>
              <a:off x="1876025" y="822600"/>
              <a:ext cx="383550" cy="204250"/>
            </a:xfrm>
            <a:custGeom>
              <a:avLst/>
              <a:gdLst/>
              <a:ahLst/>
              <a:cxnLst/>
              <a:rect l="l" t="t" r="r" b="b"/>
              <a:pathLst>
                <a:path w="15342" h="8170" fill="none" extrusionOk="0">
                  <a:moveTo>
                    <a:pt x="1"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8" name="Google Shape;13088;p61"/>
            <p:cNvSpPr/>
            <p:nvPr/>
          </p:nvSpPr>
          <p:spPr>
            <a:xfrm>
              <a:off x="1857175" y="858100"/>
              <a:ext cx="383550" cy="204250"/>
            </a:xfrm>
            <a:custGeom>
              <a:avLst/>
              <a:gdLst/>
              <a:ahLst/>
              <a:cxnLst/>
              <a:rect l="l" t="t" r="r" b="b"/>
              <a:pathLst>
                <a:path w="15342" h="8170" fill="none" extrusionOk="0">
                  <a:moveTo>
                    <a:pt x="1" y="0"/>
                  </a:moveTo>
                  <a:lnTo>
                    <a:pt x="15341" y="817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9" name="Google Shape;13089;p61"/>
            <p:cNvSpPr/>
            <p:nvPr/>
          </p:nvSpPr>
          <p:spPr>
            <a:xfrm>
              <a:off x="2156550" y="1062775"/>
              <a:ext cx="65325" cy="35100"/>
            </a:xfrm>
            <a:custGeom>
              <a:avLst/>
              <a:gdLst/>
              <a:ahLst/>
              <a:cxnLst/>
              <a:rect l="l" t="t" r="r" b="b"/>
              <a:pathLst>
                <a:path w="2613" h="1404" fill="none" extrusionOk="0">
                  <a:moveTo>
                    <a:pt x="0" y="1"/>
                  </a:moveTo>
                  <a:lnTo>
                    <a:pt x="2612" y="1403"/>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0" name="Google Shape;13090;p61"/>
            <p:cNvSpPr/>
            <p:nvPr/>
          </p:nvSpPr>
          <p:spPr>
            <a:xfrm>
              <a:off x="1838350" y="893600"/>
              <a:ext cx="267375" cy="142025"/>
            </a:xfrm>
            <a:custGeom>
              <a:avLst/>
              <a:gdLst/>
              <a:ahLst/>
              <a:cxnLst/>
              <a:rect l="l" t="t" r="r" b="b"/>
              <a:pathLst>
                <a:path w="10695" h="5681" fill="none" extrusionOk="0">
                  <a:moveTo>
                    <a:pt x="0" y="0"/>
                  </a:moveTo>
                  <a:lnTo>
                    <a:pt x="10694" y="568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91" name="Google Shape;13091;p61"/>
          <p:cNvGrpSpPr/>
          <p:nvPr/>
        </p:nvGrpSpPr>
        <p:grpSpPr>
          <a:xfrm>
            <a:off x="8350118" y="232369"/>
            <a:ext cx="528797" cy="912666"/>
            <a:chOff x="7031150" y="1983200"/>
            <a:chExt cx="228225" cy="393900"/>
          </a:xfrm>
        </p:grpSpPr>
        <p:sp>
          <p:nvSpPr>
            <p:cNvPr id="13092" name="Google Shape;13092;p61"/>
            <p:cNvSpPr/>
            <p:nvPr/>
          </p:nvSpPr>
          <p:spPr>
            <a:xfrm>
              <a:off x="7137675" y="2083550"/>
              <a:ext cx="121700" cy="293550"/>
            </a:xfrm>
            <a:custGeom>
              <a:avLst/>
              <a:gdLst/>
              <a:ahLst/>
              <a:cxnLst/>
              <a:rect l="l" t="t" r="r" b="b"/>
              <a:pathLst>
                <a:path w="4868" h="11742" fill="none" extrusionOk="0">
                  <a:moveTo>
                    <a:pt x="4868" y="11741"/>
                  </a:moveTo>
                  <a:cubicBezTo>
                    <a:pt x="1367" y="6906"/>
                    <a:pt x="0" y="1"/>
                    <a:pt x="0" y="1"/>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3" name="Google Shape;13093;p61"/>
            <p:cNvSpPr/>
            <p:nvPr/>
          </p:nvSpPr>
          <p:spPr>
            <a:xfrm>
              <a:off x="7162525" y="2156325"/>
              <a:ext cx="89375" cy="93425"/>
            </a:xfrm>
            <a:custGeom>
              <a:avLst/>
              <a:gdLst/>
              <a:ahLst/>
              <a:cxnLst/>
              <a:rect l="l" t="t" r="r" b="b"/>
              <a:pathLst>
                <a:path w="3575" h="3737" fill="none" extrusionOk="0">
                  <a:moveTo>
                    <a:pt x="1100" y="3736"/>
                  </a:moveTo>
                  <a:cubicBezTo>
                    <a:pt x="1100" y="3736"/>
                    <a:pt x="1" y="1521"/>
                    <a:pt x="2321" y="1"/>
                  </a:cubicBezTo>
                  <a:cubicBezTo>
                    <a:pt x="2321" y="1"/>
                    <a:pt x="3575" y="2798"/>
                    <a:pt x="1100" y="373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4" name="Google Shape;13094;p61"/>
            <p:cNvSpPr/>
            <p:nvPr/>
          </p:nvSpPr>
          <p:spPr>
            <a:xfrm>
              <a:off x="7099675" y="2194325"/>
              <a:ext cx="90375" cy="79875"/>
            </a:xfrm>
            <a:custGeom>
              <a:avLst/>
              <a:gdLst/>
              <a:ahLst/>
              <a:cxnLst/>
              <a:rect l="l" t="t" r="r" b="b"/>
              <a:pathLst>
                <a:path w="3615" h="3195" fill="none" extrusionOk="0">
                  <a:moveTo>
                    <a:pt x="3614" y="2216"/>
                  </a:moveTo>
                  <a:cubicBezTo>
                    <a:pt x="2353" y="1"/>
                    <a:pt x="0" y="292"/>
                    <a:pt x="0" y="292"/>
                  </a:cubicBezTo>
                  <a:cubicBezTo>
                    <a:pt x="396" y="3195"/>
                    <a:pt x="3614" y="2216"/>
                    <a:pt x="3614" y="221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5" name="Google Shape;13095;p61"/>
            <p:cNvSpPr/>
            <p:nvPr/>
          </p:nvSpPr>
          <p:spPr>
            <a:xfrm>
              <a:off x="7031150" y="1983200"/>
              <a:ext cx="181125" cy="129800"/>
            </a:xfrm>
            <a:custGeom>
              <a:avLst/>
              <a:gdLst/>
              <a:ahLst/>
              <a:cxnLst/>
              <a:rect l="l" t="t" r="r" b="b"/>
              <a:pathLst>
                <a:path w="7245" h="5192" extrusionOk="0">
                  <a:moveTo>
                    <a:pt x="6000" y="1"/>
                  </a:moveTo>
                  <a:cubicBezTo>
                    <a:pt x="5662" y="1"/>
                    <a:pt x="5313" y="252"/>
                    <a:pt x="5062" y="877"/>
                  </a:cubicBezTo>
                  <a:cubicBezTo>
                    <a:pt x="4959" y="405"/>
                    <a:pt x="4530" y="108"/>
                    <a:pt x="4132" y="108"/>
                  </a:cubicBezTo>
                  <a:cubicBezTo>
                    <a:pt x="3711" y="108"/>
                    <a:pt x="3325" y="440"/>
                    <a:pt x="3396" y="1249"/>
                  </a:cubicBezTo>
                  <a:cubicBezTo>
                    <a:pt x="3256" y="760"/>
                    <a:pt x="2931" y="558"/>
                    <a:pt x="2611" y="558"/>
                  </a:cubicBezTo>
                  <a:cubicBezTo>
                    <a:pt x="2118" y="558"/>
                    <a:pt x="1637" y="1038"/>
                    <a:pt x="1868" y="1686"/>
                  </a:cubicBezTo>
                  <a:cubicBezTo>
                    <a:pt x="1698" y="1426"/>
                    <a:pt x="1382" y="1299"/>
                    <a:pt x="1065" y="1299"/>
                  </a:cubicBezTo>
                  <a:cubicBezTo>
                    <a:pt x="535" y="1299"/>
                    <a:pt x="1" y="1652"/>
                    <a:pt x="137" y="2325"/>
                  </a:cubicBezTo>
                  <a:cubicBezTo>
                    <a:pt x="367" y="3455"/>
                    <a:pt x="1596" y="5192"/>
                    <a:pt x="3527" y="5192"/>
                  </a:cubicBezTo>
                  <a:cubicBezTo>
                    <a:pt x="3835" y="5192"/>
                    <a:pt x="4161" y="5148"/>
                    <a:pt x="4504" y="5050"/>
                  </a:cubicBezTo>
                  <a:cubicBezTo>
                    <a:pt x="6566" y="4459"/>
                    <a:pt x="7245" y="2810"/>
                    <a:pt x="7075" y="1298"/>
                  </a:cubicBezTo>
                  <a:cubicBezTo>
                    <a:pt x="6992" y="573"/>
                    <a:pt x="6509" y="1"/>
                    <a:pt x="6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6" name="Google Shape;13096;p61"/>
            <p:cNvSpPr/>
            <p:nvPr/>
          </p:nvSpPr>
          <p:spPr>
            <a:xfrm>
              <a:off x="7116025" y="2014425"/>
              <a:ext cx="15800" cy="60250"/>
            </a:xfrm>
            <a:custGeom>
              <a:avLst/>
              <a:gdLst/>
              <a:ahLst/>
              <a:cxnLst/>
              <a:rect l="l" t="t" r="r" b="b"/>
              <a:pathLst>
                <a:path w="632" h="2410" fill="none" extrusionOk="0">
                  <a:moveTo>
                    <a:pt x="1" y="0"/>
                  </a:moveTo>
                  <a:lnTo>
                    <a:pt x="632" y="241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7" name="Google Shape;13097;p61"/>
            <p:cNvSpPr/>
            <p:nvPr/>
          </p:nvSpPr>
          <p:spPr>
            <a:xfrm>
              <a:off x="7157675" y="2005125"/>
              <a:ext cx="6100" cy="57825"/>
            </a:xfrm>
            <a:custGeom>
              <a:avLst/>
              <a:gdLst/>
              <a:ahLst/>
              <a:cxnLst/>
              <a:rect l="l" t="t" r="r" b="b"/>
              <a:pathLst>
                <a:path w="244" h="2313" fill="none" extrusionOk="0">
                  <a:moveTo>
                    <a:pt x="1" y="0"/>
                  </a:moveTo>
                  <a:lnTo>
                    <a:pt x="243" y="2313"/>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8" name="Google Shape;13098;p61"/>
            <p:cNvSpPr/>
            <p:nvPr/>
          </p:nvSpPr>
          <p:spPr>
            <a:xfrm>
              <a:off x="7077825" y="2025325"/>
              <a:ext cx="34200" cy="52000"/>
            </a:xfrm>
            <a:custGeom>
              <a:avLst/>
              <a:gdLst/>
              <a:ahLst/>
              <a:cxnLst/>
              <a:rect l="l" t="t" r="r" b="b"/>
              <a:pathLst>
                <a:path w="1368" h="2080" fill="none" extrusionOk="0">
                  <a:moveTo>
                    <a:pt x="1" y="1"/>
                  </a:moveTo>
                  <a:lnTo>
                    <a:pt x="1367" y="207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Rectangle 71"/>
          <p:cNvSpPr/>
          <p:nvPr/>
        </p:nvSpPr>
        <p:spPr>
          <a:xfrm>
            <a:off x="2509779" y="55000"/>
            <a:ext cx="4429418" cy="901593"/>
          </a:xfrm>
          <a:prstGeom prst="rect">
            <a:avLst/>
          </a:prstGeom>
        </p:spPr>
        <p:txBody>
          <a:bodyPr wrap="none">
            <a:spAutoFit/>
          </a:bodyPr>
          <a:lstStyle/>
          <a:p>
            <a:pPr algn="just">
              <a:lnSpc>
                <a:spcPct val="150000"/>
              </a:lnSpc>
            </a:pPr>
            <a:r>
              <a:rPr lang="en-US" sz="4000" b="1">
                <a:solidFill>
                  <a:schemeClr val="bg1">
                    <a:lumMod val="25000"/>
                  </a:schemeClr>
                </a:solidFill>
                <a:latin typeface="+mj-lt"/>
              </a:rPr>
              <a:t>RÚT RA BÀI HỌC</a:t>
            </a:r>
          </a:p>
        </p:txBody>
      </p:sp>
      <p:sp>
        <p:nvSpPr>
          <p:cNvPr id="77" name="Google Shape;12902;p58"/>
          <p:cNvSpPr txBox="1">
            <a:spLocks noGrp="1"/>
          </p:cNvSpPr>
          <p:nvPr>
            <p:ph type="title"/>
          </p:nvPr>
        </p:nvSpPr>
        <p:spPr>
          <a:xfrm>
            <a:off x="1258682" y="1983089"/>
            <a:ext cx="3134237" cy="443400"/>
          </a:xfrm>
          <a:prstGeom prst="rect">
            <a:avLst/>
          </a:prstGeom>
        </p:spPr>
        <p:txBody>
          <a:bodyPr spcFirstLastPara="1" wrap="square" lIns="91425" tIns="91425" rIns="91425" bIns="91425" anchor="b" anchorCtr="0">
            <a:noAutofit/>
          </a:bodyPr>
          <a:lstStyle/>
          <a:p>
            <a:pPr lvl="0"/>
            <a:r>
              <a:rPr lang="en-US" sz="2400" smtClean="0">
                <a:latin typeface="+mj-lt"/>
              </a:rPr>
              <a:t>CÂU CHỦ ĐỀ </a:t>
            </a:r>
            <a:endParaRPr lang="en-US" sz="2400">
              <a:latin typeface="+mj-lt"/>
            </a:endParaRPr>
          </a:p>
        </p:txBody>
      </p:sp>
      <p:sp>
        <p:nvSpPr>
          <p:cNvPr id="78" name="Google Shape;12903;p58"/>
          <p:cNvSpPr txBox="1">
            <a:spLocks/>
          </p:cNvSpPr>
          <p:nvPr/>
        </p:nvSpPr>
        <p:spPr>
          <a:xfrm>
            <a:off x="4886156" y="1994672"/>
            <a:ext cx="3434633" cy="443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ctr" rtl="0">
              <a:lnSpc>
                <a:spcPct val="115000"/>
              </a:lnSpc>
              <a:spcBef>
                <a:spcPts val="0"/>
              </a:spcBef>
              <a:spcAft>
                <a:spcPts val="0"/>
              </a:spcAft>
              <a:buClr>
                <a:schemeClr val="dk1"/>
              </a:buClr>
              <a:buSzPts val="1800"/>
              <a:buFont typeface="Nunito"/>
              <a:buNone/>
              <a:defRPr sz="2200" b="0" i="0" u="none" strike="noStrike" cap="none">
                <a:solidFill>
                  <a:schemeClr val="dk1"/>
                </a:solidFill>
                <a:latin typeface="Abril Fatface"/>
                <a:ea typeface="Abril Fatface"/>
                <a:cs typeface="Abril Fatface"/>
                <a:sym typeface="Abril Fatface"/>
              </a:defRPr>
            </a:lvl1pPr>
            <a:lvl2pPr marL="914400" marR="0" lvl="1" indent="-317500" algn="ctr" rtl="0">
              <a:lnSpc>
                <a:spcPct val="115000"/>
              </a:lnSpc>
              <a:spcBef>
                <a:spcPts val="0"/>
              </a:spcBef>
              <a:spcAft>
                <a:spcPts val="0"/>
              </a:spcAft>
              <a:buClr>
                <a:schemeClr val="dk1"/>
              </a:buClr>
              <a:buSzPts val="1400"/>
              <a:buFont typeface="Nunito"/>
              <a:buNone/>
              <a:defRPr sz="2200" b="0" i="0" u="none" strike="noStrike" cap="none">
                <a:solidFill>
                  <a:schemeClr val="dk1"/>
                </a:solidFill>
                <a:latin typeface="Abril Fatface"/>
                <a:ea typeface="Abril Fatface"/>
                <a:cs typeface="Abril Fatface"/>
                <a:sym typeface="Abril Fatface"/>
              </a:defRPr>
            </a:lvl2pPr>
            <a:lvl3pPr marL="1371600" marR="0" lvl="2" indent="-317500" algn="ctr" rtl="0">
              <a:lnSpc>
                <a:spcPct val="115000"/>
              </a:lnSpc>
              <a:spcBef>
                <a:spcPts val="0"/>
              </a:spcBef>
              <a:spcAft>
                <a:spcPts val="0"/>
              </a:spcAft>
              <a:buClr>
                <a:schemeClr val="dk1"/>
              </a:buClr>
              <a:buSzPts val="1400"/>
              <a:buFont typeface="Nunito"/>
              <a:buNone/>
              <a:defRPr sz="2200" b="0" i="0" u="none" strike="noStrike" cap="none">
                <a:solidFill>
                  <a:schemeClr val="dk1"/>
                </a:solidFill>
                <a:latin typeface="Abril Fatface"/>
                <a:ea typeface="Abril Fatface"/>
                <a:cs typeface="Abril Fatface"/>
                <a:sym typeface="Abril Fatface"/>
              </a:defRPr>
            </a:lvl3pPr>
            <a:lvl4pPr marL="1828800" marR="0" lvl="3" indent="-317500" algn="ctr" rtl="0">
              <a:lnSpc>
                <a:spcPct val="115000"/>
              </a:lnSpc>
              <a:spcBef>
                <a:spcPts val="0"/>
              </a:spcBef>
              <a:spcAft>
                <a:spcPts val="0"/>
              </a:spcAft>
              <a:buClr>
                <a:schemeClr val="dk1"/>
              </a:buClr>
              <a:buSzPts val="1400"/>
              <a:buFont typeface="Nunito"/>
              <a:buNone/>
              <a:defRPr sz="2200" b="0" i="0" u="none" strike="noStrike" cap="none">
                <a:solidFill>
                  <a:schemeClr val="dk1"/>
                </a:solidFill>
                <a:latin typeface="Abril Fatface"/>
                <a:ea typeface="Abril Fatface"/>
                <a:cs typeface="Abril Fatface"/>
                <a:sym typeface="Abril Fatface"/>
              </a:defRPr>
            </a:lvl4pPr>
            <a:lvl5pPr marL="2286000" marR="0" lvl="4" indent="-317500" algn="ctr" rtl="0">
              <a:lnSpc>
                <a:spcPct val="115000"/>
              </a:lnSpc>
              <a:spcBef>
                <a:spcPts val="0"/>
              </a:spcBef>
              <a:spcAft>
                <a:spcPts val="0"/>
              </a:spcAft>
              <a:buClr>
                <a:schemeClr val="dk1"/>
              </a:buClr>
              <a:buSzPts val="1400"/>
              <a:buFont typeface="Nunito"/>
              <a:buNone/>
              <a:defRPr sz="2200" b="0" i="0" u="none" strike="noStrike" cap="none">
                <a:solidFill>
                  <a:schemeClr val="dk1"/>
                </a:solidFill>
                <a:latin typeface="Abril Fatface"/>
                <a:ea typeface="Abril Fatface"/>
                <a:cs typeface="Abril Fatface"/>
                <a:sym typeface="Abril Fatface"/>
              </a:defRPr>
            </a:lvl5pPr>
            <a:lvl6pPr marL="2743200" marR="0" lvl="5" indent="-317500" algn="ctr" rtl="0">
              <a:lnSpc>
                <a:spcPct val="115000"/>
              </a:lnSpc>
              <a:spcBef>
                <a:spcPts val="0"/>
              </a:spcBef>
              <a:spcAft>
                <a:spcPts val="0"/>
              </a:spcAft>
              <a:buClr>
                <a:schemeClr val="dk1"/>
              </a:buClr>
              <a:buSzPts val="1400"/>
              <a:buFont typeface="Nunito"/>
              <a:buNone/>
              <a:defRPr sz="2200" b="0" i="0" u="none" strike="noStrike" cap="none">
                <a:solidFill>
                  <a:schemeClr val="dk1"/>
                </a:solidFill>
                <a:latin typeface="Abril Fatface"/>
                <a:ea typeface="Abril Fatface"/>
                <a:cs typeface="Abril Fatface"/>
                <a:sym typeface="Abril Fatface"/>
              </a:defRPr>
            </a:lvl6pPr>
            <a:lvl7pPr marL="3200400" marR="0" lvl="6" indent="-317500" algn="ctr" rtl="0">
              <a:lnSpc>
                <a:spcPct val="115000"/>
              </a:lnSpc>
              <a:spcBef>
                <a:spcPts val="0"/>
              </a:spcBef>
              <a:spcAft>
                <a:spcPts val="0"/>
              </a:spcAft>
              <a:buClr>
                <a:schemeClr val="dk1"/>
              </a:buClr>
              <a:buSzPts val="1400"/>
              <a:buFont typeface="Nunito"/>
              <a:buNone/>
              <a:defRPr sz="2200" b="0" i="0" u="none" strike="noStrike" cap="none">
                <a:solidFill>
                  <a:schemeClr val="dk1"/>
                </a:solidFill>
                <a:latin typeface="Abril Fatface"/>
                <a:ea typeface="Abril Fatface"/>
                <a:cs typeface="Abril Fatface"/>
                <a:sym typeface="Abril Fatface"/>
              </a:defRPr>
            </a:lvl7pPr>
            <a:lvl8pPr marL="3657600" marR="0" lvl="7" indent="-317500" algn="ctr" rtl="0">
              <a:lnSpc>
                <a:spcPct val="115000"/>
              </a:lnSpc>
              <a:spcBef>
                <a:spcPts val="0"/>
              </a:spcBef>
              <a:spcAft>
                <a:spcPts val="0"/>
              </a:spcAft>
              <a:buClr>
                <a:schemeClr val="dk1"/>
              </a:buClr>
              <a:buSzPts val="1400"/>
              <a:buFont typeface="Nunito"/>
              <a:buNone/>
              <a:defRPr sz="2200" b="0" i="0" u="none" strike="noStrike" cap="none">
                <a:solidFill>
                  <a:schemeClr val="dk1"/>
                </a:solidFill>
                <a:latin typeface="Abril Fatface"/>
                <a:ea typeface="Abril Fatface"/>
                <a:cs typeface="Abril Fatface"/>
                <a:sym typeface="Abril Fatface"/>
              </a:defRPr>
            </a:lvl8pPr>
            <a:lvl9pPr marL="4114800" marR="0" lvl="8" indent="-317500" algn="ctr" rtl="0">
              <a:lnSpc>
                <a:spcPct val="115000"/>
              </a:lnSpc>
              <a:spcBef>
                <a:spcPts val="0"/>
              </a:spcBef>
              <a:spcAft>
                <a:spcPts val="0"/>
              </a:spcAft>
              <a:buClr>
                <a:schemeClr val="dk1"/>
              </a:buClr>
              <a:buSzPts val="1400"/>
              <a:buFont typeface="Nunito"/>
              <a:buNone/>
              <a:defRPr sz="2200" b="0" i="0" u="none" strike="noStrike" cap="none">
                <a:solidFill>
                  <a:schemeClr val="dk1"/>
                </a:solidFill>
                <a:latin typeface="Abril Fatface"/>
                <a:ea typeface="Abril Fatface"/>
                <a:cs typeface="Abril Fatface"/>
                <a:sym typeface="Abril Fatface"/>
              </a:defRPr>
            </a:lvl9pPr>
          </a:lstStyle>
          <a:p>
            <a:pPr marL="0" indent="0"/>
            <a:r>
              <a:rPr lang="en-US" sz="2400" b="1" smtClean="0">
                <a:latin typeface="+mj-lt"/>
              </a:rPr>
              <a:t>CHỦ ĐỀ CỦA ĐOẠN</a:t>
            </a:r>
            <a:endParaRPr lang="en-US" sz="2400" b="1">
              <a:latin typeface="+mj-lt"/>
            </a:endParaRPr>
          </a:p>
        </p:txBody>
      </p:sp>
      <p:sp>
        <p:nvSpPr>
          <p:cNvPr id="11" name="Rectangle 10"/>
          <p:cNvSpPr/>
          <p:nvPr/>
        </p:nvSpPr>
        <p:spPr>
          <a:xfrm>
            <a:off x="1118255" y="2345145"/>
            <a:ext cx="3454027" cy="1615827"/>
          </a:xfrm>
          <a:prstGeom prst="rect">
            <a:avLst/>
          </a:prstGeom>
        </p:spPr>
        <p:txBody>
          <a:bodyPr wrap="square">
            <a:spAutoFit/>
          </a:bodyPr>
          <a:lstStyle/>
          <a:p>
            <a:pPr algn="just">
              <a:lnSpc>
                <a:spcPct val="150000"/>
              </a:lnSpc>
            </a:pPr>
            <a:r>
              <a:rPr lang="vi-VN" sz="2200">
                <a:latin typeface="+mn-lt"/>
                <a:ea typeface="Calibri" panose="020F0502020204030204" pitchFamily="34" charset="0"/>
              </a:rPr>
              <a:t>Câu chủ đề thường là câu mở đoạn, nêu ý chính (chủ đề) của đoạn văn. </a:t>
            </a:r>
            <a:endParaRPr lang="en-US" sz="2200">
              <a:latin typeface="+mn-lt"/>
            </a:endParaRPr>
          </a:p>
        </p:txBody>
      </p:sp>
      <p:sp>
        <p:nvSpPr>
          <p:cNvPr id="84" name="Rectangle 83"/>
          <p:cNvSpPr/>
          <p:nvPr/>
        </p:nvSpPr>
        <p:spPr>
          <a:xfrm>
            <a:off x="4915485" y="2345145"/>
            <a:ext cx="3539202" cy="1045223"/>
          </a:xfrm>
          <a:prstGeom prst="rect">
            <a:avLst/>
          </a:prstGeom>
        </p:spPr>
        <p:txBody>
          <a:bodyPr wrap="square">
            <a:spAutoFit/>
          </a:bodyPr>
          <a:lstStyle/>
          <a:p>
            <a:pPr algn="just">
              <a:lnSpc>
                <a:spcPct val="150000"/>
              </a:lnSpc>
            </a:pPr>
            <a:r>
              <a:rPr lang="en-US" sz="2200" smtClean="0">
                <a:latin typeface="+mn-lt"/>
                <a:ea typeface="Calibri" panose="020F0502020204030204" pitchFamily="34" charset="0"/>
              </a:rPr>
              <a:t>C</a:t>
            </a:r>
            <a:r>
              <a:rPr lang="vi-VN" sz="2200" smtClean="0">
                <a:latin typeface="+mn-lt"/>
                <a:ea typeface="Calibri" panose="020F0502020204030204" pitchFamily="34" charset="0"/>
              </a:rPr>
              <a:t>ó </a:t>
            </a:r>
            <a:r>
              <a:rPr lang="vi-VN" sz="2200">
                <a:latin typeface="+mn-lt"/>
                <a:ea typeface="Calibri" panose="020F0502020204030204" pitchFamily="34" charset="0"/>
              </a:rPr>
              <a:t>thể được nhắc lại và nâng cao ở câu kết đoạn.</a:t>
            </a:r>
            <a:endParaRPr lang="en-US" sz="2200">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anim calcmode="lin" valueType="num">
                                      <p:cBhvr>
                                        <p:cTn id="8" dur="500" fill="hold"/>
                                        <p:tgtEl>
                                          <p:spTgt spid="72"/>
                                        </p:tgtEl>
                                        <p:attrNameLst>
                                          <p:attrName>ppt_x</p:attrName>
                                        </p:attrNameLst>
                                      </p:cBhvr>
                                      <p:tavLst>
                                        <p:tav tm="0">
                                          <p:val>
                                            <p:strVal val="#ppt_x"/>
                                          </p:val>
                                        </p:tav>
                                        <p:tav tm="100000">
                                          <p:val>
                                            <p:strVal val="#ppt_x"/>
                                          </p:val>
                                        </p:tav>
                                      </p:tavLst>
                                    </p:anim>
                                    <p:anim calcmode="lin" valueType="num">
                                      <p:cBhvr>
                                        <p:cTn id="9" dur="5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051"/>
                                        </p:tgtEl>
                                        <p:attrNameLst>
                                          <p:attrName>style.visibility</p:attrName>
                                        </p:attrNameLst>
                                      </p:cBhvr>
                                      <p:to>
                                        <p:strVal val="visible"/>
                                      </p:to>
                                    </p:set>
                                    <p:animEffect transition="in" filter="fade">
                                      <p:cBhvr>
                                        <p:cTn id="14" dur="500"/>
                                        <p:tgtEl>
                                          <p:spTgt spid="1305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043"/>
                                        </p:tgtEl>
                                        <p:attrNameLst>
                                          <p:attrName>style.visibility</p:attrName>
                                        </p:attrNameLst>
                                      </p:cBhvr>
                                      <p:to>
                                        <p:strVal val="visible"/>
                                      </p:to>
                                    </p:set>
                                    <p:animEffect transition="in" filter="fade">
                                      <p:cBhvr>
                                        <p:cTn id="25" dur="500"/>
                                        <p:tgtEl>
                                          <p:spTgt spid="130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7" grpId="0"/>
      <p:bldP spid="78" grpId="0"/>
      <p:bldP spid="11" grpId="0"/>
      <p:bldP spid="8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82"/>
        <p:cNvGrpSpPr/>
        <p:nvPr/>
      </p:nvGrpSpPr>
      <p:grpSpPr>
        <a:xfrm>
          <a:off x="0" y="0"/>
          <a:ext cx="0" cy="0"/>
          <a:chOff x="0" y="0"/>
          <a:chExt cx="0" cy="0"/>
        </a:xfrm>
      </p:grpSpPr>
      <p:sp>
        <p:nvSpPr>
          <p:cNvPr id="13184" name="Google Shape;13184;p64"/>
          <p:cNvSpPr txBox="1">
            <a:spLocks noGrp="1"/>
          </p:cNvSpPr>
          <p:nvPr>
            <p:ph type="title" idx="2"/>
          </p:nvPr>
        </p:nvSpPr>
        <p:spPr>
          <a:xfrm>
            <a:off x="3635989" y="1118911"/>
            <a:ext cx="1828800" cy="1234500"/>
          </a:xfrm>
          <a:prstGeom prst="rect">
            <a:avLst/>
          </a:prstGeom>
          <a:solidFill>
            <a:schemeClr val="accent5">
              <a:lumMod val="75000"/>
            </a:schemeClr>
          </a:solidFill>
          <a:ln w="38100">
            <a:solidFill>
              <a:schemeClr val="tx1"/>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mtClean="0"/>
              <a:t>03</a:t>
            </a:r>
            <a:endParaRPr/>
          </a:p>
        </p:txBody>
      </p:sp>
      <p:grpSp>
        <p:nvGrpSpPr>
          <p:cNvPr id="13186" name="Google Shape;13186;p64"/>
          <p:cNvGrpSpPr/>
          <p:nvPr/>
        </p:nvGrpSpPr>
        <p:grpSpPr>
          <a:xfrm rot="233583">
            <a:off x="683868" y="3262116"/>
            <a:ext cx="1302000" cy="909324"/>
            <a:chOff x="2077400" y="1366100"/>
            <a:chExt cx="2870075" cy="2004475"/>
          </a:xfrm>
        </p:grpSpPr>
        <p:sp>
          <p:nvSpPr>
            <p:cNvPr id="13187" name="Google Shape;13187;p64"/>
            <p:cNvSpPr/>
            <p:nvPr/>
          </p:nvSpPr>
          <p:spPr>
            <a:xfrm>
              <a:off x="3527300" y="1366100"/>
              <a:ext cx="1335400" cy="857525"/>
            </a:xfrm>
            <a:custGeom>
              <a:avLst/>
              <a:gdLst/>
              <a:ahLst/>
              <a:cxnLst/>
              <a:rect l="l" t="t" r="r" b="b"/>
              <a:pathLst>
                <a:path w="53416" h="34301" extrusionOk="0">
                  <a:moveTo>
                    <a:pt x="47609" y="1"/>
                  </a:moveTo>
                  <a:cubicBezTo>
                    <a:pt x="24057" y="6854"/>
                    <a:pt x="0" y="19080"/>
                    <a:pt x="0" y="19080"/>
                  </a:cubicBezTo>
                  <a:lnTo>
                    <a:pt x="0" y="34301"/>
                  </a:lnTo>
                  <a:lnTo>
                    <a:pt x="53416" y="5664"/>
                  </a:lnTo>
                  <a:lnTo>
                    <a:pt x="47609" y="1"/>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8" name="Google Shape;13188;p64"/>
            <p:cNvSpPr/>
            <p:nvPr/>
          </p:nvSpPr>
          <p:spPr>
            <a:xfrm>
              <a:off x="2191925" y="1366100"/>
              <a:ext cx="1335400" cy="857525"/>
            </a:xfrm>
            <a:custGeom>
              <a:avLst/>
              <a:gdLst/>
              <a:ahLst/>
              <a:cxnLst/>
              <a:rect l="l" t="t" r="r" b="b"/>
              <a:pathLst>
                <a:path w="53416" h="34301" extrusionOk="0">
                  <a:moveTo>
                    <a:pt x="5807" y="1"/>
                  </a:moveTo>
                  <a:lnTo>
                    <a:pt x="0" y="5664"/>
                  </a:lnTo>
                  <a:lnTo>
                    <a:pt x="53415" y="34301"/>
                  </a:lnTo>
                  <a:lnTo>
                    <a:pt x="53415" y="19080"/>
                  </a:lnTo>
                  <a:cubicBezTo>
                    <a:pt x="53415" y="19080"/>
                    <a:pt x="29359" y="6854"/>
                    <a:pt x="5807"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9" name="Google Shape;13189;p64"/>
            <p:cNvSpPr/>
            <p:nvPr/>
          </p:nvSpPr>
          <p:spPr>
            <a:xfrm>
              <a:off x="2077400" y="1459875"/>
              <a:ext cx="2870075" cy="1910700"/>
            </a:xfrm>
            <a:custGeom>
              <a:avLst/>
              <a:gdLst/>
              <a:ahLst/>
              <a:cxnLst/>
              <a:rect l="l" t="t" r="r" b="b"/>
              <a:pathLst>
                <a:path w="114803" h="76428" extrusionOk="0">
                  <a:moveTo>
                    <a:pt x="1" y="1"/>
                  </a:moveTo>
                  <a:cubicBezTo>
                    <a:pt x="1" y="1"/>
                    <a:pt x="9883" y="33868"/>
                    <a:pt x="10099" y="60666"/>
                  </a:cubicBezTo>
                  <a:cubicBezTo>
                    <a:pt x="10099" y="60666"/>
                    <a:pt x="32209" y="65968"/>
                    <a:pt x="50278" y="73614"/>
                  </a:cubicBezTo>
                  <a:cubicBezTo>
                    <a:pt x="50278" y="73614"/>
                    <a:pt x="52586" y="76427"/>
                    <a:pt x="57419" y="76427"/>
                  </a:cubicBezTo>
                  <a:cubicBezTo>
                    <a:pt x="62216" y="76427"/>
                    <a:pt x="64525" y="73614"/>
                    <a:pt x="64525" y="73614"/>
                  </a:cubicBezTo>
                  <a:cubicBezTo>
                    <a:pt x="82594" y="65968"/>
                    <a:pt x="104703" y="60666"/>
                    <a:pt x="104703" y="60666"/>
                  </a:cubicBezTo>
                  <a:cubicBezTo>
                    <a:pt x="104920" y="33868"/>
                    <a:pt x="114802" y="1"/>
                    <a:pt x="114802" y="1"/>
                  </a:cubicBezTo>
                  <a:lnTo>
                    <a:pt x="114802" y="1"/>
                  </a:lnTo>
                  <a:cubicBezTo>
                    <a:pt x="114801" y="1"/>
                    <a:pt x="81981" y="9415"/>
                    <a:pt x="64525" y="17349"/>
                  </a:cubicBezTo>
                  <a:cubicBezTo>
                    <a:pt x="64525" y="17349"/>
                    <a:pt x="62216" y="20162"/>
                    <a:pt x="57419" y="20162"/>
                  </a:cubicBezTo>
                  <a:cubicBezTo>
                    <a:pt x="52586" y="20162"/>
                    <a:pt x="50278" y="17349"/>
                    <a:pt x="50278" y="17349"/>
                  </a:cubicBezTo>
                  <a:cubicBezTo>
                    <a:pt x="32822" y="9415"/>
                    <a:pt x="1" y="1"/>
                    <a:pt x="1" y="1"/>
                  </a:cubicBezTo>
                  <a:close/>
                </a:path>
              </a:pathLst>
            </a:custGeom>
            <a:solidFill>
              <a:srgbClr val="F3B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0" name="Google Shape;13190;p64"/>
            <p:cNvSpPr/>
            <p:nvPr/>
          </p:nvSpPr>
          <p:spPr>
            <a:xfrm>
              <a:off x="3327125" y="1920650"/>
              <a:ext cx="25" cy="1324575"/>
            </a:xfrm>
            <a:custGeom>
              <a:avLst/>
              <a:gdLst/>
              <a:ahLst/>
              <a:cxnLst/>
              <a:rect l="l" t="t" r="r" b="b"/>
              <a:pathLst>
                <a:path w="1" h="52983" fill="none" extrusionOk="0">
                  <a:moveTo>
                    <a:pt x="1" y="0"/>
                  </a:moveTo>
                  <a:lnTo>
                    <a:pt x="1" y="52983"/>
                  </a:lnTo>
                </a:path>
              </a:pathLst>
            </a:custGeom>
            <a:noFill/>
            <a:ln w="95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1" name="Google Shape;13191;p64"/>
            <p:cNvSpPr/>
            <p:nvPr/>
          </p:nvSpPr>
          <p:spPr>
            <a:xfrm>
              <a:off x="3698625" y="1920650"/>
              <a:ext cx="25" cy="1324575"/>
            </a:xfrm>
            <a:custGeom>
              <a:avLst/>
              <a:gdLst/>
              <a:ahLst/>
              <a:cxnLst/>
              <a:rect l="l" t="t" r="r" b="b"/>
              <a:pathLst>
                <a:path w="1" h="52983" fill="none" extrusionOk="0">
                  <a:moveTo>
                    <a:pt x="0" y="0"/>
                  </a:moveTo>
                  <a:lnTo>
                    <a:pt x="0" y="52983"/>
                  </a:lnTo>
                </a:path>
              </a:pathLst>
            </a:custGeom>
            <a:noFill/>
            <a:ln w="95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2" name="Google Shape;13192;p64"/>
          <p:cNvGrpSpPr/>
          <p:nvPr/>
        </p:nvGrpSpPr>
        <p:grpSpPr>
          <a:xfrm>
            <a:off x="868528" y="1359634"/>
            <a:ext cx="1621668" cy="884100"/>
            <a:chOff x="4748175" y="2724350"/>
            <a:chExt cx="1314475" cy="716625"/>
          </a:xfrm>
        </p:grpSpPr>
        <p:sp>
          <p:nvSpPr>
            <p:cNvPr id="13193" name="Google Shape;13193;p64"/>
            <p:cNvSpPr/>
            <p:nvPr/>
          </p:nvSpPr>
          <p:spPr>
            <a:xfrm>
              <a:off x="4748175" y="2772550"/>
              <a:ext cx="911675" cy="668425"/>
            </a:xfrm>
            <a:custGeom>
              <a:avLst/>
              <a:gdLst/>
              <a:ahLst/>
              <a:cxnLst/>
              <a:rect l="l" t="t" r="r" b="b"/>
              <a:pathLst>
                <a:path w="36467" h="26737" extrusionOk="0">
                  <a:moveTo>
                    <a:pt x="18689" y="1"/>
                  </a:moveTo>
                  <a:lnTo>
                    <a:pt x="0" y="17953"/>
                  </a:lnTo>
                  <a:lnTo>
                    <a:pt x="18566" y="26737"/>
                  </a:lnTo>
                  <a:lnTo>
                    <a:pt x="36466" y="8591"/>
                  </a:lnTo>
                  <a:lnTo>
                    <a:pt x="186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4" name="Google Shape;13194;p64"/>
            <p:cNvSpPr/>
            <p:nvPr/>
          </p:nvSpPr>
          <p:spPr>
            <a:xfrm>
              <a:off x="5212325" y="2987325"/>
              <a:ext cx="850325" cy="453650"/>
            </a:xfrm>
            <a:custGeom>
              <a:avLst/>
              <a:gdLst/>
              <a:ahLst/>
              <a:cxnLst/>
              <a:rect l="l" t="t" r="r" b="b"/>
              <a:pathLst>
                <a:path w="34013" h="18146" extrusionOk="0">
                  <a:moveTo>
                    <a:pt x="17900" y="0"/>
                  </a:moveTo>
                  <a:lnTo>
                    <a:pt x="0" y="18146"/>
                  </a:lnTo>
                  <a:lnTo>
                    <a:pt x="15323" y="18146"/>
                  </a:lnTo>
                  <a:lnTo>
                    <a:pt x="34012" y="193"/>
                  </a:lnTo>
                  <a:lnTo>
                    <a:pt x="17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5" name="Google Shape;13195;p64"/>
            <p:cNvSpPr/>
            <p:nvPr/>
          </p:nvSpPr>
          <p:spPr>
            <a:xfrm>
              <a:off x="4782800" y="2724350"/>
              <a:ext cx="1203575" cy="679375"/>
            </a:xfrm>
            <a:custGeom>
              <a:avLst/>
              <a:gdLst/>
              <a:ahLst/>
              <a:cxnLst/>
              <a:rect l="l" t="t" r="r" b="b"/>
              <a:pathLst>
                <a:path w="48143" h="27175" extrusionOk="0">
                  <a:moveTo>
                    <a:pt x="17094" y="0"/>
                  </a:moveTo>
                  <a:lnTo>
                    <a:pt x="0" y="16287"/>
                  </a:lnTo>
                  <a:lnTo>
                    <a:pt x="0" y="18549"/>
                  </a:lnTo>
                  <a:lnTo>
                    <a:pt x="17620" y="26982"/>
                  </a:lnTo>
                  <a:lnTo>
                    <a:pt x="31715" y="27174"/>
                  </a:lnTo>
                  <a:lnTo>
                    <a:pt x="48072" y="11413"/>
                  </a:lnTo>
                  <a:lnTo>
                    <a:pt x="48143" y="8696"/>
                  </a:lnTo>
                  <a:lnTo>
                    <a:pt x="34275" y="8696"/>
                  </a:lnTo>
                  <a:lnTo>
                    <a:pt x="17094"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6" name="Google Shape;13196;p64"/>
            <p:cNvSpPr/>
            <p:nvPr/>
          </p:nvSpPr>
          <p:spPr>
            <a:xfrm>
              <a:off x="4782800" y="2941725"/>
              <a:ext cx="1203575" cy="401075"/>
            </a:xfrm>
            <a:custGeom>
              <a:avLst/>
              <a:gdLst/>
              <a:ahLst/>
              <a:cxnLst/>
              <a:rect l="l" t="t" r="r" b="b"/>
              <a:pathLst>
                <a:path w="48143" h="16043" fill="none" extrusionOk="0">
                  <a:moveTo>
                    <a:pt x="0" y="7592"/>
                  </a:moveTo>
                  <a:lnTo>
                    <a:pt x="17620" y="16042"/>
                  </a:lnTo>
                  <a:lnTo>
                    <a:pt x="30944" y="16042"/>
                  </a:lnTo>
                  <a:lnTo>
                    <a:pt x="48143" y="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7" name="Google Shape;13197;p64"/>
            <p:cNvSpPr/>
            <p:nvPr/>
          </p:nvSpPr>
          <p:spPr>
            <a:xfrm>
              <a:off x="5223275" y="2941725"/>
              <a:ext cx="416400" cy="457175"/>
            </a:xfrm>
            <a:custGeom>
              <a:avLst/>
              <a:gdLst/>
              <a:ahLst/>
              <a:cxnLst/>
              <a:rect l="l" t="t" r="r" b="b"/>
              <a:pathLst>
                <a:path w="16656" h="18287" fill="none" extrusionOk="0">
                  <a:moveTo>
                    <a:pt x="16656" y="1"/>
                  </a:moveTo>
                  <a:lnTo>
                    <a:pt x="1" y="16042"/>
                  </a:lnTo>
                  <a:lnTo>
                    <a:pt x="1" y="18287"/>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8" name="Google Shape;13198;p64"/>
            <p:cNvSpPr/>
            <p:nvPr/>
          </p:nvSpPr>
          <p:spPr>
            <a:xfrm>
              <a:off x="5195675" y="2793600"/>
              <a:ext cx="361175" cy="173150"/>
            </a:xfrm>
            <a:custGeom>
              <a:avLst/>
              <a:gdLst/>
              <a:ahLst/>
              <a:cxnLst/>
              <a:rect l="l" t="t" r="r" b="b"/>
              <a:pathLst>
                <a:path w="14447" h="6926" fill="none" extrusionOk="0">
                  <a:moveTo>
                    <a:pt x="0" y="0"/>
                  </a:moveTo>
                  <a:lnTo>
                    <a:pt x="14446"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9" name="Google Shape;13199;p64"/>
            <p:cNvSpPr/>
            <p:nvPr/>
          </p:nvSpPr>
          <p:spPr>
            <a:xfrm>
              <a:off x="5165425" y="2821200"/>
              <a:ext cx="361175" cy="173150"/>
            </a:xfrm>
            <a:custGeom>
              <a:avLst/>
              <a:gdLst/>
              <a:ahLst/>
              <a:cxnLst/>
              <a:rect l="l" t="t" r="r" b="b"/>
              <a:pathLst>
                <a:path w="14447" h="6926" fill="none" extrusionOk="0">
                  <a:moveTo>
                    <a:pt x="1"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0" name="Google Shape;13200;p64"/>
            <p:cNvSpPr/>
            <p:nvPr/>
          </p:nvSpPr>
          <p:spPr>
            <a:xfrm>
              <a:off x="5135175" y="2848825"/>
              <a:ext cx="361175" cy="173150"/>
            </a:xfrm>
            <a:custGeom>
              <a:avLst/>
              <a:gdLst/>
              <a:ahLst/>
              <a:cxnLst/>
              <a:rect l="l" t="t" r="r" b="b"/>
              <a:pathLst>
                <a:path w="14447" h="6926" fill="none" extrusionOk="0">
                  <a:moveTo>
                    <a:pt x="1" y="0"/>
                  </a:moveTo>
                  <a:lnTo>
                    <a:pt x="14447"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1" name="Google Shape;13201;p64"/>
            <p:cNvSpPr/>
            <p:nvPr/>
          </p:nvSpPr>
          <p:spPr>
            <a:xfrm>
              <a:off x="5104950" y="2876425"/>
              <a:ext cx="361175" cy="173600"/>
            </a:xfrm>
            <a:custGeom>
              <a:avLst/>
              <a:gdLst/>
              <a:ahLst/>
              <a:cxnLst/>
              <a:rect l="l" t="t" r="r" b="b"/>
              <a:pathLst>
                <a:path w="14447" h="6944" fill="none" extrusionOk="0">
                  <a:moveTo>
                    <a:pt x="0" y="1"/>
                  </a:moveTo>
                  <a:lnTo>
                    <a:pt x="14446" y="6943"/>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2" name="Google Shape;13202;p64"/>
            <p:cNvSpPr/>
            <p:nvPr/>
          </p:nvSpPr>
          <p:spPr>
            <a:xfrm>
              <a:off x="5074700" y="2904475"/>
              <a:ext cx="361175" cy="173150"/>
            </a:xfrm>
            <a:custGeom>
              <a:avLst/>
              <a:gdLst/>
              <a:ahLst/>
              <a:cxnLst/>
              <a:rect l="l" t="t" r="r" b="b"/>
              <a:pathLst>
                <a:path w="14447" h="6926" fill="none" extrusionOk="0">
                  <a:moveTo>
                    <a:pt x="0"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3" name="Google Shape;13203;p64"/>
            <p:cNvSpPr/>
            <p:nvPr/>
          </p:nvSpPr>
          <p:spPr>
            <a:xfrm>
              <a:off x="5384575" y="2987325"/>
              <a:ext cx="365550" cy="246350"/>
            </a:xfrm>
            <a:custGeom>
              <a:avLst/>
              <a:gdLst/>
              <a:ahLst/>
              <a:cxnLst/>
              <a:rect l="l" t="t" r="r" b="b"/>
              <a:pathLst>
                <a:path w="14622" h="9854" fill="none" extrusionOk="0">
                  <a:moveTo>
                    <a:pt x="10169" y="0"/>
                  </a:moveTo>
                  <a:lnTo>
                    <a:pt x="0" y="9853"/>
                  </a:lnTo>
                  <a:lnTo>
                    <a:pt x="4769" y="9625"/>
                  </a:lnTo>
                  <a:lnTo>
                    <a:pt x="14622" y="0"/>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4" name="Google Shape;13204;p64"/>
            <p:cNvSpPr/>
            <p:nvPr/>
          </p:nvSpPr>
          <p:spPr>
            <a:xfrm>
              <a:off x="5697075" y="3004850"/>
              <a:ext cx="246775" cy="230125"/>
            </a:xfrm>
            <a:custGeom>
              <a:avLst/>
              <a:gdLst/>
              <a:ahLst/>
              <a:cxnLst/>
              <a:rect l="l" t="t" r="r" b="b"/>
              <a:pathLst>
                <a:path w="9871" h="9205" fill="none" extrusionOk="0">
                  <a:moveTo>
                    <a:pt x="9871" y="1"/>
                  </a:moveTo>
                  <a:lnTo>
                    <a:pt x="1" y="920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5" name="Google Shape;13205;p64"/>
            <p:cNvSpPr/>
            <p:nvPr/>
          </p:nvSpPr>
          <p:spPr>
            <a:xfrm>
              <a:off x="5625625" y="3263450"/>
              <a:ext cx="67975" cy="63125"/>
            </a:xfrm>
            <a:custGeom>
              <a:avLst/>
              <a:gdLst/>
              <a:ahLst/>
              <a:cxnLst/>
              <a:rect l="l" t="t" r="r" b="b"/>
              <a:pathLst>
                <a:path w="2719" h="2525" fill="none" extrusionOk="0">
                  <a:moveTo>
                    <a:pt x="2718" y="0"/>
                  </a:moveTo>
                  <a:lnTo>
                    <a:pt x="1" y="25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6" name="Google Shape;13206;p64"/>
            <p:cNvSpPr/>
            <p:nvPr/>
          </p:nvSpPr>
          <p:spPr>
            <a:xfrm>
              <a:off x="5740475" y="3072350"/>
              <a:ext cx="157375" cy="146850"/>
            </a:xfrm>
            <a:custGeom>
              <a:avLst/>
              <a:gdLst/>
              <a:ahLst/>
              <a:cxnLst/>
              <a:rect l="l" t="t" r="r" b="b"/>
              <a:pathLst>
                <a:path w="6295" h="5874" fill="none" extrusionOk="0">
                  <a:moveTo>
                    <a:pt x="6294" y="0"/>
                  </a:moveTo>
                  <a:lnTo>
                    <a:pt x="0" y="5874"/>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7" name="Google Shape;13207;p64"/>
            <p:cNvSpPr/>
            <p:nvPr/>
          </p:nvSpPr>
          <p:spPr>
            <a:xfrm>
              <a:off x="5556375" y="3342775"/>
              <a:ext cx="19325" cy="60950"/>
            </a:xfrm>
            <a:custGeom>
              <a:avLst/>
              <a:gdLst/>
              <a:ahLst/>
              <a:cxnLst/>
              <a:rect l="l" t="t" r="r" b="b"/>
              <a:pathLst>
                <a:path w="773" h="2438" fill="none" extrusionOk="0">
                  <a:moveTo>
                    <a:pt x="772" y="2437"/>
                  </a:moveTo>
                  <a:lnTo>
                    <a:pt x="1"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8" name="Google Shape;13208;p64"/>
            <p:cNvSpPr/>
            <p:nvPr/>
          </p:nvSpPr>
          <p:spPr>
            <a:xfrm>
              <a:off x="4782800" y="3150800"/>
              <a:ext cx="252925" cy="123625"/>
            </a:xfrm>
            <a:custGeom>
              <a:avLst/>
              <a:gdLst/>
              <a:ahLst/>
              <a:cxnLst/>
              <a:rect l="l" t="t" r="r" b="b"/>
              <a:pathLst>
                <a:path w="10117" h="4945" fill="none" extrusionOk="0">
                  <a:moveTo>
                    <a:pt x="0" y="1"/>
                  </a:moveTo>
                  <a:lnTo>
                    <a:pt x="10116" y="494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9" name="Google Shape;13209;p64"/>
            <p:cNvSpPr/>
            <p:nvPr/>
          </p:nvSpPr>
          <p:spPr>
            <a:xfrm>
              <a:off x="5395975" y="3380475"/>
              <a:ext cx="171400" cy="2200"/>
            </a:xfrm>
            <a:custGeom>
              <a:avLst/>
              <a:gdLst/>
              <a:ahLst/>
              <a:cxnLst/>
              <a:rect l="l" t="t" r="r" b="b"/>
              <a:pathLst>
                <a:path w="6856" h="88" fill="none" extrusionOk="0">
                  <a:moveTo>
                    <a:pt x="6855" y="88"/>
                  </a:moveTo>
                  <a:lnTo>
                    <a:pt x="0"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10" name="Google Shape;13210;p64"/>
          <p:cNvGrpSpPr/>
          <p:nvPr/>
        </p:nvGrpSpPr>
        <p:grpSpPr>
          <a:xfrm rot="-7879315">
            <a:off x="706109" y="805572"/>
            <a:ext cx="871716" cy="1214736"/>
            <a:chOff x="5228575" y="1905675"/>
            <a:chExt cx="259975" cy="362275"/>
          </a:xfrm>
        </p:grpSpPr>
        <p:sp>
          <p:nvSpPr>
            <p:cNvPr id="13211" name="Google Shape;13211;p64"/>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2" name="Google Shape;13212;p64"/>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3" name="Google Shape;13213;p64"/>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4" name="Google Shape;13214;p64"/>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5" name="Google Shape;13215;p64"/>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6" name="Google Shape;13216;p64"/>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17" name="Google Shape;13217;p64"/>
          <p:cNvGrpSpPr/>
          <p:nvPr/>
        </p:nvGrpSpPr>
        <p:grpSpPr>
          <a:xfrm rot="-7879315">
            <a:off x="1857884" y="2785209"/>
            <a:ext cx="871716" cy="1214736"/>
            <a:chOff x="5228575" y="1905675"/>
            <a:chExt cx="259975" cy="362275"/>
          </a:xfrm>
        </p:grpSpPr>
        <p:sp>
          <p:nvSpPr>
            <p:cNvPr id="13218" name="Google Shape;13218;p64"/>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9" name="Google Shape;13219;p64"/>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0" name="Google Shape;13220;p64"/>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1" name="Google Shape;13221;p64"/>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2" name="Google Shape;13222;p64"/>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3" name="Google Shape;13223;p64"/>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24" name="Google Shape;13224;p64"/>
          <p:cNvSpPr/>
          <p:nvPr/>
        </p:nvSpPr>
        <p:spPr>
          <a:xfrm>
            <a:off x="2828525" y="4085800"/>
            <a:ext cx="477750" cy="574175"/>
          </a:xfrm>
          <a:custGeom>
            <a:avLst/>
            <a:gdLst/>
            <a:ahLst/>
            <a:cxnLst/>
            <a:rect l="l" t="t" r="r" b="b"/>
            <a:pathLst>
              <a:path w="19110" h="22967" fill="none" extrusionOk="0">
                <a:moveTo>
                  <a:pt x="9993" y="0"/>
                </a:moveTo>
                <a:lnTo>
                  <a:pt x="8503" y="8503"/>
                </a:lnTo>
                <a:lnTo>
                  <a:pt x="3752" y="5119"/>
                </a:lnTo>
                <a:lnTo>
                  <a:pt x="6838" y="10502"/>
                </a:lnTo>
                <a:lnTo>
                  <a:pt x="0" y="11413"/>
                </a:lnTo>
                <a:lnTo>
                  <a:pt x="6277" y="12991"/>
                </a:lnTo>
                <a:lnTo>
                  <a:pt x="4296" y="18724"/>
                </a:lnTo>
                <a:lnTo>
                  <a:pt x="8731" y="15235"/>
                </a:lnTo>
                <a:lnTo>
                  <a:pt x="10186" y="22967"/>
                </a:lnTo>
                <a:lnTo>
                  <a:pt x="11676" y="14779"/>
                </a:lnTo>
                <a:lnTo>
                  <a:pt x="16042" y="18514"/>
                </a:lnTo>
                <a:lnTo>
                  <a:pt x="14078" y="12641"/>
                </a:lnTo>
                <a:lnTo>
                  <a:pt x="19110" y="11238"/>
                </a:lnTo>
                <a:lnTo>
                  <a:pt x="14096" y="9730"/>
                </a:lnTo>
                <a:lnTo>
                  <a:pt x="16042" y="4646"/>
                </a:lnTo>
                <a:lnTo>
                  <a:pt x="11431" y="8608"/>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99;p42"/>
          <p:cNvSpPr txBox="1">
            <a:spLocks/>
          </p:cNvSpPr>
          <p:nvPr/>
        </p:nvSpPr>
        <p:spPr>
          <a:xfrm>
            <a:off x="2265948" y="3121684"/>
            <a:ext cx="6852489" cy="713124"/>
          </a:xfrm>
          <a:prstGeom prst="roundRect">
            <a:avLst/>
          </a:prstGeom>
          <a:noFill/>
          <a:ln w="38100">
            <a:noFill/>
          </a:ln>
        </p:spPr>
        <p:txBody>
          <a:bodyPr spcFirstLastPara="1" wrap="square" lIns="91425" tIns="0"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1pPr>
            <a:lvl2pPr marL="914400" marR="0" lvl="1"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2pPr>
            <a:lvl3pPr marL="1371600" marR="0" lvl="2"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3pPr>
            <a:lvl4pPr marL="1828800" marR="0" lvl="3"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4pPr>
            <a:lvl5pPr marL="2286000" marR="0" lvl="4"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5pPr>
            <a:lvl6pPr marL="2743200" marR="0" lvl="5"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6pPr>
            <a:lvl7pPr marL="3200400" marR="0" lvl="6"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7pPr>
            <a:lvl8pPr marL="3657600" marR="0" lvl="7"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8pPr>
            <a:lvl9pPr marL="4114800" marR="0" lvl="8" indent="-317500" algn="l" rtl="0">
              <a:lnSpc>
                <a:spcPct val="100000"/>
              </a:lnSpc>
              <a:spcBef>
                <a:spcPts val="1600"/>
              </a:spcBef>
              <a:spcAft>
                <a:spcPts val="160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9pPr>
          </a:lstStyle>
          <a:p>
            <a:pPr marL="0" indent="0" algn="ctr">
              <a:buNone/>
            </a:pPr>
            <a:r>
              <a:rPr lang="en-US" sz="6000" b="1" smtClean="0">
                <a:solidFill>
                  <a:schemeClr val="tx1"/>
                </a:solidFill>
                <a:latin typeface="Arial" panose="020B0604020202020204" pitchFamily="34" charset="0"/>
                <a:cs typeface="Arial" panose="020B0604020202020204" pitchFamily="34" charset="0"/>
              </a:rPr>
              <a:t>LUYỆN TẬP</a:t>
            </a:r>
            <a:endParaRPr lang="en-US" sz="6000" b="1">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184"/>
                                        </p:tgtEl>
                                        <p:attrNameLst>
                                          <p:attrName>style.visibility</p:attrName>
                                        </p:attrNameLst>
                                      </p:cBhvr>
                                      <p:to>
                                        <p:strVal val="visible"/>
                                      </p:to>
                                    </p:set>
                                    <p:animEffect transition="in" filter="fade">
                                      <p:cBhvr>
                                        <p:cTn id="7" dur="500"/>
                                        <p:tgtEl>
                                          <p:spTgt spid="131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4" grpId="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0930" y="2754824"/>
            <a:ext cx="7927383" cy="160794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334483" y="0"/>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sp>
        <p:nvSpPr>
          <p:cNvPr id="4" name="Rounded Rectangle 3"/>
          <p:cNvSpPr/>
          <p:nvPr/>
        </p:nvSpPr>
        <p:spPr>
          <a:xfrm>
            <a:off x="650930" y="1015231"/>
            <a:ext cx="7927383" cy="681038"/>
          </a:xfrm>
          <a:prstGeom prst="roundRect">
            <a:avLst>
              <a:gd name="adj" fmla="val 21218"/>
            </a:avLst>
          </a:prstGeom>
          <a:solidFill>
            <a:schemeClr val="accent6"/>
          </a:solidFill>
          <a:ln w="19050">
            <a:solidFill>
              <a:schemeClr val="tx1"/>
            </a:solidFill>
          </a:ln>
        </p:spPr>
        <p:txBody>
          <a:bodyPr wrap="square" tIns="182880" bIns="91440">
            <a:spAutoFit/>
          </a:bodyPr>
          <a:lstStyle/>
          <a:p>
            <a:pPr algn="ctr"/>
            <a:r>
              <a:rPr lang="vi-VN" sz="2200" b="1">
                <a:solidFill>
                  <a:schemeClr val="bg1">
                    <a:lumMod val="25000"/>
                  </a:schemeClr>
                </a:solidFill>
              </a:rPr>
              <a:t>Đọc đoạn văn sau và tìm các câu mở đoạn, kết </a:t>
            </a:r>
            <a:r>
              <a:rPr lang="vi-VN" sz="2200" b="1" smtClean="0">
                <a:solidFill>
                  <a:schemeClr val="bg1">
                    <a:lumMod val="25000"/>
                  </a:schemeClr>
                </a:solidFill>
              </a:rPr>
              <a:t>đoạn</a:t>
            </a:r>
            <a:endParaRPr lang="en-US" sz="2200" b="1">
              <a:solidFill>
                <a:schemeClr val="bg1">
                  <a:lumMod val="25000"/>
                </a:schemeClr>
              </a:solidFill>
            </a:endParaRPr>
          </a:p>
        </p:txBody>
      </p:sp>
      <p:sp>
        <p:nvSpPr>
          <p:cNvPr id="10" name="Rectangle 9"/>
          <p:cNvSpPr/>
          <p:nvPr/>
        </p:nvSpPr>
        <p:spPr>
          <a:xfrm>
            <a:off x="4191415" y="1745818"/>
            <a:ext cx="1090108" cy="537391"/>
          </a:xfrm>
          <a:prstGeom prst="rect">
            <a:avLst/>
          </a:prstGeom>
        </p:spPr>
        <p:txBody>
          <a:bodyPr wrap="square">
            <a:spAutoFit/>
          </a:bodyPr>
          <a:lstStyle/>
          <a:p>
            <a:pPr algn="ctr">
              <a:lnSpc>
                <a:spcPct val="150000"/>
              </a:lnSpc>
            </a:pPr>
            <a:r>
              <a:rPr lang="en-US" sz="2200" b="1" u="sng" smtClean="0">
                <a:latin typeface="+mn-lt"/>
                <a:ea typeface="Calibri" panose="020F0502020204030204" pitchFamily="34" charset="0"/>
              </a:rPr>
              <a:t>Gợ</a:t>
            </a:r>
            <a:r>
              <a:rPr lang="vi-VN" sz="2200" b="1" u="sng" smtClean="0">
                <a:latin typeface="+mn-lt"/>
                <a:ea typeface="Calibri" panose="020F0502020204030204" pitchFamily="34" charset="0"/>
              </a:rPr>
              <a:t>i</a:t>
            </a:r>
            <a:r>
              <a:rPr lang="en-US" sz="2200" b="1" u="sng" smtClean="0">
                <a:latin typeface="+mn-lt"/>
                <a:ea typeface="Calibri" panose="020F0502020204030204" pitchFamily="34" charset="0"/>
              </a:rPr>
              <a:t> ý:</a:t>
            </a:r>
            <a:endParaRPr lang="en-US" sz="2200" b="1" u="sng">
              <a:latin typeface="+mn-lt"/>
            </a:endParaRPr>
          </a:p>
        </p:txBody>
      </p:sp>
      <p:sp>
        <p:nvSpPr>
          <p:cNvPr id="6" name="Rectangle 5"/>
          <p:cNvSpPr/>
          <p:nvPr/>
        </p:nvSpPr>
        <p:spPr>
          <a:xfrm>
            <a:off x="1108130" y="2479729"/>
            <a:ext cx="6958739" cy="550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ea typeface="Calibri" panose="020F0502020204030204" pitchFamily="34" charset="0"/>
                <a:cs typeface="Times New Roman" panose="02020603050405020304" pitchFamily="18" charset="0"/>
              </a:rPr>
              <a:t>Câu chủ đề thường đứng ở vị trí nào?</a:t>
            </a:r>
            <a:r>
              <a:rPr lang="en-US" sz="2000" b="1">
                <a:ea typeface="Calibri" panose="020F0502020204030204" pitchFamily="34" charset="0"/>
                <a:cs typeface="Times New Roman" panose="02020603050405020304" pitchFamily="18" charset="0"/>
              </a:rPr>
              <a:t> </a:t>
            </a:r>
            <a:r>
              <a:rPr lang="vi-VN" sz="2000" b="1">
                <a:ea typeface="Calibri" panose="020F0502020204030204" pitchFamily="34" charset="0"/>
                <a:cs typeface="Times New Roman" panose="02020603050405020304" pitchFamily="18" charset="0"/>
              </a:rPr>
              <a:t>Dùng để làm gì?</a:t>
            </a:r>
            <a:endParaRPr lang="en-US" sz="2000" b="1">
              <a:ea typeface="Calibri" panose="020F0502020204030204" pitchFamily="34" charset="0"/>
              <a:cs typeface="Times New Roman" panose="02020603050405020304" pitchFamily="18" charset="0"/>
            </a:endParaRPr>
          </a:p>
        </p:txBody>
      </p:sp>
      <p:sp>
        <p:nvSpPr>
          <p:cNvPr id="12" name="Rectangle 11"/>
          <p:cNvSpPr/>
          <p:nvPr/>
        </p:nvSpPr>
        <p:spPr>
          <a:xfrm>
            <a:off x="875654" y="3079468"/>
            <a:ext cx="7524427" cy="1015663"/>
          </a:xfrm>
          <a:prstGeom prst="rect">
            <a:avLst/>
          </a:prstGeom>
        </p:spPr>
        <p:txBody>
          <a:bodyPr wrap="square">
            <a:spAutoFit/>
          </a:bodyPr>
          <a:lstStyle/>
          <a:p>
            <a:pPr algn="just">
              <a:lnSpc>
                <a:spcPct val="150000"/>
              </a:lnSpc>
            </a:pPr>
            <a:r>
              <a:rPr lang="vi-VN" sz="2000">
                <a:solidFill>
                  <a:schemeClr val="tx1"/>
                </a:solidFill>
                <a:latin typeface="+mn-lt"/>
                <a:ea typeface="Calibri" panose="020F0502020204030204" pitchFamily="34" charset="0"/>
                <a:cs typeface="Times New Roman" panose="02020603050405020304" pitchFamily="18" charset="0"/>
              </a:rPr>
              <a:t>Câu chủ đề thường là câu mở đoạn, nêu ý chính (chủ đề) trong đoạn văn.</a:t>
            </a:r>
            <a:endParaRPr lang="en-US" sz="2000">
              <a:solidFill>
                <a:schemeClr val="tx1"/>
              </a:solidFill>
              <a:latin typeface="+mn-lt"/>
              <a:ea typeface="Calibri" panose="020F0502020204030204" pitchFamily="34" charset="0"/>
              <a:cs typeface="Times New Roman" panose="02020603050405020304" pitchFamily="18" charset="0"/>
            </a:endParaRPr>
          </a:p>
        </p:txBody>
      </p:sp>
      <p:sp>
        <p:nvSpPr>
          <p:cNvPr id="13" name="Oval 12"/>
          <p:cNvSpPr/>
          <p:nvPr/>
        </p:nvSpPr>
        <p:spPr>
          <a:xfrm>
            <a:off x="399084" y="741540"/>
            <a:ext cx="612183" cy="612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0175" y="693688"/>
            <a:ext cx="470000" cy="707886"/>
          </a:xfrm>
          <a:prstGeom prst="rect">
            <a:avLst/>
          </a:prstGeom>
          <a:noFill/>
        </p:spPr>
        <p:txBody>
          <a:bodyPr wrap="none" rtlCol="0">
            <a:spAutoFit/>
          </a:bodyPr>
          <a:lstStyle/>
          <a:p>
            <a:r>
              <a:rPr lang="en-US" sz="4000" b="1" smtClean="0">
                <a:solidFill>
                  <a:schemeClr val="bg1"/>
                </a:solidFill>
              </a:rPr>
              <a:t>1</a:t>
            </a:r>
            <a:endParaRPr lang="en-US" sz="4000" b="1">
              <a:solidFill>
                <a:schemeClr val="bg1"/>
              </a:solidFill>
            </a:endParaRPr>
          </a:p>
        </p:txBody>
      </p:sp>
    </p:spTree>
    <p:extLst>
      <p:ext uri="{BB962C8B-B14F-4D97-AF65-F5344CB8AC3E}">
        <p14:creationId xmlns:p14="http://schemas.microsoft.com/office/powerpoint/2010/main" val="3996226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4" grpId="0" animBg="1"/>
      <p:bldP spid="10" grpId="0"/>
      <p:bldP spid="6"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4483" y="0"/>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sp>
        <p:nvSpPr>
          <p:cNvPr id="4" name="Rectangle 3"/>
          <p:cNvSpPr/>
          <p:nvPr/>
        </p:nvSpPr>
        <p:spPr>
          <a:xfrm>
            <a:off x="561459" y="874491"/>
            <a:ext cx="7339420" cy="430887"/>
          </a:xfrm>
          <a:prstGeom prst="rect">
            <a:avLst/>
          </a:prstGeom>
        </p:spPr>
        <p:txBody>
          <a:bodyPr wrap="square">
            <a:spAutoFit/>
          </a:bodyPr>
          <a:lstStyle/>
          <a:p>
            <a:r>
              <a:rPr lang="vi-VN" sz="2200" b="1">
                <a:solidFill>
                  <a:schemeClr val="bg1">
                    <a:lumMod val="25000"/>
                  </a:schemeClr>
                </a:solidFill>
              </a:rPr>
              <a:t>Đọc đoạn văn sau và tìm các câu mở đoạn, kết </a:t>
            </a:r>
            <a:r>
              <a:rPr lang="vi-VN" sz="2200" b="1" smtClean="0">
                <a:solidFill>
                  <a:schemeClr val="bg1">
                    <a:lumMod val="25000"/>
                  </a:schemeClr>
                </a:solidFill>
              </a:rPr>
              <a:t>đoạn</a:t>
            </a:r>
            <a:endParaRPr lang="en-US" sz="2200" b="1">
              <a:solidFill>
                <a:schemeClr val="bg1">
                  <a:lumMod val="25000"/>
                </a:schemeClr>
              </a:solidFill>
            </a:endParaRPr>
          </a:p>
        </p:txBody>
      </p:sp>
      <p:sp>
        <p:nvSpPr>
          <p:cNvPr id="5" name="Text Placeholder 3"/>
          <p:cNvSpPr txBox="1">
            <a:spLocks/>
          </p:cNvSpPr>
          <p:nvPr/>
        </p:nvSpPr>
        <p:spPr>
          <a:xfrm>
            <a:off x="368080" y="1234815"/>
            <a:ext cx="8324228" cy="245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lgn="just">
              <a:lnSpc>
                <a:spcPct val="150000"/>
              </a:lnSpc>
            </a:pPr>
            <a:r>
              <a:rPr lang="vi-VN" sz="1700">
                <a:latin typeface="+mn-lt"/>
              </a:rPr>
              <a:t>a) </a:t>
            </a:r>
            <a:r>
              <a:rPr lang="vi-VN" sz="1700" i="1">
                <a:latin typeface="+mn-lt"/>
              </a:rPr>
              <a:t>Trong những câu chuyện đã đọc gần đây, em thích nhất là truyện "Lá cờ thêu sáu chữ vàng" của nhà văn Nguyễn Huy Tưởng. Truyện kể về người thiếu niên anh hùng Trần Quốc Toản. Quốc Toản còn nhỏ tuổi mà rất sốt sắng lo việc nước. Chàng đã tập hợp sâu trăm tráng sĩ thành một đội quân dưới lá cờ thêu sáu chữ vàng: “Phá cường địch, báo hoàng ân". Đội quân của người thiếu niên anh hùng đã lập được nhiều chiến công vang dội, góp phần đánh thắng giặc Nguyễn hung hãn. Truyện “Lá cờ thêu sáu chữ vàng" để lại cho em ấn tượng rất sâu sắc về lòng yêu nước của thiếu nhi Việt Nam.</a:t>
            </a:r>
          </a:p>
          <a:p>
            <a:pPr marL="139700" algn="r">
              <a:lnSpc>
                <a:spcPct val="150000"/>
              </a:lnSpc>
            </a:pPr>
            <a:r>
              <a:rPr lang="vi-VN" sz="1700">
                <a:latin typeface="+mn-lt"/>
              </a:rPr>
              <a:t>LÊ SỬ</a:t>
            </a:r>
          </a:p>
        </p:txBody>
      </p:sp>
      <p:cxnSp>
        <p:nvCxnSpPr>
          <p:cNvPr id="7" name="Straight Connector 6"/>
          <p:cNvCxnSpPr/>
          <p:nvPr/>
        </p:nvCxnSpPr>
        <p:spPr>
          <a:xfrm flipV="1">
            <a:off x="859119" y="1612670"/>
            <a:ext cx="7833189" cy="1"/>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06359" y="2023164"/>
            <a:ext cx="4639817" cy="1"/>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606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4483" y="0"/>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sp>
        <p:nvSpPr>
          <p:cNvPr id="4" name="Rectangle 3"/>
          <p:cNvSpPr/>
          <p:nvPr/>
        </p:nvSpPr>
        <p:spPr>
          <a:xfrm>
            <a:off x="561459" y="941876"/>
            <a:ext cx="7339420" cy="430887"/>
          </a:xfrm>
          <a:prstGeom prst="rect">
            <a:avLst/>
          </a:prstGeom>
        </p:spPr>
        <p:txBody>
          <a:bodyPr wrap="square">
            <a:spAutoFit/>
          </a:bodyPr>
          <a:lstStyle/>
          <a:p>
            <a:r>
              <a:rPr lang="vi-VN" sz="2200" b="1">
                <a:solidFill>
                  <a:schemeClr val="bg1">
                    <a:lumMod val="25000"/>
                  </a:schemeClr>
                </a:solidFill>
              </a:rPr>
              <a:t>Đọc đoạn văn sau và tìm các câu mở đoạn, kết </a:t>
            </a:r>
            <a:r>
              <a:rPr lang="vi-VN" sz="2200" b="1" smtClean="0">
                <a:solidFill>
                  <a:schemeClr val="bg1">
                    <a:lumMod val="25000"/>
                  </a:schemeClr>
                </a:solidFill>
              </a:rPr>
              <a:t>đoạn</a:t>
            </a:r>
            <a:endParaRPr lang="en-US" sz="2200" b="1">
              <a:solidFill>
                <a:schemeClr val="bg1">
                  <a:lumMod val="25000"/>
                </a:schemeClr>
              </a:solidFill>
            </a:endParaRPr>
          </a:p>
        </p:txBody>
      </p:sp>
      <p:sp>
        <p:nvSpPr>
          <p:cNvPr id="5" name="Text Placeholder 3"/>
          <p:cNvSpPr txBox="1">
            <a:spLocks/>
          </p:cNvSpPr>
          <p:nvPr/>
        </p:nvSpPr>
        <p:spPr>
          <a:xfrm>
            <a:off x="352581" y="1413046"/>
            <a:ext cx="8324228" cy="245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lgn="just">
              <a:lnSpc>
                <a:spcPct val="150000"/>
              </a:lnSpc>
            </a:pPr>
            <a:r>
              <a:rPr lang="vi-VN" sz="1800">
                <a:latin typeface="+mn-lt"/>
              </a:rPr>
              <a:t>b) </a:t>
            </a:r>
            <a:r>
              <a:rPr lang="vi-VN" sz="1800" i="1">
                <a:latin typeface="+mn-lt"/>
              </a:rPr>
              <a:t>Hoa sầu riêng trổ vào cuối năm. Gió đưa hương thơm ngát như hương cau, hương bưởi toả khắp khu vườn. Hoa đậu từng chùm, màu trắng ngà. Cánh hoa nhỏ như vảy cá, hao hao giống cánh sen con, lác đác vài nhuỵ li ti giữa những cánh hoa.</a:t>
            </a:r>
          </a:p>
          <a:p>
            <a:pPr marL="139700" algn="r">
              <a:lnSpc>
                <a:spcPct val="150000"/>
              </a:lnSpc>
            </a:pPr>
            <a:r>
              <a:rPr lang="vi-VN" sz="1800">
                <a:latin typeface="+mn-lt"/>
              </a:rPr>
              <a:t>MAI VĂN TẠO</a:t>
            </a:r>
          </a:p>
        </p:txBody>
      </p:sp>
      <p:cxnSp>
        <p:nvCxnSpPr>
          <p:cNvPr id="7" name="Straight Connector 6"/>
          <p:cNvCxnSpPr/>
          <p:nvPr/>
        </p:nvCxnSpPr>
        <p:spPr>
          <a:xfrm flipV="1">
            <a:off x="843620" y="1814150"/>
            <a:ext cx="3325423" cy="1"/>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468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0930" y="2589994"/>
            <a:ext cx="7927383" cy="233071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334483" y="0"/>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sp>
        <p:nvSpPr>
          <p:cNvPr id="4" name="Rounded Rectangle 3"/>
          <p:cNvSpPr/>
          <p:nvPr/>
        </p:nvSpPr>
        <p:spPr>
          <a:xfrm>
            <a:off x="650930" y="1015231"/>
            <a:ext cx="7927383" cy="698897"/>
          </a:xfrm>
          <a:prstGeom prst="roundRect">
            <a:avLst>
              <a:gd name="adj" fmla="val 21218"/>
            </a:avLst>
          </a:prstGeom>
          <a:solidFill>
            <a:schemeClr val="accent6"/>
          </a:solidFill>
          <a:ln w="19050">
            <a:solidFill>
              <a:schemeClr val="tx1"/>
            </a:solidFill>
          </a:ln>
        </p:spPr>
        <p:txBody>
          <a:bodyPr wrap="square" tIns="182880" bIns="91440">
            <a:spAutoFit/>
          </a:bodyPr>
          <a:lstStyle/>
          <a:p>
            <a:pPr algn="ctr"/>
            <a:r>
              <a:rPr lang="vi-VN" sz="2200" b="1">
                <a:solidFill>
                  <a:schemeClr val="bg1">
                    <a:lumMod val="25000"/>
                  </a:schemeClr>
                </a:solidFill>
              </a:rPr>
              <a:t>Viết thêm câu chủ đề vào các đoạn văn </a:t>
            </a:r>
            <a:r>
              <a:rPr lang="vi-VN" sz="2200" b="1" smtClean="0">
                <a:solidFill>
                  <a:schemeClr val="bg1">
                    <a:lumMod val="25000"/>
                  </a:schemeClr>
                </a:solidFill>
              </a:rPr>
              <a:t>sau</a:t>
            </a:r>
            <a:endParaRPr lang="en-US" sz="2200" b="1">
              <a:solidFill>
                <a:schemeClr val="bg1">
                  <a:lumMod val="25000"/>
                </a:schemeClr>
              </a:solidFill>
            </a:endParaRPr>
          </a:p>
        </p:txBody>
      </p:sp>
      <p:sp>
        <p:nvSpPr>
          <p:cNvPr id="10" name="Rectangle 9"/>
          <p:cNvSpPr/>
          <p:nvPr/>
        </p:nvSpPr>
        <p:spPr>
          <a:xfrm>
            <a:off x="4191415" y="1676077"/>
            <a:ext cx="1090108" cy="537391"/>
          </a:xfrm>
          <a:prstGeom prst="rect">
            <a:avLst/>
          </a:prstGeom>
        </p:spPr>
        <p:txBody>
          <a:bodyPr wrap="square">
            <a:spAutoFit/>
          </a:bodyPr>
          <a:lstStyle/>
          <a:p>
            <a:pPr algn="ctr">
              <a:lnSpc>
                <a:spcPct val="150000"/>
              </a:lnSpc>
            </a:pPr>
            <a:r>
              <a:rPr lang="en-US" sz="2200" b="1" u="sng" smtClean="0">
                <a:latin typeface="+mn-lt"/>
                <a:ea typeface="Calibri" panose="020F0502020204030204" pitchFamily="34" charset="0"/>
              </a:rPr>
              <a:t>Gợ</a:t>
            </a:r>
            <a:r>
              <a:rPr lang="vi-VN" sz="2200" b="1" u="sng" smtClean="0">
                <a:latin typeface="+mn-lt"/>
                <a:ea typeface="Calibri" panose="020F0502020204030204" pitchFamily="34" charset="0"/>
              </a:rPr>
              <a:t>i</a:t>
            </a:r>
            <a:r>
              <a:rPr lang="en-US" sz="2200" b="1" u="sng" smtClean="0">
                <a:latin typeface="+mn-lt"/>
                <a:ea typeface="Calibri" panose="020F0502020204030204" pitchFamily="34" charset="0"/>
              </a:rPr>
              <a:t> ý:</a:t>
            </a:r>
            <a:endParaRPr lang="en-US" sz="2200" b="1" u="sng">
              <a:latin typeface="+mn-lt"/>
            </a:endParaRPr>
          </a:p>
        </p:txBody>
      </p:sp>
      <p:sp>
        <p:nvSpPr>
          <p:cNvPr id="6" name="Rectangle 5"/>
          <p:cNvSpPr/>
          <p:nvPr/>
        </p:nvSpPr>
        <p:spPr>
          <a:xfrm>
            <a:off x="1108130" y="2314899"/>
            <a:ext cx="6958739" cy="550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ea typeface="Calibri" panose="020F0502020204030204" pitchFamily="34" charset="0"/>
                <a:cs typeface="Times New Roman" panose="02020603050405020304" pitchFamily="18" charset="0"/>
              </a:rPr>
              <a:t>BT yêu cầu gì</a:t>
            </a:r>
            <a:r>
              <a:rPr lang="vi-VN" sz="2000" b="1" smtClean="0">
                <a:ea typeface="Calibri" panose="020F0502020204030204" pitchFamily="34" charset="0"/>
                <a:cs typeface="Times New Roman" panose="02020603050405020304" pitchFamily="18" charset="0"/>
              </a:rPr>
              <a:t>? </a:t>
            </a:r>
            <a:r>
              <a:rPr lang="vi-VN" sz="2000" b="1">
                <a:ea typeface="Calibri" panose="020F0502020204030204" pitchFamily="34" charset="0"/>
                <a:cs typeface="Times New Roman" panose="02020603050405020304" pitchFamily="18" charset="0"/>
              </a:rPr>
              <a:t>Mỗi đoạn văn a, b nói về điều gì?</a:t>
            </a:r>
          </a:p>
        </p:txBody>
      </p:sp>
      <p:sp>
        <p:nvSpPr>
          <p:cNvPr id="12" name="Rectangle 11"/>
          <p:cNvSpPr/>
          <p:nvPr/>
        </p:nvSpPr>
        <p:spPr>
          <a:xfrm>
            <a:off x="813661" y="2914638"/>
            <a:ext cx="7710407" cy="1938992"/>
          </a:xfrm>
          <a:prstGeom prst="rect">
            <a:avLst/>
          </a:prstGeom>
        </p:spPr>
        <p:txBody>
          <a:bodyPr wrap="square">
            <a:spAutoFit/>
          </a:bodyPr>
          <a:lstStyle/>
          <a:p>
            <a:pPr algn="just">
              <a:lnSpc>
                <a:spcPct val="150000"/>
              </a:lnSpc>
            </a:pPr>
            <a:r>
              <a:rPr lang="vi-VN" sz="2000" smtClean="0">
                <a:solidFill>
                  <a:schemeClr val="tx1"/>
                </a:solidFill>
                <a:latin typeface="+mn-lt"/>
                <a:ea typeface="Calibri" panose="020F0502020204030204" pitchFamily="34" charset="0"/>
                <a:cs typeface="Times New Roman" panose="02020603050405020304" pitchFamily="18" charset="0"/>
              </a:rPr>
              <a:t>BT </a:t>
            </a:r>
            <a:r>
              <a:rPr lang="vi-VN" sz="2000">
                <a:solidFill>
                  <a:schemeClr val="tx1"/>
                </a:solidFill>
                <a:latin typeface="+mn-lt"/>
                <a:ea typeface="Calibri" panose="020F0502020204030204" pitchFamily="34" charset="0"/>
                <a:cs typeface="Times New Roman" panose="02020603050405020304" pitchFamily="18" charset="0"/>
              </a:rPr>
              <a:t>yêu cầu thêm câu chủ đề vào các đoạn văn.</a:t>
            </a:r>
          </a:p>
          <a:p>
            <a:pPr algn="just">
              <a:lnSpc>
                <a:spcPct val="150000"/>
              </a:lnSpc>
            </a:pPr>
            <a:r>
              <a:rPr lang="en-US" sz="2000" smtClean="0">
                <a:solidFill>
                  <a:schemeClr val="tx1"/>
                </a:solidFill>
                <a:latin typeface="+mn-lt"/>
                <a:ea typeface="Calibri" panose="020F0502020204030204" pitchFamily="34" charset="0"/>
                <a:cs typeface="Times New Roman" panose="02020603050405020304" pitchFamily="18" charset="0"/>
              </a:rPr>
              <a:t>Nộ</a:t>
            </a:r>
            <a:r>
              <a:rPr lang="vi-VN" sz="2000" smtClean="0">
                <a:solidFill>
                  <a:schemeClr val="tx1"/>
                </a:solidFill>
                <a:ea typeface="Calibri" panose="020F0502020204030204" pitchFamily="34" charset="0"/>
                <a:cs typeface="Times New Roman" panose="02020603050405020304" pitchFamily="18" charset="0"/>
              </a:rPr>
              <a:t>i</a:t>
            </a:r>
            <a:r>
              <a:rPr lang="en-US" sz="2000" smtClean="0">
                <a:solidFill>
                  <a:schemeClr val="tx1"/>
                </a:solidFill>
                <a:ea typeface="Calibri" panose="020F0502020204030204" pitchFamily="34" charset="0"/>
                <a:cs typeface="Times New Roman" panose="02020603050405020304" pitchFamily="18" charset="0"/>
              </a:rPr>
              <a:t> dung của 2 đoạn văn:</a:t>
            </a:r>
            <a:endParaRPr lang="en-US" sz="2000" smtClean="0">
              <a:solidFill>
                <a:schemeClr val="tx1"/>
              </a:solidFill>
              <a:latin typeface="+mn-lt"/>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000" smtClean="0">
                <a:solidFill>
                  <a:schemeClr val="tx1"/>
                </a:solidFill>
                <a:latin typeface="+mn-lt"/>
                <a:ea typeface="Calibri" panose="020F0502020204030204" pitchFamily="34" charset="0"/>
                <a:cs typeface="Times New Roman" panose="02020603050405020304" pitchFamily="18" charset="0"/>
              </a:rPr>
              <a:t>Đoạn </a:t>
            </a:r>
            <a:r>
              <a:rPr lang="vi-VN" sz="2000">
                <a:solidFill>
                  <a:schemeClr val="tx1"/>
                </a:solidFill>
                <a:latin typeface="+mn-lt"/>
                <a:ea typeface="Calibri" panose="020F0502020204030204" pitchFamily="34" charset="0"/>
                <a:cs typeface="Times New Roman" panose="02020603050405020304" pitchFamily="18" charset="0"/>
              </a:rPr>
              <a:t>văn a nói về ông Yết Kiêu. </a:t>
            </a:r>
            <a:endParaRPr lang="en-US" sz="2000" smtClean="0">
              <a:solidFill>
                <a:schemeClr val="tx1"/>
              </a:solidFill>
              <a:latin typeface="+mn-lt"/>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000" smtClean="0">
                <a:solidFill>
                  <a:schemeClr val="tx1"/>
                </a:solidFill>
                <a:latin typeface="+mn-lt"/>
                <a:ea typeface="Calibri" panose="020F0502020204030204" pitchFamily="34" charset="0"/>
                <a:cs typeface="Times New Roman" panose="02020603050405020304" pitchFamily="18" charset="0"/>
              </a:rPr>
              <a:t>Đoạn </a:t>
            </a:r>
            <a:r>
              <a:rPr lang="vi-VN" sz="2000">
                <a:solidFill>
                  <a:schemeClr val="tx1"/>
                </a:solidFill>
                <a:latin typeface="+mn-lt"/>
                <a:ea typeface="Calibri" panose="020F0502020204030204" pitchFamily="34" charset="0"/>
                <a:cs typeface="Times New Roman" panose="02020603050405020304" pitchFamily="18" charset="0"/>
              </a:rPr>
              <a:t>văn b nói về tài năng của </a:t>
            </a:r>
            <a:r>
              <a:rPr lang="vi-VN" sz="2000" smtClean="0">
                <a:solidFill>
                  <a:schemeClr val="tx1"/>
                </a:solidFill>
                <a:latin typeface="+mn-lt"/>
                <a:ea typeface="Calibri" panose="020F0502020204030204" pitchFamily="34" charset="0"/>
                <a:cs typeface="Times New Roman" panose="02020603050405020304" pitchFamily="18" charset="0"/>
              </a:rPr>
              <a:t>Sơn </a:t>
            </a:r>
            <a:r>
              <a:rPr lang="vi-VN" sz="2000">
                <a:solidFill>
                  <a:schemeClr val="tx1"/>
                </a:solidFill>
                <a:latin typeface="+mn-lt"/>
                <a:ea typeface="Calibri" panose="020F0502020204030204" pitchFamily="34" charset="0"/>
                <a:cs typeface="Times New Roman" panose="02020603050405020304" pitchFamily="18" charset="0"/>
              </a:rPr>
              <a:t>Tinh và Thủy Tinh</a:t>
            </a:r>
          </a:p>
        </p:txBody>
      </p:sp>
      <p:sp>
        <p:nvSpPr>
          <p:cNvPr id="13" name="Oval 12"/>
          <p:cNvSpPr/>
          <p:nvPr/>
        </p:nvSpPr>
        <p:spPr>
          <a:xfrm>
            <a:off x="399084" y="741540"/>
            <a:ext cx="612183" cy="6121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0175" y="693688"/>
            <a:ext cx="470000" cy="707886"/>
          </a:xfrm>
          <a:prstGeom prst="rect">
            <a:avLst/>
          </a:prstGeom>
          <a:noFill/>
        </p:spPr>
        <p:txBody>
          <a:bodyPr wrap="none" rtlCol="0">
            <a:spAutoFit/>
          </a:bodyPr>
          <a:lstStyle/>
          <a:p>
            <a:r>
              <a:rPr lang="en-US" sz="4000" b="1" smtClean="0">
                <a:solidFill>
                  <a:schemeClr val="bg1"/>
                </a:solidFill>
              </a:rPr>
              <a:t>2</a:t>
            </a:r>
            <a:endParaRPr lang="en-US" sz="4000" b="1">
              <a:solidFill>
                <a:schemeClr val="bg1"/>
              </a:solidFill>
            </a:endParaRPr>
          </a:p>
        </p:txBody>
      </p:sp>
    </p:spTree>
    <p:extLst>
      <p:ext uri="{BB962C8B-B14F-4D97-AF65-F5344CB8AC3E}">
        <p14:creationId xmlns:p14="http://schemas.microsoft.com/office/powerpoint/2010/main" val="3489680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4483" y="0"/>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sp>
        <p:nvSpPr>
          <p:cNvPr id="4" name="Rectangle 3"/>
          <p:cNvSpPr/>
          <p:nvPr/>
        </p:nvSpPr>
        <p:spPr>
          <a:xfrm>
            <a:off x="561459" y="874491"/>
            <a:ext cx="7339420" cy="430887"/>
          </a:xfrm>
          <a:prstGeom prst="rect">
            <a:avLst/>
          </a:prstGeom>
        </p:spPr>
        <p:txBody>
          <a:bodyPr wrap="square">
            <a:spAutoFit/>
          </a:bodyPr>
          <a:lstStyle/>
          <a:p>
            <a:r>
              <a:rPr lang="vi-VN" sz="2200" b="1">
                <a:solidFill>
                  <a:schemeClr val="bg1">
                    <a:lumMod val="25000"/>
                  </a:schemeClr>
                </a:solidFill>
              </a:rPr>
              <a:t>Viết thêm câu chủ đề vào các đoạn văn sau</a:t>
            </a:r>
          </a:p>
        </p:txBody>
      </p:sp>
      <p:sp>
        <p:nvSpPr>
          <p:cNvPr id="5" name="Text Placeholder 3"/>
          <p:cNvSpPr txBox="1">
            <a:spLocks/>
          </p:cNvSpPr>
          <p:nvPr/>
        </p:nvSpPr>
        <p:spPr>
          <a:xfrm>
            <a:off x="368080" y="1305378"/>
            <a:ext cx="8324228" cy="245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lgn="just">
              <a:lnSpc>
                <a:spcPct val="150000"/>
              </a:lnSpc>
            </a:pPr>
            <a:r>
              <a:rPr lang="en-US" sz="2000" smtClean="0">
                <a:latin typeface="+mn-lt"/>
              </a:rPr>
              <a:t>a) </a:t>
            </a:r>
            <a:r>
              <a:rPr lang="vi-VN" sz="2000" smtClean="0">
                <a:latin typeface="+mn-lt"/>
              </a:rPr>
              <a:t>Nghe </a:t>
            </a:r>
            <a:r>
              <a:rPr lang="vi-VN" sz="2000">
                <a:latin typeface="+mn-lt"/>
              </a:rPr>
              <a:t>tin quân Nguyên xâm lược đất Việt, ông xin nhà vua cho ra trận chi với vũ khí là búa và dùi sắt để giết giặc. Một lần, khi đục thuyền giặc, ông bị chúng bắt. Ông nhanh trí và dẫn địch đi bắt người đục thuyền, rồi nhân lúc chúng sơ ý, ông nhảy xuống biển sâu trốn thoát.</a:t>
            </a:r>
          </a:p>
        </p:txBody>
      </p:sp>
      <p:grpSp>
        <p:nvGrpSpPr>
          <p:cNvPr id="15" name="Google Shape;12964;p60"/>
          <p:cNvGrpSpPr/>
          <p:nvPr/>
        </p:nvGrpSpPr>
        <p:grpSpPr>
          <a:xfrm>
            <a:off x="6810543" y="4041579"/>
            <a:ext cx="1621668" cy="884100"/>
            <a:chOff x="4748175" y="2724350"/>
            <a:chExt cx="1314475" cy="716625"/>
          </a:xfrm>
        </p:grpSpPr>
        <p:sp>
          <p:nvSpPr>
            <p:cNvPr id="16" name="Google Shape;12965;p60"/>
            <p:cNvSpPr/>
            <p:nvPr/>
          </p:nvSpPr>
          <p:spPr>
            <a:xfrm>
              <a:off x="4748175" y="2772550"/>
              <a:ext cx="911675" cy="668425"/>
            </a:xfrm>
            <a:custGeom>
              <a:avLst/>
              <a:gdLst/>
              <a:ahLst/>
              <a:cxnLst/>
              <a:rect l="l" t="t" r="r" b="b"/>
              <a:pathLst>
                <a:path w="36467" h="26737" extrusionOk="0">
                  <a:moveTo>
                    <a:pt x="18689" y="1"/>
                  </a:moveTo>
                  <a:lnTo>
                    <a:pt x="0" y="17953"/>
                  </a:lnTo>
                  <a:lnTo>
                    <a:pt x="18566" y="26737"/>
                  </a:lnTo>
                  <a:lnTo>
                    <a:pt x="36466" y="8591"/>
                  </a:lnTo>
                  <a:lnTo>
                    <a:pt x="186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966;p60"/>
            <p:cNvSpPr/>
            <p:nvPr/>
          </p:nvSpPr>
          <p:spPr>
            <a:xfrm>
              <a:off x="5212325" y="2987325"/>
              <a:ext cx="850325" cy="453650"/>
            </a:xfrm>
            <a:custGeom>
              <a:avLst/>
              <a:gdLst/>
              <a:ahLst/>
              <a:cxnLst/>
              <a:rect l="l" t="t" r="r" b="b"/>
              <a:pathLst>
                <a:path w="34013" h="18146" extrusionOk="0">
                  <a:moveTo>
                    <a:pt x="17900" y="0"/>
                  </a:moveTo>
                  <a:lnTo>
                    <a:pt x="0" y="18146"/>
                  </a:lnTo>
                  <a:lnTo>
                    <a:pt x="15323" y="18146"/>
                  </a:lnTo>
                  <a:lnTo>
                    <a:pt x="34012" y="193"/>
                  </a:lnTo>
                  <a:lnTo>
                    <a:pt x="17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67;p60"/>
            <p:cNvSpPr/>
            <p:nvPr/>
          </p:nvSpPr>
          <p:spPr>
            <a:xfrm>
              <a:off x="4782800" y="2724350"/>
              <a:ext cx="1203575" cy="679375"/>
            </a:xfrm>
            <a:custGeom>
              <a:avLst/>
              <a:gdLst/>
              <a:ahLst/>
              <a:cxnLst/>
              <a:rect l="l" t="t" r="r" b="b"/>
              <a:pathLst>
                <a:path w="48143" h="27175" extrusionOk="0">
                  <a:moveTo>
                    <a:pt x="17094" y="0"/>
                  </a:moveTo>
                  <a:lnTo>
                    <a:pt x="0" y="16287"/>
                  </a:lnTo>
                  <a:lnTo>
                    <a:pt x="0" y="18549"/>
                  </a:lnTo>
                  <a:lnTo>
                    <a:pt x="17620" y="26982"/>
                  </a:lnTo>
                  <a:lnTo>
                    <a:pt x="31715" y="27174"/>
                  </a:lnTo>
                  <a:lnTo>
                    <a:pt x="48072" y="11413"/>
                  </a:lnTo>
                  <a:lnTo>
                    <a:pt x="48143" y="8696"/>
                  </a:lnTo>
                  <a:lnTo>
                    <a:pt x="34275" y="8696"/>
                  </a:lnTo>
                  <a:lnTo>
                    <a:pt x="17094"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68;p60"/>
            <p:cNvSpPr/>
            <p:nvPr/>
          </p:nvSpPr>
          <p:spPr>
            <a:xfrm>
              <a:off x="4782800" y="2941725"/>
              <a:ext cx="1203575" cy="401075"/>
            </a:xfrm>
            <a:custGeom>
              <a:avLst/>
              <a:gdLst/>
              <a:ahLst/>
              <a:cxnLst/>
              <a:rect l="l" t="t" r="r" b="b"/>
              <a:pathLst>
                <a:path w="48143" h="16043" fill="none" extrusionOk="0">
                  <a:moveTo>
                    <a:pt x="0" y="7592"/>
                  </a:moveTo>
                  <a:lnTo>
                    <a:pt x="17620" y="16042"/>
                  </a:lnTo>
                  <a:lnTo>
                    <a:pt x="30944" y="16042"/>
                  </a:lnTo>
                  <a:lnTo>
                    <a:pt x="48143" y="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69;p60"/>
            <p:cNvSpPr/>
            <p:nvPr/>
          </p:nvSpPr>
          <p:spPr>
            <a:xfrm>
              <a:off x="5223275" y="2941725"/>
              <a:ext cx="416400" cy="457175"/>
            </a:xfrm>
            <a:custGeom>
              <a:avLst/>
              <a:gdLst/>
              <a:ahLst/>
              <a:cxnLst/>
              <a:rect l="l" t="t" r="r" b="b"/>
              <a:pathLst>
                <a:path w="16656" h="18287" fill="none" extrusionOk="0">
                  <a:moveTo>
                    <a:pt x="16656" y="1"/>
                  </a:moveTo>
                  <a:lnTo>
                    <a:pt x="1" y="16042"/>
                  </a:lnTo>
                  <a:lnTo>
                    <a:pt x="1" y="18287"/>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70;p60"/>
            <p:cNvSpPr/>
            <p:nvPr/>
          </p:nvSpPr>
          <p:spPr>
            <a:xfrm>
              <a:off x="5195675" y="2793600"/>
              <a:ext cx="361175" cy="173150"/>
            </a:xfrm>
            <a:custGeom>
              <a:avLst/>
              <a:gdLst/>
              <a:ahLst/>
              <a:cxnLst/>
              <a:rect l="l" t="t" r="r" b="b"/>
              <a:pathLst>
                <a:path w="14447" h="6926" fill="none" extrusionOk="0">
                  <a:moveTo>
                    <a:pt x="0" y="0"/>
                  </a:moveTo>
                  <a:lnTo>
                    <a:pt x="14446"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71;p60"/>
            <p:cNvSpPr/>
            <p:nvPr/>
          </p:nvSpPr>
          <p:spPr>
            <a:xfrm>
              <a:off x="5165425" y="2821200"/>
              <a:ext cx="361175" cy="173150"/>
            </a:xfrm>
            <a:custGeom>
              <a:avLst/>
              <a:gdLst/>
              <a:ahLst/>
              <a:cxnLst/>
              <a:rect l="l" t="t" r="r" b="b"/>
              <a:pathLst>
                <a:path w="14447" h="6926" fill="none" extrusionOk="0">
                  <a:moveTo>
                    <a:pt x="1"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72;p60"/>
            <p:cNvSpPr/>
            <p:nvPr/>
          </p:nvSpPr>
          <p:spPr>
            <a:xfrm>
              <a:off x="5135175" y="2848825"/>
              <a:ext cx="361175" cy="173150"/>
            </a:xfrm>
            <a:custGeom>
              <a:avLst/>
              <a:gdLst/>
              <a:ahLst/>
              <a:cxnLst/>
              <a:rect l="l" t="t" r="r" b="b"/>
              <a:pathLst>
                <a:path w="14447" h="6926" fill="none" extrusionOk="0">
                  <a:moveTo>
                    <a:pt x="1" y="0"/>
                  </a:moveTo>
                  <a:lnTo>
                    <a:pt x="14447"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73;p60"/>
            <p:cNvSpPr/>
            <p:nvPr/>
          </p:nvSpPr>
          <p:spPr>
            <a:xfrm>
              <a:off x="5104950" y="2876425"/>
              <a:ext cx="361175" cy="173600"/>
            </a:xfrm>
            <a:custGeom>
              <a:avLst/>
              <a:gdLst/>
              <a:ahLst/>
              <a:cxnLst/>
              <a:rect l="l" t="t" r="r" b="b"/>
              <a:pathLst>
                <a:path w="14447" h="6944" fill="none" extrusionOk="0">
                  <a:moveTo>
                    <a:pt x="0" y="1"/>
                  </a:moveTo>
                  <a:lnTo>
                    <a:pt x="14446" y="6943"/>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4;p60"/>
            <p:cNvSpPr/>
            <p:nvPr/>
          </p:nvSpPr>
          <p:spPr>
            <a:xfrm>
              <a:off x="5074700" y="2904475"/>
              <a:ext cx="361175" cy="173150"/>
            </a:xfrm>
            <a:custGeom>
              <a:avLst/>
              <a:gdLst/>
              <a:ahLst/>
              <a:cxnLst/>
              <a:rect l="l" t="t" r="r" b="b"/>
              <a:pathLst>
                <a:path w="14447" h="6926" fill="none" extrusionOk="0">
                  <a:moveTo>
                    <a:pt x="0"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75;p60"/>
            <p:cNvSpPr/>
            <p:nvPr/>
          </p:nvSpPr>
          <p:spPr>
            <a:xfrm>
              <a:off x="5384575" y="2987325"/>
              <a:ext cx="365550" cy="246350"/>
            </a:xfrm>
            <a:custGeom>
              <a:avLst/>
              <a:gdLst/>
              <a:ahLst/>
              <a:cxnLst/>
              <a:rect l="l" t="t" r="r" b="b"/>
              <a:pathLst>
                <a:path w="14622" h="9854" fill="none" extrusionOk="0">
                  <a:moveTo>
                    <a:pt x="10169" y="0"/>
                  </a:moveTo>
                  <a:lnTo>
                    <a:pt x="0" y="9853"/>
                  </a:lnTo>
                  <a:lnTo>
                    <a:pt x="4769" y="9625"/>
                  </a:lnTo>
                  <a:lnTo>
                    <a:pt x="14622" y="0"/>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76;p60"/>
            <p:cNvSpPr/>
            <p:nvPr/>
          </p:nvSpPr>
          <p:spPr>
            <a:xfrm>
              <a:off x="5697075" y="3004850"/>
              <a:ext cx="246775" cy="230125"/>
            </a:xfrm>
            <a:custGeom>
              <a:avLst/>
              <a:gdLst/>
              <a:ahLst/>
              <a:cxnLst/>
              <a:rect l="l" t="t" r="r" b="b"/>
              <a:pathLst>
                <a:path w="9871" h="9205" fill="none" extrusionOk="0">
                  <a:moveTo>
                    <a:pt x="9871" y="1"/>
                  </a:moveTo>
                  <a:lnTo>
                    <a:pt x="1" y="920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977;p60"/>
            <p:cNvSpPr/>
            <p:nvPr/>
          </p:nvSpPr>
          <p:spPr>
            <a:xfrm>
              <a:off x="5625625" y="3263450"/>
              <a:ext cx="67975" cy="63125"/>
            </a:xfrm>
            <a:custGeom>
              <a:avLst/>
              <a:gdLst/>
              <a:ahLst/>
              <a:cxnLst/>
              <a:rect l="l" t="t" r="r" b="b"/>
              <a:pathLst>
                <a:path w="2719" h="2525" fill="none" extrusionOk="0">
                  <a:moveTo>
                    <a:pt x="2718" y="0"/>
                  </a:moveTo>
                  <a:lnTo>
                    <a:pt x="1" y="25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978;p60"/>
            <p:cNvSpPr/>
            <p:nvPr/>
          </p:nvSpPr>
          <p:spPr>
            <a:xfrm>
              <a:off x="5740475" y="3072350"/>
              <a:ext cx="157375" cy="146850"/>
            </a:xfrm>
            <a:custGeom>
              <a:avLst/>
              <a:gdLst/>
              <a:ahLst/>
              <a:cxnLst/>
              <a:rect l="l" t="t" r="r" b="b"/>
              <a:pathLst>
                <a:path w="6295" h="5874" fill="none" extrusionOk="0">
                  <a:moveTo>
                    <a:pt x="6294" y="0"/>
                  </a:moveTo>
                  <a:lnTo>
                    <a:pt x="0" y="5874"/>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79;p60"/>
            <p:cNvSpPr/>
            <p:nvPr/>
          </p:nvSpPr>
          <p:spPr>
            <a:xfrm>
              <a:off x="5556375" y="3342775"/>
              <a:ext cx="19325" cy="60950"/>
            </a:xfrm>
            <a:custGeom>
              <a:avLst/>
              <a:gdLst/>
              <a:ahLst/>
              <a:cxnLst/>
              <a:rect l="l" t="t" r="r" b="b"/>
              <a:pathLst>
                <a:path w="773" h="2438" fill="none" extrusionOk="0">
                  <a:moveTo>
                    <a:pt x="772" y="2437"/>
                  </a:moveTo>
                  <a:lnTo>
                    <a:pt x="1"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80;p60"/>
            <p:cNvSpPr/>
            <p:nvPr/>
          </p:nvSpPr>
          <p:spPr>
            <a:xfrm>
              <a:off x="4782800" y="3150800"/>
              <a:ext cx="252925" cy="123625"/>
            </a:xfrm>
            <a:custGeom>
              <a:avLst/>
              <a:gdLst/>
              <a:ahLst/>
              <a:cxnLst/>
              <a:rect l="l" t="t" r="r" b="b"/>
              <a:pathLst>
                <a:path w="10117" h="4945" fill="none" extrusionOk="0">
                  <a:moveTo>
                    <a:pt x="0" y="1"/>
                  </a:moveTo>
                  <a:lnTo>
                    <a:pt x="10116" y="494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81;p60"/>
            <p:cNvSpPr/>
            <p:nvPr/>
          </p:nvSpPr>
          <p:spPr>
            <a:xfrm>
              <a:off x="5395975" y="3380475"/>
              <a:ext cx="171400" cy="2200"/>
            </a:xfrm>
            <a:custGeom>
              <a:avLst/>
              <a:gdLst/>
              <a:ahLst/>
              <a:cxnLst/>
              <a:rect l="l" t="t" r="r" b="b"/>
              <a:pathLst>
                <a:path w="6856" h="88" fill="none" extrusionOk="0">
                  <a:moveTo>
                    <a:pt x="6855" y="88"/>
                  </a:moveTo>
                  <a:lnTo>
                    <a:pt x="0"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3002;p60"/>
          <p:cNvGrpSpPr/>
          <p:nvPr/>
        </p:nvGrpSpPr>
        <p:grpSpPr>
          <a:xfrm rot="-7879315">
            <a:off x="6648124" y="3487517"/>
            <a:ext cx="871716" cy="1214736"/>
            <a:chOff x="5228575" y="1905675"/>
            <a:chExt cx="259975" cy="362275"/>
          </a:xfrm>
        </p:grpSpPr>
        <p:sp>
          <p:nvSpPr>
            <p:cNvPr id="34" name="Google Shape;13003;p60"/>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004;p60"/>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005;p60"/>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006;p60"/>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07;p60"/>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08;p60"/>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41767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4483" y="0"/>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sp>
        <p:nvSpPr>
          <p:cNvPr id="4" name="Rectangle 3"/>
          <p:cNvSpPr/>
          <p:nvPr/>
        </p:nvSpPr>
        <p:spPr>
          <a:xfrm>
            <a:off x="561459" y="874491"/>
            <a:ext cx="7339420" cy="430887"/>
          </a:xfrm>
          <a:prstGeom prst="rect">
            <a:avLst/>
          </a:prstGeom>
        </p:spPr>
        <p:txBody>
          <a:bodyPr wrap="square">
            <a:spAutoFit/>
          </a:bodyPr>
          <a:lstStyle/>
          <a:p>
            <a:r>
              <a:rPr lang="vi-VN" sz="2200" b="1">
                <a:solidFill>
                  <a:schemeClr val="bg1">
                    <a:lumMod val="25000"/>
                  </a:schemeClr>
                </a:solidFill>
              </a:rPr>
              <a:t>Viết thêm câu chủ đề vào các đoạn văn sau</a:t>
            </a:r>
          </a:p>
        </p:txBody>
      </p:sp>
      <p:sp>
        <p:nvSpPr>
          <p:cNvPr id="5" name="Text Placeholder 3"/>
          <p:cNvSpPr txBox="1">
            <a:spLocks/>
          </p:cNvSpPr>
          <p:nvPr/>
        </p:nvSpPr>
        <p:spPr>
          <a:xfrm>
            <a:off x="368080" y="1305378"/>
            <a:ext cx="8324228" cy="245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lgn="just">
              <a:lnSpc>
                <a:spcPct val="150000"/>
              </a:lnSpc>
            </a:pPr>
            <a:r>
              <a:rPr lang="en-US" sz="2000" smtClean="0">
                <a:latin typeface="+mn-lt"/>
              </a:rPr>
              <a:t>a) </a:t>
            </a:r>
            <a:r>
              <a:rPr lang="vi-VN" sz="2000" b="1">
                <a:solidFill>
                  <a:srgbClr val="FF0000"/>
                </a:solidFill>
                <a:latin typeface="+mn-lt"/>
              </a:rPr>
              <a:t>Yết Kiêu là một người tài năng, thông minh và nhanh trí.</a:t>
            </a:r>
            <a:r>
              <a:rPr lang="vi-VN" sz="2000" b="1">
                <a:solidFill>
                  <a:schemeClr val="accent2"/>
                </a:solidFill>
                <a:latin typeface="+mn-lt"/>
              </a:rPr>
              <a:t> </a:t>
            </a:r>
            <a:r>
              <a:rPr lang="vi-VN" sz="2000">
                <a:latin typeface="+mn-lt"/>
              </a:rPr>
              <a:t>Nghe tin quân Nguyên xâm lược đất Việt, ông xin nhà vua cho ra trận chi với vũ khí là búa và dùi sắt để giết giặc. Một lần, khi đục thuyền giặc, ông bị chúng bắt. Ông nhanh trí và dẫn địch đi bắt người đục thuyền, rồi nhân lúc chúng sơ ý, ông nhảy xuống biển sâu trốn thoát.</a:t>
            </a:r>
          </a:p>
        </p:txBody>
      </p:sp>
      <p:grpSp>
        <p:nvGrpSpPr>
          <p:cNvPr id="6" name="Google Shape;12964;p60"/>
          <p:cNvGrpSpPr/>
          <p:nvPr/>
        </p:nvGrpSpPr>
        <p:grpSpPr>
          <a:xfrm>
            <a:off x="6810543" y="4041579"/>
            <a:ext cx="1621668" cy="884100"/>
            <a:chOff x="4748175" y="2724350"/>
            <a:chExt cx="1314475" cy="716625"/>
          </a:xfrm>
        </p:grpSpPr>
        <p:sp>
          <p:nvSpPr>
            <p:cNvPr id="7" name="Google Shape;12965;p60"/>
            <p:cNvSpPr/>
            <p:nvPr/>
          </p:nvSpPr>
          <p:spPr>
            <a:xfrm>
              <a:off x="4748175" y="2772550"/>
              <a:ext cx="911675" cy="668425"/>
            </a:xfrm>
            <a:custGeom>
              <a:avLst/>
              <a:gdLst/>
              <a:ahLst/>
              <a:cxnLst/>
              <a:rect l="l" t="t" r="r" b="b"/>
              <a:pathLst>
                <a:path w="36467" h="26737" extrusionOk="0">
                  <a:moveTo>
                    <a:pt x="18689" y="1"/>
                  </a:moveTo>
                  <a:lnTo>
                    <a:pt x="0" y="17953"/>
                  </a:lnTo>
                  <a:lnTo>
                    <a:pt x="18566" y="26737"/>
                  </a:lnTo>
                  <a:lnTo>
                    <a:pt x="36466" y="8591"/>
                  </a:lnTo>
                  <a:lnTo>
                    <a:pt x="186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966;p60"/>
            <p:cNvSpPr/>
            <p:nvPr/>
          </p:nvSpPr>
          <p:spPr>
            <a:xfrm>
              <a:off x="5212325" y="2987325"/>
              <a:ext cx="850325" cy="453650"/>
            </a:xfrm>
            <a:custGeom>
              <a:avLst/>
              <a:gdLst/>
              <a:ahLst/>
              <a:cxnLst/>
              <a:rect l="l" t="t" r="r" b="b"/>
              <a:pathLst>
                <a:path w="34013" h="18146" extrusionOk="0">
                  <a:moveTo>
                    <a:pt x="17900" y="0"/>
                  </a:moveTo>
                  <a:lnTo>
                    <a:pt x="0" y="18146"/>
                  </a:lnTo>
                  <a:lnTo>
                    <a:pt x="15323" y="18146"/>
                  </a:lnTo>
                  <a:lnTo>
                    <a:pt x="34012" y="193"/>
                  </a:lnTo>
                  <a:lnTo>
                    <a:pt x="17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967;p60"/>
            <p:cNvSpPr/>
            <p:nvPr/>
          </p:nvSpPr>
          <p:spPr>
            <a:xfrm>
              <a:off x="4782800" y="2724350"/>
              <a:ext cx="1203575" cy="679375"/>
            </a:xfrm>
            <a:custGeom>
              <a:avLst/>
              <a:gdLst/>
              <a:ahLst/>
              <a:cxnLst/>
              <a:rect l="l" t="t" r="r" b="b"/>
              <a:pathLst>
                <a:path w="48143" h="27175" extrusionOk="0">
                  <a:moveTo>
                    <a:pt x="17094" y="0"/>
                  </a:moveTo>
                  <a:lnTo>
                    <a:pt x="0" y="16287"/>
                  </a:lnTo>
                  <a:lnTo>
                    <a:pt x="0" y="18549"/>
                  </a:lnTo>
                  <a:lnTo>
                    <a:pt x="17620" y="26982"/>
                  </a:lnTo>
                  <a:lnTo>
                    <a:pt x="31715" y="27174"/>
                  </a:lnTo>
                  <a:lnTo>
                    <a:pt x="48072" y="11413"/>
                  </a:lnTo>
                  <a:lnTo>
                    <a:pt x="48143" y="8696"/>
                  </a:lnTo>
                  <a:lnTo>
                    <a:pt x="34275" y="8696"/>
                  </a:lnTo>
                  <a:lnTo>
                    <a:pt x="17094"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968;p60"/>
            <p:cNvSpPr/>
            <p:nvPr/>
          </p:nvSpPr>
          <p:spPr>
            <a:xfrm>
              <a:off x="4782800" y="2941725"/>
              <a:ext cx="1203575" cy="401075"/>
            </a:xfrm>
            <a:custGeom>
              <a:avLst/>
              <a:gdLst/>
              <a:ahLst/>
              <a:cxnLst/>
              <a:rect l="l" t="t" r="r" b="b"/>
              <a:pathLst>
                <a:path w="48143" h="16043" fill="none" extrusionOk="0">
                  <a:moveTo>
                    <a:pt x="0" y="7592"/>
                  </a:moveTo>
                  <a:lnTo>
                    <a:pt x="17620" y="16042"/>
                  </a:lnTo>
                  <a:lnTo>
                    <a:pt x="30944" y="16042"/>
                  </a:lnTo>
                  <a:lnTo>
                    <a:pt x="48143" y="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969;p60"/>
            <p:cNvSpPr/>
            <p:nvPr/>
          </p:nvSpPr>
          <p:spPr>
            <a:xfrm>
              <a:off x="5223275" y="2941725"/>
              <a:ext cx="416400" cy="457175"/>
            </a:xfrm>
            <a:custGeom>
              <a:avLst/>
              <a:gdLst/>
              <a:ahLst/>
              <a:cxnLst/>
              <a:rect l="l" t="t" r="r" b="b"/>
              <a:pathLst>
                <a:path w="16656" h="18287" fill="none" extrusionOk="0">
                  <a:moveTo>
                    <a:pt x="16656" y="1"/>
                  </a:moveTo>
                  <a:lnTo>
                    <a:pt x="1" y="16042"/>
                  </a:lnTo>
                  <a:lnTo>
                    <a:pt x="1" y="18287"/>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970;p60"/>
            <p:cNvSpPr/>
            <p:nvPr/>
          </p:nvSpPr>
          <p:spPr>
            <a:xfrm>
              <a:off x="5195675" y="2793600"/>
              <a:ext cx="361175" cy="173150"/>
            </a:xfrm>
            <a:custGeom>
              <a:avLst/>
              <a:gdLst/>
              <a:ahLst/>
              <a:cxnLst/>
              <a:rect l="l" t="t" r="r" b="b"/>
              <a:pathLst>
                <a:path w="14447" h="6926" fill="none" extrusionOk="0">
                  <a:moveTo>
                    <a:pt x="0" y="0"/>
                  </a:moveTo>
                  <a:lnTo>
                    <a:pt x="14446"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971;p60"/>
            <p:cNvSpPr/>
            <p:nvPr/>
          </p:nvSpPr>
          <p:spPr>
            <a:xfrm>
              <a:off x="5165425" y="2821200"/>
              <a:ext cx="361175" cy="173150"/>
            </a:xfrm>
            <a:custGeom>
              <a:avLst/>
              <a:gdLst/>
              <a:ahLst/>
              <a:cxnLst/>
              <a:rect l="l" t="t" r="r" b="b"/>
              <a:pathLst>
                <a:path w="14447" h="6926" fill="none" extrusionOk="0">
                  <a:moveTo>
                    <a:pt x="1"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972;p60"/>
            <p:cNvSpPr/>
            <p:nvPr/>
          </p:nvSpPr>
          <p:spPr>
            <a:xfrm>
              <a:off x="5135175" y="2848825"/>
              <a:ext cx="361175" cy="173150"/>
            </a:xfrm>
            <a:custGeom>
              <a:avLst/>
              <a:gdLst/>
              <a:ahLst/>
              <a:cxnLst/>
              <a:rect l="l" t="t" r="r" b="b"/>
              <a:pathLst>
                <a:path w="14447" h="6926" fill="none" extrusionOk="0">
                  <a:moveTo>
                    <a:pt x="1" y="0"/>
                  </a:moveTo>
                  <a:lnTo>
                    <a:pt x="14447"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973;p60"/>
            <p:cNvSpPr/>
            <p:nvPr/>
          </p:nvSpPr>
          <p:spPr>
            <a:xfrm>
              <a:off x="5104950" y="2876425"/>
              <a:ext cx="361175" cy="173600"/>
            </a:xfrm>
            <a:custGeom>
              <a:avLst/>
              <a:gdLst/>
              <a:ahLst/>
              <a:cxnLst/>
              <a:rect l="l" t="t" r="r" b="b"/>
              <a:pathLst>
                <a:path w="14447" h="6944" fill="none" extrusionOk="0">
                  <a:moveTo>
                    <a:pt x="0" y="1"/>
                  </a:moveTo>
                  <a:lnTo>
                    <a:pt x="14446" y="6943"/>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974;p60"/>
            <p:cNvSpPr/>
            <p:nvPr/>
          </p:nvSpPr>
          <p:spPr>
            <a:xfrm>
              <a:off x="5074700" y="2904475"/>
              <a:ext cx="361175" cy="173150"/>
            </a:xfrm>
            <a:custGeom>
              <a:avLst/>
              <a:gdLst/>
              <a:ahLst/>
              <a:cxnLst/>
              <a:rect l="l" t="t" r="r" b="b"/>
              <a:pathLst>
                <a:path w="14447" h="6926" fill="none" extrusionOk="0">
                  <a:moveTo>
                    <a:pt x="0"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975;p60"/>
            <p:cNvSpPr/>
            <p:nvPr/>
          </p:nvSpPr>
          <p:spPr>
            <a:xfrm>
              <a:off x="5384575" y="2987325"/>
              <a:ext cx="365550" cy="246350"/>
            </a:xfrm>
            <a:custGeom>
              <a:avLst/>
              <a:gdLst/>
              <a:ahLst/>
              <a:cxnLst/>
              <a:rect l="l" t="t" r="r" b="b"/>
              <a:pathLst>
                <a:path w="14622" h="9854" fill="none" extrusionOk="0">
                  <a:moveTo>
                    <a:pt x="10169" y="0"/>
                  </a:moveTo>
                  <a:lnTo>
                    <a:pt x="0" y="9853"/>
                  </a:lnTo>
                  <a:lnTo>
                    <a:pt x="4769" y="9625"/>
                  </a:lnTo>
                  <a:lnTo>
                    <a:pt x="14622" y="0"/>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76;p60"/>
            <p:cNvSpPr/>
            <p:nvPr/>
          </p:nvSpPr>
          <p:spPr>
            <a:xfrm>
              <a:off x="5697075" y="3004850"/>
              <a:ext cx="246775" cy="230125"/>
            </a:xfrm>
            <a:custGeom>
              <a:avLst/>
              <a:gdLst/>
              <a:ahLst/>
              <a:cxnLst/>
              <a:rect l="l" t="t" r="r" b="b"/>
              <a:pathLst>
                <a:path w="9871" h="9205" fill="none" extrusionOk="0">
                  <a:moveTo>
                    <a:pt x="9871" y="1"/>
                  </a:moveTo>
                  <a:lnTo>
                    <a:pt x="1" y="920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77;p60"/>
            <p:cNvSpPr/>
            <p:nvPr/>
          </p:nvSpPr>
          <p:spPr>
            <a:xfrm>
              <a:off x="5625625" y="3263450"/>
              <a:ext cx="67975" cy="63125"/>
            </a:xfrm>
            <a:custGeom>
              <a:avLst/>
              <a:gdLst/>
              <a:ahLst/>
              <a:cxnLst/>
              <a:rect l="l" t="t" r="r" b="b"/>
              <a:pathLst>
                <a:path w="2719" h="2525" fill="none" extrusionOk="0">
                  <a:moveTo>
                    <a:pt x="2718" y="0"/>
                  </a:moveTo>
                  <a:lnTo>
                    <a:pt x="1" y="25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78;p60"/>
            <p:cNvSpPr/>
            <p:nvPr/>
          </p:nvSpPr>
          <p:spPr>
            <a:xfrm>
              <a:off x="5740475" y="3072350"/>
              <a:ext cx="157375" cy="146850"/>
            </a:xfrm>
            <a:custGeom>
              <a:avLst/>
              <a:gdLst/>
              <a:ahLst/>
              <a:cxnLst/>
              <a:rect l="l" t="t" r="r" b="b"/>
              <a:pathLst>
                <a:path w="6295" h="5874" fill="none" extrusionOk="0">
                  <a:moveTo>
                    <a:pt x="6294" y="0"/>
                  </a:moveTo>
                  <a:lnTo>
                    <a:pt x="0" y="5874"/>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79;p60"/>
            <p:cNvSpPr/>
            <p:nvPr/>
          </p:nvSpPr>
          <p:spPr>
            <a:xfrm>
              <a:off x="5556375" y="3342775"/>
              <a:ext cx="19325" cy="60950"/>
            </a:xfrm>
            <a:custGeom>
              <a:avLst/>
              <a:gdLst/>
              <a:ahLst/>
              <a:cxnLst/>
              <a:rect l="l" t="t" r="r" b="b"/>
              <a:pathLst>
                <a:path w="773" h="2438" fill="none" extrusionOk="0">
                  <a:moveTo>
                    <a:pt x="772" y="2437"/>
                  </a:moveTo>
                  <a:lnTo>
                    <a:pt x="1"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80;p60"/>
            <p:cNvSpPr/>
            <p:nvPr/>
          </p:nvSpPr>
          <p:spPr>
            <a:xfrm>
              <a:off x="4782800" y="3150800"/>
              <a:ext cx="252925" cy="123625"/>
            </a:xfrm>
            <a:custGeom>
              <a:avLst/>
              <a:gdLst/>
              <a:ahLst/>
              <a:cxnLst/>
              <a:rect l="l" t="t" r="r" b="b"/>
              <a:pathLst>
                <a:path w="10117" h="4945" fill="none" extrusionOk="0">
                  <a:moveTo>
                    <a:pt x="0" y="1"/>
                  </a:moveTo>
                  <a:lnTo>
                    <a:pt x="10116" y="494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81;p60"/>
            <p:cNvSpPr/>
            <p:nvPr/>
          </p:nvSpPr>
          <p:spPr>
            <a:xfrm>
              <a:off x="5395975" y="3380475"/>
              <a:ext cx="171400" cy="2200"/>
            </a:xfrm>
            <a:custGeom>
              <a:avLst/>
              <a:gdLst/>
              <a:ahLst/>
              <a:cxnLst/>
              <a:rect l="l" t="t" r="r" b="b"/>
              <a:pathLst>
                <a:path w="6856" h="88" fill="none" extrusionOk="0">
                  <a:moveTo>
                    <a:pt x="6855" y="88"/>
                  </a:moveTo>
                  <a:lnTo>
                    <a:pt x="0"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3002;p60"/>
          <p:cNvGrpSpPr/>
          <p:nvPr/>
        </p:nvGrpSpPr>
        <p:grpSpPr>
          <a:xfrm rot="-7879315">
            <a:off x="6648124" y="3487517"/>
            <a:ext cx="871716" cy="1214736"/>
            <a:chOff x="5228575" y="1905675"/>
            <a:chExt cx="259975" cy="362275"/>
          </a:xfrm>
        </p:grpSpPr>
        <p:sp>
          <p:nvSpPr>
            <p:cNvPr id="25" name="Google Shape;13003;p60"/>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004;p60"/>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005;p60"/>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6;p60"/>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07;p60"/>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08;p60"/>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1995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4483" y="0"/>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sp>
        <p:nvSpPr>
          <p:cNvPr id="4" name="Rectangle 3"/>
          <p:cNvSpPr/>
          <p:nvPr/>
        </p:nvSpPr>
        <p:spPr>
          <a:xfrm>
            <a:off x="561459" y="874491"/>
            <a:ext cx="7339420" cy="430887"/>
          </a:xfrm>
          <a:prstGeom prst="rect">
            <a:avLst/>
          </a:prstGeom>
        </p:spPr>
        <p:txBody>
          <a:bodyPr wrap="square">
            <a:spAutoFit/>
          </a:bodyPr>
          <a:lstStyle/>
          <a:p>
            <a:r>
              <a:rPr lang="vi-VN" sz="2200" b="1">
                <a:solidFill>
                  <a:schemeClr val="bg1">
                    <a:lumMod val="25000"/>
                  </a:schemeClr>
                </a:solidFill>
              </a:rPr>
              <a:t>Viết thêm câu chủ đề vào các đoạn văn sau</a:t>
            </a:r>
          </a:p>
        </p:txBody>
      </p:sp>
      <p:sp>
        <p:nvSpPr>
          <p:cNvPr id="5" name="Text Placeholder 3"/>
          <p:cNvSpPr txBox="1">
            <a:spLocks/>
          </p:cNvSpPr>
          <p:nvPr/>
        </p:nvSpPr>
        <p:spPr>
          <a:xfrm>
            <a:off x="368080" y="1305378"/>
            <a:ext cx="8324228" cy="245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lgn="just">
              <a:lnSpc>
                <a:spcPct val="150000"/>
              </a:lnSpc>
            </a:pPr>
            <a:r>
              <a:rPr lang="vi-VN" sz="2000">
                <a:latin typeface="+mn-lt"/>
              </a:rPr>
              <a:t>b) </a:t>
            </a:r>
            <a:r>
              <a:rPr lang="vi-VN" sz="2000" smtClean="0">
                <a:latin typeface="+mn-lt"/>
              </a:rPr>
              <a:t>Sơn T</a:t>
            </a:r>
            <a:r>
              <a:rPr lang="vi-VN" sz="2000"/>
              <a:t>i</a:t>
            </a:r>
            <a:r>
              <a:rPr lang="vi-VN" sz="2000" smtClean="0">
                <a:latin typeface="+mn-lt"/>
              </a:rPr>
              <a:t>nh </a:t>
            </a:r>
            <a:r>
              <a:rPr lang="vi-VN" sz="2000">
                <a:latin typeface="+mn-lt"/>
              </a:rPr>
              <a:t>có thể dùng phép bốc từng quả đồi, dời từng dãy núi, dựng thành luỹ đất, ngăn chặn dòng lũ. Thuỷ Tinh có thể hô mưa gọi gió, làm thành dông bão rung chuyển cả bầu trời. </a:t>
            </a:r>
          </a:p>
        </p:txBody>
      </p:sp>
    </p:spTree>
    <p:extLst>
      <p:ext uri="{BB962C8B-B14F-4D97-AF65-F5344CB8AC3E}">
        <p14:creationId xmlns:p14="http://schemas.microsoft.com/office/powerpoint/2010/main" val="4250030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4483" y="0"/>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sp>
        <p:nvSpPr>
          <p:cNvPr id="4" name="Rectangle 3"/>
          <p:cNvSpPr/>
          <p:nvPr/>
        </p:nvSpPr>
        <p:spPr>
          <a:xfrm>
            <a:off x="561459" y="874491"/>
            <a:ext cx="7339420" cy="430887"/>
          </a:xfrm>
          <a:prstGeom prst="rect">
            <a:avLst/>
          </a:prstGeom>
        </p:spPr>
        <p:txBody>
          <a:bodyPr wrap="square">
            <a:spAutoFit/>
          </a:bodyPr>
          <a:lstStyle/>
          <a:p>
            <a:r>
              <a:rPr lang="vi-VN" sz="2200" b="1">
                <a:solidFill>
                  <a:schemeClr val="bg1">
                    <a:lumMod val="25000"/>
                  </a:schemeClr>
                </a:solidFill>
              </a:rPr>
              <a:t>Viết thêm câu chủ đề vào các đoạn văn sau</a:t>
            </a:r>
          </a:p>
        </p:txBody>
      </p:sp>
      <p:sp>
        <p:nvSpPr>
          <p:cNvPr id="5" name="Text Placeholder 3"/>
          <p:cNvSpPr txBox="1">
            <a:spLocks/>
          </p:cNvSpPr>
          <p:nvPr/>
        </p:nvSpPr>
        <p:spPr>
          <a:xfrm>
            <a:off x="329980" y="1305378"/>
            <a:ext cx="8324228" cy="245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lgn="just">
              <a:lnSpc>
                <a:spcPct val="150000"/>
              </a:lnSpc>
            </a:pPr>
            <a:r>
              <a:rPr lang="vi-VN" sz="2000">
                <a:latin typeface="+mn-lt"/>
              </a:rPr>
              <a:t>b) </a:t>
            </a:r>
            <a:r>
              <a:rPr lang="vi-VN" sz="2000" b="1">
                <a:solidFill>
                  <a:srgbClr val="FF0000"/>
                </a:solidFill>
                <a:latin typeface="+mn-lt"/>
              </a:rPr>
              <a:t>Sơn </a:t>
            </a:r>
            <a:r>
              <a:rPr lang="vi-VN" sz="2000" b="1" smtClean="0">
                <a:solidFill>
                  <a:srgbClr val="FF0000"/>
                </a:solidFill>
                <a:latin typeface="+mn-lt"/>
              </a:rPr>
              <a:t>T</a:t>
            </a:r>
            <a:r>
              <a:rPr lang="vi-VN" sz="2000" b="1">
                <a:solidFill>
                  <a:srgbClr val="FF0000"/>
                </a:solidFill>
              </a:rPr>
              <a:t>i</a:t>
            </a:r>
            <a:r>
              <a:rPr lang="vi-VN" sz="2000" b="1" smtClean="0">
                <a:solidFill>
                  <a:srgbClr val="FF0000"/>
                </a:solidFill>
                <a:latin typeface="+mn-lt"/>
              </a:rPr>
              <a:t>nh </a:t>
            </a:r>
            <a:r>
              <a:rPr lang="vi-VN" sz="2000" b="1">
                <a:solidFill>
                  <a:srgbClr val="FF0000"/>
                </a:solidFill>
                <a:latin typeface="+mn-lt"/>
              </a:rPr>
              <a:t>và Thuỷ </a:t>
            </a:r>
            <a:r>
              <a:rPr lang="vi-VN" sz="2000" b="1" smtClean="0">
                <a:solidFill>
                  <a:srgbClr val="FF0000"/>
                </a:solidFill>
                <a:latin typeface="+mn-lt"/>
              </a:rPr>
              <a:t>T</a:t>
            </a:r>
            <a:r>
              <a:rPr lang="vi-VN" sz="2000" b="1">
                <a:solidFill>
                  <a:srgbClr val="FF0000"/>
                </a:solidFill>
              </a:rPr>
              <a:t>i</a:t>
            </a:r>
            <a:r>
              <a:rPr lang="vi-VN" sz="2000" b="1" smtClean="0">
                <a:solidFill>
                  <a:srgbClr val="FF0000"/>
                </a:solidFill>
                <a:latin typeface="+mn-lt"/>
              </a:rPr>
              <a:t>nh </a:t>
            </a:r>
            <a:r>
              <a:rPr lang="vi-VN" sz="2000" b="1">
                <a:solidFill>
                  <a:srgbClr val="FF0000"/>
                </a:solidFill>
                <a:latin typeface="+mn-lt"/>
              </a:rPr>
              <a:t>là hai vị thần tài năng một chín một mười</a:t>
            </a:r>
            <a:r>
              <a:rPr lang="vi-VN" sz="2000">
                <a:latin typeface="+mn-lt"/>
              </a:rPr>
              <a:t>. Sơn </a:t>
            </a:r>
            <a:r>
              <a:rPr lang="vi-VN" sz="2000" smtClean="0">
                <a:latin typeface="+mn-lt"/>
              </a:rPr>
              <a:t>T</a:t>
            </a:r>
            <a:r>
              <a:rPr lang="vi-VN" sz="2000"/>
              <a:t>i</a:t>
            </a:r>
            <a:r>
              <a:rPr lang="vi-VN" sz="2000" smtClean="0">
                <a:latin typeface="+mn-lt"/>
              </a:rPr>
              <a:t>nh </a:t>
            </a:r>
            <a:r>
              <a:rPr lang="vi-VN" sz="2000">
                <a:latin typeface="+mn-lt"/>
              </a:rPr>
              <a:t>có thể dùng phép bốc từng quả đồi, dời từng dãy núi, dựng thành luỹ đất, ngăn chặn dòng lũ. Thuỷ Tinh có thể hô mưa gọi gió, làm thành dông bão rung chuyển cả bầu trời. </a:t>
            </a:r>
          </a:p>
        </p:txBody>
      </p:sp>
    </p:spTree>
    <p:extLst>
      <p:ext uri="{BB962C8B-B14F-4D97-AF65-F5344CB8AC3E}">
        <p14:creationId xmlns:p14="http://schemas.microsoft.com/office/powerpoint/2010/main" val="3625877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04"/>
        <p:cNvGrpSpPr/>
        <p:nvPr/>
      </p:nvGrpSpPr>
      <p:grpSpPr>
        <a:xfrm>
          <a:off x="0" y="0"/>
          <a:ext cx="0" cy="0"/>
          <a:chOff x="0" y="0"/>
          <a:chExt cx="0" cy="0"/>
        </a:xfrm>
      </p:grpSpPr>
      <p:sp>
        <p:nvSpPr>
          <p:cNvPr id="278" name="Rectangle 277"/>
          <p:cNvSpPr/>
          <p:nvPr/>
        </p:nvSpPr>
        <p:spPr>
          <a:xfrm>
            <a:off x="3010685" y="-93128"/>
            <a:ext cx="3486852" cy="982513"/>
          </a:xfrm>
          <a:prstGeom prst="rect">
            <a:avLst/>
          </a:prstGeom>
        </p:spPr>
        <p:txBody>
          <a:bodyPr wrap="none">
            <a:spAutoFit/>
          </a:bodyPr>
          <a:lstStyle/>
          <a:p>
            <a:pPr algn="just">
              <a:lnSpc>
                <a:spcPct val="150000"/>
              </a:lnSpc>
            </a:pPr>
            <a:r>
              <a:rPr lang="en-US" sz="4400" b="1" smtClean="0">
                <a:solidFill>
                  <a:schemeClr val="bg1">
                    <a:lumMod val="25000"/>
                  </a:schemeClr>
                </a:solidFill>
                <a:latin typeface="Arial" panose="020B0604020202020204" pitchFamily="34" charset="0"/>
                <a:cs typeface="Arial" panose="020B0604020202020204" pitchFamily="34" charset="0"/>
              </a:rPr>
              <a:t>KHỞI ĐỘNG</a:t>
            </a:r>
            <a:endParaRPr lang="en-US" sz="4400">
              <a:solidFill>
                <a:schemeClr val="bg1">
                  <a:lumMod val="25000"/>
                </a:schemeClr>
              </a:solidFill>
              <a:latin typeface="Arial" panose="020B0604020202020204" pitchFamily="34" charset="0"/>
              <a:cs typeface="Arial" panose="020B0604020202020204" pitchFamily="34" charset="0"/>
            </a:endParaRPr>
          </a:p>
        </p:txBody>
      </p:sp>
      <p:grpSp>
        <p:nvGrpSpPr>
          <p:cNvPr id="12510" name="Google Shape;12510;p54"/>
          <p:cNvGrpSpPr/>
          <p:nvPr/>
        </p:nvGrpSpPr>
        <p:grpSpPr>
          <a:xfrm>
            <a:off x="7084093" y="174931"/>
            <a:ext cx="528797" cy="912666"/>
            <a:chOff x="7031150" y="1983200"/>
            <a:chExt cx="228225" cy="393900"/>
          </a:xfrm>
        </p:grpSpPr>
        <p:sp>
          <p:nvSpPr>
            <p:cNvPr id="12511" name="Google Shape;12511;p54"/>
            <p:cNvSpPr/>
            <p:nvPr/>
          </p:nvSpPr>
          <p:spPr>
            <a:xfrm>
              <a:off x="7137675" y="2083550"/>
              <a:ext cx="121700" cy="293550"/>
            </a:xfrm>
            <a:custGeom>
              <a:avLst/>
              <a:gdLst/>
              <a:ahLst/>
              <a:cxnLst/>
              <a:rect l="l" t="t" r="r" b="b"/>
              <a:pathLst>
                <a:path w="4868" h="11742" fill="none" extrusionOk="0">
                  <a:moveTo>
                    <a:pt x="4868" y="11741"/>
                  </a:moveTo>
                  <a:cubicBezTo>
                    <a:pt x="1367" y="6906"/>
                    <a:pt x="0" y="1"/>
                    <a:pt x="0" y="1"/>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2" name="Google Shape;12512;p54"/>
            <p:cNvSpPr/>
            <p:nvPr/>
          </p:nvSpPr>
          <p:spPr>
            <a:xfrm>
              <a:off x="7162525" y="2156325"/>
              <a:ext cx="89375" cy="93425"/>
            </a:xfrm>
            <a:custGeom>
              <a:avLst/>
              <a:gdLst/>
              <a:ahLst/>
              <a:cxnLst/>
              <a:rect l="l" t="t" r="r" b="b"/>
              <a:pathLst>
                <a:path w="3575" h="3737" fill="none" extrusionOk="0">
                  <a:moveTo>
                    <a:pt x="1100" y="3736"/>
                  </a:moveTo>
                  <a:cubicBezTo>
                    <a:pt x="1100" y="3736"/>
                    <a:pt x="1" y="1521"/>
                    <a:pt x="2321" y="1"/>
                  </a:cubicBezTo>
                  <a:cubicBezTo>
                    <a:pt x="2321" y="1"/>
                    <a:pt x="3575" y="2798"/>
                    <a:pt x="1100" y="373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3" name="Google Shape;12513;p54"/>
            <p:cNvSpPr/>
            <p:nvPr/>
          </p:nvSpPr>
          <p:spPr>
            <a:xfrm>
              <a:off x="7099675" y="2194325"/>
              <a:ext cx="90375" cy="79875"/>
            </a:xfrm>
            <a:custGeom>
              <a:avLst/>
              <a:gdLst/>
              <a:ahLst/>
              <a:cxnLst/>
              <a:rect l="l" t="t" r="r" b="b"/>
              <a:pathLst>
                <a:path w="3615" h="3195" fill="none" extrusionOk="0">
                  <a:moveTo>
                    <a:pt x="3614" y="2216"/>
                  </a:moveTo>
                  <a:cubicBezTo>
                    <a:pt x="2353" y="1"/>
                    <a:pt x="0" y="292"/>
                    <a:pt x="0" y="292"/>
                  </a:cubicBezTo>
                  <a:cubicBezTo>
                    <a:pt x="396" y="3195"/>
                    <a:pt x="3614" y="2216"/>
                    <a:pt x="3614" y="221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4" name="Google Shape;12514;p54"/>
            <p:cNvSpPr/>
            <p:nvPr/>
          </p:nvSpPr>
          <p:spPr>
            <a:xfrm>
              <a:off x="7031150" y="1983200"/>
              <a:ext cx="181125" cy="129800"/>
            </a:xfrm>
            <a:custGeom>
              <a:avLst/>
              <a:gdLst/>
              <a:ahLst/>
              <a:cxnLst/>
              <a:rect l="l" t="t" r="r" b="b"/>
              <a:pathLst>
                <a:path w="7245" h="5192" extrusionOk="0">
                  <a:moveTo>
                    <a:pt x="6000" y="1"/>
                  </a:moveTo>
                  <a:cubicBezTo>
                    <a:pt x="5662" y="1"/>
                    <a:pt x="5313" y="252"/>
                    <a:pt x="5062" y="877"/>
                  </a:cubicBezTo>
                  <a:cubicBezTo>
                    <a:pt x="4959" y="405"/>
                    <a:pt x="4530" y="108"/>
                    <a:pt x="4132" y="108"/>
                  </a:cubicBezTo>
                  <a:cubicBezTo>
                    <a:pt x="3711" y="108"/>
                    <a:pt x="3325" y="440"/>
                    <a:pt x="3396" y="1249"/>
                  </a:cubicBezTo>
                  <a:cubicBezTo>
                    <a:pt x="3256" y="760"/>
                    <a:pt x="2931" y="558"/>
                    <a:pt x="2611" y="558"/>
                  </a:cubicBezTo>
                  <a:cubicBezTo>
                    <a:pt x="2118" y="558"/>
                    <a:pt x="1637" y="1038"/>
                    <a:pt x="1868" y="1686"/>
                  </a:cubicBezTo>
                  <a:cubicBezTo>
                    <a:pt x="1698" y="1426"/>
                    <a:pt x="1382" y="1299"/>
                    <a:pt x="1065" y="1299"/>
                  </a:cubicBezTo>
                  <a:cubicBezTo>
                    <a:pt x="535" y="1299"/>
                    <a:pt x="1" y="1652"/>
                    <a:pt x="137" y="2325"/>
                  </a:cubicBezTo>
                  <a:cubicBezTo>
                    <a:pt x="367" y="3455"/>
                    <a:pt x="1596" y="5192"/>
                    <a:pt x="3527" y="5192"/>
                  </a:cubicBezTo>
                  <a:cubicBezTo>
                    <a:pt x="3835" y="5192"/>
                    <a:pt x="4161" y="5148"/>
                    <a:pt x="4504" y="5050"/>
                  </a:cubicBezTo>
                  <a:cubicBezTo>
                    <a:pt x="6566" y="4459"/>
                    <a:pt x="7245" y="2810"/>
                    <a:pt x="7075" y="1298"/>
                  </a:cubicBezTo>
                  <a:cubicBezTo>
                    <a:pt x="6992" y="573"/>
                    <a:pt x="6509" y="1"/>
                    <a:pt x="6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5" name="Google Shape;12515;p54"/>
            <p:cNvSpPr/>
            <p:nvPr/>
          </p:nvSpPr>
          <p:spPr>
            <a:xfrm>
              <a:off x="7116025" y="2014425"/>
              <a:ext cx="15800" cy="60250"/>
            </a:xfrm>
            <a:custGeom>
              <a:avLst/>
              <a:gdLst/>
              <a:ahLst/>
              <a:cxnLst/>
              <a:rect l="l" t="t" r="r" b="b"/>
              <a:pathLst>
                <a:path w="632" h="2410" fill="none" extrusionOk="0">
                  <a:moveTo>
                    <a:pt x="1" y="0"/>
                  </a:moveTo>
                  <a:lnTo>
                    <a:pt x="632" y="241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6" name="Google Shape;12516;p54"/>
            <p:cNvSpPr/>
            <p:nvPr/>
          </p:nvSpPr>
          <p:spPr>
            <a:xfrm>
              <a:off x="7157675" y="2005125"/>
              <a:ext cx="6100" cy="57825"/>
            </a:xfrm>
            <a:custGeom>
              <a:avLst/>
              <a:gdLst/>
              <a:ahLst/>
              <a:cxnLst/>
              <a:rect l="l" t="t" r="r" b="b"/>
              <a:pathLst>
                <a:path w="244" h="2313" fill="none" extrusionOk="0">
                  <a:moveTo>
                    <a:pt x="1" y="0"/>
                  </a:moveTo>
                  <a:lnTo>
                    <a:pt x="243" y="2313"/>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7" name="Google Shape;12517;p54"/>
            <p:cNvSpPr/>
            <p:nvPr/>
          </p:nvSpPr>
          <p:spPr>
            <a:xfrm>
              <a:off x="7077825" y="2025325"/>
              <a:ext cx="34200" cy="52000"/>
            </a:xfrm>
            <a:custGeom>
              <a:avLst/>
              <a:gdLst/>
              <a:ahLst/>
              <a:cxnLst/>
              <a:rect l="l" t="t" r="r" b="b"/>
              <a:pathLst>
                <a:path w="1368" h="2080" fill="none" extrusionOk="0">
                  <a:moveTo>
                    <a:pt x="1" y="1"/>
                  </a:moveTo>
                  <a:lnTo>
                    <a:pt x="1367" y="207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18" name="Google Shape;12518;p54"/>
          <p:cNvGrpSpPr/>
          <p:nvPr/>
        </p:nvGrpSpPr>
        <p:grpSpPr>
          <a:xfrm>
            <a:off x="3343119" y="4197033"/>
            <a:ext cx="1503523" cy="1721558"/>
            <a:chOff x="1175275" y="2383950"/>
            <a:chExt cx="380475" cy="435650"/>
          </a:xfrm>
        </p:grpSpPr>
        <p:sp>
          <p:nvSpPr>
            <p:cNvPr id="12519" name="Google Shape;12519;p54"/>
            <p:cNvSpPr/>
            <p:nvPr/>
          </p:nvSpPr>
          <p:spPr>
            <a:xfrm>
              <a:off x="1175275" y="23839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0" name="Google Shape;12520;p54"/>
            <p:cNvSpPr/>
            <p:nvPr/>
          </p:nvSpPr>
          <p:spPr>
            <a:xfrm>
              <a:off x="1175275" y="24108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1" name="Google Shape;12521;p54"/>
            <p:cNvSpPr/>
            <p:nvPr/>
          </p:nvSpPr>
          <p:spPr>
            <a:xfrm>
              <a:off x="1175275" y="24375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2" name="Google Shape;12522;p54"/>
            <p:cNvSpPr/>
            <p:nvPr/>
          </p:nvSpPr>
          <p:spPr>
            <a:xfrm>
              <a:off x="1175275" y="2464400"/>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3" name="Google Shape;12523;p54"/>
            <p:cNvSpPr/>
            <p:nvPr/>
          </p:nvSpPr>
          <p:spPr>
            <a:xfrm>
              <a:off x="1175275" y="2491275"/>
              <a:ext cx="6900" cy="6700"/>
            </a:xfrm>
            <a:custGeom>
              <a:avLst/>
              <a:gdLst/>
              <a:ahLst/>
              <a:cxnLst/>
              <a:rect l="l" t="t" r="r" b="b"/>
              <a:pathLst>
                <a:path w="276" h="268" extrusionOk="0">
                  <a:moveTo>
                    <a:pt x="138" y="1"/>
                  </a:moveTo>
                  <a:cubicBezTo>
                    <a:pt x="65" y="1"/>
                    <a:pt x="1" y="58"/>
                    <a:pt x="1" y="130"/>
                  </a:cubicBezTo>
                  <a:cubicBezTo>
                    <a:pt x="1" y="211"/>
                    <a:pt x="65" y="268"/>
                    <a:pt x="138" y="268"/>
                  </a:cubicBezTo>
                  <a:cubicBezTo>
                    <a:pt x="211" y="268"/>
                    <a:pt x="275" y="211"/>
                    <a:pt x="275" y="130"/>
                  </a:cubicBezTo>
                  <a:cubicBezTo>
                    <a:pt x="275"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4" name="Google Shape;12524;p54"/>
            <p:cNvSpPr/>
            <p:nvPr/>
          </p:nvSpPr>
          <p:spPr>
            <a:xfrm>
              <a:off x="1175275" y="2517975"/>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5" name="Google Shape;12525;p54"/>
            <p:cNvSpPr/>
            <p:nvPr/>
          </p:nvSpPr>
          <p:spPr>
            <a:xfrm>
              <a:off x="1175275" y="2544850"/>
              <a:ext cx="6900" cy="6700"/>
            </a:xfrm>
            <a:custGeom>
              <a:avLst/>
              <a:gdLst/>
              <a:ahLst/>
              <a:cxnLst/>
              <a:rect l="l" t="t" r="r" b="b"/>
              <a:pathLst>
                <a:path w="276" h="268" extrusionOk="0">
                  <a:moveTo>
                    <a:pt x="138" y="1"/>
                  </a:moveTo>
                  <a:cubicBezTo>
                    <a:pt x="65" y="1"/>
                    <a:pt x="1" y="57"/>
                    <a:pt x="1" y="138"/>
                  </a:cubicBezTo>
                  <a:cubicBezTo>
                    <a:pt x="1" y="211"/>
                    <a:pt x="65" y="268"/>
                    <a:pt x="138" y="268"/>
                  </a:cubicBezTo>
                  <a:cubicBezTo>
                    <a:pt x="211" y="268"/>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6" name="Google Shape;12526;p54"/>
            <p:cNvSpPr/>
            <p:nvPr/>
          </p:nvSpPr>
          <p:spPr>
            <a:xfrm>
              <a:off x="1175275" y="2571550"/>
              <a:ext cx="6900" cy="6875"/>
            </a:xfrm>
            <a:custGeom>
              <a:avLst/>
              <a:gdLst/>
              <a:ahLst/>
              <a:cxnLst/>
              <a:rect l="l" t="t" r="r" b="b"/>
              <a:pathLst>
                <a:path w="276" h="275" extrusionOk="0">
                  <a:moveTo>
                    <a:pt x="138" y="0"/>
                  </a:moveTo>
                  <a:cubicBezTo>
                    <a:pt x="65" y="0"/>
                    <a:pt x="1" y="65"/>
                    <a:pt x="1" y="137"/>
                  </a:cubicBezTo>
                  <a:cubicBezTo>
                    <a:pt x="1" y="210"/>
                    <a:pt x="65" y="275"/>
                    <a:pt x="138" y="275"/>
                  </a:cubicBezTo>
                  <a:cubicBezTo>
                    <a:pt x="211" y="275"/>
                    <a:pt x="275" y="210"/>
                    <a:pt x="275" y="137"/>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7" name="Google Shape;12527;p54"/>
            <p:cNvSpPr/>
            <p:nvPr/>
          </p:nvSpPr>
          <p:spPr>
            <a:xfrm>
              <a:off x="1175275" y="2598425"/>
              <a:ext cx="6900" cy="6700"/>
            </a:xfrm>
            <a:custGeom>
              <a:avLst/>
              <a:gdLst/>
              <a:ahLst/>
              <a:cxnLst/>
              <a:rect l="l" t="t" r="r" b="b"/>
              <a:pathLst>
                <a:path w="276" h="268" extrusionOk="0">
                  <a:moveTo>
                    <a:pt x="138" y="0"/>
                  </a:moveTo>
                  <a:cubicBezTo>
                    <a:pt x="65" y="0"/>
                    <a:pt x="1" y="65"/>
                    <a:pt x="1" y="138"/>
                  </a:cubicBezTo>
                  <a:cubicBezTo>
                    <a:pt x="1" y="211"/>
                    <a:pt x="65" y="267"/>
                    <a:pt x="138" y="267"/>
                  </a:cubicBezTo>
                  <a:cubicBezTo>
                    <a:pt x="211" y="267"/>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8" name="Google Shape;12528;p54"/>
            <p:cNvSpPr/>
            <p:nvPr/>
          </p:nvSpPr>
          <p:spPr>
            <a:xfrm>
              <a:off x="1175275" y="2625300"/>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9" name="Google Shape;12529;p54"/>
            <p:cNvSpPr/>
            <p:nvPr/>
          </p:nvSpPr>
          <p:spPr>
            <a:xfrm>
              <a:off x="1175275" y="2652000"/>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0" name="Google Shape;12530;p54"/>
            <p:cNvSpPr/>
            <p:nvPr/>
          </p:nvSpPr>
          <p:spPr>
            <a:xfrm>
              <a:off x="1175275" y="2678875"/>
              <a:ext cx="6900" cy="6700"/>
            </a:xfrm>
            <a:custGeom>
              <a:avLst/>
              <a:gdLst/>
              <a:ahLst/>
              <a:cxnLst/>
              <a:rect l="l" t="t" r="r" b="b"/>
              <a:pathLst>
                <a:path w="276" h="268" extrusionOk="0">
                  <a:moveTo>
                    <a:pt x="138" y="1"/>
                  </a:moveTo>
                  <a:cubicBezTo>
                    <a:pt x="65" y="1"/>
                    <a:pt x="1" y="57"/>
                    <a:pt x="1" y="138"/>
                  </a:cubicBezTo>
                  <a:cubicBezTo>
                    <a:pt x="1" y="211"/>
                    <a:pt x="65" y="267"/>
                    <a:pt x="138" y="267"/>
                  </a:cubicBezTo>
                  <a:cubicBezTo>
                    <a:pt x="211" y="267"/>
                    <a:pt x="275" y="211"/>
                    <a:pt x="275" y="138"/>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1" name="Google Shape;12531;p54"/>
            <p:cNvSpPr/>
            <p:nvPr/>
          </p:nvSpPr>
          <p:spPr>
            <a:xfrm>
              <a:off x="1175275" y="2705775"/>
              <a:ext cx="6900" cy="6675"/>
            </a:xfrm>
            <a:custGeom>
              <a:avLst/>
              <a:gdLst/>
              <a:ahLst/>
              <a:cxnLst/>
              <a:rect l="l" t="t" r="r" b="b"/>
              <a:pathLst>
                <a:path w="276" h="267" extrusionOk="0">
                  <a:moveTo>
                    <a:pt x="138" y="0"/>
                  </a:moveTo>
                  <a:cubicBezTo>
                    <a:pt x="65" y="0"/>
                    <a:pt x="1" y="57"/>
                    <a:pt x="1" y="129"/>
                  </a:cubicBezTo>
                  <a:cubicBezTo>
                    <a:pt x="1" y="202"/>
                    <a:pt x="65" y="267"/>
                    <a:pt x="138" y="267"/>
                  </a:cubicBezTo>
                  <a:cubicBezTo>
                    <a:pt x="211" y="267"/>
                    <a:pt x="275" y="202"/>
                    <a:pt x="275" y="129"/>
                  </a:cubicBezTo>
                  <a:cubicBezTo>
                    <a:pt x="275"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2" name="Google Shape;12532;p54"/>
            <p:cNvSpPr/>
            <p:nvPr/>
          </p:nvSpPr>
          <p:spPr>
            <a:xfrm>
              <a:off x="1175275" y="2732450"/>
              <a:ext cx="6900" cy="6900"/>
            </a:xfrm>
            <a:custGeom>
              <a:avLst/>
              <a:gdLst/>
              <a:ahLst/>
              <a:cxnLst/>
              <a:rect l="l" t="t" r="r" b="b"/>
              <a:pathLst>
                <a:path w="276" h="276" extrusionOk="0">
                  <a:moveTo>
                    <a:pt x="138" y="0"/>
                  </a:moveTo>
                  <a:cubicBezTo>
                    <a:pt x="65" y="0"/>
                    <a:pt x="1" y="65"/>
                    <a:pt x="1" y="138"/>
                  </a:cubicBezTo>
                  <a:cubicBezTo>
                    <a:pt x="1" y="211"/>
                    <a:pt x="65" y="275"/>
                    <a:pt x="138" y="275"/>
                  </a:cubicBezTo>
                  <a:cubicBezTo>
                    <a:pt x="211" y="275"/>
                    <a:pt x="275" y="211"/>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3" name="Google Shape;12533;p54"/>
            <p:cNvSpPr/>
            <p:nvPr/>
          </p:nvSpPr>
          <p:spPr>
            <a:xfrm>
              <a:off x="1175275" y="2759325"/>
              <a:ext cx="6900" cy="6700"/>
            </a:xfrm>
            <a:custGeom>
              <a:avLst/>
              <a:gdLst/>
              <a:ahLst/>
              <a:cxnLst/>
              <a:rect l="l" t="t" r="r" b="b"/>
              <a:pathLst>
                <a:path w="276" h="268" extrusionOk="0">
                  <a:moveTo>
                    <a:pt x="138" y="1"/>
                  </a:moveTo>
                  <a:cubicBezTo>
                    <a:pt x="65" y="1"/>
                    <a:pt x="1" y="57"/>
                    <a:pt x="1" y="130"/>
                  </a:cubicBezTo>
                  <a:cubicBezTo>
                    <a:pt x="1" y="211"/>
                    <a:pt x="65" y="268"/>
                    <a:pt x="138" y="268"/>
                  </a:cubicBezTo>
                  <a:cubicBezTo>
                    <a:pt x="211" y="268"/>
                    <a:pt x="275" y="211"/>
                    <a:pt x="275" y="130"/>
                  </a:cubicBezTo>
                  <a:cubicBezTo>
                    <a:pt x="275"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4" name="Google Shape;12534;p54"/>
            <p:cNvSpPr/>
            <p:nvPr/>
          </p:nvSpPr>
          <p:spPr>
            <a:xfrm>
              <a:off x="1175275" y="2786025"/>
              <a:ext cx="6900" cy="6900"/>
            </a:xfrm>
            <a:custGeom>
              <a:avLst/>
              <a:gdLst/>
              <a:ahLst/>
              <a:cxnLst/>
              <a:rect l="l" t="t" r="r" b="b"/>
              <a:pathLst>
                <a:path w="276" h="276" extrusionOk="0">
                  <a:moveTo>
                    <a:pt x="138" y="0"/>
                  </a:moveTo>
                  <a:cubicBezTo>
                    <a:pt x="65" y="0"/>
                    <a:pt x="1" y="65"/>
                    <a:pt x="1" y="138"/>
                  </a:cubicBezTo>
                  <a:cubicBezTo>
                    <a:pt x="1" y="210"/>
                    <a:pt x="65" y="275"/>
                    <a:pt x="138" y="275"/>
                  </a:cubicBezTo>
                  <a:cubicBezTo>
                    <a:pt x="211" y="275"/>
                    <a:pt x="275" y="210"/>
                    <a:pt x="275" y="138"/>
                  </a:cubicBezTo>
                  <a:cubicBezTo>
                    <a:pt x="275"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5" name="Google Shape;12535;p54"/>
            <p:cNvSpPr/>
            <p:nvPr/>
          </p:nvSpPr>
          <p:spPr>
            <a:xfrm>
              <a:off x="1175275" y="2812900"/>
              <a:ext cx="6900" cy="6700"/>
            </a:xfrm>
            <a:custGeom>
              <a:avLst/>
              <a:gdLst/>
              <a:ahLst/>
              <a:cxnLst/>
              <a:rect l="l" t="t" r="r" b="b"/>
              <a:pathLst>
                <a:path w="276" h="268" extrusionOk="0">
                  <a:moveTo>
                    <a:pt x="138" y="1"/>
                  </a:moveTo>
                  <a:cubicBezTo>
                    <a:pt x="65" y="1"/>
                    <a:pt x="1" y="65"/>
                    <a:pt x="1" y="138"/>
                  </a:cubicBezTo>
                  <a:cubicBezTo>
                    <a:pt x="1" y="211"/>
                    <a:pt x="65" y="267"/>
                    <a:pt x="138" y="267"/>
                  </a:cubicBezTo>
                  <a:cubicBezTo>
                    <a:pt x="211" y="267"/>
                    <a:pt x="275" y="211"/>
                    <a:pt x="275" y="138"/>
                  </a:cubicBezTo>
                  <a:cubicBezTo>
                    <a:pt x="275"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6" name="Google Shape;12536;p54"/>
            <p:cNvSpPr/>
            <p:nvPr/>
          </p:nvSpPr>
          <p:spPr>
            <a:xfrm>
              <a:off x="1201950" y="23839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7" name="Google Shape;12537;p54"/>
            <p:cNvSpPr/>
            <p:nvPr/>
          </p:nvSpPr>
          <p:spPr>
            <a:xfrm>
              <a:off x="1201950" y="24108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8" name="Google Shape;12538;p54"/>
            <p:cNvSpPr/>
            <p:nvPr/>
          </p:nvSpPr>
          <p:spPr>
            <a:xfrm>
              <a:off x="1201950" y="24375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9" name="Google Shape;12539;p54"/>
            <p:cNvSpPr/>
            <p:nvPr/>
          </p:nvSpPr>
          <p:spPr>
            <a:xfrm>
              <a:off x="1201950" y="2464400"/>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0" name="Google Shape;12540;p54"/>
            <p:cNvSpPr/>
            <p:nvPr/>
          </p:nvSpPr>
          <p:spPr>
            <a:xfrm>
              <a:off x="1201950" y="2491275"/>
              <a:ext cx="6900" cy="6700"/>
            </a:xfrm>
            <a:custGeom>
              <a:avLst/>
              <a:gdLst/>
              <a:ahLst/>
              <a:cxnLst/>
              <a:rect l="l" t="t" r="r" b="b"/>
              <a:pathLst>
                <a:path w="276" h="268" extrusionOk="0">
                  <a:moveTo>
                    <a:pt x="138" y="1"/>
                  </a:moveTo>
                  <a:cubicBezTo>
                    <a:pt x="66" y="1"/>
                    <a:pt x="1" y="58"/>
                    <a:pt x="1" y="130"/>
                  </a:cubicBezTo>
                  <a:cubicBezTo>
                    <a:pt x="1" y="211"/>
                    <a:pt x="66" y="268"/>
                    <a:pt x="138" y="268"/>
                  </a:cubicBezTo>
                  <a:cubicBezTo>
                    <a:pt x="211" y="268"/>
                    <a:pt x="276" y="211"/>
                    <a:pt x="276" y="130"/>
                  </a:cubicBezTo>
                  <a:cubicBezTo>
                    <a:pt x="276"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1" name="Google Shape;12541;p54"/>
            <p:cNvSpPr/>
            <p:nvPr/>
          </p:nvSpPr>
          <p:spPr>
            <a:xfrm>
              <a:off x="1201950" y="2517975"/>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2" name="Google Shape;12542;p54"/>
            <p:cNvSpPr/>
            <p:nvPr/>
          </p:nvSpPr>
          <p:spPr>
            <a:xfrm>
              <a:off x="1201950" y="2544850"/>
              <a:ext cx="6900" cy="6700"/>
            </a:xfrm>
            <a:custGeom>
              <a:avLst/>
              <a:gdLst/>
              <a:ahLst/>
              <a:cxnLst/>
              <a:rect l="l" t="t" r="r" b="b"/>
              <a:pathLst>
                <a:path w="276" h="268" extrusionOk="0">
                  <a:moveTo>
                    <a:pt x="138" y="1"/>
                  </a:moveTo>
                  <a:cubicBezTo>
                    <a:pt x="66" y="1"/>
                    <a:pt x="1" y="57"/>
                    <a:pt x="1" y="138"/>
                  </a:cubicBezTo>
                  <a:cubicBezTo>
                    <a:pt x="1" y="211"/>
                    <a:pt x="66" y="268"/>
                    <a:pt x="138" y="268"/>
                  </a:cubicBezTo>
                  <a:cubicBezTo>
                    <a:pt x="211" y="268"/>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3" name="Google Shape;12543;p54"/>
            <p:cNvSpPr/>
            <p:nvPr/>
          </p:nvSpPr>
          <p:spPr>
            <a:xfrm>
              <a:off x="1201950" y="2571550"/>
              <a:ext cx="6900" cy="6875"/>
            </a:xfrm>
            <a:custGeom>
              <a:avLst/>
              <a:gdLst/>
              <a:ahLst/>
              <a:cxnLst/>
              <a:rect l="l" t="t" r="r" b="b"/>
              <a:pathLst>
                <a:path w="276" h="275" extrusionOk="0">
                  <a:moveTo>
                    <a:pt x="138" y="0"/>
                  </a:moveTo>
                  <a:cubicBezTo>
                    <a:pt x="66" y="0"/>
                    <a:pt x="1" y="65"/>
                    <a:pt x="1" y="137"/>
                  </a:cubicBezTo>
                  <a:cubicBezTo>
                    <a:pt x="1" y="210"/>
                    <a:pt x="66" y="275"/>
                    <a:pt x="138" y="275"/>
                  </a:cubicBezTo>
                  <a:cubicBezTo>
                    <a:pt x="211" y="275"/>
                    <a:pt x="276" y="210"/>
                    <a:pt x="276" y="137"/>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4" name="Google Shape;12544;p54"/>
            <p:cNvSpPr/>
            <p:nvPr/>
          </p:nvSpPr>
          <p:spPr>
            <a:xfrm>
              <a:off x="1201950" y="2598425"/>
              <a:ext cx="6900" cy="6700"/>
            </a:xfrm>
            <a:custGeom>
              <a:avLst/>
              <a:gdLst/>
              <a:ahLst/>
              <a:cxnLst/>
              <a:rect l="l" t="t" r="r" b="b"/>
              <a:pathLst>
                <a:path w="276" h="268" extrusionOk="0">
                  <a:moveTo>
                    <a:pt x="138" y="0"/>
                  </a:moveTo>
                  <a:cubicBezTo>
                    <a:pt x="66" y="0"/>
                    <a:pt x="1" y="65"/>
                    <a:pt x="1" y="138"/>
                  </a:cubicBezTo>
                  <a:cubicBezTo>
                    <a:pt x="1" y="211"/>
                    <a:pt x="66" y="267"/>
                    <a:pt x="138" y="267"/>
                  </a:cubicBezTo>
                  <a:cubicBezTo>
                    <a:pt x="211" y="267"/>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5" name="Google Shape;12545;p54"/>
            <p:cNvSpPr/>
            <p:nvPr/>
          </p:nvSpPr>
          <p:spPr>
            <a:xfrm>
              <a:off x="1201950" y="2625300"/>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6" name="Google Shape;12546;p54"/>
            <p:cNvSpPr/>
            <p:nvPr/>
          </p:nvSpPr>
          <p:spPr>
            <a:xfrm>
              <a:off x="1201950" y="2652000"/>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7" name="Google Shape;12547;p54"/>
            <p:cNvSpPr/>
            <p:nvPr/>
          </p:nvSpPr>
          <p:spPr>
            <a:xfrm>
              <a:off x="1201950" y="2678875"/>
              <a:ext cx="6900" cy="6700"/>
            </a:xfrm>
            <a:custGeom>
              <a:avLst/>
              <a:gdLst/>
              <a:ahLst/>
              <a:cxnLst/>
              <a:rect l="l" t="t" r="r" b="b"/>
              <a:pathLst>
                <a:path w="276" h="268" extrusionOk="0">
                  <a:moveTo>
                    <a:pt x="138" y="1"/>
                  </a:moveTo>
                  <a:cubicBezTo>
                    <a:pt x="66" y="1"/>
                    <a:pt x="1" y="57"/>
                    <a:pt x="1" y="138"/>
                  </a:cubicBezTo>
                  <a:cubicBezTo>
                    <a:pt x="1" y="211"/>
                    <a:pt x="66" y="267"/>
                    <a:pt x="138" y="267"/>
                  </a:cubicBezTo>
                  <a:cubicBezTo>
                    <a:pt x="211" y="267"/>
                    <a:pt x="276" y="211"/>
                    <a:pt x="276" y="138"/>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8" name="Google Shape;12548;p54"/>
            <p:cNvSpPr/>
            <p:nvPr/>
          </p:nvSpPr>
          <p:spPr>
            <a:xfrm>
              <a:off x="1201950" y="2705775"/>
              <a:ext cx="6900" cy="6675"/>
            </a:xfrm>
            <a:custGeom>
              <a:avLst/>
              <a:gdLst/>
              <a:ahLst/>
              <a:cxnLst/>
              <a:rect l="l" t="t" r="r" b="b"/>
              <a:pathLst>
                <a:path w="276" h="267" extrusionOk="0">
                  <a:moveTo>
                    <a:pt x="138" y="0"/>
                  </a:moveTo>
                  <a:cubicBezTo>
                    <a:pt x="66" y="0"/>
                    <a:pt x="1" y="57"/>
                    <a:pt x="1" y="129"/>
                  </a:cubicBezTo>
                  <a:cubicBezTo>
                    <a:pt x="1" y="202"/>
                    <a:pt x="66" y="267"/>
                    <a:pt x="138" y="267"/>
                  </a:cubicBezTo>
                  <a:cubicBezTo>
                    <a:pt x="211" y="267"/>
                    <a:pt x="276" y="202"/>
                    <a:pt x="276" y="129"/>
                  </a:cubicBezTo>
                  <a:cubicBezTo>
                    <a:pt x="276"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9" name="Google Shape;12549;p54"/>
            <p:cNvSpPr/>
            <p:nvPr/>
          </p:nvSpPr>
          <p:spPr>
            <a:xfrm>
              <a:off x="1201950" y="2732450"/>
              <a:ext cx="6900" cy="6900"/>
            </a:xfrm>
            <a:custGeom>
              <a:avLst/>
              <a:gdLst/>
              <a:ahLst/>
              <a:cxnLst/>
              <a:rect l="l" t="t" r="r" b="b"/>
              <a:pathLst>
                <a:path w="276" h="276" extrusionOk="0">
                  <a:moveTo>
                    <a:pt x="138" y="0"/>
                  </a:moveTo>
                  <a:cubicBezTo>
                    <a:pt x="66" y="0"/>
                    <a:pt x="1" y="65"/>
                    <a:pt x="1" y="138"/>
                  </a:cubicBezTo>
                  <a:cubicBezTo>
                    <a:pt x="1" y="211"/>
                    <a:pt x="66" y="275"/>
                    <a:pt x="138" y="275"/>
                  </a:cubicBezTo>
                  <a:cubicBezTo>
                    <a:pt x="211" y="275"/>
                    <a:pt x="276" y="211"/>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0" name="Google Shape;12550;p54"/>
            <p:cNvSpPr/>
            <p:nvPr/>
          </p:nvSpPr>
          <p:spPr>
            <a:xfrm>
              <a:off x="1201950" y="2759325"/>
              <a:ext cx="6900" cy="6700"/>
            </a:xfrm>
            <a:custGeom>
              <a:avLst/>
              <a:gdLst/>
              <a:ahLst/>
              <a:cxnLst/>
              <a:rect l="l" t="t" r="r" b="b"/>
              <a:pathLst>
                <a:path w="276" h="268" extrusionOk="0">
                  <a:moveTo>
                    <a:pt x="138" y="1"/>
                  </a:moveTo>
                  <a:cubicBezTo>
                    <a:pt x="66" y="1"/>
                    <a:pt x="1" y="57"/>
                    <a:pt x="1" y="130"/>
                  </a:cubicBezTo>
                  <a:cubicBezTo>
                    <a:pt x="1" y="211"/>
                    <a:pt x="66" y="268"/>
                    <a:pt x="138" y="268"/>
                  </a:cubicBezTo>
                  <a:cubicBezTo>
                    <a:pt x="211" y="268"/>
                    <a:pt x="276" y="211"/>
                    <a:pt x="276" y="130"/>
                  </a:cubicBezTo>
                  <a:cubicBezTo>
                    <a:pt x="276"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1" name="Google Shape;12551;p54"/>
            <p:cNvSpPr/>
            <p:nvPr/>
          </p:nvSpPr>
          <p:spPr>
            <a:xfrm>
              <a:off x="1201950" y="2786025"/>
              <a:ext cx="6900" cy="6900"/>
            </a:xfrm>
            <a:custGeom>
              <a:avLst/>
              <a:gdLst/>
              <a:ahLst/>
              <a:cxnLst/>
              <a:rect l="l" t="t" r="r" b="b"/>
              <a:pathLst>
                <a:path w="276" h="276" extrusionOk="0">
                  <a:moveTo>
                    <a:pt x="138" y="0"/>
                  </a:moveTo>
                  <a:cubicBezTo>
                    <a:pt x="66" y="0"/>
                    <a:pt x="1" y="65"/>
                    <a:pt x="1" y="138"/>
                  </a:cubicBezTo>
                  <a:cubicBezTo>
                    <a:pt x="1" y="210"/>
                    <a:pt x="66" y="275"/>
                    <a:pt x="138" y="275"/>
                  </a:cubicBezTo>
                  <a:cubicBezTo>
                    <a:pt x="211" y="275"/>
                    <a:pt x="276" y="210"/>
                    <a:pt x="276" y="138"/>
                  </a:cubicBezTo>
                  <a:cubicBezTo>
                    <a:pt x="276"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2" name="Google Shape;12552;p54"/>
            <p:cNvSpPr/>
            <p:nvPr/>
          </p:nvSpPr>
          <p:spPr>
            <a:xfrm>
              <a:off x="1201950" y="2812900"/>
              <a:ext cx="6900" cy="6700"/>
            </a:xfrm>
            <a:custGeom>
              <a:avLst/>
              <a:gdLst/>
              <a:ahLst/>
              <a:cxnLst/>
              <a:rect l="l" t="t" r="r" b="b"/>
              <a:pathLst>
                <a:path w="276" h="268" extrusionOk="0">
                  <a:moveTo>
                    <a:pt x="138" y="1"/>
                  </a:moveTo>
                  <a:cubicBezTo>
                    <a:pt x="66" y="1"/>
                    <a:pt x="1" y="65"/>
                    <a:pt x="1" y="138"/>
                  </a:cubicBezTo>
                  <a:cubicBezTo>
                    <a:pt x="1" y="211"/>
                    <a:pt x="66" y="267"/>
                    <a:pt x="138" y="267"/>
                  </a:cubicBezTo>
                  <a:cubicBezTo>
                    <a:pt x="211" y="267"/>
                    <a:pt x="276" y="211"/>
                    <a:pt x="276" y="138"/>
                  </a:cubicBezTo>
                  <a:cubicBezTo>
                    <a:pt x="276"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3" name="Google Shape;12553;p54"/>
            <p:cNvSpPr/>
            <p:nvPr/>
          </p:nvSpPr>
          <p:spPr>
            <a:xfrm>
              <a:off x="1228650" y="23839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4" name="Google Shape;12554;p54"/>
            <p:cNvSpPr/>
            <p:nvPr/>
          </p:nvSpPr>
          <p:spPr>
            <a:xfrm>
              <a:off x="1228650" y="24108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5" name="Google Shape;12555;p54"/>
            <p:cNvSpPr/>
            <p:nvPr/>
          </p:nvSpPr>
          <p:spPr>
            <a:xfrm>
              <a:off x="1228650" y="24375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6" name="Google Shape;12556;p54"/>
            <p:cNvSpPr/>
            <p:nvPr/>
          </p:nvSpPr>
          <p:spPr>
            <a:xfrm>
              <a:off x="1228650" y="2464400"/>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7" name="Google Shape;12557;p54"/>
            <p:cNvSpPr/>
            <p:nvPr/>
          </p:nvSpPr>
          <p:spPr>
            <a:xfrm>
              <a:off x="1228650" y="2491275"/>
              <a:ext cx="6900" cy="6700"/>
            </a:xfrm>
            <a:custGeom>
              <a:avLst/>
              <a:gdLst/>
              <a:ahLst/>
              <a:cxnLst/>
              <a:rect l="l" t="t" r="r" b="b"/>
              <a:pathLst>
                <a:path w="276" h="268" extrusionOk="0">
                  <a:moveTo>
                    <a:pt x="138" y="1"/>
                  </a:moveTo>
                  <a:cubicBezTo>
                    <a:pt x="65" y="1"/>
                    <a:pt x="0" y="58"/>
                    <a:pt x="0" y="130"/>
                  </a:cubicBezTo>
                  <a:cubicBezTo>
                    <a:pt x="0" y="211"/>
                    <a:pt x="65" y="268"/>
                    <a:pt x="138" y="268"/>
                  </a:cubicBezTo>
                  <a:cubicBezTo>
                    <a:pt x="210" y="268"/>
                    <a:pt x="275" y="211"/>
                    <a:pt x="275" y="130"/>
                  </a:cubicBezTo>
                  <a:cubicBezTo>
                    <a:pt x="275" y="58"/>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8" name="Google Shape;12558;p54"/>
            <p:cNvSpPr/>
            <p:nvPr/>
          </p:nvSpPr>
          <p:spPr>
            <a:xfrm>
              <a:off x="1228650" y="2517975"/>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9" name="Google Shape;12559;p54"/>
            <p:cNvSpPr/>
            <p:nvPr/>
          </p:nvSpPr>
          <p:spPr>
            <a:xfrm>
              <a:off x="1228650" y="2544850"/>
              <a:ext cx="6900" cy="6700"/>
            </a:xfrm>
            <a:custGeom>
              <a:avLst/>
              <a:gdLst/>
              <a:ahLst/>
              <a:cxnLst/>
              <a:rect l="l" t="t" r="r" b="b"/>
              <a:pathLst>
                <a:path w="276" h="268" extrusionOk="0">
                  <a:moveTo>
                    <a:pt x="138" y="1"/>
                  </a:moveTo>
                  <a:cubicBezTo>
                    <a:pt x="65" y="1"/>
                    <a:pt x="0" y="57"/>
                    <a:pt x="0" y="138"/>
                  </a:cubicBezTo>
                  <a:cubicBezTo>
                    <a:pt x="0" y="211"/>
                    <a:pt x="65" y="268"/>
                    <a:pt x="138" y="268"/>
                  </a:cubicBezTo>
                  <a:cubicBezTo>
                    <a:pt x="210" y="268"/>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0" name="Google Shape;12560;p54"/>
            <p:cNvSpPr/>
            <p:nvPr/>
          </p:nvSpPr>
          <p:spPr>
            <a:xfrm>
              <a:off x="1228650" y="2571550"/>
              <a:ext cx="6900" cy="6875"/>
            </a:xfrm>
            <a:custGeom>
              <a:avLst/>
              <a:gdLst/>
              <a:ahLst/>
              <a:cxnLst/>
              <a:rect l="l" t="t" r="r" b="b"/>
              <a:pathLst>
                <a:path w="276" h="275" extrusionOk="0">
                  <a:moveTo>
                    <a:pt x="138" y="0"/>
                  </a:moveTo>
                  <a:cubicBezTo>
                    <a:pt x="65" y="0"/>
                    <a:pt x="0" y="65"/>
                    <a:pt x="0" y="137"/>
                  </a:cubicBezTo>
                  <a:cubicBezTo>
                    <a:pt x="0" y="210"/>
                    <a:pt x="65" y="275"/>
                    <a:pt x="138" y="275"/>
                  </a:cubicBezTo>
                  <a:cubicBezTo>
                    <a:pt x="210" y="275"/>
                    <a:pt x="275" y="210"/>
                    <a:pt x="275" y="137"/>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1" name="Google Shape;12561;p54"/>
            <p:cNvSpPr/>
            <p:nvPr/>
          </p:nvSpPr>
          <p:spPr>
            <a:xfrm>
              <a:off x="1228650" y="2598425"/>
              <a:ext cx="6900" cy="6700"/>
            </a:xfrm>
            <a:custGeom>
              <a:avLst/>
              <a:gdLst/>
              <a:ahLst/>
              <a:cxnLst/>
              <a:rect l="l" t="t" r="r" b="b"/>
              <a:pathLst>
                <a:path w="276" h="268" extrusionOk="0">
                  <a:moveTo>
                    <a:pt x="138" y="0"/>
                  </a:moveTo>
                  <a:cubicBezTo>
                    <a:pt x="65" y="0"/>
                    <a:pt x="0" y="65"/>
                    <a:pt x="0" y="138"/>
                  </a:cubicBezTo>
                  <a:cubicBezTo>
                    <a:pt x="0" y="211"/>
                    <a:pt x="65" y="267"/>
                    <a:pt x="138" y="267"/>
                  </a:cubicBezTo>
                  <a:cubicBezTo>
                    <a:pt x="210" y="267"/>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2" name="Google Shape;12562;p54"/>
            <p:cNvSpPr/>
            <p:nvPr/>
          </p:nvSpPr>
          <p:spPr>
            <a:xfrm>
              <a:off x="1228650" y="2625300"/>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3" name="Google Shape;12563;p54"/>
            <p:cNvSpPr/>
            <p:nvPr/>
          </p:nvSpPr>
          <p:spPr>
            <a:xfrm>
              <a:off x="1228650" y="2652000"/>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4" name="Google Shape;12564;p54"/>
            <p:cNvSpPr/>
            <p:nvPr/>
          </p:nvSpPr>
          <p:spPr>
            <a:xfrm>
              <a:off x="1228650" y="2678875"/>
              <a:ext cx="6900" cy="6700"/>
            </a:xfrm>
            <a:custGeom>
              <a:avLst/>
              <a:gdLst/>
              <a:ahLst/>
              <a:cxnLst/>
              <a:rect l="l" t="t" r="r" b="b"/>
              <a:pathLst>
                <a:path w="276" h="268" extrusionOk="0">
                  <a:moveTo>
                    <a:pt x="138" y="1"/>
                  </a:moveTo>
                  <a:cubicBezTo>
                    <a:pt x="65" y="1"/>
                    <a:pt x="0" y="57"/>
                    <a:pt x="0" y="138"/>
                  </a:cubicBezTo>
                  <a:cubicBezTo>
                    <a:pt x="0" y="211"/>
                    <a:pt x="65" y="267"/>
                    <a:pt x="138" y="267"/>
                  </a:cubicBezTo>
                  <a:cubicBezTo>
                    <a:pt x="210" y="267"/>
                    <a:pt x="275" y="211"/>
                    <a:pt x="275" y="138"/>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5" name="Google Shape;12565;p54"/>
            <p:cNvSpPr/>
            <p:nvPr/>
          </p:nvSpPr>
          <p:spPr>
            <a:xfrm>
              <a:off x="1228650" y="2705775"/>
              <a:ext cx="6900" cy="6675"/>
            </a:xfrm>
            <a:custGeom>
              <a:avLst/>
              <a:gdLst/>
              <a:ahLst/>
              <a:cxnLst/>
              <a:rect l="l" t="t" r="r" b="b"/>
              <a:pathLst>
                <a:path w="276" h="267" extrusionOk="0">
                  <a:moveTo>
                    <a:pt x="138" y="0"/>
                  </a:moveTo>
                  <a:cubicBezTo>
                    <a:pt x="65" y="0"/>
                    <a:pt x="0" y="57"/>
                    <a:pt x="0" y="129"/>
                  </a:cubicBezTo>
                  <a:cubicBezTo>
                    <a:pt x="0" y="202"/>
                    <a:pt x="65" y="267"/>
                    <a:pt x="138" y="267"/>
                  </a:cubicBezTo>
                  <a:cubicBezTo>
                    <a:pt x="210" y="267"/>
                    <a:pt x="275" y="202"/>
                    <a:pt x="275" y="129"/>
                  </a:cubicBezTo>
                  <a:cubicBezTo>
                    <a:pt x="275" y="57"/>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6" name="Google Shape;12566;p54"/>
            <p:cNvSpPr/>
            <p:nvPr/>
          </p:nvSpPr>
          <p:spPr>
            <a:xfrm>
              <a:off x="1228650" y="2732450"/>
              <a:ext cx="6900" cy="6900"/>
            </a:xfrm>
            <a:custGeom>
              <a:avLst/>
              <a:gdLst/>
              <a:ahLst/>
              <a:cxnLst/>
              <a:rect l="l" t="t" r="r" b="b"/>
              <a:pathLst>
                <a:path w="276" h="276" extrusionOk="0">
                  <a:moveTo>
                    <a:pt x="138" y="0"/>
                  </a:moveTo>
                  <a:cubicBezTo>
                    <a:pt x="65" y="0"/>
                    <a:pt x="0" y="65"/>
                    <a:pt x="0" y="138"/>
                  </a:cubicBezTo>
                  <a:cubicBezTo>
                    <a:pt x="0" y="211"/>
                    <a:pt x="65" y="275"/>
                    <a:pt x="138" y="275"/>
                  </a:cubicBezTo>
                  <a:cubicBezTo>
                    <a:pt x="210" y="275"/>
                    <a:pt x="275" y="211"/>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7" name="Google Shape;12567;p54"/>
            <p:cNvSpPr/>
            <p:nvPr/>
          </p:nvSpPr>
          <p:spPr>
            <a:xfrm>
              <a:off x="1228650" y="2759325"/>
              <a:ext cx="6900" cy="6700"/>
            </a:xfrm>
            <a:custGeom>
              <a:avLst/>
              <a:gdLst/>
              <a:ahLst/>
              <a:cxnLst/>
              <a:rect l="l" t="t" r="r" b="b"/>
              <a:pathLst>
                <a:path w="276" h="268" extrusionOk="0">
                  <a:moveTo>
                    <a:pt x="138" y="1"/>
                  </a:moveTo>
                  <a:cubicBezTo>
                    <a:pt x="65" y="1"/>
                    <a:pt x="0" y="57"/>
                    <a:pt x="0" y="130"/>
                  </a:cubicBezTo>
                  <a:cubicBezTo>
                    <a:pt x="0" y="211"/>
                    <a:pt x="65" y="268"/>
                    <a:pt x="138" y="268"/>
                  </a:cubicBezTo>
                  <a:cubicBezTo>
                    <a:pt x="210" y="268"/>
                    <a:pt x="275" y="211"/>
                    <a:pt x="275" y="130"/>
                  </a:cubicBezTo>
                  <a:cubicBezTo>
                    <a:pt x="275" y="57"/>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8" name="Google Shape;12568;p54"/>
            <p:cNvSpPr/>
            <p:nvPr/>
          </p:nvSpPr>
          <p:spPr>
            <a:xfrm>
              <a:off x="1228650" y="2786025"/>
              <a:ext cx="6900" cy="6900"/>
            </a:xfrm>
            <a:custGeom>
              <a:avLst/>
              <a:gdLst/>
              <a:ahLst/>
              <a:cxnLst/>
              <a:rect l="l" t="t" r="r" b="b"/>
              <a:pathLst>
                <a:path w="276" h="276" extrusionOk="0">
                  <a:moveTo>
                    <a:pt x="138" y="0"/>
                  </a:moveTo>
                  <a:cubicBezTo>
                    <a:pt x="65" y="0"/>
                    <a:pt x="0" y="65"/>
                    <a:pt x="0" y="138"/>
                  </a:cubicBezTo>
                  <a:cubicBezTo>
                    <a:pt x="0" y="210"/>
                    <a:pt x="65" y="275"/>
                    <a:pt x="138" y="275"/>
                  </a:cubicBezTo>
                  <a:cubicBezTo>
                    <a:pt x="210" y="275"/>
                    <a:pt x="275" y="210"/>
                    <a:pt x="275" y="138"/>
                  </a:cubicBezTo>
                  <a:cubicBezTo>
                    <a:pt x="275" y="65"/>
                    <a:pt x="210"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9" name="Google Shape;12569;p54"/>
            <p:cNvSpPr/>
            <p:nvPr/>
          </p:nvSpPr>
          <p:spPr>
            <a:xfrm>
              <a:off x="1228650" y="2812900"/>
              <a:ext cx="6900" cy="6700"/>
            </a:xfrm>
            <a:custGeom>
              <a:avLst/>
              <a:gdLst/>
              <a:ahLst/>
              <a:cxnLst/>
              <a:rect l="l" t="t" r="r" b="b"/>
              <a:pathLst>
                <a:path w="276" h="268" extrusionOk="0">
                  <a:moveTo>
                    <a:pt x="138" y="1"/>
                  </a:moveTo>
                  <a:cubicBezTo>
                    <a:pt x="65" y="1"/>
                    <a:pt x="0" y="65"/>
                    <a:pt x="0" y="138"/>
                  </a:cubicBezTo>
                  <a:cubicBezTo>
                    <a:pt x="0" y="211"/>
                    <a:pt x="65" y="267"/>
                    <a:pt x="138" y="267"/>
                  </a:cubicBezTo>
                  <a:cubicBezTo>
                    <a:pt x="210" y="267"/>
                    <a:pt x="275" y="211"/>
                    <a:pt x="275" y="138"/>
                  </a:cubicBezTo>
                  <a:cubicBezTo>
                    <a:pt x="275" y="65"/>
                    <a:pt x="210"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0" name="Google Shape;12570;p54"/>
            <p:cNvSpPr/>
            <p:nvPr/>
          </p:nvSpPr>
          <p:spPr>
            <a:xfrm>
              <a:off x="12555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1" name="Google Shape;12571;p54"/>
            <p:cNvSpPr/>
            <p:nvPr/>
          </p:nvSpPr>
          <p:spPr>
            <a:xfrm>
              <a:off x="12555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2" name="Google Shape;12572;p54"/>
            <p:cNvSpPr/>
            <p:nvPr/>
          </p:nvSpPr>
          <p:spPr>
            <a:xfrm>
              <a:off x="12555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3" name="Google Shape;12573;p54"/>
            <p:cNvSpPr/>
            <p:nvPr/>
          </p:nvSpPr>
          <p:spPr>
            <a:xfrm>
              <a:off x="12555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4" name="Google Shape;12574;p54"/>
            <p:cNvSpPr/>
            <p:nvPr/>
          </p:nvSpPr>
          <p:spPr>
            <a:xfrm>
              <a:off x="12555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5" name="Google Shape;12575;p54"/>
            <p:cNvSpPr/>
            <p:nvPr/>
          </p:nvSpPr>
          <p:spPr>
            <a:xfrm>
              <a:off x="12555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6" name="Google Shape;12576;p54"/>
            <p:cNvSpPr/>
            <p:nvPr/>
          </p:nvSpPr>
          <p:spPr>
            <a:xfrm>
              <a:off x="12555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7" name="Google Shape;12577;p54"/>
            <p:cNvSpPr/>
            <p:nvPr/>
          </p:nvSpPr>
          <p:spPr>
            <a:xfrm>
              <a:off x="12555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8" name="Google Shape;12578;p54"/>
            <p:cNvSpPr/>
            <p:nvPr/>
          </p:nvSpPr>
          <p:spPr>
            <a:xfrm>
              <a:off x="12555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9" name="Google Shape;12579;p54"/>
            <p:cNvSpPr/>
            <p:nvPr/>
          </p:nvSpPr>
          <p:spPr>
            <a:xfrm>
              <a:off x="12555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0" name="Google Shape;12580;p54"/>
            <p:cNvSpPr/>
            <p:nvPr/>
          </p:nvSpPr>
          <p:spPr>
            <a:xfrm>
              <a:off x="12555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1" name="Google Shape;12581;p54"/>
            <p:cNvSpPr/>
            <p:nvPr/>
          </p:nvSpPr>
          <p:spPr>
            <a:xfrm>
              <a:off x="12555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2" name="Google Shape;12582;p54"/>
            <p:cNvSpPr/>
            <p:nvPr/>
          </p:nvSpPr>
          <p:spPr>
            <a:xfrm>
              <a:off x="12555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3" name="Google Shape;12583;p54"/>
            <p:cNvSpPr/>
            <p:nvPr/>
          </p:nvSpPr>
          <p:spPr>
            <a:xfrm>
              <a:off x="12555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4" name="Google Shape;12584;p54"/>
            <p:cNvSpPr/>
            <p:nvPr/>
          </p:nvSpPr>
          <p:spPr>
            <a:xfrm>
              <a:off x="12555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5" name="Google Shape;12585;p54"/>
            <p:cNvSpPr/>
            <p:nvPr/>
          </p:nvSpPr>
          <p:spPr>
            <a:xfrm>
              <a:off x="12555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6" name="Google Shape;12586;p54"/>
            <p:cNvSpPr/>
            <p:nvPr/>
          </p:nvSpPr>
          <p:spPr>
            <a:xfrm>
              <a:off x="12555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7" name="Google Shape;12587;p54"/>
            <p:cNvSpPr/>
            <p:nvPr/>
          </p:nvSpPr>
          <p:spPr>
            <a:xfrm>
              <a:off x="12822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8" name="Google Shape;12588;p54"/>
            <p:cNvSpPr/>
            <p:nvPr/>
          </p:nvSpPr>
          <p:spPr>
            <a:xfrm>
              <a:off x="12822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9" name="Google Shape;12589;p54"/>
            <p:cNvSpPr/>
            <p:nvPr/>
          </p:nvSpPr>
          <p:spPr>
            <a:xfrm>
              <a:off x="12822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0" name="Google Shape;12590;p54"/>
            <p:cNvSpPr/>
            <p:nvPr/>
          </p:nvSpPr>
          <p:spPr>
            <a:xfrm>
              <a:off x="12822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1" name="Google Shape;12591;p54"/>
            <p:cNvSpPr/>
            <p:nvPr/>
          </p:nvSpPr>
          <p:spPr>
            <a:xfrm>
              <a:off x="12822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02" y="268"/>
                    <a:pt x="267" y="211"/>
                    <a:pt x="267" y="130"/>
                  </a:cubicBezTo>
                  <a:cubicBezTo>
                    <a:pt x="267" y="58"/>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2" name="Google Shape;12592;p54"/>
            <p:cNvSpPr/>
            <p:nvPr/>
          </p:nvSpPr>
          <p:spPr>
            <a:xfrm>
              <a:off x="12822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3" name="Google Shape;12593;p54"/>
            <p:cNvSpPr/>
            <p:nvPr/>
          </p:nvSpPr>
          <p:spPr>
            <a:xfrm>
              <a:off x="12822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02" y="268"/>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4" name="Google Shape;12594;p54"/>
            <p:cNvSpPr/>
            <p:nvPr/>
          </p:nvSpPr>
          <p:spPr>
            <a:xfrm>
              <a:off x="12822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02" y="275"/>
                    <a:pt x="267" y="210"/>
                    <a:pt x="267" y="137"/>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5" name="Google Shape;12595;p54"/>
            <p:cNvSpPr/>
            <p:nvPr/>
          </p:nvSpPr>
          <p:spPr>
            <a:xfrm>
              <a:off x="12822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02" y="267"/>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6" name="Google Shape;12596;p54"/>
            <p:cNvSpPr/>
            <p:nvPr/>
          </p:nvSpPr>
          <p:spPr>
            <a:xfrm>
              <a:off x="12822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7" name="Google Shape;12597;p54"/>
            <p:cNvSpPr/>
            <p:nvPr/>
          </p:nvSpPr>
          <p:spPr>
            <a:xfrm>
              <a:off x="12822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8" name="Google Shape;12598;p54"/>
            <p:cNvSpPr/>
            <p:nvPr/>
          </p:nvSpPr>
          <p:spPr>
            <a:xfrm>
              <a:off x="12822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02" y="267"/>
                    <a:pt x="267" y="211"/>
                    <a:pt x="267" y="138"/>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9" name="Google Shape;12599;p54"/>
            <p:cNvSpPr/>
            <p:nvPr/>
          </p:nvSpPr>
          <p:spPr>
            <a:xfrm>
              <a:off x="12822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02" y="267"/>
                    <a:pt x="267" y="202"/>
                    <a:pt x="267" y="129"/>
                  </a:cubicBezTo>
                  <a:cubicBezTo>
                    <a:pt x="267" y="57"/>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0" name="Google Shape;12600;p54"/>
            <p:cNvSpPr/>
            <p:nvPr/>
          </p:nvSpPr>
          <p:spPr>
            <a:xfrm>
              <a:off x="12822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02" y="275"/>
                    <a:pt x="267" y="211"/>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1" name="Google Shape;12601;p54"/>
            <p:cNvSpPr/>
            <p:nvPr/>
          </p:nvSpPr>
          <p:spPr>
            <a:xfrm>
              <a:off x="12822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02" y="268"/>
                    <a:pt x="267" y="211"/>
                    <a:pt x="267" y="130"/>
                  </a:cubicBezTo>
                  <a:cubicBezTo>
                    <a:pt x="267" y="57"/>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2" name="Google Shape;12602;p54"/>
            <p:cNvSpPr/>
            <p:nvPr/>
          </p:nvSpPr>
          <p:spPr>
            <a:xfrm>
              <a:off x="12822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02" y="275"/>
                    <a:pt x="267" y="210"/>
                    <a:pt x="267" y="138"/>
                  </a:cubicBezTo>
                  <a:cubicBezTo>
                    <a:pt x="267" y="65"/>
                    <a:pt x="202"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3" name="Google Shape;12603;p54"/>
            <p:cNvSpPr/>
            <p:nvPr/>
          </p:nvSpPr>
          <p:spPr>
            <a:xfrm>
              <a:off x="12822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02" y="267"/>
                    <a:pt x="267" y="211"/>
                    <a:pt x="267" y="138"/>
                  </a:cubicBezTo>
                  <a:cubicBezTo>
                    <a:pt x="267" y="65"/>
                    <a:pt x="202"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4" name="Google Shape;12604;p54"/>
            <p:cNvSpPr/>
            <p:nvPr/>
          </p:nvSpPr>
          <p:spPr>
            <a:xfrm>
              <a:off x="13089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5" name="Google Shape;12605;p54"/>
            <p:cNvSpPr/>
            <p:nvPr/>
          </p:nvSpPr>
          <p:spPr>
            <a:xfrm>
              <a:off x="13089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6" name="Google Shape;12606;p54"/>
            <p:cNvSpPr/>
            <p:nvPr/>
          </p:nvSpPr>
          <p:spPr>
            <a:xfrm>
              <a:off x="13089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7" name="Google Shape;12607;p54"/>
            <p:cNvSpPr/>
            <p:nvPr/>
          </p:nvSpPr>
          <p:spPr>
            <a:xfrm>
              <a:off x="13089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8" name="Google Shape;12608;p54"/>
            <p:cNvSpPr/>
            <p:nvPr/>
          </p:nvSpPr>
          <p:spPr>
            <a:xfrm>
              <a:off x="13089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03" y="268"/>
                    <a:pt x="267" y="211"/>
                    <a:pt x="267" y="130"/>
                  </a:cubicBezTo>
                  <a:cubicBezTo>
                    <a:pt x="267"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9" name="Google Shape;12609;p54"/>
            <p:cNvSpPr/>
            <p:nvPr/>
          </p:nvSpPr>
          <p:spPr>
            <a:xfrm>
              <a:off x="13089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0" name="Google Shape;12610;p54"/>
            <p:cNvSpPr/>
            <p:nvPr/>
          </p:nvSpPr>
          <p:spPr>
            <a:xfrm>
              <a:off x="13089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03" y="268"/>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1" name="Google Shape;12611;p54"/>
            <p:cNvSpPr/>
            <p:nvPr/>
          </p:nvSpPr>
          <p:spPr>
            <a:xfrm>
              <a:off x="13089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03" y="275"/>
                    <a:pt x="267" y="210"/>
                    <a:pt x="267" y="137"/>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2" name="Google Shape;12612;p54"/>
            <p:cNvSpPr/>
            <p:nvPr/>
          </p:nvSpPr>
          <p:spPr>
            <a:xfrm>
              <a:off x="13089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03" y="267"/>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3" name="Google Shape;12613;p54"/>
            <p:cNvSpPr/>
            <p:nvPr/>
          </p:nvSpPr>
          <p:spPr>
            <a:xfrm>
              <a:off x="13089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4" name="Google Shape;12614;p54"/>
            <p:cNvSpPr/>
            <p:nvPr/>
          </p:nvSpPr>
          <p:spPr>
            <a:xfrm>
              <a:off x="13089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5" name="Google Shape;12615;p54"/>
            <p:cNvSpPr/>
            <p:nvPr/>
          </p:nvSpPr>
          <p:spPr>
            <a:xfrm>
              <a:off x="13089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03" y="267"/>
                    <a:pt x="267" y="211"/>
                    <a:pt x="267" y="138"/>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6" name="Google Shape;12616;p54"/>
            <p:cNvSpPr/>
            <p:nvPr/>
          </p:nvSpPr>
          <p:spPr>
            <a:xfrm>
              <a:off x="13089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03" y="267"/>
                    <a:pt x="267" y="202"/>
                    <a:pt x="267" y="129"/>
                  </a:cubicBezTo>
                  <a:cubicBezTo>
                    <a:pt x="267"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7" name="Google Shape;12617;p54"/>
            <p:cNvSpPr/>
            <p:nvPr/>
          </p:nvSpPr>
          <p:spPr>
            <a:xfrm>
              <a:off x="13089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03" y="275"/>
                    <a:pt x="267" y="211"/>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8" name="Google Shape;12618;p54"/>
            <p:cNvSpPr/>
            <p:nvPr/>
          </p:nvSpPr>
          <p:spPr>
            <a:xfrm>
              <a:off x="13089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03" y="268"/>
                    <a:pt x="267" y="211"/>
                    <a:pt x="267" y="130"/>
                  </a:cubicBezTo>
                  <a:cubicBezTo>
                    <a:pt x="267"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9" name="Google Shape;12619;p54"/>
            <p:cNvSpPr/>
            <p:nvPr/>
          </p:nvSpPr>
          <p:spPr>
            <a:xfrm>
              <a:off x="13089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03" y="275"/>
                    <a:pt x="267" y="210"/>
                    <a:pt x="267" y="138"/>
                  </a:cubicBezTo>
                  <a:cubicBezTo>
                    <a:pt x="267"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0" name="Google Shape;12620;p54"/>
            <p:cNvSpPr/>
            <p:nvPr/>
          </p:nvSpPr>
          <p:spPr>
            <a:xfrm>
              <a:off x="13089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03" y="267"/>
                    <a:pt x="267" y="211"/>
                    <a:pt x="267" y="138"/>
                  </a:cubicBezTo>
                  <a:cubicBezTo>
                    <a:pt x="267"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1" name="Google Shape;12621;p54"/>
            <p:cNvSpPr/>
            <p:nvPr/>
          </p:nvSpPr>
          <p:spPr>
            <a:xfrm>
              <a:off x="13355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2" name="Google Shape;12622;p54"/>
            <p:cNvSpPr/>
            <p:nvPr/>
          </p:nvSpPr>
          <p:spPr>
            <a:xfrm>
              <a:off x="13355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3" name="Google Shape;12623;p54"/>
            <p:cNvSpPr/>
            <p:nvPr/>
          </p:nvSpPr>
          <p:spPr>
            <a:xfrm>
              <a:off x="13355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4" name="Google Shape;12624;p54"/>
            <p:cNvSpPr/>
            <p:nvPr/>
          </p:nvSpPr>
          <p:spPr>
            <a:xfrm>
              <a:off x="13355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5" name="Google Shape;12625;p54"/>
            <p:cNvSpPr/>
            <p:nvPr/>
          </p:nvSpPr>
          <p:spPr>
            <a:xfrm>
              <a:off x="13355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03" y="268"/>
                    <a:pt x="268" y="211"/>
                    <a:pt x="268" y="130"/>
                  </a:cubicBezTo>
                  <a:cubicBezTo>
                    <a:pt x="268" y="58"/>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6" name="Google Shape;12626;p54"/>
            <p:cNvSpPr/>
            <p:nvPr/>
          </p:nvSpPr>
          <p:spPr>
            <a:xfrm>
              <a:off x="13355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7" name="Google Shape;12627;p54"/>
            <p:cNvSpPr/>
            <p:nvPr/>
          </p:nvSpPr>
          <p:spPr>
            <a:xfrm>
              <a:off x="13355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03" y="268"/>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8" name="Google Shape;12628;p54"/>
            <p:cNvSpPr/>
            <p:nvPr/>
          </p:nvSpPr>
          <p:spPr>
            <a:xfrm>
              <a:off x="13355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03" y="275"/>
                    <a:pt x="268" y="210"/>
                    <a:pt x="268" y="137"/>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9" name="Google Shape;12629;p54"/>
            <p:cNvSpPr/>
            <p:nvPr/>
          </p:nvSpPr>
          <p:spPr>
            <a:xfrm>
              <a:off x="13355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03" y="267"/>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0" name="Google Shape;12630;p54"/>
            <p:cNvSpPr/>
            <p:nvPr/>
          </p:nvSpPr>
          <p:spPr>
            <a:xfrm>
              <a:off x="13355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1" name="Google Shape;12631;p54"/>
            <p:cNvSpPr/>
            <p:nvPr/>
          </p:nvSpPr>
          <p:spPr>
            <a:xfrm>
              <a:off x="13355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2" name="Google Shape;12632;p54"/>
            <p:cNvSpPr/>
            <p:nvPr/>
          </p:nvSpPr>
          <p:spPr>
            <a:xfrm>
              <a:off x="13355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03" y="267"/>
                    <a:pt x="268" y="211"/>
                    <a:pt x="268" y="138"/>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3" name="Google Shape;12633;p54"/>
            <p:cNvSpPr/>
            <p:nvPr/>
          </p:nvSpPr>
          <p:spPr>
            <a:xfrm>
              <a:off x="13355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03" y="267"/>
                    <a:pt x="268" y="202"/>
                    <a:pt x="268" y="129"/>
                  </a:cubicBezTo>
                  <a:cubicBezTo>
                    <a:pt x="268" y="57"/>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4" name="Google Shape;12634;p54"/>
            <p:cNvSpPr/>
            <p:nvPr/>
          </p:nvSpPr>
          <p:spPr>
            <a:xfrm>
              <a:off x="13355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03" y="275"/>
                    <a:pt x="268" y="211"/>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5" name="Google Shape;12635;p54"/>
            <p:cNvSpPr/>
            <p:nvPr/>
          </p:nvSpPr>
          <p:spPr>
            <a:xfrm>
              <a:off x="13355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03" y="268"/>
                    <a:pt x="268" y="211"/>
                    <a:pt x="268" y="130"/>
                  </a:cubicBezTo>
                  <a:cubicBezTo>
                    <a:pt x="268" y="57"/>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6" name="Google Shape;12636;p54"/>
            <p:cNvSpPr/>
            <p:nvPr/>
          </p:nvSpPr>
          <p:spPr>
            <a:xfrm>
              <a:off x="13355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03" y="275"/>
                    <a:pt x="268" y="210"/>
                    <a:pt x="268" y="138"/>
                  </a:cubicBezTo>
                  <a:cubicBezTo>
                    <a:pt x="268" y="65"/>
                    <a:pt x="203"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7" name="Google Shape;12637;p54"/>
            <p:cNvSpPr/>
            <p:nvPr/>
          </p:nvSpPr>
          <p:spPr>
            <a:xfrm>
              <a:off x="13355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03" y="267"/>
                    <a:pt x="268" y="211"/>
                    <a:pt x="268" y="138"/>
                  </a:cubicBezTo>
                  <a:cubicBezTo>
                    <a:pt x="268" y="65"/>
                    <a:pt x="203"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8" name="Google Shape;12638;p54"/>
            <p:cNvSpPr/>
            <p:nvPr/>
          </p:nvSpPr>
          <p:spPr>
            <a:xfrm>
              <a:off x="136227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9" name="Google Shape;12639;p54"/>
            <p:cNvSpPr/>
            <p:nvPr/>
          </p:nvSpPr>
          <p:spPr>
            <a:xfrm>
              <a:off x="136227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0" name="Google Shape;12640;p54"/>
            <p:cNvSpPr/>
            <p:nvPr/>
          </p:nvSpPr>
          <p:spPr>
            <a:xfrm>
              <a:off x="136227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1" name="Google Shape;12641;p54"/>
            <p:cNvSpPr/>
            <p:nvPr/>
          </p:nvSpPr>
          <p:spPr>
            <a:xfrm>
              <a:off x="136227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2" name="Google Shape;12642;p54"/>
            <p:cNvSpPr/>
            <p:nvPr/>
          </p:nvSpPr>
          <p:spPr>
            <a:xfrm>
              <a:off x="136227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3" name="Google Shape;12643;p54"/>
            <p:cNvSpPr/>
            <p:nvPr/>
          </p:nvSpPr>
          <p:spPr>
            <a:xfrm>
              <a:off x="136227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4" name="Google Shape;12644;p54"/>
            <p:cNvSpPr/>
            <p:nvPr/>
          </p:nvSpPr>
          <p:spPr>
            <a:xfrm>
              <a:off x="136227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5" name="Google Shape;12645;p54"/>
            <p:cNvSpPr/>
            <p:nvPr/>
          </p:nvSpPr>
          <p:spPr>
            <a:xfrm>
              <a:off x="136227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6" name="Google Shape;12646;p54"/>
            <p:cNvSpPr/>
            <p:nvPr/>
          </p:nvSpPr>
          <p:spPr>
            <a:xfrm>
              <a:off x="136227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7" name="Google Shape;12647;p54"/>
            <p:cNvSpPr/>
            <p:nvPr/>
          </p:nvSpPr>
          <p:spPr>
            <a:xfrm>
              <a:off x="136227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8" name="Google Shape;12648;p54"/>
            <p:cNvSpPr/>
            <p:nvPr/>
          </p:nvSpPr>
          <p:spPr>
            <a:xfrm>
              <a:off x="136227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9" name="Google Shape;12649;p54"/>
            <p:cNvSpPr/>
            <p:nvPr/>
          </p:nvSpPr>
          <p:spPr>
            <a:xfrm>
              <a:off x="136227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0" name="Google Shape;12650;p54"/>
            <p:cNvSpPr/>
            <p:nvPr/>
          </p:nvSpPr>
          <p:spPr>
            <a:xfrm>
              <a:off x="136227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1" name="Google Shape;12651;p54"/>
            <p:cNvSpPr/>
            <p:nvPr/>
          </p:nvSpPr>
          <p:spPr>
            <a:xfrm>
              <a:off x="136227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2" name="Google Shape;12652;p54"/>
            <p:cNvSpPr/>
            <p:nvPr/>
          </p:nvSpPr>
          <p:spPr>
            <a:xfrm>
              <a:off x="136227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3" name="Google Shape;12653;p54"/>
            <p:cNvSpPr/>
            <p:nvPr/>
          </p:nvSpPr>
          <p:spPr>
            <a:xfrm>
              <a:off x="136227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4" name="Google Shape;12654;p54"/>
            <p:cNvSpPr/>
            <p:nvPr/>
          </p:nvSpPr>
          <p:spPr>
            <a:xfrm>
              <a:off x="136227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5" name="Google Shape;12655;p54"/>
            <p:cNvSpPr/>
            <p:nvPr/>
          </p:nvSpPr>
          <p:spPr>
            <a:xfrm>
              <a:off x="138895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6" name="Google Shape;12656;p54"/>
            <p:cNvSpPr/>
            <p:nvPr/>
          </p:nvSpPr>
          <p:spPr>
            <a:xfrm>
              <a:off x="138895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7" name="Google Shape;12657;p54"/>
            <p:cNvSpPr/>
            <p:nvPr/>
          </p:nvSpPr>
          <p:spPr>
            <a:xfrm>
              <a:off x="138895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8" name="Google Shape;12658;p54"/>
            <p:cNvSpPr/>
            <p:nvPr/>
          </p:nvSpPr>
          <p:spPr>
            <a:xfrm>
              <a:off x="138895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9" name="Google Shape;12659;p54"/>
            <p:cNvSpPr/>
            <p:nvPr/>
          </p:nvSpPr>
          <p:spPr>
            <a:xfrm>
              <a:off x="138895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0" name="Google Shape;12660;p54"/>
            <p:cNvSpPr/>
            <p:nvPr/>
          </p:nvSpPr>
          <p:spPr>
            <a:xfrm>
              <a:off x="138895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1" name="Google Shape;12661;p54"/>
            <p:cNvSpPr/>
            <p:nvPr/>
          </p:nvSpPr>
          <p:spPr>
            <a:xfrm>
              <a:off x="138895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2" name="Google Shape;12662;p54"/>
            <p:cNvSpPr/>
            <p:nvPr/>
          </p:nvSpPr>
          <p:spPr>
            <a:xfrm>
              <a:off x="138895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3" name="Google Shape;12663;p54"/>
            <p:cNvSpPr/>
            <p:nvPr/>
          </p:nvSpPr>
          <p:spPr>
            <a:xfrm>
              <a:off x="138895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4" name="Google Shape;12664;p54"/>
            <p:cNvSpPr/>
            <p:nvPr/>
          </p:nvSpPr>
          <p:spPr>
            <a:xfrm>
              <a:off x="138895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5" name="Google Shape;12665;p54"/>
            <p:cNvSpPr/>
            <p:nvPr/>
          </p:nvSpPr>
          <p:spPr>
            <a:xfrm>
              <a:off x="138895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6" name="Google Shape;12666;p54"/>
            <p:cNvSpPr/>
            <p:nvPr/>
          </p:nvSpPr>
          <p:spPr>
            <a:xfrm>
              <a:off x="138895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7" name="Google Shape;12667;p54"/>
            <p:cNvSpPr/>
            <p:nvPr/>
          </p:nvSpPr>
          <p:spPr>
            <a:xfrm>
              <a:off x="138895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8" name="Google Shape;12668;p54"/>
            <p:cNvSpPr/>
            <p:nvPr/>
          </p:nvSpPr>
          <p:spPr>
            <a:xfrm>
              <a:off x="138895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9" name="Google Shape;12669;p54"/>
            <p:cNvSpPr/>
            <p:nvPr/>
          </p:nvSpPr>
          <p:spPr>
            <a:xfrm>
              <a:off x="138895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0" name="Google Shape;12670;p54"/>
            <p:cNvSpPr/>
            <p:nvPr/>
          </p:nvSpPr>
          <p:spPr>
            <a:xfrm>
              <a:off x="138895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1" name="Google Shape;12671;p54"/>
            <p:cNvSpPr/>
            <p:nvPr/>
          </p:nvSpPr>
          <p:spPr>
            <a:xfrm>
              <a:off x="138895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2" name="Google Shape;12672;p54"/>
            <p:cNvSpPr/>
            <p:nvPr/>
          </p:nvSpPr>
          <p:spPr>
            <a:xfrm>
              <a:off x="141562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3" name="Google Shape;12673;p54"/>
            <p:cNvSpPr/>
            <p:nvPr/>
          </p:nvSpPr>
          <p:spPr>
            <a:xfrm>
              <a:off x="141562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4" name="Google Shape;12674;p54"/>
            <p:cNvSpPr/>
            <p:nvPr/>
          </p:nvSpPr>
          <p:spPr>
            <a:xfrm>
              <a:off x="141562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5" name="Google Shape;12675;p54"/>
            <p:cNvSpPr/>
            <p:nvPr/>
          </p:nvSpPr>
          <p:spPr>
            <a:xfrm>
              <a:off x="141562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6" name="Google Shape;12676;p54"/>
            <p:cNvSpPr/>
            <p:nvPr/>
          </p:nvSpPr>
          <p:spPr>
            <a:xfrm>
              <a:off x="141562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7" name="Google Shape;12677;p54"/>
            <p:cNvSpPr/>
            <p:nvPr/>
          </p:nvSpPr>
          <p:spPr>
            <a:xfrm>
              <a:off x="141562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8" name="Google Shape;12678;p54"/>
            <p:cNvSpPr/>
            <p:nvPr/>
          </p:nvSpPr>
          <p:spPr>
            <a:xfrm>
              <a:off x="141562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9" name="Google Shape;12679;p54"/>
            <p:cNvSpPr/>
            <p:nvPr/>
          </p:nvSpPr>
          <p:spPr>
            <a:xfrm>
              <a:off x="141562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0" name="Google Shape;12680;p54"/>
            <p:cNvSpPr/>
            <p:nvPr/>
          </p:nvSpPr>
          <p:spPr>
            <a:xfrm>
              <a:off x="141562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1" name="Google Shape;12681;p54"/>
            <p:cNvSpPr/>
            <p:nvPr/>
          </p:nvSpPr>
          <p:spPr>
            <a:xfrm>
              <a:off x="141562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2" name="Google Shape;12682;p54"/>
            <p:cNvSpPr/>
            <p:nvPr/>
          </p:nvSpPr>
          <p:spPr>
            <a:xfrm>
              <a:off x="141562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3" name="Google Shape;12683;p54"/>
            <p:cNvSpPr/>
            <p:nvPr/>
          </p:nvSpPr>
          <p:spPr>
            <a:xfrm>
              <a:off x="141562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4" name="Google Shape;12684;p54"/>
            <p:cNvSpPr/>
            <p:nvPr/>
          </p:nvSpPr>
          <p:spPr>
            <a:xfrm>
              <a:off x="141562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5" name="Google Shape;12685;p54"/>
            <p:cNvSpPr/>
            <p:nvPr/>
          </p:nvSpPr>
          <p:spPr>
            <a:xfrm>
              <a:off x="141562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6" name="Google Shape;12686;p54"/>
            <p:cNvSpPr/>
            <p:nvPr/>
          </p:nvSpPr>
          <p:spPr>
            <a:xfrm>
              <a:off x="141562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7" name="Google Shape;12687;p54"/>
            <p:cNvSpPr/>
            <p:nvPr/>
          </p:nvSpPr>
          <p:spPr>
            <a:xfrm>
              <a:off x="141562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8" name="Google Shape;12688;p54"/>
            <p:cNvSpPr/>
            <p:nvPr/>
          </p:nvSpPr>
          <p:spPr>
            <a:xfrm>
              <a:off x="141562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9" name="Google Shape;12689;p54"/>
            <p:cNvSpPr/>
            <p:nvPr/>
          </p:nvSpPr>
          <p:spPr>
            <a:xfrm>
              <a:off x="1442325" y="23839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0" name="Google Shape;12690;p54"/>
            <p:cNvSpPr/>
            <p:nvPr/>
          </p:nvSpPr>
          <p:spPr>
            <a:xfrm>
              <a:off x="1442325" y="24108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1" name="Google Shape;12691;p54"/>
            <p:cNvSpPr/>
            <p:nvPr/>
          </p:nvSpPr>
          <p:spPr>
            <a:xfrm>
              <a:off x="1442325" y="24375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2" name="Google Shape;12692;p54"/>
            <p:cNvSpPr/>
            <p:nvPr/>
          </p:nvSpPr>
          <p:spPr>
            <a:xfrm>
              <a:off x="1442325" y="2464400"/>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3" name="Google Shape;12693;p54"/>
            <p:cNvSpPr/>
            <p:nvPr/>
          </p:nvSpPr>
          <p:spPr>
            <a:xfrm>
              <a:off x="1442325" y="2491275"/>
              <a:ext cx="6675" cy="6700"/>
            </a:xfrm>
            <a:custGeom>
              <a:avLst/>
              <a:gdLst/>
              <a:ahLst/>
              <a:cxnLst/>
              <a:rect l="l" t="t" r="r" b="b"/>
              <a:pathLst>
                <a:path w="267" h="268" extrusionOk="0">
                  <a:moveTo>
                    <a:pt x="129" y="1"/>
                  </a:moveTo>
                  <a:cubicBezTo>
                    <a:pt x="57" y="1"/>
                    <a:pt x="0" y="58"/>
                    <a:pt x="0" y="130"/>
                  </a:cubicBezTo>
                  <a:cubicBezTo>
                    <a:pt x="0" y="211"/>
                    <a:pt x="57" y="268"/>
                    <a:pt x="129" y="268"/>
                  </a:cubicBezTo>
                  <a:cubicBezTo>
                    <a:pt x="210" y="268"/>
                    <a:pt x="267" y="211"/>
                    <a:pt x="267" y="130"/>
                  </a:cubicBezTo>
                  <a:cubicBezTo>
                    <a:pt x="267" y="58"/>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4" name="Google Shape;12694;p54"/>
            <p:cNvSpPr/>
            <p:nvPr/>
          </p:nvSpPr>
          <p:spPr>
            <a:xfrm>
              <a:off x="1442325" y="2517975"/>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5" name="Google Shape;12695;p54"/>
            <p:cNvSpPr/>
            <p:nvPr/>
          </p:nvSpPr>
          <p:spPr>
            <a:xfrm>
              <a:off x="1442325" y="2544850"/>
              <a:ext cx="6675" cy="6700"/>
            </a:xfrm>
            <a:custGeom>
              <a:avLst/>
              <a:gdLst/>
              <a:ahLst/>
              <a:cxnLst/>
              <a:rect l="l" t="t" r="r" b="b"/>
              <a:pathLst>
                <a:path w="267" h="268" extrusionOk="0">
                  <a:moveTo>
                    <a:pt x="129" y="1"/>
                  </a:moveTo>
                  <a:cubicBezTo>
                    <a:pt x="57" y="1"/>
                    <a:pt x="0" y="57"/>
                    <a:pt x="0" y="138"/>
                  </a:cubicBezTo>
                  <a:cubicBezTo>
                    <a:pt x="0" y="211"/>
                    <a:pt x="57" y="268"/>
                    <a:pt x="129" y="268"/>
                  </a:cubicBezTo>
                  <a:cubicBezTo>
                    <a:pt x="210" y="268"/>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6" name="Google Shape;12696;p54"/>
            <p:cNvSpPr/>
            <p:nvPr/>
          </p:nvSpPr>
          <p:spPr>
            <a:xfrm>
              <a:off x="1442325" y="2571550"/>
              <a:ext cx="6675" cy="6875"/>
            </a:xfrm>
            <a:custGeom>
              <a:avLst/>
              <a:gdLst/>
              <a:ahLst/>
              <a:cxnLst/>
              <a:rect l="l" t="t" r="r" b="b"/>
              <a:pathLst>
                <a:path w="267" h="275" extrusionOk="0">
                  <a:moveTo>
                    <a:pt x="129" y="0"/>
                  </a:moveTo>
                  <a:cubicBezTo>
                    <a:pt x="57" y="0"/>
                    <a:pt x="0" y="65"/>
                    <a:pt x="0" y="137"/>
                  </a:cubicBezTo>
                  <a:cubicBezTo>
                    <a:pt x="0" y="210"/>
                    <a:pt x="57" y="275"/>
                    <a:pt x="129" y="275"/>
                  </a:cubicBezTo>
                  <a:cubicBezTo>
                    <a:pt x="210" y="275"/>
                    <a:pt x="267" y="210"/>
                    <a:pt x="267" y="137"/>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7" name="Google Shape;12697;p54"/>
            <p:cNvSpPr/>
            <p:nvPr/>
          </p:nvSpPr>
          <p:spPr>
            <a:xfrm>
              <a:off x="1442325" y="2598425"/>
              <a:ext cx="6675" cy="6700"/>
            </a:xfrm>
            <a:custGeom>
              <a:avLst/>
              <a:gdLst/>
              <a:ahLst/>
              <a:cxnLst/>
              <a:rect l="l" t="t" r="r" b="b"/>
              <a:pathLst>
                <a:path w="267" h="268" extrusionOk="0">
                  <a:moveTo>
                    <a:pt x="129" y="0"/>
                  </a:moveTo>
                  <a:cubicBezTo>
                    <a:pt x="57" y="0"/>
                    <a:pt x="0" y="65"/>
                    <a:pt x="0" y="138"/>
                  </a:cubicBezTo>
                  <a:cubicBezTo>
                    <a:pt x="0" y="211"/>
                    <a:pt x="57" y="267"/>
                    <a:pt x="129" y="267"/>
                  </a:cubicBezTo>
                  <a:cubicBezTo>
                    <a:pt x="210" y="267"/>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8" name="Google Shape;12698;p54"/>
            <p:cNvSpPr/>
            <p:nvPr/>
          </p:nvSpPr>
          <p:spPr>
            <a:xfrm>
              <a:off x="1442325" y="2625300"/>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9" name="Google Shape;12699;p54"/>
            <p:cNvSpPr/>
            <p:nvPr/>
          </p:nvSpPr>
          <p:spPr>
            <a:xfrm>
              <a:off x="1442325" y="2652000"/>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0" name="Google Shape;12700;p54"/>
            <p:cNvSpPr/>
            <p:nvPr/>
          </p:nvSpPr>
          <p:spPr>
            <a:xfrm>
              <a:off x="1442325" y="2678875"/>
              <a:ext cx="6675" cy="6700"/>
            </a:xfrm>
            <a:custGeom>
              <a:avLst/>
              <a:gdLst/>
              <a:ahLst/>
              <a:cxnLst/>
              <a:rect l="l" t="t" r="r" b="b"/>
              <a:pathLst>
                <a:path w="267" h="268" extrusionOk="0">
                  <a:moveTo>
                    <a:pt x="129" y="1"/>
                  </a:moveTo>
                  <a:cubicBezTo>
                    <a:pt x="57" y="1"/>
                    <a:pt x="0" y="57"/>
                    <a:pt x="0" y="138"/>
                  </a:cubicBezTo>
                  <a:cubicBezTo>
                    <a:pt x="0" y="211"/>
                    <a:pt x="57" y="267"/>
                    <a:pt x="129" y="267"/>
                  </a:cubicBezTo>
                  <a:cubicBezTo>
                    <a:pt x="210" y="267"/>
                    <a:pt x="267" y="211"/>
                    <a:pt x="267" y="138"/>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1" name="Google Shape;12701;p54"/>
            <p:cNvSpPr/>
            <p:nvPr/>
          </p:nvSpPr>
          <p:spPr>
            <a:xfrm>
              <a:off x="1442325" y="2705775"/>
              <a:ext cx="6675" cy="6675"/>
            </a:xfrm>
            <a:custGeom>
              <a:avLst/>
              <a:gdLst/>
              <a:ahLst/>
              <a:cxnLst/>
              <a:rect l="l" t="t" r="r" b="b"/>
              <a:pathLst>
                <a:path w="267" h="267" extrusionOk="0">
                  <a:moveTo>
                    <a:pt x="129" y="0"/>
                  </a:moveTo>
                  <a:cubicBezTo>
                    <a:pt x="57" y="0"/>
                    <a:pt x="0" y="57"/>
                    <a:pt x="0" y="129"/>
                  </a:cubicBezTo>
                  <a:cubicBezTo>
                    <a:pt x="0" y="202"/>
                    <a:pt x="57" y="267"/>
                    <a:pt x="129" y="267"/>
                  </a:cubicBezTo>
                  <a:cubicBezTo>
                    <a:pt x="210" y="267"/>
                    <a:pt x="267" y="202"/>
                    <a:pt x="267" y="129"/>
                  </a:cubicBezTo>
                  <a:cubicBezTo>
                    <a:pt x="267" y="57"/>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2" name="Google Shape;12702;p54"/>
            <p:cNvSpPr/>
            <p:nvPr/>
          </p:nvSpPr>
          <p:spPr>
            <a:xfrm>
              <a:off x="1442325" y="2732450"/>
              <a:ext cx="6675" cy="6900"/>
            </a:xfrm>
            <a:custGeom>
              <a:avLst/>
              <a:gdLst/>
              <a:ahLst/>
              <a:cxnLst/>
              <a:rect l="l" t="t" r="r" b="b"/>
              <a:pathLst>
                <a:path w="267" h="276" extrusionOk="0">
                  <a:moveTo>
                    <a:pt x="129" y="0"/>
                  </a:moveTo>
                  <a:cubicBezTo>
                    <a:pt x="57" y="0"/>
                    <a:pt x="0" y="65"/>
                    <a:pt x="0" y="138"/>
                  </a:cubicBezTo>
                  <a:cubicBezTo>
                    <a:pt x="0" y="211"/>
                    <a:pt x="57" y="275"/>
                    <a:pt x="129" y="275"/>
                  </a:cubicBezTo>
                  <a:cubicBezTo>
                    <a:pt x="210" y="275"/>
                    <a:pt x="267" y="211"/>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3" name="Google Shape;12703;p54"/>
            <p:cNvSpPr/>
            <p:nvPr/>
          </p:nvSpPr>
          <p:spPr>
            <a:xfrm>
              <a:off x="1442325" y="2759325"/>
              <a:ext cx="6675" cy="6700"/>
            </a:xfrm>
            <a:custGeom>
              <a:avLst/>
              <a:gdLst/>
              <a:ahLst/>
              <a:cxnLst/>
              <a:rect l="l" t="t" r="r" b="b"/>
              <a:pathLst>
                <a:path w="267" h="268" extrusionOk="0">
                  <a:moveTo>
                    <a:pt x="129" y="1"/>
                  </a:moveTo>
                  <a:cubicBezTo>
                    <a:pt x="57" y="1"/>
                    <a:pt x="0" y="57"/>
                    <a:pt x="0" y="130"/>
                  </a:cubicBezTo>
                  <a:cubicBezTo>
                    <a:pt x="0" y="211"/>
                    <a:pt x="57" y="268"/>
                    <a:pt x="129" y="268"/>
                  </a:cubicBezTo>
                  <a:cubicBezTo>
                    <a:pt x="210" y="268"/>
                    <a:pt x="267" y="211"/>
                    <a:pt x="267" y="130"/>
                  </a:cubicBezTo>
                  <a:cubicBezTo>
                    <a:pt x="267" y="57"/>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4" name="Google Shape;12704;p54"/>
            <p:cNvSpPr/>
            <p:nvPr/>
          </p:nvSpPr>
          <p:spPr>
            <a:xfrm>
              <a:off x="1442325" y="2786025"/>
              <a:ext cx="6675" cy="6900"/>
            </a:xfrm>
            <a:custGeom>
              <a:avLst/>
              <a:gdLst/>
              <a:ahLst/>
              <a:cxnLst/>
              <a:rect l="l" t="t" r="r" b="b"/>
              <a:pathLst>
                <a:path w="267" h="276" extrusionOk="0">
                  <a:moveTo>
                    <a:pt x="129" y="0"/>
                  </a:moveTo>
                  <a:cubicBezTo>
                    <a:pt x="57" y="0"/>
                    <a:pt x="0" y="65"/>
                    <a:pt x="0" y="138"/>
                  </a:cubicBezTo>
                  <a:cubicBezTo>
                    <a:pt x="0" y="210"/>
                    <a:pt x="57" y="275"/>
                    <a:pt x="129" y="275"/>
                  </a:cubicBezTo>
                  <a:cubicBezTo>
                    <a:pt x="210" y="275"/>
                    <a:pt x="267" y="210"/>
                    <a:pt x="267" y="138"/>
                  </a:cubicBezTo>
                  <a:cubicBezTo>
                    <a:pt x="267" y="65"/>
                    <a:pt x="210" y="0"/>
                    <a:pt x="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5" name="Google Shape;12705;p54"/>
            <p:cNvSpPr/>
            <p:nvPr/>
          </p:nvSpPr>
          <p:spPr>
            <a:xfrm>
              <a:off x="1442325" y="2812900"/>
              <a:ext cx="6675" cy="6700"/>
            </a:xfrm>
            <a:custGeom>
              <a:avLst/>
              <a:gdLst/>
              <a:ahLst/>
              <a:cxnLst/>
              <a:rect l="l" t="t" r="r" b="b"/>
              <a:pathLst>
                <a:path w="267" h="268" extrusionOk="0">
                  <a:moveTo>
                    <a:pt x="129" y="1"/>
                  </a:moveTo>
                  <a:cubicBezTo>
                    <a:pt x="57" y="1"/>
                    <a:pt x="0" y="65"/>
                    <a:pt x="0" y="138"/>
                  </a:cubicBezTo>
                  <a:cubicBezTo>
                    <a:pt x="0" y="211"/>
                    <a:pt x="57" y="267"/>
                    <a:pt x="129" y="267"/>
                  </a:cubicBezTo>
                  <a:cubicBezTo>
                    <a:pt x="210" y="267"/>
                    <a:pt x="267" y="211"/>
                    <a:pt x="267" y="138"/>
                  </a:cubicBezTo>
                  <a:cubicBezTo>
                    <a:pt x="267" y="65"/>
                    <a:pt x="210" y="1"/>
                    <a:pt x="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6" name="Google Shape;12706;p54"/>
            <p:cNvSpPr/>
            <p:nvPr/>
          </p:nvSpPr>
          <p:spPr>
            <a:xfrm>
              <a:off x="1469000" y="23839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7" name="Google Shape;12707;p54"/>
            <p:cNvSpPr/>
            <p:nvPr/>
          </p:nvSpPr>
          <p:spPr>
            <a:xfrm>
              <a:off x="1469000" y="24108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8" name="Google Shape;12708;p54"/>
            <p:cNvSpPr/>
            <p:nvPr/>
          </p:nvSpPr>
          <p:spPr>
            <a:xfrm>
              <a:off x="1469000" y="24375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9" name="Google Shape;12709;p54"/>
            <p:cNvSpPr/>
            <p:nvPr/>
          </p:nvSpPr>
          <p:spPr>
            <a:xfrm>
              <a:off x="1469000" y="2464400"/>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0" name="Google Shape;12710;p54"/>
            <p:cNvSpPr/>
            <p:nvPr/>
          </p:nvSpPr>
          <p:spPr>
            <a:xfrm>
              <a:off x="1469000" y="2491275"/>
              <a:ext cx="6700" cy="6700"/>
            </a:xfrm>
            <a:custGeom>
              <a:avLst/>
              <a:gdLst/>
              <a:ahLst/>
              <a:cxnLst/>
              <a:rect l="l" t="t" r="r" b="b"/>
              <a:pathLst>
                <a:path w="268" h="268" extrusionOk="0">
                  <a:moveTo>
                    <a:pt x="130" y="1"/>
                  </a:moveTo>
                  <a:cubicBezTo>
                    <a:pt x="57" y="1"/>
                    <a:pt x="0" y="58"/>
                    <a:pt x="0" y="130"/>
                  </a:cubicBezTo>
                  <a:cubicBezTo>
                    <a:pt x="0" y="211"/>
                    <a:pt x="57" y="268"/>
                    <a:pt x="130" y="268"/>
                  </a:cubicBezTo>
                  <a:cubicBezTo>
                    <a:pt x="211" y="268"/>
                    <a:pt x="267" y="211"/>
                    <a:pt x="267" y="130"/>
                  </a:cubicBezTo>
                  <a:cubicBezTo>
                    <a:pt x="267"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1" name="Google Shape;12711;p54"/>
            <p:cNvSpPr/>
            <p:nvPr/>
          </p:nvSpPr>
          <p:spPr>
            <a:xfrm>
              <a:off x="1469000" y="2517975"/>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2" name="Google Shape;12712;p54"/>
            <p:cNvSpPr/>
            <p:nvPr/>
          </p:nvSpPr>
          <p:spPr>
            <a:xfrm>
              <a:off x="1469000" y="2544850"/>
              <a:ext cx="6700" cy="6700"/>
            </a:xfrm>
            <a:custGeom>
              <a:avLst/>
              <a:gdLst/>
              <a:ahLst/>
              <a:cxnLst/>
              <a:rect l="l" t="t" r="r" b="b"/>
              <a:pathLst>
                <a:path w="268" h="268" extrusionOk="0">
                  <a:moveTo>
                    <a:pt x="130" y="1"/>
                  </a:moveTo>
                  <a:cubicBezTo>
                    <a:pt x="57" y="1"/>
                    <a:pt x="0" y="57"/>
                    <a:pt x="0" y="138"/>
                  </a:cubicBezTo>
                  <a:cubicBezTo>
                    <a:pt x="0" y="211"/>
                    <a:pt x="57" y="268"/>
                    <a:pt x="130" y="268"/>
                  </a:cubicBezTo>
                  <a:cubicBezTo>
                    <a:pt x="211" y="268"/>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3" name="Google Shape;12713;p54"/>
            <p:cNvSpPr/>
            <p:nvPr/>
          </p:nvSpPr>
          <p:spPr>
            <a:xfrm>
              <a:off x="1469000" y="2571550"/>
              <a:ext cx="6700" cy="6875"/>
            </a:xfrm>
            <a:custGeom>
              <a:avLst/>
              <a:gdLst/>
              <a:ahLst/>
              <a:cxnLst/>
              <a:rect l="l" t="t" r="r" b="b"/>
              <a:pathLst>
                <a:path w="268" h="275" extrusionOk="0">
                  <a:moveTo>
                    <a:pt x="130" y="0"/>
                  </a:moveTo>
                  <a:cubicBezTo>
                    <a:pt x="57" y="0"/>
                    <a:pt x="0" y="65"/>
                    <a:pt x="0" y="137"/>
                  </a:cubicBezTo>
                  <a:cubicBezTo>
                    <a:pt x="0" y="210"/>
                    <a:pt x="57" y="275"/>
                    <a:pt x="130" y="275"/>
                  </a:cubicBezTo>
                  <a:cubicBezTo>
                    <a:pt x="211" y="275"/>
                    <a:pt x="267" y="210"/>
                    <a:pt x="267" y="137"/>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4" name="Google Shape;12714;p54"/>
            <p:cNvSpPr/>
            <p:nvPr/>
          </p:nvSpPr>
          <p:spPr>
            <a:xfrm>
              <a:off x="1469000" y="2598425"/>
              <a:ext cx="6700" cy="6700"/>
            </a:xfrm>
            <a:custGeom>
              <a:avLst/>
              <a:gdLst/>
              <a:ahLst/>
              <a:cxnLst/>
              <a:rect l="l" t="t" r="r" b="b"/>
              <a:pathLst>
                <a:path w="268" h="268" extrusionOk="0">
                  <a:moveTo>
                    <a:pt x="130" y="0"/>
                  </a:moveTo>
                  <a:cubicBezTo>
                    <a:pt x="57" y="0"/>
                    <a:pt x="0" y="65"/>
                    <a:pt x="0" y="138"/>
                  </a:cubicBezTo>
                  <a:cubicBezTo>
                    <a:pt x="0" y="211"/>
                    <a:pt x="57" y="267"/>
                    <a:pt x="130" y="267"/>
                  </a:cubicBezTo>
                  <a:cubicBezTo>
                    <a:pt x="211" y="267"/>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5" name="Google Shape;12715;p54"/>
            <p:cNvSpPr/>
            <p:nvPr/>
          </p:nvSpPr>
          <p:spPr>
            <a:xfrm>
              <a:off x="1469000" y="2625300"/>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6" name="Google Shape;12716;p54"/>
            <p:cNvSpPr/>
            <p:nvPr/>
          </p:nvSpPr>
          <p:spPr>
            <a:xfrm>
              <a:off x="1469000" y="2652000"/>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7" name="Google Shape;12717;p54"/>
            <p:cNvSpPr/>
            <p:nvPr/>
          </p:nvSpPr>
          <p:spPr>
            <a:xfrm>
              <a:off x="1469000" y="2678875"/>
              <a:ext cx="6700" cy="6700"/>
            </a:xfrm>
            <a:custGeom>
              <a:avLst/>
              <a:gdLst/>
              <a:ahLst/>
              <a:cxnLst/>
              <a:rect l="l" t="t" r="r" b="b"/>
              <a:pathLst>
                <a:path w="268" h="268" extrusionOk="0">
                  <a:moveTo>
                    <a:pt x="130" y="1"/>
                  </a:moveTo>
                  <a:cubicBezTo>
                    <a:pt x="57" y="1"/>
                    <a:pt x="0" y="57"/>
                    <a:pt x="0" y="138"/>
                  </a:cubicBezTo>
                  <a:cubicBezTo>
                    <a:pt x="0" y="211"/>
                    <a:pt x="57" y="267"/>
                    <a:pt x="130" y="267"/>
                  </a:cubicBezTo>
                  <a:cubicBezTo>
                    <a:pt x="211" y="267"/>
                    <a:pt x="267" y="211"/>
                    <a:pt x="267" y="138"/>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8" name="Google Shape;12718;p54"/>
            <p:cNvSpPr/>
            <p:nvPr/>
          </p:nvSpPr>
          <p:spPr>
            <a:xfrm>
              <a:off x="1469000" y="2705775"/>
              <a:ext cx="6700" cy="6675"/>
            </a:xfrm>
            <a:custGeom>
              <a:avLst/>
              <a:gdLst/>
              <a:ahLst/>
              <a:cxnLst/>
              <a:rect l="l" t="t" r="r" b="b"/>
              <a:pathLst>
                <a:path w="268" h="267" extrusionOk="0">
                  <a:moveTo>
                    <a:pt x="130" y="0"/>
                  </a:moveTo>
                  <a:cubicBezTo>
                    <a:pt x="57" y="0"/>
                    <a:pt x="0" y="57"/>
                    <a:pt x="0" y="129"/>
                  </a:cubicBezTo>
                  <a:cubicBezTo>
                    <a:pt x="0" y="202"/>
                    <a:pt x="57" y="267"/>
                    <a:pt x="130" y="267"/>
                  </a:cubicBezTo>
                  <a:cubicBezTo>
                    <a:pt x="211" y="267"/>
                    <a:pt x="267" y="202"/>
                    <a:pt x="267" y="129"/>
                  </a:cubicBezTo>
                  <a:cubicBezTo>
                    <a:pt x="267"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9" name="Google Shape;12719;p54"/>
            <p:cNvSpPr/>
            <p:nvPr/>
          </p:nvSpPr>
          <p:spPr>
            <a:xfrm>
              <a:off x="1469000" y="2732450"/>
              <a:ext cx="6700" cy="6900"/>
            </a:xfrm>
            <a:custGeom>
              <a:avLst/>
              <a:gdLst/>
              <a:ahLst/>
              <a:cxnLst/>
              <a:rect l="l" t="t" r="r" b="b"/>
              <a:pathLst>
                <a:path w="268" h="276" extrusionOk="0">
                  <a:moveTo>
                    <a:pt x="130" y="0"/>
                  </a:moveTo>
                  <a:cubicBezTo>
                    <a:pt x="57" y="0"/>
                    <a:pt x="0" y="65"/>
                    <a:pt x="0" y="138"/>
                  </a:cubicBezTo>
                  <a:cubicBezTo>
                    <a:pt x="0" y="211"/>
                    <a:pt x="57" y="275"/>
                    <a:pt x="130" y="275"/>
                  </a:cubicBezTo>
                  <a:cubicBezTo>
                    <a:pt x="211" y="275"/>
                    <a:pt x="267" y="211"/>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0" name="Google Shape;12720;p54"/>
            <p:cNvSpPr/>
            <p:nvPr/>
          </p:nvSpPr>
          <p:spPr>
            <a:xfrm>
              <a:off x="1469000" y="2759325"/>
              <a:ext cx="6700" cy="6700"/>
            </a:xfrm>
            <a:custGeom>
              <a:avLst/>
              <a:gdLst/>
              <a:ahLst/>
              <a:cxnLst/>
              <a:rect l="l" t="t" r="r" b="b"/>
              <a:pathLst>
                <a:path w="268" h="268" extrusionOk="0">
                  <a:moveTo>
                    <a:pt x="130" y="1"/>
                  </a:moveTo>
                  <a:cubicBezTo>
                    <a:pt x="57" y="1"/>
                    <a:pt x="0" y="57"/>
                    <a:pt x="0" y="130"/>
                  </a:cubicBezTo>
                  <a:cubicBezTo>
                    <a:pt x="0" y="211"/>
                    <a:pt x="57" y="268"/>
                    <a:pt x="130" y="268"/>
                  </a:cubicBezTo>
                  <a:cubicBezTo>
                    <a:pt x="211" y="268"/>
                    <a:pt x="267" y="211"/>
                    <a:pt x="267" y="130"/>
                  </a:cubicBezTo>
                  <a:cubicBezTo>
                    <a:pt x="267"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1" name="Google Shape;12721;p54"/>
            <p:cNvSpPr/>
            <p:nvPr/>
          </p:nvSpPr>
          <p:spPr>
            <a:xfrm>
              <a:off x="1469000" y="2786025"/>
              <a:ext cx="6700" cy="6900"/>
            </a:xfrm>
            <a:custGeom>
              <a:avLst/>
              <a:gdLst/>
              <a:ahLst/>
              <a:cxnLst/>
              <a:rect l="l" t="t" r="r" b="b"/>
              <a:pathLst>
                <a:path w="268" h="276" extrusionOk="0">
                  <a:moveTo>
                    <a:pt x="130" y="0"/>
                  </a:moveTo>
                  <a:cubicBezTo>
                    <a:pt x="57" y="0"/>
                    <a:pt x="0" y="65"/>
                    <a:pt x="0" y="138"/>
                  </a:cubicBezTo>
                  <a:cubicBezTo>
                    <a:pt x="0" y="210"/>
                    <a:pt x="57" y="275"/>
                    <a:pt x="130" y="275"/>
                  </a:cubicBezTo>
                  <a:cubicBezTo>
                    <a:pt x="211" y="275"/>
                    <a:pt x="267" y="210"/>
                    <a:pt x="267" y="138"/>
                  </a:cubicBezTo>
                  <a:cubicBezTo>
                    <a:pt x="267"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2" name="Google Shape;12722;p54"/>
            <p:cNvSpPr/>
            <p:nvPr/>
          </p:nvSpPr>
          <p:spPr>
            <a:xfrm>
              <a:off x="1469000" y="2812900"/>
              <a:ext cx="6700" cy="6700"/>
            </a:xfrm>
            <a:custGeom>
              <a:avLst/>
              <a:gdLst/>
              <a:ahLst/>
              <a:cxnLst/>
              <a:rect l="l" t="t" r="r" b="b"/>
              <a:pathLst>
                <a:path w="268" h="268" extrusionOk="0">
                  <a:moveTo>
                    <a:pt x="130" y="1"/>
                  </a:moveTo>
                  <a:cubicBezTo>
                    <a:pt x="57" y="1"/>
                    <a:pt x="0" y="65"/>
                    <a:pt x="0" y="138"/>
                  </a:cubicBezTo>
                  <a:cubicBezTo>
                    <a:pt x="0" y="211"/>
                    <a:pt x="57" y="267"/>
                    <a:pt x="130" y="267"/>
                  </a:cubicBezTo>
                  <a:cubicBezTo>
                    <a:pt x="211" y="267"/>
                    <a:pt x="267" y="211"/>
                    <a:pt x="267" y="138"/>
                  </a:cubicBezTo>
                  <a:cubicBezTo>
                    <a:pt x="267"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3" name="Google Shape;12723;p54"/>
            <p:cNvSpPr/>
            <p:nvPr/>
          </p:nvSpPr>
          <p:spPr>
            <a:xfrm>
              <a:off x="1495675" y="23839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4" name="Google Shape;12724;p54"/>
            <p:cNvSpPr/>
            <p:nvPr/>
          </p:nvSpPr>
          <p:spPr>
            <a:xfrm>
              <a:off x="1495675" y="24108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5" name="Google Shape;12725;p54"/>
            <p:cNvSpPr/>
            <p:nvPr/>
          </p:nvSpPr>
          <p:spPr>
            <a:xfrm>
              <a:off x="1495675" y="24375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6" name="Google Shape;12726;p54"/>
            <p:cNvSpPr/>
            <p:nvPr/>
          </p:nvSpPr>
          <p:spPr>
            <a:xfrm>
              <a:off x="1495675" y="2464400"/>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7" name="Google Shape;12727;p54"/>
            <p:cNvSpPr/>
            <p:nvPr/>
          </p:nvSpPr>
          <p:spPr>
            <a:xfrm>
              <a:off x="1495675" y="2491275"/>
              <a:ext cx="6700" cy="6700"/>
            </a:xfrm>
            <a:custGeom>
              <a:avLst/>
              <a:gdLst/>
              <a:ahLst/>
              <a:cxnLst/>
              <a:rect l="l" t="t" r="r" b="b"/>
              <a:pathLst>
                <a:path w="268" h="268" extrusionOk="0">
                  <a:moveTo>
                    <a:pt x="130" y="1"/>
                  </a:moveTo>
                  <a:cubicBezTo>
                    <a:pt x="57" y="1"/>
                    <a:pt x="1" y="58"/>
                    <a:pt x="1" y="130"/>
                  </a:cubicBezTo>
                  <a:cubicBezTo>
                    <a:pt x="1" y="211"/>
                    <a:pt x="57" y="268"/>
                    <a:pt x="130" y="268"/>
                  </a:cubicBezTo>
                  <a:cubicBezTo>
                    <a:pt x="211" y="268"/>
                    <a:pt x="268" y="211"/>
                    <a:pt x="268" y="130"/>
                  </a:cubicBezTo>
                  <a:cubicBezTo>
                    <a:pt x="268" y="58"/>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8" name="Google Shape;12728;p54"/>
            <p:cNvSpPr/>
            <p:nvPr/>
          </p:nvSpPr>
          <p:spPr>
            <a:xfrm>
              <a:off x="1495675" y="2517975"/>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9" name="Google Shape;12729;p54"/>
            <p:cNvSpPr/>
            <p:nvPr/>
          </p:nvSpPr>
          <p:spPr>
            <a:xfrm>
              <a:off x="1495675" y="2544850"/>
              <a:ext cx="6700" cy="6700"/>
            </a:xfrm>
            <a:custGeom>
              <a:avLst/>
              <a:gdLst/>
              <a:ahLst/>
              <a:cxnLst/>
              <a:rect l="l" t="t" r="r" b="b"/>
              <a:pathLst>
                <a:path w="268" h="268" extrusionOk="0">
                  <a:moveTo>
                    <a:pt x="130" y="1"/>
                  </a:moveTo>
                  <a:cubicBezTo>
                    <a:pt x="57" y="1"/>
                    <a:pt x="1" y="57"/>
                    <a:pt x="1" y="138"/>
                  </a:cubicBezTo>
                  <a:cubicBezTo>
                    <a:pt x="1" y="211"/>
                    <a:pt x="57" y="268"/>
                    <a:pt x="130" y="268"/>
                  </a:cubicBezTo>
                  <a:cubicBezTo>
                    <a:pt x="211" y="268"/>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0" name="Google Shape;12730;p54"/>
            <p:cNvSpPr/>
            <p:nvPr/>
          </p:nvSpPr>
          <p:spPr>
            <a:xfrm>
              <a:off x="1495675" y="2571550"/>
              <a:ext cx="6700" cy="6875"/>
            </a:xfrm>
            <a:custGeom>
              <a:avLst/>
              <a:gdLst/>
              <a:ahLst/>
              <a:cxnLst/>
              <a:rect l="l" t="t" r="r" b="b"/>
              <a:pathLst>
                <a:path w="268" h="275" extrusionOk="0">
                  <a:moveTo>
                    <a:pt x="130" y="0"/>
                  </a:moveTo>
                  <a:cubicBezTo>
                    <a:pt x="57" y="0"/>
                    <a:pt x="1" y="65"/>
                    <a:pt x="1" y="137"/>
                  </a:cubicBezTo>
                  <a:cubicBezTo>
                    <a:pt x="1" y="210"/>
                    <a:pt x="57" y="275"/>
                    <a:pt x="130" y="275"/>
                  </a:cubicBezTo>
                  <a:cubicBezTo>
                    <a:pt x="211" y="275"/>
                    <a:pt x="268" y="210"/>
                    <a:pt x="268" y="137"/>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1" name="Google Shape;12731;p54"/>
            <p:cNvSpPr/>
            <p:nvPr/>
          </p:nvSpPr>
          <p:spPr>
            <a:xfrm>
              <a:off x="1495675" y="2598425"/>
              <a:ext cx="6700" cy="6700"/>
            </a:xfrm>
            <a:custGeom>
              <a:avLst/>
              <a:gdLst/>
              <a:ahLst/>
              <a:cxnLst/>
              <a:rect l="l" t="t" r="r" b="b"/>
              <a:pathLst>
                <a:path w="268" h="268" extrusionOk="0">
                  <a:moveTo>
                    <a:pt x="130" y="0"/>
                  </a:moveTo>
                  <a:cubicBezTo>
                    <a:pt x="57" y="0"/>
                    <a:pt x="1" y="65"/>
                    <a:pt x="1" y="138"/>
                  </a:cubicBezTo>
                  <a:cubicBezTo>
                    <a:pt x="1" y="211"/>
                    <a:pt x="57" y="267"/>
                    <a:pt x="130" y="267"/>
                  </a:cubicBezTo>
                  <a:cubicBezTo>
                    <a:pt x="211" y="267"/>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2" name="Google Shape;12732;p54"/>
            <p:cNvSpPr/>
            <p:nvPr/>
          </p:nvSpPr>
          <p:spPr>
            <a:xfrm>
              <a:off x="1495675" y="2625300"/>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3" name="Google Shape;12733;p54"/>
            <p:cNvSpPr/>
            <p:nvPr/>
          </p:nvSpPr>
          <p:spPr>
            <a:xfrm>
              <a:off x="1495675" y="2652000"/>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4" name="Google Shape;12734;p54"/>
            <p:cNvSpPr/>
            <p:nvPr/>
          </p:nvSpPr>
          <p:spPr>
            <a:xfrm>
              <a:off x="1495675" y="2678875"/>
              <a:ext cx="6700" cy="6700"/>
            </a:xfrm>
            <a:custGeom>
              <a:avLst/>
              <a:gdLst/>
              <a:ahLst/>
              <a:cxnLst/>
              <a:rect l="l" t="t" r="r" b="b"/>
              <a:pathLst>
                <a:path w="268" h="268" extrusionOk="0">
                  <a:moveTo>
                    <a:pt x="130" y="1"/>
                  </a:moveTo>
                  <a:cubicBezTo>
                    <a:pt x="57" y="1"/>
                    <a:pt x="1" y="57"/>
                    <a:pt x="1" y="138"/>
                  </a:cubicBezTo>
                  <a:cubicBezTo>
                    <a:pt x="1" y="211"/>
                    <a:pt x="57" y="267"/>
                    <a:pt x="130" y="267"/>
                  </a:cubicBezTo>
                  <a:cubicBezTo>
                    <a:pt x="211" y="267"/>
                    <a:pt x="268" y="211"/>
                    <a:pt x="268" y="138"/>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5" name="Google Shape;12735;p54"/>
            <p:cNvSpPr/>
            <p:nvPr/>
          </p:nvSpPr>
          <p:spPr>
            <a:xfrm>
              <a:off x="1495675" y="2705775"/>
              <a:ext cx="6700" cy="6675"/>
            </a:xfrm>
            <a:custGeom>
              <a:avLst/>
              <a:gdLst/>
              <a:ahLst/>
              <a:cxnLst/>
              <a:rect l="l" t="t" r="r" b="b"/>
              <a:pathLst>
                <a:path w="268" h="267" extrusionOk="0">
                  <a:moveTo>
                    <a:pt x="130" y="0"/>
                  </a:moveTo>
                  <a:cubicBezTo>
                    <a:pt x="57" y="0"/>
                    <a:pt x="1" y="57"/>
                    <a:pt x="1" y="129"/>
                  </a:cubicBezTo>
                  <a:cubicBezTo>
                    <a:pt x="1" y="202"/>
                    <a:pt x="57" y="267"/>
                    <a:pt x="130" y="267"/>
                  </a:cubicBezTo>
                  <a:cubicBezTo>
                    <a:pt x="211" y="267"/>
                    <a:pt x="268" y="202"/>
                    <a:pt x="268" y="129"/>
                  </a:cubicBezTo>
                  <a:cubicBezTo>
                    <a:pt x="268" y="57"/>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6" name="Google Shape;12736;p54"/>
            <p:cNvSpPr/>
            <p:nvPr/>
          </p:nvSpPr>
          <p:spPr>
            <a:xfrm>
              <a:off x="1495675" y="2732450"/>
              <a:ext cx="6700" cy="6900"/>
            </a:xfrm>
            <a:custGeom>
              <a:avLst/>
              <a:gdLst/>
              <a:ahLst/>
              <a:cxnLst/>
              <a:rect l="l" t="t" r="r" b="b"/>
              <a:pathLst>
                <a:path w="268" h="276" extrusionOk="0">
                  <a:moveTo>
                    <a:pt x="130" y="0"/>
                  </a:moveTo>
                  <a:cubicBezTo>
                    <a:pt x="57" y="0"/>
                    <a:pt x="1" y="65"/>
                    <a:pt x="1" y="138"/>
                  </a:cubicBezTo>
                  <a:cubicBezTo>
                    <a:pt x="1" y="211"/>
                    <a:pt x="57" y="275"/>
                    <a:pt x="130" y="275"/>
                  </a:cubicBezTo>
                  <a:cubicBezTo>
                    <a:pt x="211" y="275"/>
                    <a:pt x="268" y="211"/>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7" name="Google Shape;12737;p54"/>
            <p:cNvSpPr/>
            <p:nvPr/>
          </p:nvSpPr>
          <p:spPr>
            <a:xfrm>
              <a:off x="1495675" y="2759325"/>
              <a:ext cx="6700" cy="6700"/>
            </a:xfrm>
            <a:custGeom>
              <a:avLst/>
              <a:gdLst/>
              <a:ahLst/>
              <a:cxnLst/>
              <a:rect l="l" t="t" r="r" b="b"/>
              <a:pathLst>
                <a:path w="268" h="268" extrusionOk="0">
                  <a:moveTo>
                    <a:pt x="130" y="1"/>
                  </a:moveTo>
                  <a:cubicBezTo>
                    <a:pt x="57" y="1"/>
                    <a:pt x="1" y="57"/>
                    <a:pt x="1" y="130"/>
                  </a:cubicBezTo>
                  <a:cubicBezTo>
                    <a:pt x="1" y="211"/>
                    <a:pt x="57" y="268"/>
                    <a:pt x="130" y="268"/>
                  </a:cubicBezTo>
                  <a:cubicBezTo>
                    <a:pt x="211" y="268"/>
                    <a:pt x="268" y="211"/>
                    <a:pt x="268" y="130"/>
                  </a:cubicBezTo>
                  <a:cubicBezTo>
                    <a:pt x="268" y="57"/>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8" name="Google Shape;12738;p54"/>
            <p:cNvSpPr/>
            <p:nvPr/>
          </p:nvSpPr>
          <p:spPr>
            <a:xfrm>
              <a:off x="1495675" y="2786025"/>
              <a:ext cx="6700" cy="6900"/>
            </a:xfrm>
            <a:custGeom>
              <a:avLst/>
              <a:gdLst/>
              <a:ahLst/>
              <a:cxnLst/>
              <a:rect l="l" t="t" r="r" b="b"/>
              <a:pathLst>
                <a:path w="268" h="276" extrusionOk="0">
                  <a:moveTo>
                    <a:pt x="130" y="0"/>
                  </a:moveTo>
                  <a:cubicBezTo>
                    <a:pt x="57" y="0"/>
                    <a:pt x="1" y="65"/>
                    <a:pt x="1" y="138"/>
                  </a:cubicBezTo>
                  <a:cubicBezTo>
                    <a:pt x="1" y="210"/>
                    <a:pt x="57" y="275"/>
                    <a:pt x="130" y="275"/>
                  </a:cubicBezTo>
                  <a:cubicBezTo>
                    <a:pt x="211" y="275"/>
                    <a:pt x="268" y="210"/>
                    <a:pt x="268" y="138"/>
                  </a:cubicBezTo>
                  <a:cubicBezTo>
                    <a:pt x="268" y="65"/>
                    <a:pt x="211"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9" name="Google Shape;12739;p54"/>
            <p:cNvSpPr/>
            <p:nvPr/>
          </p:nvSpPr>
          <p:spPr>
            <a:xfrm>
              <a:off x="1495675" y="2812900"/>
              <a:ext cx="6700" cy="6700"/>
            </a:xfrm>
            <a:custGeom>
              <a:avLst/>
              <a:gdLst/>
              <a:ahLst/>
              <a:cxnLst/>
              <a:rect l="l" t="t" r="r" b="b"/>
              <a:pathLst>
                <a:path w="268" h="268" extrusionOk="0">
                  <a:moveTo>
                    <a:pt x="130" y="1"/>
                  </a:moveTo>
                  <a:cubicBezTo>
                    <a:pt x="57" y="1"/>
                    <a:pt x="1" y="65"/>
                    <a:pt x="1" y="138"/>
                  </a:cubicBezTo>
                  <a:cubicBezTo>
                    <a:pt x="1" y="211"/>
                    <a:pt x="57" y="267"/>
                    <a:pt x="130" y="267"/>
                  </a:cubicBezTo>
                  <a:cubicBezTo>
                    <a:pt x="211" y="267"/>
                    <a:pt x="268" y="211"/>
                    <a:pt x="268" y="138"/>
                  </a:cubicBezTo>
                  <a:cubicBezTo>
                    <a:pt x="268" y="65"/>
                    <a:pt x="211"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0" name="Google Shape;12740;p54"/>
            <p:cNvSpPr/>
            <p:nvPr/>
          </p:nvSpPr>
          <p:spPr>
            <a:xfrm>
              <a:off x="1522375" y="23839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1" name="Google Shape;12741;p54"/>
            <p:cNvSpPr/>
            <p:nvPr/>
          </p:nvSpPr>
          <p:spPr>
            <a:xfrm>
              <a:off x="1522375" y="24108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2" name="Google Shape;12742;p54"/>
            <p:cNvSpPr/>
            <p:nvPr/>
          </p:nvSpPr>
          <p:spPr>
            <a:xfrm>
              <a:off x="1522375" y="24375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3" name="Google Shape;12743;p54"/>
            <p:cNvSpPr/>
            <p:nvPr/>
          </p:nvSpPr>
          <p:spPr>
            <a:xfrm>
              <a:off x="1522375" y="2464400"/>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4" name="Google Shape;12744;p54"/>
            <p:cNvSpPr/>
            <p:nvPr/>
          </p:nvSpPr>
          <p:spPr>
            <a:xfrm>
              <a:off x="1522375" y="2491275"/>
              <a:ext cx="6675" cy="6700"/>
            </a:xfrm>
            <a:custGeom>
              <a:avLst/>
              <a:gdLst/>
              <a:ahLst/>
              <a:cxnLst/>
              <a:rect l="l" t="t" r="r" b="b"/>
              <a:pathLst>
                <a:path w="267" h="268" extrusionOk="0">
                  <a:moveTo>
                    <a:pt x="130" y="1"/>
                  </a:moveTo>
                  <a:cubicBezTo>
                    <a:pt x="57" y="1"/>
                    <a:pt x="0" y="58"/>
                    <a:pt x="0" y="130"/>
                  </a:cubicBezTo>
                  <a:cubicBezTo>
                    <a:pt x="0" y="211"/>
                    <a:pt x="57" y="268"/>
                    <a:pt x="130" y="268"/>
                  </a:cubicBezTo>
                  <a:cubicBezTo>
                    <a:pt x="210" y="268"/>
                    <a:pt x="267" y="211"/>
                    <a:pt x="267" y="130"/>
                  </a:cubicBezTo>
                  <a:cubicBezTo>
                    <a:pt x="267" y="58"/>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5" name="Google Shape;12745;p54"/>
            <p:cNvSpPr/>
            <p:nvPr/>
          </p:nvSpPr>
          <p:spPr>
            <a:xfrm>
              <a:off x="1522375" y="2517975"/>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6" name="Google Shape;12746;p54"/>
            <p:cNvSpPr/>
            <p:nvPr/>
          </p:nvSpPr>
          <p:spPr>
            <a:xfrm>
              <a:off x="1522375" y="2544850"/>
              <a:ext cx="6675" cy="6700"/>
            </a:xfrm>
            <a:custGeom>
              <a:avLst/>
              <a:gdLst/>
              <a:ahLst/>
              <a:cxnLst/>
              <a:rect l="l" t="t" r="r" b="b"/>
              <a:pathLst>
                <a:path w="267" h="268" extrusionOk="0">
                  <a:moveTo>
                    <a:pt x="130" y="1"/>
                  </a:moveTo>
                  <a:cubicBezTo>
                    <a:pt x="57" y="1"/>
                    <a:pt x="0" y="57"/>
                    <a:pt x="0" y="138"/>
                  </a:cubicBezTo>
                  <a:cubicBezTo>
                    <a:pt x="0" y="211"/>
                    <a:pt x="57" y="268"/>
                    <a:pt x="130" y="268"/>
                  </a:cubicBezTo>
                  <a:cubicBezTo>
                    <a:pt x="210" y="268"/>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7" name="Google Shape;12747;p54"/>
            <p:cNvSpPr/>
            <p:nvPr/>
          </p:nvSpPr>
          <p:spPr>
            <a:xfrm>
              <a:off x="1522375" y="2571550"/>
              <a:ext cx="6675" cy="6875"/>
            </a:xfrm>
            <a:custGeom>
              <a:avLst/>
              <a:gdLst/>
              <a:ahLst/>
              <a:cxnLst/>
              <a:rect l="l" t="t" r="r" b="b"/>
              <a:pathLst>
                <a:path w="267" h="275" extrusionOk="0">
                  <a:moveTo>
                    <a:pt x="130" y="0"/>
                  </a:moveTo>
                  <a:cubicBezTo>
                    <a:pt x="57" y="0"/>
                    <a:pt x="0" y="65"/>
                    <a:pt x="0" y="137"/>
                  </a:cubicBezTo>
                  <a:cubicBezTo>
                    <a:pt x="0" y="210"/>
                    <a:pt x="57" y="275"/>
                    <a:pt x="130" y="275"/>
                  </a:cubicBezTo>
                  <a:cubicBezTo>
                    <a:pt x="210" y="275"/>
                    <a:pt x="267" y="210"/>
                    <a:pt x="267" y="137"/>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8" name="Google Shape;12748;p54"/>
            <p:cNvSpPr/>
            <p:nvPr/>
          </p:nvSpPr>
          <p:spPr>
            <a:xfrm>
              <a:off x="1522375" y="2598425"/>
              <a:ext cx="6675" cy="6700"/>
            </a:xfrm>
            <a:custGeom>
              <a:avLst/>
              <a:gdLst/>
              <a:ahLst/>
              <a:cxnLst/>
              <a:rect l="l" t="t" r="r" b="b"/>
              <a:pathLst>
                <a:path w="267" h="268" extrusionOk="0">
                  <a:moveTo>
                    <a:pt x="130" y="0"/>
                  </a:moveTo>
                  <a:cubicBezTo>
                    <a:pt x="57" y="0"/>
                    <a:pt x="0" y="65"/>
                    <a:pt x="0" y="138"/>
                  </a:cubicBezTo>
                  <a:cubicBezTo>
                    <a:pt x="0" y="211"/>
                    <a:pt x="57" y="267"/>
                    <a:pt x="130" y="267"/>
                  </a:cubicBezTo>
                  <a:cubicBezTo>
                    <a:pt x="210" y="267"/>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9" name="Google Shape;12749;p54"/>
            <p:cNvSpPr/>
            <p:nvPr/>
          </p:nvSpPr>
          <p:spPr>
            <a:xfrm>
              <a:off x="1522375" y="2625300"/>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0" name="Google Shape;12750;p54"/>
            <p:cNvSpPr/>
            <p:nvPr/>
          </p:nvSpPr>
          <p:spPr>
            <a:xfrm>
              <a:off x="1522375" y="2652000"/>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1" name="Google Shape;12751;p54"/>
            <p:cNvSpPr/>
            <p:nvPr/>
          </p:nvSpPr>
          <p:spPr>
            <a:xfrm>
              <a:off x="1522375" y="2678875"/>
              <a:ext cx="6675" cy="6700"/>
            </a:xfrm>
            <a:custGeom>
              <a:avLst/>
              <a:gdLst/>
              <a:ahLst/>
              <a:cxnLst/>
              <a:rect l="l" t="t" r="r" b="b"/>
              <a:pathLst>
                <a:path w="267" h="268" extrusionOk="0">
                  <a:moveTo>
                    <a:pt x="130" y="1"/>
                  </a:moveTo>
                  <a:cubicBezTo>
                    <a:pt x="57" y="1"/>
                    <a:pt x="0" y="57"/>
                    <a:pt x="0" y="138"/>
                  </a:cubicBezTo>
                  <a:cubicBezTo>
                    <a:pt x="0" y="211"/>
                    <a:pt x="57" y="267"/>
                    <a:pt x="130" y="267"/>
                  </a:cubicBezTo>
                  <a:cubicBezTo>
                    <a:pt x="210" y="267"/>
                    <a:pt x="267" y="211"/>
                    <a:pt x="267" y="138"/>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2" name="Google Shape;12752;p54"/>
            <p:cNvSpPr/>
            <p:nvPr/>
          </p:nvSpPr>
          <p:spPr>
            <a:xfrm>
              <a:off x="1522375" y="2705775"/>
              <a:ext cx="6675" cy="6675"/>
            </a:xfrm>
            <a:custGeom>
              <a:avLst/>
              <a:gdLst/>
              <a:ahLst/>
              <a:cxnLst/>
              <a:rect l="l" t="t" r="r" b="b"/>
              <a:pathLst>
                <a:path w="267" h="267" extrusionOk="0">
                  <a:moveTo>
                    <a:pt x="130" y="0"/>
                  </a:moveTo>
                  <a:cubicBezTo>
                    <a:pt x="57" y="0"/>
                    <a:pt x="0" y="57"/>
                    <a:pt x="0" y="129"/>
                  </a:cubicBezTo>
                  <a:cubicBezTo>
                    <a:pt x="0" y="202"/>
                    <a:pt x="57" y="267"/>
                    <a:pt x="130" y="267"/>
                  </a:cubicBezTo>
                  <a:cubicBezTo>
                    <a:pt x="210" y="267"/>
                    <a:pt x="267" y="202"/>
                    <a:pt x="267" y="129"/>
                  </a:cubicBezTo>
                  <a:cubicBezTo>
                    <a:pt x="267" y="57"/>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3" name="Google Shape;12753;p54"/>
            <p:cNvSpPr/>
            <p:nvPr/>
          </p:nvSpPr>
          <p:spPr>
            <a:xfrm>
              <a:off x="1522375" y="2732450"/>
              <a:ext cx="6675" cy="6900"/>
            </a:xfrm>
            <a:custGeom>
              <a:avLst/>
              <a:gdLst/>
              <a:ahLst/>
              <a:cxnLst/>
              <a:rect l="l" t="t" r="r" b="b"/>
              <a:pathLst>
                <a:path w="267" h="276" extrusionOk="0">
                  <a:moveTo>
                    <a:pt x="130" y="0"/>
                  </a:moveTo>
                  <a:cubicBezTo>
                    <a:pt x="57" y="0"/>
                    <a:pt x="0" y="65"/>
                    <a:pt x="0" y="138"/>
                  </a:cubicBezTo>
                  <a:cubicBezTo>
                    <a:pt x="0" y="211"/>
                    <a:pt x="57" y="275"/>
                    <a:pt x="130" y="275"/>
                  </a:cubicBezTo>
                  <a:cubicBezTo>
                    <a:pt x="210" y="275"/>
                    <a:pt x="267" y="211"/>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4" name="Google Shape;12754;p54"/>
            <p:cNvSpPr/>
            <p:nvPr/>
          </p:nvSpPr>
          <p:spPr>
            <a:xfrm>
              <a:off x="1522375" y="2759325"/>
              <a:ext cx="6675" cy="6700"/>
            </a:xfrm>
            <a:custGeom>
              <a:avLst/>
              <a:gdLst/>
              <a:ahLst/>
              <a:cxnLst/>
              <a:rect l="l" t="t" r="r" b="b"/>
              <a:pathLst>
                <a:path w="267" h="268" extrusionOk="0">
                  <a:moveTo>
                    <a:pt x="130" y="1"/>
                  </a:moveTo>
                  <a:cubicBezTo>
                    <a:pt x="57" y="1"/>
                    <a:pt x="0" y="57"/>
                    <a:pt x="0" y="130"/>
                  </a:cubicBezTo>
                  <a:cubicBezTo>
                    <a:pt x="0" y="211"/>
                    <a:pt x="57" y="268"/>
                    <a:pt x="130" y="268"/>
                  </a:cubicBezTo>
                  <a:cubicBezTo>
                    <a:pt x="210" y="268"/>
                    <a:pt x="267" y="211"/>
                    <a:pt x="267" y="130"/>
                  </a:cubicBezTo>
                  <a:cubicBezTo>
                    <a:pt x="267" y="57"/>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5" name="Google Shape;12755;p54"/>
            <p:cNvSpPr/>
            <p:nvPr/>
          </p:nvSpPr>
          <p:spPr>
            <a:xfrm>
              <a:off x="1522375" y="2786025"/>
              <a:ext cx="6675" cy="6900"/>
            </a:xfrm>
            <a:custGeom>
              <a:avLst/>
              <a:gdLst/>
              <a:ahLst/>
              <a:cxnLst/>
              <a:rect l="l" t="t" r="r" b="b"/>
              <a:pathLst>
                <a:path w="267" h="276" extrusionOk="0">
                  <a:moveTo>
                    <a:pt x="130" y="0"/>
                  </a:moveTo>
                  <a:cubicBezTo>
                    <a:pt x="57" y="0"/>
                    <a:pt x="0" y="65"/>
                    <a:pt x="0" y="138"/>
                  </a:cubicBezTo>
                  <a:cubicBezTo>
                    <a:pt x="0" y="210"/>
                    <a:pt x="57" y="275"/>
                    <a:pt x="130" y="275"/>
                  </a:cubicBezTo>
                  <a:cubicBezTo>
                    <a:pt x="210" y="275"/>
                    <a:pt x="267" y="210"/>
                    <a:pt x="267" y="138"/>
                  </a:cubicBezTo>
                  <a:cubicBezTo>
                    <a:pt x="267" y="65"/>
                    <a:pt x="210"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6" name="Google Shape;12756;p54"/>
            <p:cNvSpPr/>
            <p:nvPr/>
          </p:nvSpPr>
          <p:spPr>
            <a:xfrm>
              <a:off x="1522375" y="2812900"/>
              <a:ext cx="6675" cy="6700"/>
            </a:xfrm>
            <a:custGeom>
              <a:avLst/>
              <a:gdLst/>
              <a:ahLst/>
              <a:cxnLst/>
              <a:rect l="l" t="t" r="r" b="b"/>
              <a:pathLst>
                <a:path w="267" h="268" extrusionOk="0">
                  <a:moveTo>
                    <a:pt x="130" y="1"/>
                  </a:moveTo>
                  <a:cubicBezTo>
                    <a:pt x="57" y="1"/>
                    <a:pt x="0" y="65"/>
                    <a:pt x="0" y="138"/>
                  </a:cubicBezTo>
                  <a:cubicBezTo>
                    <a:pt x="0" y="211"/>
                    <a:pt x="57" y="267"/>
                    <a:pt x="130" y="267"/>
                  </a:cubicBezTo>
                  <a:cubicBezTo>
                    <a:pt x="210" y="267"/>
                    <a:pt x="267" y="211"/>
                    <a:pt x="267" y="138"/>
                  </a:cubicBezTo>
                  <a:cubicBezTo>
                    <a:pt x="267" y="65"/>
                    <a:pt x="21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7" name="Google Shape;12757;p54"/>
            <p:cNvSpPr/>
            <p:nvPr/>
          </p:nvSpPr>
          <p:spPr>
            <a:xfrm>
              <a:off x="1549050" y="23839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8" name="Google Shape;12758;p54"/>
            <p:cNvSpPr/>
            <p:nvPr/>
          </p:nvSpPr>
          <p:spPr>
            <a:xfrm>
              <a:off x="1549050" y="24108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9" name="Google Shape;12759;p54"/>
            <p:cNvSpPr/>
            <p:nvPr/>
          </p:nvSpPr>
          <p:spPr>
            <a:xfrm>
              <a:off x="1549050" y="24375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0" name="Google Shape;12760;p54"/>
            <p:cNvSpPr/>
            <p:nvPr/>
          </p:nvSpPr>
          <p:spPr>
            <a:xfrm>
              <a:off x="1549050" y="2464400"/>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1" name="Google Shape;12761;p54"/>
            <p:cNvSpPr/>
            <p:nvPr/>
          </p:nvSpPr>
          <p:spPr>
            <a:xfrm>
              <a:off x="1549050" y="2491275"/>
              <a:ext cx="6700" cy="6700"/>
            </a:xfrm>
            <a:custGeom>
              <a:avLst/>
              <a:gdLst/>
              <a:ahLst/>
              <a:cxnLst/>
              <a:rect l="l" t="t" r="r" b="b"/>
              <a:pathLst>
                <a:path w="268" h="268" extrusionOk="0">
                  <a:moveTo>
                    <a:pt x="138" y="1"/>
                  </a:moveTo>
                  <a:cubicBezTo>
                    <a:pt x="57" y="1"/>
                    <a:pt x="1" y="58"/>
                    <a:pt x="1" y="130"/>
                  </a:cubicBezTo>
                  <a:cubicBezTo>
                    <a:pt x="1" y="211"/>
                    <a:pt x="57" y="268"/>
                    <a:pt x="138" y="268"/>
                  </a:cubicBezTo>
                  <a:cubicBezTo>
                    <a:pt x="211" y="268"/>
                    <a:pt x="267" y="211"/>
                    <a:pt x="267" y="130"/>
                  </a:cubicBezTo>
                  <a:cubicBezTo>
                    <a:pt x="267" y="58"/>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2" name="Google Shape;12762;p54"/>
            <p:cNvSpPr/>
            <p:nvPr/>
          </p:nvSpPr>
          <p:spPr>
            <a:xfrm>
              <a:off x="1549050" y="2517975"/>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3" name="Google Shape;12763;p54"/>
            <p:cNvSpPr/>
            <p:nvPr/>
          </p:nvSpPr>
          <p:spPr>
            <a:xfrm>
              <a:off x="1549050" y="2544850"/>
              <a:ext cx="6700" cy="6700"/>
            </a:xfrm>
            <a:custGeom>
              <a:avLst/>
              <a:gdLst/>
              <a:ahLst/>
              <a:cxnLst/>
              <a:rect l="l" t="t" r="r" b="b"/>
              <a:pathLst>
                <a:path w="268" h="268" extrusionOk="0">
                  <a:moveTo>
                    <a:pt x="138" y="1"/>
                  </a:moveTo>
                  <a:cubicBezTo>
                    <a:pt x="57" y="1"/>
                    <a:pt x="1" y="57"/>
                    <a:pt x="1" y="138"/>
                  </a:cubicBezTo>
                  <a:cubicBezTo>
                    <a:pt x="1" y="211"/>
                    <a:pt x="57" y="268"/>
                    <a:pt x="138" y="268"/>
                  </a:cubicBezTo>
                  <a:cubicBezTo>
                    <a:pt x="211" y="268"/>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4" name="Google Shape;12764;p54"/>
            <p:cNvSpPr/>
            <p:nvPr/>
          </p:nvSpPr>
          <p:spPr>
            <a:xfrm>
              <a:off x="1549050" y="2571550"/>
              <a:ext cx="6700" cy="6875"/>
            </a:xfrm>
            <a:custGeom>
              <a:avLst/>
              <a:gdLst/>
              <a:ahLst/>
              <a:cxnLst/>
              <a:rect l="l" t="t" r="r" b="b"/>
              <a:pathLst>
                <a:path w="268" h="275" extrusionOk="0">
                  <a:moveTo>
                    <a:pt x="138" y="0"/>
                  </a:moveTo>
                  <a:cubicBezTo>
                    <a:pt x="57" y="0"/>
                    <a:pt x="1" y="65"/>
                    <a:pt x="1" y="137"/>
                  </a:cubicBezTo>
                  <a:cubicBezTo>
                    <a:pt x="1" y="210"/>
                    <a:pt x="57" y="275"/>
                    <a:pt x="138" y="275"/>
                  </a:cubicBezTo>
                  <a:cubicBezTo>
                    <a:pt x="211" y="275"/>
                    <a:pt x="267" y="210"/>
                    <a:pt x="267" y="137"/>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5" name="Google Shape;12765;p54"/>
            <p:cNvSpPr/>
            <p:nvPr/>
          </p:nvSpPr>
          <p:spPr>
            <a:xfrm>
              <a:off x="1549050" y="2598425"/>
              <a:ext cx="6700" cy="6700"/>
            </a:xfrm>
            <a:custGeom>
              <a:avLst/>
              <a:gdLst/>
              <a:ahLst/>
              <a:cxnLst/>
              <a:rect l="l" t="t" r="r" b="b"/>
              <a:pathLst>
                <a:path w="268" h="268" extrusionOk="0">
                  <a:moveTo>
                    <a:pt x="138" y="0"/>
                  </a:moveTo>
                  <a:cubicBezTo>
                    <a:pt x="57" y="0"/>
                    <a:pt x="1" y="65"/>
                    <a:pt x="1" y="138"/>
                  </a:cubicBezTo>
                  <a:cubicBezTo>
                    <a:pt x="1" y="211"/>
                    <a:pt x="57" y="267"/>
                    <a:pt x="138" y="267"/>
                  </a:cubicBezTo>
                  <a:cubicBezTo>
                    <a:pt x="211" y="267"/>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6" name="Google Shape;12766;p54"/>
            <p:cNvSpPr/>
            <p:nvPr/>
          </p:nvSpPr>
          <p:spPr>
            <a:xfrm>
              <a:off x="1549050" y="2625300"/>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7" name="Google Shape;12767;p54"/>
            <p:cNvSpPr/>
            <p:nvPr/>
          </p:nvSpPr>
          <p:spPr>
            <a:xfrm>
              <a:off x="1549050" y="2652000"/>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8" name="Google Shape;12768;p54"/>
            <p:cNvSpPr/>
            <p:nvPr/>
          </p:nvSpPr>
          <p:spPr>
            <a:xfrm>
              <a:off x="1549050" y="2678875"/>
              <a:ext cx="6700" cy="6700"/>
            </a:xfrm>
            <a:custGeom>
              <a:avLst/>
              <a:gdLst/>
              <a:ahLst/>
              <a:cxnLst/>
              <a:rect l="l" t="t" r="r" b="b"/>
              <a:pathLst>
                <a:path w="268" h="268" extrusionOk="0">
                  <a:moveTo>
                    <a:pt x="138" y="1"/>
                  </a:moveTo>
                  <a:cubicBezTo>
                    <a:pt x="57" y="1"/>
                    <a:pt x="1" y="57"/>
                    <a:pt x="1" y="138"/>
                  </a:cubicBezTo>
                  <a:cubicBezTo>
                    <a:pt x="1" y="211"/>
                    <a:pt x="57" y="267"/>
                    <a:pt x="138" y="267"/>
                  </a:cubicBezTo>
                  <a:cubicBezTo>
                    <a:pt x="211" y="267"/>
                    <a:pt x="267" y="211"/>
                    <a:pt x="267" y="138"/>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9" name="Google Shape;12769;p54"/>
            <p:cNvSpPr/>
            <p:nvPr/>
          </p:nvSpPr>
          <p:spPr>
            <a:xfrm>
              <a:off x="1549050" y="2705775"/>
              <a:ext cx="6700" cy="6675"/>
            </a:xfrm>
            <a:custGeom>
              <a:avLst/>
              <a:gdLst/>
              <a:ahLst/>
              <a:cxnLst/>
              <a:rect l="l" t="t" r="r" b="b"/>
              <a:pathLst>
                <a:path w="268" h="267" extrusionOk="0">
                  <a:moveTo>
                    <a:pt x="138" y="0"/>
                  </a:moveTo>
                  <a:cubicBezTo>
                    <a:pt x="57" y="0"/>
                    <a:pt x="1" y="57"/>
                    <a:pt x="1" y="129"/>
                  </a:cubicBezTo>
                  <a:cubicBezTo>
                    <a:pt x="1" y="202"/>
                    <a:pt x="57" y="267"/>
                    <a:pt x="138" y="267"/>
                  </a:cubicBezTo>
                  <a:cubicBezTo>
                    <a:pt x="211" y="267"/>
                    <a:pt x="267" y="202"/>
                    <a:pt x="267" y="129"/>
                  </a:cubicBezTo>
                  <a:cubicBezTo>
                    <a:pt x="267" y="57"/>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0" name="Google Shape;12770;p54"/>
            <p:cNvSpPr/>
            <p:nvPr/>
          </p:nvSpPr>
          <p:spPr>
            <a:xfrm>
              <a:off x="1549050" y="2732450"/>
              <a:ext cx="6700" cy="6900"/>
            </a:xfrm>
            <a:custGeom>
              <a:avLst/>
              <a:gdLst/>
              <a:ahLst/>
              <a:cxnLst/>
              <a:rect l="l" t="t" r="r" b="b"/>
              <a:pathLst>
                <a:path w="268" h="276" extrusionOk="0">
                  <a:moveTo>
                    <a:pt x="138" y="0"/>
                  </a:moveTo>
                  <a:cubicBezTo>
                    <a:pt x="57" y="0"/>
                    <a:pt x="1" y="65"/>
                    <a:pt x="1" y="138"/>
                  </a:cubicBezTo>
                  <a:cubicBezTo>
                    <a:pt x="1" y="211"/>
                    <a:pt x="57" y="275"/>
                    <a:pt x="138" y="275"/>
                  </a:cubicBezTo>
                  <a:cubicBezTo>
                    <a:pt x="211" y="275"/>
                    <a:pt x="267" y="211"/>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1" name="Google Shape;12771;p54"/>
            <p:cNvSpPr/>
            <p:nvPr/>
          </p:nvSpPr>
          <p:spPr>
            <a:xfrm>
              <a:off x="1549050" y="2759325"/>
              <a:ext cx="6700" cy="6700"/>
            </a:xfrm>
            <a:custGeom>
              <a:avLst/>
              <a:gdLst/>
              <a:ahLst/>
              <a:cxnLst/>
              <a:rect l="l" t="t" r="r" b="b"/>
              <a:pathLst>
                <a:path w="268" h="268" extrusionOk="0">
                  <a:moveTo>
                    <a:pt x="138" y="1"/>
                  </a:moveTo>
                  <a:cubicBezTo>
                    <a:pt x="57" y="1"/>
                    <a:pt x="1" y="57"/>
                    <a:pt x="1" y="130"/>
                  </a:cubicBezTo>
                  <a:cubicBezTo>
                    <a:pt x="1" y="211"/>
                    <a:pt x="57" y="268"/>
                    <a:pt x="138" y="268"/>
                  </a:cubicBezTo>
                  <a:cubicBezTo>
                    <a:pt x="211" y="268"/>
                    <a:pt x="267" y="211"/>
                    <a:pt x="267" y="130"/>
                  </a:cubicBezTo>
                  <a:cubicBezTo>
                    <a:pt x="267" y="57"/>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2" name="Google Shape;12772;p54"/>
            <p:cNvSpPr/>
            <p:nvPr/>
          </p:nvSpPr>
          <p:spPr>
            <a:xfrm>
              <a:off x="1549050" y="2786025"/>
              <a:ext cx="6700" cy="6900"/>
            </a:xfrm>
            <a:custGeom>
              <a:avLst/>
              <a:gdLst/>
              <a:ahLst/>
              <a:cxnLst/>
              <a:rect l="l" t="t" r="r" b="b"/>
              <a:pathLst>
                <a:path w="268" h="276" extrusionOk="0">
                  <a:moveTo>
                    <a:pt x="138" y="0"/>
                  </a:moveTo>
                  <a:cubicBezTo>
                    <a:pt x="57" y="0"/>
                    <a:pt x="1" y="65"/>
                    <a:pt x="1" y="138"/>
                  </a:cubicBezTo>
                  <a:cubicBezTo>
                    <a:pt x="1" y="210"/>
                    <a:pt x="57" y="275"/>
                    <a:pt x="138" y="275"/>
                  </a:cubicBezTo>
                  <a:cubicBezTo>
                    <a:pt x="211" y="275"/>
                    <a:pt x="267" y="210"/>
                    <a:pt x="267" y="138"/>
                  </a:cubicBezTo>
                  <a:cubicBezTo>
                    <a:pt x="267" y="65"/>
                    <a:pt x="211"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3" name="Google Shape;12773;p54"/>
            <p:cNvSpPr/>
            <p:nvPr/>
          </p:nvSpPr>
          <p:spPr>
            <a:xfrm>
              <a:off x="1549050" y="2812900"/>
              <a:ext cx="6700" cy="6700"/>
            </a:xfrm>
            <a:custGeom>
              <a:avLst/>
              <a:gdLst/>
              <a:ahLst/>
              <a:cxnLst/>
              <a:rect l="l" t="t" r="r" b="b"/>
              <a:pathLst>
                <a:path w="268" h="268" extrusionOk="0">
                  <a:moveTo>
                    <a:pt x="138" y="1"/>
                  </a:moveTo>
                  <a:cubicBezTo>
                    <a:pt x="57" y="1"/>
                    <a:pt x="1" y="65"/>
                    <a:pt x="1" y="138"/>
                  </a:cubicBezTo>
                  <a:cubicBezTo>
                    <a:pt x="1" y="211"/>
                    <a:pt x="57" y="267"/>
                    <a:pt x="138" y="267"/>
                  </a:cubicBezTo>
                  <a:cubicBezTo>
                    <a:pt x="211" y="267"/>
                    <a:pt x="267" y="211"/>
                    <a:pt x="267" y="138"/>
                  </a:cubicBezTo>
                  <a:cubicBezTo>
                    <a:pt x="267" y="65"/>
                    <a:pt x="211" y="1"/>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4" name="Google Shape;12774;p54"/>
          <p:cNvGrpSpPr/>
          <p:nvPr/>
        </p:nvGrpSpPr>
        <p:grpSpPr>
          <a:xfrm>
            <a:off x="6086750" y="519000"/>
            <a:ext cx="545575" cy="638652"/>
            <a:chOff x="7794750" y="721575"/>
            <a:chExt cx="545575" cy="638652"/>
          </a:xfrm>
        </p:grpSpPr>
        <p:sp>
          <p:nvSpPr>
            <p:cNvPr id="12775" name="Google Shape;12775;p54"/>
            <p:cNvSpPr/>
            <p:nvPr/>
          </p:nvSpPr>
          <p:spPr>
            <a:xfrm>
              <a:off x="8317911" y="849139"/>
              <a:ext cx="22414" cy="22414"/>
            </a:xfrm>
            <a:custGeom>
              <a:avLst/>
              <a:gdLst/>
              <a:ahLst/>
              <a:cxnLst/>
              <a:rect l="l" t="t" r="r" b="b"/>
              <a:pathLst>
                <a:path w="405" h="405" extrusionOk="0">
                  <a:moveTo>
                    <a:pt x="203" y="0"/>
                  </a:moveTo>
                  <a:cubicBezTo>
                    <a:pt x="97" y="0"/>
                    <a:pt x="0" y="89"/>
                    <a:pt x="0" y="203"/>
                  </a:cubicBezTo>
                  <a:cubicBezTo>
                    <a:pt x="0" y="316"/>
                    <a:pt x="97" y="405"/>
                    <a:pt x="203" y="405"/>
                  </a:cubicBezTo>
                  <a:cubicBezTo>
                    <a:pt x="316" y="405"/>
                    <a:pt x="405" y="316"/>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6" name="Google Shape;12776;p54"/>
            <p:cNvSpPr/>
            <p:nvPr/>
          </p:nvSpPr>
          <p:spPr>
            <a:xfrm>
              <a:off x="7888723" y="1171785"/>
              <a:ext cx="22469" cy="22414"/>
            </a:xfrm>
            <a:custGeom>
              <a:avLst/>
              <a:gdLst/>
              <a:ahLst/>
              <a:cxnLst/>
              <a:rect l="l" t="t" r="r" b="b"/>
              <a:pathLst>
                <a:path w="406" h="405" extrusionOk="0">
                  <a:moveTo>
                    <a:pt x="203" y="0"/>
                  </a:moveTo>
                  <a:cubicBezTo>
                    <a:pt x="90" y="0"/>
                    <a:pt x="1" y="89"/>
                    <a:pt x="1" y="203"/>
                  </a:cubicBezTo>
                  <a:cubicBezTo>
                    <a:pt x="1" y="308"/>
                    <a:pt x="90" y="405"/>
                    <a:pt x="203" y="405"/>
                  </a:cubicBezTo>
                  <a:cubicBezTo>
                    <a:pt x="316" y="405"/>
                    <a:pt x="405" y="308"/>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7" name="Google Shape;12777;p54"/>
            <p:cNvSpPr/>
            <p:nvPr/>
          </p:nvSpPr>
          <p:spPr>
            <a:xfrm>
              <a:off x="7865922" y="777083"/>
              <a:ext cx="22414" cy="22414"/>
            </a:xfrm>
            <a:custGeom>
              <a:avLst/>
              <a:gdLst/>
              <a:ahLst/>
              <a:cxnLst/>
              <a:rect l="l" t="t" r="r" b="b"/>
              <a:pathLst>
                <a:path w="405" h="405" extrusionOk="0">
                  <a:moveTo>
                    <a:pt x="203" y="1"/>
                  </a:moveTo>
                  <a:cubicBezTo>
                    <a:pt x="89" y="1"/>
                    <a:pt x="1" y="90"/>
                    <a:pt x="1" y="203"/>
                  </a:cubicBezTo>
                  <a:cubicBezTo>
                    <a:pt x="1" y="316"/>
                    <a:pt x="89" y="405"/>
                    <a:pt x="203" y="405"/>
                  </a:cubicBezTo>
                  <a:cubicBezTo>
                    <a:pt x="308" y="405"/>
                    <a:pt x="405" y="316"/>
                    <a:pt x="405" y="203"/>
                  </a:cubicBezTo>
                  <a:cubicBezTo>
                    <a:pt x="405" y="90"/>
                    <a:pt x="308" y="1"/>
                    <a:pt x="20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8" name="Google Shape;12778;p54"/>
            <p:cNvSpPr/>
            <p:nvPr/>
          </p:nvSpPr>
          <p:spPr>
            <a:xfrm>
              <a:off x="7794750" y="721575"/>
              <a:ext cx="480705" cy="638652"/>
            </a:xfrm>
            <a:custGeom>
              <a:avLst/>
              <a:gdLst/>
              <a:ahLst/>
              <a:cxnLst/>
              <a:rect l="l" t="t" r="r" b="b"/>
              <a:pathLst>
                <a:path w="8686" h="11540" extrusionOk="0">
                  <a:moveTo>
                    <a:pt x="4343" y="1"/>
                  </a:moveTo>
                  <a:cubicBezTo>
                    <a:pt x="4036" y="5022"/>
                    <a:pt x="3785" y="5362"/>
                    <a:pt x="1" y="5774"/>
                  </a:cubicBezTo>
                  <a:cubicBezTo>
                    <a:pt x="3785" y="6187"/>
                    <a:pt x="4036" y="6518"/>
                    <a:pt x="4343" y="11540"/>
                  </a:cubicBezTo>
                  <a:cubicBezTo>
                    <a:pt x="4658" y="6518"/>
                    <a:pt x="4909" y="6187"/>
                    <a:pt x="8685" y="5774"/>
                  </a:cubicBezTo>
                  <a:cubicBezTo>
                    <a:pt x="4909" y="5362"/>
                    <a:pt x="4658" y="5022"/>
                    <a:pt x="434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Rectangle 272"/>
          <p:cNvSpPr/>
          <p:nvPr/>
        </p:nvSpPr>
        <p:spPr>
          <a:xfrm>
            <a:off x="2121764" y="825108"/>
            <a:ext cx="5423280" cy="658835"/>
          </a:xfrm>
          <a:prstGeom prst="rect">
            <a:avLst/>
          </a:prstGeom>
        </p:spPr>
        <p:txBody>
          <a:bodyPr wrap="none">
            <a:spAutoFit/>
          </a:bodyPr>
          <a:lstStyle/>
          <a:p>
            <a:pPr algn="just">
              <a:lnSpc>
                <a:spcPct val="150000"/>
              </a:lnSpc>
            </a:pPr>
            <a:r>
              <a:rPr lang="en-US" sz="2800" smtClean="0">
                <a:solidFill>
                  <a:schemeClr val="accent4">
                    <a:lumMod val="50000"/>
                  </a:schemeClr>
                </a:solidFill>
                <a:latin typeface="Arial" panose="020B0604020202020204" pitchFamily="34" charset="0"/>
                <a:cs typeface="Arial" panose="020B0604020202020204" pitchFamily="34" charset="0"/>
              </a:rPr>
              <a:t>Các em hãy xem đoạn video sau</a:t>
            </a:r>
            <a:endParaRPr lang="en-US" sz="2800">
              <a:solidFill>
                <a:schemeClr val="accent4">
                  <a:lumMod val="50000"/>
                </a:schemeClr>
              </a:solidFill>
              <a:latin typeface="Arial" panose="020B0604020202020204" pitchFamily="34" charset="0"/>
              <a:cs typeface="Arial" panose="020B0604020202020204" pitchFamily="34" charset="0"/>
            </a:endParaRPr>
          </a:p>
        </p:txBody>
      </p:sp>
      <p:pic>
        <p:nvPicPr>
          <p:cNvPr id="277" name="y2mate.com - Tiên Cookie ft Thanh Ngân  Chiếc Bụng Đói  Official Video_1080pFH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0513"/>
            <a:ext cx="9144001" cy="5143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p:cTn id="7" dur="500" fill="hold"/>
                                        <p:tgtEl>
                                          <p:spTgt spid="278"/>
                                        </p:tgtEl>
                                        <p:attrNameLst>
                                          <p:attrName>ppt_w</p:attrName>
                                        </p:attrNameLst>
                                      </p:cBhvr>
                                      <p:tavLst>
                                        <p:tav tm="0">
                                          <p:val>
                                            <p:fltVal val="0"/>
                                          </p:val>
                                        </p:tav>
                                        <p:tav tm="100000">
                                          <p:val>
                                            <p:strVal val="#ppt_w"/>
                                          </p:val>
                                        </p:tav>
                                      </p:tavLst>
                                    </p:anim>
                                    <p:anim calcmode="lin" valueType="num">
                                      <p:cBhvr>
                                        <p:cTn id="8" dur="500" fill="hold"/>
                                        <p:tgtEl>
                                          <p:spTgt spid="278"/>
                                        </p:tgtEl>
                                        <p:attrNameLst>
                                          <p:attrName>ppt_h</p:attrName>
                                        </p:attrNameLst>
                                      </p:cBhvr>
                                      <p:tavLst>
                                        <p:tav tm="0">
                                          <p:val>
                                            <p:fltVal val="0"/>
                                          </p:val>
                                        </p:tav>
                                        <p:tav tm="100000">
                                          <p:val>
                                            <p:strVal val="#ppt_h"/>
                                          </p:val>
                                        </p:tav>
                                      </p:tavLst>
                                    </p:anim>
                                    <p:animEffect transition="in" filter="fade">
                                      <p:cBhvr>
                                        <p:cTn id="9" dur="500"/>
                                        <p:tgtEl>
                                          <p:spTgt spid="27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3"/>
                                        </p:tgtEl>
                                        <p:attrNameLst>
                                          <p:attrName>style.visibility</p:attrName>
                                        </p:attrNameLst>
                                      </p:cBhvr>
                                      <p:to>
                                        <p:strVal val="visible"/>
                                      </p:to>
                                    </p:set>
                                    <p:anim calcmode="lin" valueType="num">
                                      <p:cBhvr>
                                        <p:cTn id="14" dur="500" fill="hold"/>
                                        <p:tgtEl>
                                          <p:spTgt spid="273"/>
                                        </p:tgtEl>
                                        <p:attrNameLst>
                                          <p:attrName>ppt_w</p:attrName>
                                        </p:attrNameLst>
                                      </p:cBhvr>
                                      <p:tavLst>
                                        <p:tav tm="0">
                                          <p:val>
                                            <p:fltVal val="0"/>
                                          </p:val>
                                        </p:tav>
                                        <p:tav tm="100000">
                                          <p:val>
                                            <p:strVal val="#ppt_w"/>
                                          </p:val>
                                        </p:tav>
                                      </p:tavLst>
                                    </p:anim>
                                    <p:anim calcmode="lin" valueType="num">
                                      <p:cBhvr>
                                        <p:cTn id="15" dur="500" fill="hold"/>
                                        <p:tgtEl>
                                          <p:spTgt spid="273"/>
                                        </p:tgtEl>
                                        <p:attrNameLst>
                                          <p:attrName>ppt_h</p:attrName>
                                        </p:attrNameLst>
                                      </p:cBhvr>
                                      <p:tavLst>
                                        <p:tav tm="0">
                                          <p:val>
                                            <p:fltVal val="0"/>
                                          </p:val>
                                        </p:tav>
                                        <p:tav tm="100000">
                                          <p:val>
                                            <p:strVal val="#ppt_h"/>
                                          </p:val>
                                        </p:tav>
                                      </p:tavLst>
                                    </p:anim>
                                    <p:animEffect transition="in" filter="fade">
                                      <p:cBhvr>
                                        <p:cTn id="16" dur="500"/>
                                        <p:tgtEl>
                                          <p:spTgt spid="2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7"/>
                                        </p:tgtEl>
                                        <p:attrNameLst>
                                          <p:attrName>style.visibility</p:attrName>
                                        </p:attrNameLst>
                                      </p:cBhvr>
                                      <p:to>
                                        <p:strVal val="visible"/>
                                      </p:to>
                                    </p:set>
                                    <p:animEffect transition="in" filter="fade">
                                      <p:cBhvr>
                                        <p:cTn id="21" dur="500"/>
                                        <p:tgtEl>
                                          <p:spTgt spid="27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04011" fill="hold"/>
                                        <p:tgtEl>
                                          <p:spTgt spid="27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6" fill="hold" display="0">
                  <p:stCondLst>
                    <p:cond delay="indefinite"/>
                  </p:stCondLst>
                </p:cTn>
                <p:tgtEl>
                  <p:spTgt spid="277"/>
                </p:tgtEl>
              </p:cMediaNode>
            </p:video>
          </p:childTnLst>
        </p:cTn>
      </p:par>
    </p:tnLst>
    <p:bldLst>
      <p:bldP spid="278" grpId="0"/>
      <p:bldP spid="27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01754" y="1376340"/>
            <a:ext cx="7273561" cy="2321018"/>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25000"/>
                </a:schemeClr>
              </a:solidFill>
            </a:endParaRPr>
          </a:p>
        </p:txBody>
      </p:sp>
      <p:sp>
        <p:nvSpPr>
          <p:cNvPr id="3" name="Rectangle 2"/>
          <p:cNvSpPr/>
          <p:nvPr/>
        </p:nvSpPr>
        <p:spPr>
          <a:xfrm>
            <a:off x="3635697" y="193203"/>
            <a:ext cx="2005677" cy="820674"/>
          </a:xfrm>
          <a:prstGeom prst="rect">
            <a:avLst/>
          </a:prstGeom>
        </p:spPr>
        <p:txBody>
          <a:bodyPr wrap="none">
            <a:spAutoFit/>
          </a:bodyPr>
          <a:lstStyle/>
          <a:p>
            <a:pPr algn="just">
              <a:lnSpc>
                <a:spcPct val="150000"/>
              </a:lnSpc>
            </a:pPr>
            <a:r>
              <a:rPr lang="en-US" sz="3600" b="1" smtClean="0">
                <a:solidFill>
                  <a:schemeClr val="bg1">
                    <a:lumMod val="25000"/>
                  </a:schemeClr>
                </a:solidFill>
                <a:latin typeface="+mj-lt"/>
              </a:rPr>
              <a:t>DẶN DÒ</a:t>
            </a:r>
            <a:endParaRPr lang="en-US" sz="3600" b="1">
              <a:solidFill>
                <a:schemeClr val="bg1">
                  <a:lumMod val="25000"/>
                </a:schemeClr>
              </a:solidFill>
              <a:latin typeface="+mj-lt"/>
            </a:endParaRPr>
          </a:p>
        </p:txBody>
      </p:sp>
      <p:sp>
        <p:nvSpPr>
          <p:cNvPr id="4" name="Rectangle 3"/>
          <p:cNvSpPr/>
          <p:nvPr/>
        </p:nvSpPr>
        <p:spPr>
          <a:xfrm>
            <a:off x="1140899" y="1651223"/>
            <a:ext cx="6995269" cy="2308324"/>
          </a:xfrm>
          <a:prstGeom prst="rect">
            <a:avLst/>
          </a:prstGeom>
        </p:spPr>
        <p:txBody>
          <a:bodyPr wrap="square">
            <a:spAutoFit/>
          </a:bodyPr>
          <a:lstStyle/>
          <a:p>
            <a:pPr algn="ctr">
              <a:lnSpc>
                <a:spcPct val="150000"/>
              </a:lnSpc>
            </a:pPr>
            <a:r>
              <a:rPr lang="en-US" sz="2400" smtClean="0">
                <a:solidFill>
                  <a:schemeClr val="bg1">
                    <a:lumMod val="25000"/>
                  </a:schemeClr>
                </a:solidFill>
              </a:rPr>
              <a:t>Chuẩn </a:t>
            </a:r>
            <a:r>
              <a:rPr lang="en-US" sz="2400">
                <a:solidFill>
                  <a:schemeClr val="bg1">
                    <a:lumMod val="25000"/>
                  </a:schemeClr>
                </a:solidFill>
              </a:rPr>
              <a:t>bị </a:t>
            </a:r>
            <a:r>
              <a:rPr lang="en-US" sz="2400" b="1">
                <a:solidFill>
                  <a:schemeClr val="bg1">
                    <a:lumMod val="25000"/>
                  </a:schemeClr>
                </a:solidFill>
              </a:rPr>
              <a:t>BÀI VIẾT 2: LUYỆN TẬP VIẾT ĐOẠN VĂN VỀ MỘT CÂU CHUYỆN EM THÍCH</a:t>
            </a:r>
          </a:p>
          <a:p>
            <a:pPr algn="ctr">
              <a:lnSpc>
                <a:spcPct val="150000"/>
              </a:lnSpc>
            </a:pPr>
            <a:r>
              <a:rPr lang="en-US" sz="2400">
                <a:solidFill>
                  <a:schemeClr val="bg1">
                    <a:lumMod val="25000"/>
                  </a:schemeClr>
                </a:solidFill>
              </a:rPr>
              <a:t>(Tìm ý và sắp xếp ý)</a:t>
            </a:r>
          </a:p>
          <a:p>
            <a:pPr algn="ctr">
              <a:lnSpc>
                <a:spcPct val="150000"/>
              </a:lnSpc>
            </a:pPr>
            <a:endParaRPr lang="en-US" sz="2400">
              <a:solidFill>
                <a:schemeClr val="bg1">
                  <a:lumMod val="25000"/>
                </a:schemeClr>
              </a:solidFill>
            </a:endParaRPr>
          </a:p>
        </p:txBody>
      </p:sp>
    </p:spTree>
    <p:extLst>
      <p:ext uri="{BB962C8B-B14F-4D97-AF65-F5344CB8AC3E}">
        <p14:creationId xmlns:p14="http://schemas.microsoft.com/office/powerpoint/2010/main" val="3281640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98"/>
        <p:cNvGrpSpPr/>
        <p:nvPr/>
      </p:nvGrpSpPr>
      <p:grpSpPr>
        <a:xfrm>
          <a:off x="0" y="0"/>
          <a:ext cx="0" cy="0"/>
          <a:chOff x="0" y="0"/>
          <a:chExt cx="0" cy="0"/>
        </a:xfrm>
      </p:grpSpPr>
      <p:sp>
        <p:nvSpPr>
          <p:cNvPr id="6" name="Rectangle 5"/>
          <p:cNvSpPr/>
          <p:nvPr/>
        </p:nvSpPr>
        <p:spPr>
          <a:xfrm>
            <a:off x="53340" y="1341295"/>
            <a:ext cx="9144000" cy="2819490"/>
          </a:xfrm>
          <a:prstGeom prst="rect">
            <a:avLst/>
          </a:prstGeom>
        </p:spPr>
        <p:txBody>
          <a:bodyPr wrap="square">
            <a:spAutoFit/>
          </a:bodyPr>
          <a:lstStyle/>
          <a:p>
            <a:pPr lvl="0" algn="ctr">
              <a:lnSpc>
                <a:spcPct val="150000"/>
              </a:lnSpc>
              <a:spcAft>
                <a:spcPts val="1000"/>
              </a:spcAft>
            </a:pPr>
            <a:r>
              <a:rPr lang="en-US" sz="6000" b="1" smtClean="0">
                <a:solidFill>
                  <a:srgbClr val="102667"/>
                </a:solidFill>
                <a:latin typeface="Arial" panose="020B0604020202020204" pitchFamily="34" charset="0"/>
                <a:cs typeface="Arial" panose="020B0604020202020204" pitchFamily="34" charset="0"/>
              </a:rPr>
              <a:t>XIN CHÀO TẠM BIỆT </a:t>
            </a:r>
          </a:p>
          <a:p>
            <a:pPr lvl="0" algn="ctr">
              <a:lnSpc>
                <a:spcPct val="150000"/>
              </a:lnSpc>
              <a:spcAft>
                <a:spcPts val="1000"/>
              </a:spcAft>
            </a:pPr>
            <a:r>
              <a:rPr lang="en-US" sz="6000" b="1" smtClean="0">
                <a:solidFill>
                  <a:schemeClr val="accent5">
                    <a:lumMod val="75000"/>
                  </a:schemeClr>
                </a:solidFill>
                <a:latin typeface="Arial" panose="020B0604020202020204" pitchFamily="34" charset="0"/>
                <a:cs typeface="Arial" panose="020B0604020202020204" pitchFamily="34" charset="0"/>
              </a:rPr>
              <a:t>VÀ HẸN GẶP LẠI.</a:t>
            </a:r>
            <a:endParaRPr lang="en-US" sz="6000" b="1">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9151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82"/>
        <p:cNvGrpSpPr/>
        <p:nvPr/>
      </p:nvGrpSpPr>
      <p:grpSpPr>
        <a:xfrm>
          <a:off x="0" y="0"/>
          <a:ext cx="0" cy="0"/>
          <a:chOff x="0" y="0"/>
          <a:chExt cx="0" cy="0"/>
        </a:xfrm>
      </p:grpSpPr>
      <p:grpSp>
        <p:nvGrpSpPr>
          <p:cNvPr id="12785" name="Google Shape;12785;p55"/>
          <p:cNvGrpSpPr/>
          <p:nvPr/>
        </p:nvGrpSpPr>
        <p:grpSpPr>
          <a:xfrm>
            <a:off x="2694300" y="4079688"/>
            <a:ext cx="545575" cy="638652"/>
            <a:chOff x="7794750" y="721575"/>
            <a:chExt cx="545575" cy="638652"/>
          </a:xfrm>
        </p:grpSpPr>
        <p:sp>
          <p:nvSpPr>
            <p:cNvPr id="12786" name="Google Shape;12786;p55"/>
            <p:cNvSpPr/>
            <p:nvPr/>
          </p:nvSpPr>
          <p:spPr>
            <a:xfrm>
              <a:off x="8317911" y="849139"/>
              <a:ext cx="22414" cy="22414"/>
            </a:xfrm>
            <a:custGeom>
              <a:avLst/>
              <a:gdLst/>
              <a:ahLst/>
              <a:cxnLst/>
              <a:rect l="l" t="t" r="r" b="b"/>
              <a:pathLst>
                <a:path w="405" h="405" extrusionOk="0">
                  <a:moveTo>
                    <a:pt x="203" y="0"/>
                  </a:moveTo>
                  <a:cubicBezTo>
                    <a:pt x="97" y="0"/>
                    <a:pt x="0" y="89"/>
                    <a:pt x="0" y="203"/>
                  </a:cubicBezTo>
                  <a:cubicBezTo>
                    <a:pt x="0" y="316"/>
                    <a:pt x="97" y="405"/>
                    <a:pt x="203" y="405"/>
                  </a:cubicBezTo>
                  <a:cubicBezTo>
                    <a:pt x="316" y="405"/>
                    <a:pt x="405" y="316"/>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7" name="Google Shape;12787;p55"/>
            <p:cNvSpPr/>
            <p:nvPr/>
          </p:nvSpPr>
          <p:spPr>
            <a:xfrm>
              <a:off x="7888723" y="1171785"/>
              <a:ext cx="22469" cy="22414"/>
            </a:xfrm>
            <a:custGeom>
              <a:avLst/>
              <a:gdLst/>
              <a:ahLst/>
              <a:cxnLst/>
              <a:rect l="l" t="t" r="r" b="b"/>
              <a:pathLst>
                <a:path w="406" h="405" extrusionOk="0">
                  <a:moveTo>
                    <a:pt x="203" y="0"/>
                  </a:moveTo>
                  <a:cubicBezTo>
                    <a:pt x="90" y="0"/>
                    <a:pt x="1" y="89"/>
                    <a:pt x="1" y="203"/>
                  </a:cubicBezTo>
                  <a:cubicBezTo>
                    <a:pt x="1" y="308"/>
                    <a:pt x="90" y="405"/>
                    <a:pt x="203" y="405"/>
                  </a:cubicBezTo>
                  <a:cubicBezTo>
                    <a:pt x="316" y="405"/>
                    <a:pt x="405" y="308"/>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8" name="Google Shape;12788;p55"/>
            <p:cNvSpPr/>
            <p:nvPr/>
          </p:nvSpPr>
          <p:spPr>
            <a:xfrm>
              <a:off x="7865922" y="777083"/>
              <a:ext cx="22414" cy="22414"/>
            </a:xfrm>
            <a:custGeom>
              <a:avLst/>
              <a:gdLst/>
              <a:ahLst/>
              <a:cxnLst/>
              <a:rect l="l" t="t" r="r" b="b"/>
              <a:pathLst>
                <a:path w="405" h="405" extrusionOk="0">
                  <a:moveTo>
                    <a:pt x="203" y="1"/>
                  </a:moveTo>
                  <a:cubicBezTo>
                    <a:pt x="89" y="1"/>
                    <a:pt x="1" y="90"/>
                    <a:pt x="1" y="203"/>
                  </a:cubicBezTo>
                  <a:cubicBezTo>
                    <a:pt x="1" y="316"/>
                    <a:pt x="89" y="405"/>
                    <a:pt x="203" y="405"/>
                  </a:cubicBezTo>
                  <a:cubicBezTo>
                    <a:pt x="308" y="405"/>
                    <a:pt x="405" y="316"/>
                    <a:pt x="405" y="203"/>
                  </a:cubicBezTo>
                  <a:cubicBezTo>
                    <a:pt x="405" y="90"/>
                    <a:pt x="308" y="1"/>
                    <a:pt x="20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9" name="Google Shape;12789;p55"/>
            <p:cNvSpPr/>
            <p:nvPr/>
          </p:nvSpPr>
          <p:spPr>
            <a:xfrm>
              <a:off x="7794750" y="721575"/>
              <a:ext cx="480705" cy="638652"/>
            </a:xfrm>
            <a:custGeom>
              <a:avLst/>
              <a:gdLst/>
              <a:ahLst/>
              <a:cxnLst/>
              <a:rect l="l" t="t" r="r" b="b"/>
              <a:pathLst>
                <a:path w="8686" h="11540" extrusionOk="0">
                  <a:moveTo>
                    <a:pt x="4343" y="1"/>
                  </a:moveTo>
                  <a:cubicBezTo>
                    <a:pt x="4036" y="5022"/>
                    <a:pt x="3785" y="5362"/>
                    <a:pt x="1" y="5774"/>
                  </a:cubicBezTo>
                  <a:cubicBezTo>
                    <a:pt x="3785" y="6187"/>
                    <a:pt x="4036" y="6518"/>
                    <a:pt x="4343" y="11540"/>
                  </a:cubicBezTo>
                  <a:cubicBezTo>
                    <a:pt x="4658" y="6518"/>
                    <a:pt x="4909" y="6187"/>
                    <a:pt x="8685" y="5774"/>
                  </a:cubicBezTo>
                  <a:cubicBezTo>
                    <a:pt x="4909" y="5362"/>
                    <a:pt x="4658" y="5022"/>
                    <a:pt x="434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90" name="Google Shape;12790;p55"/>
          <p:cNvSpPr/>
          <p:nvPr/>
        </p:nvSpPr>
        <p:spPr>
          <a:xfrm>
            <a:off x="5655450" y="366625"/>
            <a:ext cx="477750" cy="574175"/>
          </a:xfrm>
          <a:custGeom>
            <a:avLst/>
            <a:gdLst/>
            <a:ahLst/>
            <a:cxnLst/>
            <a:rect l="l" t="t" r="r" b="b"/>
            <a:pathLst>
              <a:path w="19110" h="22967" fill="none" extrusionOk="0">
                <a:moveTo>
                  <a:pt x="9993" y="0"/>
                </a:moveTo>
                <a:lnTo>
                  <a:pt x="8503" y="8503"/>
                </a:lnTo>
                <a:lnTo>
                  <a:pt x="3752" y="5119"/>
                </a:lnTo>
                <a:lnTo>
                  <a:pt x="6838" y="10502"/>
                </a:lnTo>
                <a:lnTo>
                  <a:pt x="0" y="11413"/>
                </a:lnTo>
                <a:lnTo>
                  <a:pt x="6277" y="12991"/>
                </a:lnTo>
                <a:lnTo>
                  <a:pt x="4296" y="18724"/>
                </a:lnTo>
                <a:lnTo>
                  <a:pt x="8731" y="15235"/>
                </a:lnTo>
                <a:lnTo>
                  <a:pt x="10186" y="22967"/>
                </a:lnTo>
                <a:lnTo>
                  <a:pt x="11676" y="14779"/>
                </a:lnTo>
                <a:lnTo>
                  <a:pt x="16042" y="18514"/>
                </a:lnTo>
                <a:lnTo>
                  <a:pt x="14078" y="12641"/>
                </a:lnTo>
                <a:lnTo>
                  <a:pt x="19110" y="11238"/>
                </a:lnTo>
                <a:lnTo>
                  <a:pt x="14096" y="9730"/>
                </a:lnTo>
                <a:lnTo>
                  <a:pt x="16042" y="4646"/>
                </a:lnTo>
                <a:lnTo>
                  <a:pt x="11431" y="8608"/>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91" name="Google Shape;12791;p55"/>
          <p:cNvGrpSpPr/>
          <p:nvPr/>
        </p:nvGrpSpPr>
        <p:grpSpPr>
          <a:xfrm>
            <a:off x="3594329" y="398416"/>
            <a:ext cx="434500" cy="434352"/>
            <a:chOff x="4933825" y="2719300"/>
            <a:chExt cx="73425" cy="73400"/>
          </a:xfrm>
        </p:grpSpPr>
        <p:sp>
          <p:nvSpPr>
            <p:cNvPr id="12792" name="Google Shape;12792;p55"/>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3" name="Google Shape;12793;p55"/>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4" name="Google Shape;12794;p55"/>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5" name="Google Shape;12795;p55"/>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6" name="Google Shape;12796;p55"/>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7" name="Google Shape;12797;p55"/>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8" name="Google Shape;12798;p55"/>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9" name="Google Shape;12799;p55"/>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0" name="Google Shape;12800;p55"/>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1" name="Google Shape;12801;p55"/>
          <p:cNvGrpSpPr/>
          <p:nvPr/>
        </p:nvGrpSpPr>
        <p:grpSpPr>
          <a:xfrm>
            <a:off x="1828930" y="4135196"/>
            <a:ext cx="545589" cy="921428"/>
            <a:chOff x="8463750" y="1640475"/>
            <a:chExt cx="310948" cy="525150"/>
          </a:xfrm>
        </p:grpSpPr>
        <p:sp>
          <p:nvSpPr>
            <p:cNvPr id="12802" name="Google Shape;12802;p55"/>
            <p:cNvSpPr/>
            <p:nvPr/>
          </p:nvSpPr>
          <p:spPr>
            <a:xfrm>
              <a:off x="8463750" y="1955637"/>
              <a:ext cx="160594" cy="209987"/>
            </a:xfrm>
            <a:custGeom>
              <a:avLst/>
              <a:gdLst/>
              <a:ahLst/>
              <a:cxnLst/>
              <a:rect l="l" t="t" r="r" b="b"/>
              <a:pathLst>
                <a:path w="1788" h="2338" fill="none" extrusionOk="0">
                  <a:moveTo>
                    <a:pt x="1723" y="1222"/>
                  </a:moveTo>
                  <a:lnTo>
                    <a:pt x="1723" y="1222"/>
                  </a:lnTo>
                  <a:cubicBezTo>
                    <a:pt x="1787" y="1206"/>
                    <a:pt x="1787" y="1125"/>
                    <a:pt x="1723" y="1109"/>
                  </a:cubicBezTo>
                  <a:lnTo>
                    <a:pt x="1723" y="1109"/>
                  </a:lnTo>
                  <a:cubicBezTo>
                    <a:pt x="1343" y="1020"/>
                    <a:pt x="1060" y="704"/>
                    <a:pt x="995" y="324"/>
                  </a:cubicBezTo>
                  <a:lnTo>
                    <a:pt x="947" y="65"/>
                  </a:lnTo>
                  <a:cubicBezTo>
                    <a:pt x="938" y="1"/>
                    <a:pt x="841" y="1"/>
                    <a:pt x="833" y="65"/>
                  </a:cubicBezTo>
                  <a:lnTo>
                    <a:pt x="793" y="324"/>
                  </a:lnTo>
                  <a:cubicBezTo>
                    <a:pt x="728" y="704"/>
                    <a:pt x="437" y="1020"/>
                    <a:pt x="57" y="1109"/>
                  </a:cubicBezTo>
                  <a:cubicBezTo>
                    <a:pt x="0" y="1125"/>
                    <a:pt x="0" y="1206"/>
                    <a:pt x="57" y="1222"/>
                  </a:cubicBezTo>
                  <a:lnTo>
                    <a:pt x="57" y="1222"/>
                  </a:lnTo>
                  <a:cubicBezTo>
                    <a:pt x="437" y="1319"/>
                    <a:pt x="728" y="1626"/>
                    <a:pt x="793" y="2014"/>
                  </a:cubicBezTo>
                  <a:lnTo>
                    <a:pt x="833" y="2273"/>
                  </a:lnTo>
                  <a:cubicBezTo>
                    <a:pt x="841" y="2338"/>
                    <a:pt x="938" y="2338"/>
                    <a:pt x="947" y="2273"/>
                  </a:cubicBezTo>
                  <a:lnTo>
                    <a:pt x="995" y="2014"/>
                  </a:lnTo>
                  <a:cubicBezTo>
                    <a:pt x="1060" y="1626"/>
                    <a:pt x="1343" y="1319"/>
                    <a:pt x="1723" y="1222"/>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3" name="Google Shape;12803;p55"/>
            <p:cNvSpPr/>
            <p:nvPr/>
          </p:nvSpPr>
          <p:spPr>
            <a:xfrm>
              <a:off x="8692515" y="1640475"/>
              <a:ext cx="82183" cy="107598"/>
            </a:xfrm>
            <a:custGeom>
              <a:avLst/>
              <a:gdLst/>
              <a:ahLst/>
              <a:cxnLst/>
              <a:rect l="l" t="t" r="r" b="b"/>
              <a:pathLst>
                <a:path w="915" h="1198" fill="none" extrusionOk="0">
                  <a:moveTo>
                    <a:pt x="890" y="631"/>
                  </a:moveTo>
                  <a:lnTo>
                    <a:pt x="890" y="631"/>
                  </a:lnTo>
                  <a:cubicBezTo>
                    <a:pt x="914" y="623"/>
                    <a:pt x="914" y="575"/>
                    <a:pt x="890" y="566"/>
                  </a:cubicBezTo>
                  <a:lnTo>
                    <a:pt x="890" y="566"/>
                  </a:lnTo>
                  <a:cubicBezTo>
                    <a:pt x="696" y="526"/>
                    <a:pt x="542" y="364"/>
                    <a:pt x="510" y="170"/>
                  </a:cubicBezTo>
                  <a:lnTo>
                    <a:pt x="486" y="33"/>
                  </a:lnTo>
                  <a:cubicBezTo>
                    <a:pt x="486" y="0"/>
                    <a:pt x="437" y="0"/>
                    <a:pt x="429" y="33"/>
                  </a:cubicBezTo>
                  <a:lnTo>
                    <a:pt x="405" y="170"/>
                  </a:lnTo>
                  <a:cubicBezTo>
                    <a:pt x="372" y="364"/>
                    <a:pt x="227" y="526"/>
                    <a:pt x="33" y="566"/>
                  </a:cubicBezTo>
                  <a:cubicBezTo>
                    <a:pt x="1" y="575"/>
                    <a:pt x="1" y="623"/>
                    <a:pt x="33" y="631"/>
                  </a:cubicBezTo>
                  <a:lnTo>
                    <a:pt x="33" y="631"/>
                  </a:lnTo>
                  <a:cubicBezTo>
                    <a:pt x="227" y="672"/>
                    <a:pt x="372" y="833"/>
                    <a:pt x="405" y="1027"/>
                  </a:cubicBezTo>
                  <a:lnTo>
                    <a:pt x="429" y="1165"/>
                  </a:lnTo>
                  <a:cubicBezTo>
                    <a:pt x="437" y="1197"/>
                    <a:pt x="486" y="1197"/>
                    <a:pt x="486" y="1165"/>
                  </a:cubicBezTo>
                  <a:lnTo>
                    <a:pt x="510" y="1027"/>
                  </a:lnTo>
                  <a:cubicBezTo>
                    <a:pt x="542" y="833"/>
                    <a:pt x="696" y="672"/>
                    <a:pt x="890" y="631"/>
                  </a:cubicBezTo>
                  <a:close/>
                </a:path>
              </a:pathLst>
            </a:custGeom>
            <a:noFill/>
            <a:ln w="2425" cap="rnd" cmpd="sng">
              <a:solidFill>
                <a:srgbClr val="0D0D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04" name="Google Shape;12804;p55"/>
          <p:cNvSpPr/>
          <p:nvPr/>
        </p:nvSpPr>
        <p:spPr>
          <a:xfrm>
            <a:off x="6284325" y="940800"/>
            <a:ext cx="96875" cy="126700"/>
          </a:xfrm>
          <a:custGeom>
            <a:avLst/>
            <a:gdLst/>
            <a:ahLst/>
            <a:cxnLst/>
            <a:rect l="l" t="t" r="r" b="b"/>
            <a:pathLst>
              <a:path w="3875" h="5068" fill="none" extrusionOk="0">
                <a:moveTo>
                  <a:pt x="3752" y="2648"/>
                </a:moveTo>
                <a:lnTo>
                  <a:pt x="3752" y="2648"/>
                </a:lnTo>
                <a:cubicBezTo>
                  <a:pt x="3875" y="2613"/>
                  <a:pt x="3875" y="2437"/>
                  <a:pt x="3752" y="2402"/>
                </a:cubicBezTo>
                <a:lnTo>
                  <a:pt x="3752" y="2402"/>
                </a:lnTo>
                <a:cubicBezTo>
                  <a:pt x="2928" y="2210"/>
                  <a:pt x="2297" y="1526"/>
                  <a:pt x="2156" y="702"/>
                </a:cubicBezTo>
                <a:lnTo>
                  <a:pt x="2069" y="141"/>
                </a:lnTo>
                <a:cubicBezTo>
                  <a:pt x="2034" y="1"/>
                  <a:pt x="1841" y="1"/>
                  <a:pt x="1823" y="141"/>
                </a:cubicBezTo>
                <a:lnTo>
                  <a:pt x="1718" y="702"/>
                </a:lnTo>
                <a:cubicBezTo>
                  <a:pt x="1578" y="1526"/>
                  <a:pt x="964" y="2210"/>
                  <a:pt x="140" y="2402"/>
                </a:cubicBezTo>
                <a:cubicBezTo>
                  <a:pt x="0" y="2437"/>
                  <a:pt x="0" y="2613"/>
                  <a:pt x="140" y="2648"/>
                </a:cubicBezTo>
                <a:lnTo>
                  <a:pt x="140" y="2648"/>
                </a:lnTo>
                <a:cubicBezTo>
                  <a:pt x="964" y="2858"/>
                  <a:pt x="1578" y="3524"/>
                  <a:pt x="1718" y="4366"/>
                </a:cubicBezTo>
                <a:lnTo>
                  <a:pt x="1823" y="4927"/>
                </a:lnTo>
                <a:cubicBezTo>
                  <a:pt x="1841" y="5067"/>
                  <a:pt x="2034" y="5067"/>
                  <a:pt x="2069" y="4927"/>
                </a:cubicBezTo>
                <a:lnTo>
                  <a:pt x="2156" y="4366"/>
                </a:lnTo>
                <a:cubicBezTo>
                  <a:pt x="2297" y="3524"/>
                  <a:pt x="2928" y="2858"/>
                  <a:pt x="3752" y="2648"/>
                </a:cubicBez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TextBox 25"/>
          <p:cNvSpPr txBox="1"/>
          <p:nvPr/>
        </p:nvSpPr>
        <p:spPr>
          <a:xfrm>
            <a:off x="791255" y="1134499"/>
            <a:ext cx="6963765" cy="820674"/>
          </a:xfrm>
          <a:prstGeom prst="rect">
            <a:avLst/>
          </a:prstGeom>
          <a:noFill/>
        </p:spPr>
        <p:txBody>
          <a:bodyPr wrap="none" rtlCol="0">
            <a:spAutoFit/>
          </a:bodyPr>
          <a:lstStyle/>
          <a:p>
            <a:pPr algn="ctr">
              <a:lnSpc>
                <a:spcPct val="150000"/>
              </a:lnSpc>
            </a:pPr>
            <a:r>
              <a:rPr lang="pt-BR" sz="3600" b="1" smtClean="0">
                <a:solidFill>
                  <a:schemeClr val="accent5">
                    <a:lumMod val="50000"/>
                  </a:schemeClr>
                </a:solidFill>
                <a:latin typeface="Arial" panose="020B0604020202020204" pitchFamily="34" charset="0"/>
                <a:cs typeface="Arial" panose="020B0604020202020204" pitchFamily="34" charset="0"/>
              </a:rPr>
              <a:t>BÀI 8: NGƯỜI TA LÀ HOA ĐẤT</a:t>
            </a:r>
            <a:endParaRPr lang="pt-BR" sz="3600" b="1" dirty="0">
              <a:solidFill>
                <a:schemeClr val="accent5">
                  <a:lumMod val="50000"/>
                </a:schemeClr>
              </a:solidFill>
              <a:latin typeface="Arial" panose="020B0604020202020204" pitchFamily="34" charset="0"/>
              <a:cs typeface="Arial" panose="020B0604020202020204" pitchFamily="34" charset="0"/>
            </a:endParaRPr>
          </a:p>
        </p:txBody>
      </p:sp>
      <p:sp>
        <p:nvSpPr>
          <p:cNvPr id="27" name="TextBox 12"/>
          <p:cNvSpPr txBox="1"/>
          <p:nvPr/>
        </p:nvSpPr>
        <p:spPr>
          <a:xfrm>
            <a:off x="0" y="2077676"/>
            <a:ext cx="9144000" cy="1787349"/>
          </a:xfrm>
          <a:prstGeom prst="rect">
            <a:avLst/>
          </a:prstGeom>
        </p:spPr>
        <p:txBody>
          <a:bodyPr wrap="square" lIns="0" tIns="0" rIns="0" bIns="0" rtlCol="0" anchor="t">
            <a:spAutoFit/>
          </a:bodyPr>
          <a:lstStyle/>
          <a:p>
            <a:pPr algn="ctr">
              <a:lnSpc>
                <a:spcPct val="140000"/>
              </a:lnSpc>
            </a:pPr>
            <a:r>
              <a:rPr lang="en-US" sz="4400" b="1">
                <a:solidFill>
                  <a:srgbClr val="102667"/>
                </a:solidFill>
                <a:latin typeface="Arial" panose="020B0604020202020204" pitchFamily="34" charset="0"/>
                <a:cs typeface="Arial" panose="020B0604020202020204" pitchFamily="34" charset="0"/>
              </a:rPr>
              <a:t>LUYỆN TỪ VÀ CÂU: </a:t>
            </a:r>
            <a:endParaRPr lang="en-US" sz="4400" b="1" smtClean="0">
              <a:solidFill>
                <a:srgbClr val="102667"/>
              </a:solidFill>
              <a:latin typeface="Arial" panose="020B0604020202020204" pitchFamily="34" charset="0"/>
              <a:cs typeface="Arial" panose="020B0604020202020204" pitchFamily="34" charset="0"/>
            </a:endParaRPr>
          </a:p>
          <a:p>
            <a:pPr algn="ctr">
              <a:lnSpc>
                <a:spcPct val="140000"/>
              </a:lnSpc>
            </a:pPr>
            <a:r>
              <a:rPr lang="en-US" sz="4400" b="1" smtClean="0">
                <a:solidFill>
                  <a:srgbClr val="102667"/>
                </a:solidFill>
                <a:latin typeface="Arial" panose="020B0604020202020204" pitchFamily="34" charset="0"/>
                <a:cs typeface="Arial" panose="020B0604020202020204" pitchFamily="34" charset="0"/>
              </a:rPr>
              <a:t>CÂU </a:t>
            </a:r>
            <a:r>
              <a:rPr lang="en-US" sz="4400" b="1">
                <a:solidFill>
                  <a:srgbClr val="102667"/>
                </a:solidFill>
                <a:latin typeface="Arial" panose="020B0604020202020204" pitchFamily="34" charset="0"/>
                <a:cs typeface="Arial" panose="020B0604020202020204" pitchFamily="34" charset="0"/>
              </a:rPr>
              <a:t>CHỦ ĐỀ </a:t>
            </a:r>
            <a:r>
              <a:rPr lang="en-US" sz="4400" b="1" smtClean="0">
                <a:solidFill>
                  <a:srgbClr val="102667"/>
                </a:solidFill>
                <a:latin typeface="Arial" panose="020B0604020202020204" pitchFamily="34" charset="0"/>
                <a:cs typeface="Arial" panose="020B0604020202020204" pitchFamily="34" charset="0"/>
              </a:rPr>
              <a:t>CỦA </a:t>
            </a:r>
            <a:r>
              <a:rPr lang="en-US" sz="4400" b="1">
                <a:solidFill>
                  <a:srgbClr val="102667"/>
                </a:solidFill>
                <a:latin typeface="Arial" panose="020B0604020202020204" pitchFamily="34" charset="0"/>
                <a:cs typeface="Arial" panose="020B0604020202020204" pitchFamily="34" charset="0"/>
              </a:rPr>
              <a:t>ĐOẠN VĂN</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08"/>
        <p:cNvGrpSpPr/>
        <p:nvPr/>
      </p:nvGrpSpPr>
      <p:grpSpPr>
        <a:xfrm>
          <a:off x="0" y="0"/>
          <a:ext cx="0" cy="0"/>
          <a:chOff x="0" y="0"/>
          <a:chExt cx="0" cy="0"/>
        </a:xfrm>
      </p:grpSpPr>
      <p:sp>
        <p:nvSpPr>
          <p:cNvPr id="12816" name="Google Shape;12816;p56"/>
          <p:cNvSpPr txBox="1">
            <a:spLocks noGrp="1"/>
          </p:cNvSpPr>
          <p:nvPr>
            <p:ph type="title"/>
          </p:nvPr>
        </p:nvSpPr>
        <p:spPr>
          <a:xfrm flipH="1">
            <a:off x="713225" y="1323300"/>
            <a:ext cx="707400" cy="527400"/>
          </a:xfrm>
          <a:prstGeom prst="rect">
            <a:avLst/>
          </a:prstGeom>
          <a:solidFill>
            <a:schemeClr val="tx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mj-lt"/>
              </a:rPr>
              <a:t>01</a:t>
            </a:r>
            <a:endParaRPr sz="3600">
              <a:latin typeface="+mj-lt"/>
            </a:endParaRPr>
          </a:p>
        </p:txBody>
      </p:sp>
      <p:sp>
        <p:nvSpPr>
          <p:cNvPr id="12817" name="Google Shape;12817;p56"/>
          <p:cNvSpPr txBox="1">
            <a:spLocks noGrp="1"/>
          </p:cNvSpPr>
          <p:nvPr>
            <p:ph type="title" idx="3"/>
          </p:nvPr>
        </p:nvSpPr>
        <p:spPr>
          <a:xfrm flipH="1">
            <a:off x="713225" y="2536650"/>
            <a:ext cx="707400" cy="527400"/>
          </a:xfrm>
          <a:prstGeom prst="rect">
            <a:avLst/>
          </a:prstGeom>
          <a:solidFill>
            <a:schemeClr val="tx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mj-lt"/>
              </a:rPr>
              <a:t>02</a:t>
            </a:r>
            <a:endParaRPr sz="3600">
              <a:latin typeface="+mj-lt"/>
            </a:endParaRPr>
          </a:p>
        </p:txBody>
      </p:sp>
      <p:sp>
        <p:nvSpPr>
          <p:cNvPr id="12818" name="Google Shape;12818;p56"/>
          <p:cNvSpPr txBox="1">
            <a:spLocks noGrp="1"/>
          </p:cNvSpPr>
          <p:nvPr>
            <p:ph type="title" idx="6"/>
          </p:nvPr>
        </p:nvSpPr>
        <p:spPr>
          <a:xfrm>
            <a:off x="713225" y="3712325"/>
            <a:ext cx="707400" cy="527400"/>
          </a:xfrm>
          <a:prstGeom prst="rect">
            <a:avLst/>
          </a:prstGeom>
          <a:solidFill>
            <a:schemeClr val="tx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mj-lt"/>
              </a:rPr>
              <a:t>03</a:t>
            </a:r>
            <a:endParaRPr sz="3600">
              <a:latin typeface="+mj-lt"/>
            </a:endParaRPr>
          </a:p>
        </p:txBody>
      </p:sp>
      <p:grpSp>
        <p:nvGrpSpPr>
          <p:cNvPr id="12819" name="Google Shape;12819;p56"/>
          <p:cNvGrpSpPr/>
          <p:nvPr/>
        </p:nvGrpSpPr>
        <p:grpSpPr>
          <a:xfrm>
            <a:off x="6640574" y="633966"/>
            <a:ext cx="1340773" cy="912704"/>
            <a:chOff x="1073525" y="1562550"/>
            <a:chExt cx="1020375" cy="694600"/>
          </a:xfrm>
        </p:grpSpPr>
        <p:sp>
          <p:nvSpPr>
            <p:cNvPr id="12820" name="Google Shape;12820;p56"/>
            <p:cNvSpPr/>
            <p:nvPr/>
          </p:nvSpPr>
          <p:spPr>
            <a:xfrm>
              <a:off x="1073525" y="1586100"/>
              <a:ext cx="670175" cy="671050"/>
            </a:xfrm>
            <a:custGeom>
              <a:avLst/>
              <a:gdLst/>
              <a:ahLst/>
              <a:cxnLst/>
              <a:rect l="l" t="t" r="r" b="b"/>
              <a:pathLst>
                <a:path w="26807" h="26842" extrusionOk="0">
                  <a:moveTo>
                    <a:pt x="25439" y="0"/>
                  </a:moveTo>
                  <a:lnTo>
                    <a:pt x="0" y="10327"/>
                  </a:lnTo>
                  <a:lnTo>
                    <a:pt x="1350" y="26841"/>
                  </a:lnTo>
                  <a:lnTo>
                    <a:pt x="2227" y="26841"/>
                  </a:lnTo>
                  <a:lnTo>
                    <a:pt x="26806" y="16866"/>
                  </a:lnTo>
                  <a:lnTo>
                    <a:pt x="25439"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1" name="Google Shape;12821;p56"/>
            <p:cNvSpPr/>
            <p:nvPr/>
          </p:nvSpPr>
          <p:spPr>
            <a:xfrm>
              <a:off x="1118225" y="1846000"/>
              <a:ext cx="303750" cy="373900"/>
            </a:xfrm>
            <a:custGeom>
              <a:avLst/>
              <a:gdLst/>
              <a:ahLst/>
              <a:cxnLst/>
              <a:rect l="l" t="t" r="r" b="b"/>
              <a:pathLst>
                <a:path w="12150" h="14956" extrusionOk="0">
                  <a:moveTo>
                    <a:pt x="0" y="1"/>
                  </a:moveTo>
                  <a:lnTo>
                    <a:pt x="1403" y="14955"/>
                  </a:lnTo>
                  <a:lnTo>
                    <a:pt x="3331" y="14955"/>
                  </a:lnTo>
                  <a:lnTo>
                    <a:pt x="9362" y="12413"/>
                  </a:lnTo>
                  <a:lnTo>
                    <a:pt x="10274" y="13623"/>
                  </a:lnTo>
                  <a:lnTo>
                    <a:pt x="12150" y="12869"/>
                  </a:lnTo>
                  <a:lnTo>
                    <a:pt x="0" y="1"/>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2" name="Google Shape;12822;p56"/>
            <p:cNvSpPr/>
            <p:nvPr/>
          </p:nvSpPr>
          <p:spPr>
            <a:xfrm>
              <a:off x="1156800" y="1913950"/>
              <a:ext cx="44725" cy="305950"/>
            </a:xfrm>
            <a:custGeom>
              <a:avLst/>
              <a:gdLst/>
              <a:ahLst/>
              <a:cxnLst/>
              <a:rect l="l" t="t" r="r" b="b"/>
              <a:pathLst>
                <a:path w="1789" h="12238" fill="none" extrusionOk="0">
                  <a:moveTo>
                    <a:pt x="1788" y="12237"/>
                  </a:moveTo>
                  <a:lnTo>
                    <a:pt x="0"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3" name="Google Shape;12823;p56"/>
            <p:cNvSpPr/>
            <p:nvPr/>
          </p:nvSpPr>
          <p:spPr>
            <a:xfrm>
              <a:off x="1123475" y="1823650"/>
              <a:ext cx="251600" cy="362925"/>
            </a:xfrm>
            <a:custGeom>
              <a:avLst/>
              <a:gdLst/>
              <a:ahLst/>
              <a:cxnLst/>
              <a:rect l="l" t="t" r="r" b="b"/>
              <a:pathLst>
                <a:path w="10064" h="14517" fill="none" extrusionOk="0">
                  <a:moveTo>
                    <a:pt x="10064" y="14517"/>
                  </a:moveTo>
                  <a:lnTo>
                    <a:pt x="1333" y="3612"/>
                  </a:lnTo>
                  <a:cubicBezTo>
                    <a:pt x="1000" y="2402"/>
                    <a:pt x="1" y="1"/>
                    <a:pt x="1" y="1"/>
                  </a:cubicBez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4" name="Google Shape;12824;p56"/>
            <p:cNvSpPr/>
            <p:nvPr/>
          </p:nvSpPr>
          <p:spPr>
            <a:xfrm>
              <a:off x="1123475" y="1565500"/>
              <a:ext cx="970425" cy="607925"/>
            </a:xfrm>
            <a:custGeom>
              <a:avLst/>
              <a:gdLst/>
              <a:ahLst/>
              <a:cxnLst/>
              <a:rect l="l" t="t" r="r" b="b"/>
              <a:pathLst>
                <a:path w="38817" h="24317" extrusionOk="0">
                  <a:moveTo>
                    <a:pt x="25439" y="0"/>
                  </a:moveTo>
                  <a:lnTo>
                    <a:pt x="1" y="10327"/>
                  </a:lnTo>
                  <a:lnTo>
                    <a:pt x="13377" y="24317"/>
                  </a:lnTo>
                  <a:lnTo>
                    <a:pt x="38816" y="13991"/>
                  </a:lnTo>
                  <a:lnTo>
                    <a:pt x="25439" y="0"/>
                  </a:lnTo>
                  <a:close/>
                </a:path>
              </a:pathLst>
            </a:custGeom>
            <a:solidFill>
              <a:srgbClr val="F3B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5" name="Google Shape;12825;p56"/>
            <p:cNvSpPr/>
            <p:nvPr/>
          </p:nvSpPr>
          <p:spPr>
            <a:xfrm>
              <a:off x="1073525" y="1562550"/>
              <a:ext cx="685950" cy="281725"/>
            </a:xfrm>
            <a:custGeom>
              <a:avLst/>
              <a:gdLst/>
              <a:ahLst/>
              <a:cxnLst/>
              <a:rect l="l" t="t" r="r" b="b"/>
              <a:pathLst>
                <a:path w="27438" h="11269" extrusionOk="0">
                  <a:moveTo>
                    <a:pt x="26399" y="1"/>
                  </a:moveTo>
                  <a:cubicBezTo>
                    <a:pt x="25966" y="1"/>
                    <a:pt x="25452" y="62"/>
                    <a:pt x="24965" y="276"/>
                  </a:cubicBezTo>
                  <a:lnTo>
                    <a:pt x="1297" y="9989"/>
                  </a:lnTo>
                  <a:cubicBezTo>
                    <a:pt x="1297" y="9989"/>
                    <a:pt x="298" y="10357"/>
                    <a:pt x="0" y="11269"/>
                  </a:cubicBezTo>
                  <a:lnTo>
                    <a:pt x="27437" y="118"/>
                  </a:lnTo>
                  <a:cubicBezTo>
                    <a:pt x="27437" y="118"/>
                    <a:pt x="26995" y="1"/>
                    <a:pt x="26399" y="1"/>
                  </a:cubicBez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6" name="Google Shape;12826;p56"/>
            <p:cNvSpPr/>
            <p:nvPr/>
          </p:nvSpPr>
          <p:spPr>
            <a:xfrm>
              <a:off x="1073525" y="1817425"/>
              <a:ext cx="50425" cy="26850"/>
            </a:xfrm>
            <a:custGeom>
              <a:avLst/>
              <a:gdLst/>
              <a:ahLst/>
              <a:cxnLst/>
              <a:rect l="l" t="t" r="r" b="b"/>
              <a:pathLst>
                <a:path w="2017" h="1074" extrusionOk="0">
                  <a:moveTo>
                    <a:pt x="1176" y="1"/>
                  </a:moveTo>
                  <a:cubicBezTo>
                    <a:pt x="1003" y="1"/>
                    <a:pt x="844" y="34"/>
                    <a:pt x="736" y="109"/>
                  </a:cubicBezTo>
                  <a:cubicBezTo>
                    <a:pt x="456" y="320"/>
                    <a:pt x="140" y="635"/>
                    <a:pt x="0" y="1074"/>
                  </a:cubicBezTo>
                  <a:lnTo>
                    <a:pt x="2016" y="267"/>
                  </a:lnTo>
                  <a:lnTo>
                    <a:pt x="1999" y="250"/>
                  </a:lnTo>
                  <a:cubicBezTo>
                    <a:pt x="1830" y="104"/>
                    <a:pt x="1483" y="1"/>
                    <a:pt x="1176" y="1"/>
                  </a:cubicBezTo>
                  <a:close/>
                </a:path>
              </a:pathLst>
            </a:custGeom>
            <a:solidFill>
              <a:srgbClr val="F3B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7" name="Google Shape;12827;p56"/>
            <p:cNvSpPr/>
            <p:nvPr/>
          </p:nvSpPr>
          <p:spPr>
            <a:xfrm>
              <a:off x="1073525" y="1823650"/>
              <a:ext cx="384400" cy="433500"/>
            </a:xfrm>
            <a:custGeom>
              <a:avLst/>
              <a:gdLst/>
              <a:ahLst/>
              <a:cxnLst/>
              <a:rect l="l" t="t" r="r" b="b"/>
              <a:pathLst>
                <a:path w="15376" h="17340" extrusionOk="0">
                  <a:moveTo>
                    <a:pt x="1999" y="1"/>
                  </a:moveTo>
                  <a:lnTo>
                    <a:pt x="0" y="825"/>
                  </a:lnTo>
                  <a:lnTo>
                    <a:pt x="1350" y="17339"/>
                  </a:lnTo>
                  <a:lnTo>
                    <a:pt x="2227" y="17339"/>
                  </a:lnTo>
                  <a:lnTo>
                    <a:pt x="754" y="1333"/>
                  </a:lnTo>
                  <a:cubicBezTo>
                    <a:pt x="809" y="886"/>
                    <a:pt x="958" y="655"/>
                    <a:pt x="1211" y="655"/>
                  </a:cubicBezTo>
                  <a:cubicBezTo>
                    <a:pt x="1365" y="655"/>
                    <a:pt x="1557" y="740"/>
                    <a:pt x="1788" y="912"/>
                  </a:cubicBezTo>
                  <a:lnTo>
                    <a:pt x="14481" y="14342"/>
                  </a:lnTo>
                  <a:lnTo>
                    <a:pt x="15375" y="13991"/>
                  </a:lnTo>
                  <a:lnTo>
                    <a:pt x="1999" y="1"/>
                  </a:lnTo>
                  <a:close/>
                </a:path>
              </a:pathLst>
            </a:custGeom>
            <a:solidFill>
              <a:srgbClr val="F3B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8" name="Google Shape;12828;p56"/>
            <p:cNvSpPr/>
            <p:nvPr/>
          </p:nvSpPr>
          <p:spPr>
            <a:xfrm>
              <a:off x="1123475" y="1823650"/>
              <a:ext cx="334450" cy="349775"/>
            </a:xfrm>
            <a:custGeom>
              <a:avLst/>
              <a:gdLst/>
              <a:ahLst/>
              <a:cxnLst/>
              <a:rect l="l" t="t" r="r" b="b"/>
              <a:pathLst>
                <a:path w="13378" h="13991" fill="none" extrusionOk="0">
                  <a:moveTo>
                    <a:pt x="13377" y="13991"/>
                  </a:moveTo>
                  <a:lnTo>
                    <a:pt x="1" y="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29" name="Google Shape;12829;p56"/>
            <p:cNvSpPr/>
            <p:nvPr/>
          </p:nvSpPr>
          <p:spPr>
            <a:xfrm>
              <a:off x="1624900" y="1651850"/>
              <a:ext cx="341875" cy="283600"/>
            </a:xfrm>
            <a:custGeom>
              <a:avLst/>
              <a:gdLst/>
              <a:ahLst/>
              <a:cxnLst/>
              <a:rect l="l" t="t" r="r" b="b"/>
              <a:pathLst>
                <a:path w="13675" h="11344" extrusionOk="0">
                  <a:moveTo>
                    <a:pt x="4646" y="0"/>
                  </a:moveTo>
                  <a:lnTo>
                    <a:pt x="0" y="1876"/>
                  </a:lnTo>
                  <a:lnTo>
                    <a:pt x="9029" y="11343"/>
                  </a:lnTo>
                  <a:lnTo>
                    <a:pt x="13675" y="9450"/>
                  </a:lnTo>
                  <a:lnTo>
                    <a:pt x="464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0" name="Google Shape;12830;p56"/>
            <p:cNvSpPr/>
            <p:nvPr/>
          </p:nvSpPr>
          <p:spPr>
            <a:xfrm>
              <a:off x="1330350" y="1857850"/>
              <a:ext cx="171400" cy="179725"/>
            </a:xfrm>
            <a:custGeom>
              <a:avLst/>
              <a:gdLst/>
              <a:ahLst/>
              <a:cxnLst/>
              <a:rect l="l" t="t" r="r" b="b"/>
              <a:pathLst>
                <a:path w="6856" h="7189" fill="none" extrusionOk="0">
                  <a:moveTo>
                    <a:pt x="6856" y="7188"/>
                  </a:moveTo>
                  <a:lnTo>
                    <a:pt x="1" y="0"/>
                  </a:lnTo>
                </a:path>
              </a:pathLst>
            </a:custGeom>
            <a:noFill/>
            <a:ln w="74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1" name="Google Shape;12831;p56"/>
            <p:cNvSpPr/>
            <p:nvPr/>
          </p:nvSpPr>
          <p:spPr>
            <a:xfrm>
              <a:off x="1388650" y="1834175"/>
              <a:ext cx="171400" cy="179725"/>
            </a:xfrm>
            <a:custGeom>
              <a:avLst/>
              <a:gdLst/>
              <a:ahLst/>
              <a:cxnLst/>
              <a:rect l="l" t="t" r="r" b="b"/>
              <a:pathLst>
                <a:path w="6856" h="7189" fill="none" extrusionOk="0">
                  <a:moveTo>
                    <a:pt x="6855" y="7188"/>
                  </a:moveTo>
                  <a:lnTo>
                    <a:pt x="0" y="0"/>
                  </a:lnTo>
                </a:path>
              </a:pathLst>
            </a:custGeom>
            <a:noFill/>
            <a:ln w="74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2832" name="Google Shape;12832;p56"/>
          <p:cNvGrpSpPr/>
          <p:nvPr/>
        </p:nvGrpSpPr>
        <p:grpSpPr>
          <a:xfrm>
            <a:off x="6793644" y="2751532"/>
            <a:ext cx="1187699" cy="1284386"/>
            <a:chOff x="4075500" y="1818950"/>
            <a:chExt cx="578575" cy="625675"/>
          </a:xfrm>
        </p:grpSpPr>
        <p:sp>
          <p:nvSpPr>
            <p:cNvPr id="12833" name="Google Shape;12833;p56"/>
            <p:cNvSpPr/>
            <p:nvPr/>
          </p:nvSpPr>
          <p:spPr>
            <a:xfrm>
              <a:off x="4112700" y="1898400"/>
              <a:ext cx="541375" cy="546225"/>
            </a:xfrm>
            <a:custGeom>
              <a:avLst/>
              <a:gdLst/>
              <a:ahLst/>
              <a:cxnLst/>
              <a:rect l="l" t="t" r="r" b="b"/>
              <a:pathLst>
                <a:path w="21655" h="21849" extrusionOk="0">
                  <a:moveTo>
                    <a:pt x="8726" y="0"/>
                  </a:moveTo>
                  <a:lnTo>
                    <a:pt x="1" y="15768"/>
                  </a:lnTo>
                  <a:lnTo>
                    <a:pt x="12930" y="21848"/>
                  </a:lnTo>
                  <a:lnTo>
                    <a:pt x="21655" y="6073"/>
                  </a:lnTo>
                  <a:lnTo>
                    <a:pt x="87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4" name="Google Shape;12834;p56"/>
            <p:cNvSpPr/>
            <p:nvPr/>
          </p:nvSpPr>
          <p:spPr>
            <a:xfrm>
              <a:off x="4075500" y="1818950"/>
              <a:ext cx="255350" cy="473650"/>
            </a:xfrm>
            <a:custGeom>
              <a:avLst/>
              <a:gdLst/>
              <a:ahLst/>
              <a:cxnLst/>
              <a:rect l="l" t="t" r="r" b="b"/>
              <a:pathLst>
                <a:path w="10214" h="18946" extrusionOk="0">
                  <a:moveTo>
                    <a:pt x="9688" y="0"/>
                  </a:moveTo>
                  <a:lnTo>
                    <a:pt x="963" y="15768"/>
                  </a:lnTo>
                  <a:cubicBezTo>
                    <a:pt x="963" y="15768"/>
                    <a:pt x="1" y="17628"/>
                    <a:pt x="1489" y="18946"/>
                  </a:cubicBezTo>
                  <a:lnTo>
                    <a:pt x="10214" y="3178"/>
                  </a:lnTo>
                  <a:lnTo>
                    <a:pt x="9688"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5" name="Google Shape;12835;p56"/>
            <p:cNvSpPr/>
            <p:nvPr/>
          </p:nvSpPr>
          <p:spPr>
            <a:xfrm>
              <a:off x="4099575" y="1978850"/>
              <a:ext cx="534700" cy="438875"/>
            </a:xfrm>
            <a:custGeom>
              <a:avLst/>
              <a:gdLst/>
              <a:ahLst/>
              <a:cxnLst/>
              <a:rect l="l" t="t" r="r" b="b"/>
              <a:pathLst>
                <a:path w="21388" h="17555" extrusionOk="0">
                  <a:moveTo>
                    <a:pt x="21388" y="0"/>
                  </a:moveTo>
                  <a:lnTo>
                    <a:pt x="849" y="9234"/>
                  </a:lnTo>
                  <a:cubicBezTo>
                    <a:pt x="0" y="10738"/>
                    <a:pt x="849" y="11959"/>
                    <a:pt x="849" y="11959"/>
                  </a:cubicBezTo>
                  <a:lnTo>
                    <a:pt x="13261" y="17555"/>
                  </a:lnTo>
                  <a:lnTo>
                    <a:pt x="21388" y="3170"/>
                  </a:lnTo>
                  <a:lnTo>
                    <a:pt x="21388"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6" name="Google Shape;12836;p56"/>
            <p:cNvSpPr/>
            <p:nvPr/>
          </p:nvSpPr>
          <p:spPr>
            <a:xfrm>
              <a:off x="4431100" y="2335225"/>
              <a:ext cx="25" cy="82500"/>
            </a:xfrm>
            <a:custGeom>
              <a:avLst/>
              <a:gdLst/>
              <a:ahLst/>
              <a:cxnLst/>
              <a:rect l="l" t="t" r="r" b="b"/>
              <a:pathLst>
                <a:path w="1" h="3300" fill="none" extrusionOk="0">
                  <a:moveTo>
                    <a:pt x="0" y="3300"/>
                  </a:moveTo>
                  <a:lnTo>
                    <a:pt x="0"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7" name="Google Shape;12837;p56"/>
            <p:cNvSpPr/>
            <p:nvPr/>
          </p:nvSpPr>
          <p:spPr>
            <a:xfrm>
              <a:off x="4099575" y="1818950"/>
              <a:ext cx="541375" cy="546225"/>
            </a:xfrm>
            <a:custGeom>
              <a:avLst/>
              <a:gdLst/>
              <a:ahLst/>
              <a:cxnLst/>
              <a:rect l="l" t="t" r="r" b="b"/>
              <a:pathLst>
                <a:path w="21655" h="21849" extrusionOk="0">
                  <a:moveTo>
                    <a:pt x="8725" y="0"/>
                  </a:moveTo>
                  <a:lnTo>
                    <a:pt x="0" y="15768"/>
                  </a:lnTo>
                  <a:lnTo>
                    <a:pt x="12930" y="21848"/>
                  </a:lnTo>
                  <a:lnTo>
                    <a:pt x="21654" y="6073"/>
                  </a:lnTo>
                  <a:lnTo>
                    <a:pt x="8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8" name="Google Shape;12838;p56"/>
            <p:cNvSpPr/>
            <p:nvPr/>
          </p:nvSpPr>
          <p:spPr>
            <a:xfrm>
              <a:off x="4190725" y="2159575"/>
              <a:ext cx="221175" cy="114225"/>
            </a:xfrm>
            <a:custGeom>
              <a:avLst/>
              <a:gdLst/>
              <a:ahLst/>
              <a:cxnLst/>
              <a:rect l="l" t="t" r="r" b="b"/>
              <a:pathLst>
                <a:path w="8847" h="4569" extrusionOk="0">
                  <a:moveTo>
                    <a:pt x="316" y="0"/>
                  </a:moveTo>
                  <a:lnTo>
                    <a:pt x="1" y="566"/>
                  </a:lnTo>
                  <a:lnTo>
                    <a:pt x="8532" y="4569"/>
                  </a:lnTo>
                  <a:lnTo>
                    <a:pt x="8847" y="4003"/>
                  </a:lnTo>
                  <a:lnTo>
                    <a:pt x="31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39" name="Google Shape;12839;p56"/>
            <p:cNvSpPr/>
            <p:nvPr/>
          </p:nvSpPr>
          <p:spPr>
            <a:xfrm>
              <a:off x="4209750" y="2125400"/>
              <a:ext cx="220950" cy="114250"/>
            </a:xfrm>
            <a:custGeom>
              <a:avLst/>
              <a:gdLst/>
              <a:ahLst/>
              <a:cxnLst/>
              <a:rect l="l" t="t" r="r" b="b"/>
              <a:pathLst>
                <a:path w="8838" h="4570" extrusionOk="0">
                  <a:moveTo>
                    <a:pt x="315" y="0"/>
                  </a:moveTo>
                  <a:lnTo>
                    <a:pt x="0" y="567"/>
                  </a:lnTo>
                  <a:lnTo>
                    <a:pt x="8531" y="4569"/>
                  </a:lnTo>
                  <a:lnTo>
                    <a:pt x="8838" y="4003"/>
                  </a:lnTo>
                  <a:lnTo>
                    <a:pt x="315"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0" name="Google Shape;12840;p56"/>
            <p:cNvSpPr/>
            <p:nvPr/>
          </p:nvSpPr>
          <p:spPr>
            <a:xfrm>
              <a:off x="4297675" y="1897975"/>
              <a:ext cx="258975" cy="182575"/>
            </a:xfrm>
            <a:custGeom>
              <a:avLst/>
              <a:gdLst/>
              <a:ahLst/>
              <a:cxnLst/>
              <a:rect l="l" t="t" r="r" b="b"/>
              <a:pathLst>
                <a:path w="10359" h="7303" fill="none" extrusionOk="0">
                  <a:moveTo>
                    <a:pt x="0" y="3300"/>
                  </a:moveTo>
                  <a:lnTo>
                    <a:pt x="8531" y="7302"/>
                  </a:lnTo>
                  <a:lnTo>
                    <a:pt x="10359" y="4003"/>
                  </a:lnTo>
                  <a:lnTo>
                    <a:pt x="1828" y="1"/>
                  </a:ln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1" name="Google Shape;12841;p56"/>
            <p:cNvSpPr/>
            <p:nvPr/>
          </p:nvSpPr>
          <p:spPr>
            <a:xfrm>
              <a:off x="4117350" y="2259425"/>
              <a:ext cx="239175" cy="105750"/>
            </a:xfrm>
            <a:custGeom>
              <a:avLst/>
              <a:gdLst/>
              <a:ahLst/>
              <a:cxnLst/>
              <a:rect l="l" t="t" r="r" b="b"/>
              <a:pathLst>
                <a:path w="9567" h="4230" fill="none" extrusionOk="0">
                  <a:moveTo>
                    <a:pt x="1" y="0"/>
                  </a:moveTo>
                  <a:lnTo>
                    <a:pt x="9566" y="422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2" name="Google Shape;12842;p56"/>
            <p:cNvSpPr/>
            <p:nvPr/>
          </p:nvSpPr>
          <p:spPr>
            <a:xfrm>
              <a:off x="4171125" y="2266900"/>
              <a:ext cx="248475" cy="110000"/>
            </a:xfrm>
            <a:custGeom>
              <a:avLst/>
              <a:gdLst/>
              <a:ahLst/>
              <a:cxnLst/>
              <a:rect l="l" t="t" r="r" b="b"/>
              <a:pathLst>
                <a:path w="9939" h="4400" fill="none" extrusionOk="0">
                  <a:moveTo>
                    <a:pt x="1" y="1"/>
                  </a:moveTo>
                  <a:lnTo>
                    <a:pt x="9938" y="439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3" name="Google Shape;12843;p56"/>
            <p:cNvSpPr/>
            <p:nvPr/>
          </p:nvSpPr>
          <p:spPr>
            <a:xfrm>
              <a:off x="4583725" y="2051000"/>
              <a:ext cx="33375" cy="61475"/>
            </a:xfrm>
            <a:custGeom>
              <a:avLst/>
              <a:gdLst/>
              <a:ahLst/>
              <a:cxnLst/>
              <a:rect l="l" t="t" r="r" b="b"/>
              <a:pathLst>
                <a:path w="1335" h="2459" fill="none" extrusionOk="0">
                  <a:moveTo>
                    <a:pt x="0" y="2459"/>
                  </a:moveTo>
                  <a:lnTo>
                    <a:pt x="1334"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4" name="Google Shape;12844;p56"/>
            <p:cNvSpPr/>
            <p:nvPr/>
          </p:nvSpPr>
          <p:spPr>
            <a:xfrm>
              <a:off x="4431100" y="2139550"/>
              <a:ext cx="137875" cy="252900"/>
            </a:xfrm>
            <a:custGeom>
              <a:avLst/>
              <a:gdLst/>
              <a:ahLst/>
              <a:cxnLst/>
              <a:rect l="l" t="t" r="r" b="b"/>
              <a:pathLst>
                <a:path w="5515" h="10116" fill="none" extrusionOk="0">
                  <a:moveTo>
                    <a:pt x="0" y="10116"/>
                  </a:moveTo>
                  <a:lnTo>
                    <a:pt x="5515" y="1"/>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2845" name="Google Shape;12845;p56"/>
          <p:cNvGrpSpPr/>
          <p:nvPr/>
        </p:nvGrpSpPr>
        <p:grpSpPr>
          <a:xfrm rot="-8893381">
            <a:off x="6236283" y="3023588"/>
            <a:ext cx="871727" cy="1214751"/>
            <a:chOff x="5228575" y="1905675"/>
            <a:chExt cx="259975" cy="362275"/>
          </a:xfrm>
        </p:grpSpPr>
        <p:sp>
          <p:nvSpPr>
            <p:cNvPr id="12846" name="Google Shape;12846;p56"/>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7" name="Google Shape;12847;p56"/>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8" name="Google Shape;12848;p56"/>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49" name="Google Shape;12849;p56"/>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0" name="Google Shape;12850;p56"/>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1" name="Google Shape;12851;p56"/>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2852" name="Google Shape;12852;p56"/>
          <p:cNvGrpSpPr/>
          <p:nvPr/>
        </p:nvGrpSpPr>
        <p:grpSpPr>
          <a:xfrm rot="-7879315">
            <a:off x="7321034" y="531322"/>
            <a:ext cx="871716" cy="1214736"/>
            <a:chOff x="5228575" y="1905675"/>
            <a:chExt cx="259975" cy="362275"/>
          </a:xfrm>
        </p:grpSpPr>
        <p:sp>
          <p:nvSpPr>
            <p:cNvPr id="12853" name="Google Shape;12853;p56"/>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4"/>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4" name="Google Shape;12854;p56"/>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5" name="Google Shape;12855;p56"/>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6" name="Google Shape;12856;p56"/>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7" name="Google Shape;12857;p56"/>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58" name="Google Shape;12858;p56"/>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2859" name="Google Shape;12859;p56"/>
          <p:cNvGrpSpPr/>
          <p:nvPr/>
        </p:nvGrpSpPr>
        <p:grpSpPr>
          <a:xfrm>
            <a:off x="5153825" y="324425"/>
            <a:ext cx="545575" cy="638652"/>
            <a:chOff x="7794750" y="721575"/>
            <a:chExt cx="545575" cy="638652"/>
          </a:xfrm>
        </p:grpSpPr>
        <p:sp>
          <p:nvSpPr>
            <p:cNvPr id="12860" name="Google Shape;12860;p56"/>
            <p:cNvSpPr/>
            <p:nvPr/>
          </p:nvSpPr>
          <p:spPr>
            <a:xfrm>
              <a:off x="8317911" y="849139"/>
              <a:ext cx="22414" cy="22414"/>
            </a:xfrm>
            <a:custGeom>
              <a:avLst/>
              <a:gdLst/>
              <a:ahLst/>
              <a:cxnLst/>
              <a:rect l="l" t="t" r="r" b="b"/>
              <a:pathLst>
                <a:path w="405" h="405" extrusionOk="0">
                  <a:moveTo>
                    <a:pt x="203" y="0"/>
                  </a:moveTo>
                  <a:cubicBezTo>
                    <a:pt x="97" y="0"/>
                    <a:pt x="0" y="89"/>
                    <a:pt x="0" y="203"/>
                  </a:cubicBezTo>
                  <a:cubicBezTo>
                    <a:pt x="0" y="316"/>
                    <a:pt x="97" y="405"/>
                    <a:pt x="203" y="405"/>
                  </a:cubicBezTo>
                  <a:cubicBezTo>
                    <a:pt x="316" y="405"/>
                    <a:pt x="405" y="316"/>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1" name="Google Shape;12861;p56"/>
            <p:cNvSpPr/>
            <p:nvPr/>
          </p:nvSpPr>
          <p:spPr>
            <a:xfrm>
              <a:off x="7888723" y="1171785"/>
              <a:ext cx="22469" cy="22414"/>
            </a:xfrm>
            <a:custGeom>
              <a:avLst/>
              <a:gdLst/>
              <a:ahLst/>
              <a:cxnLst/>
              <a:rect l="l" t="t" r="r" b="b"/>
              <a:pathLst>
                <a:path w="406" h="405" extrusionOk="0">
                  <a:moveTo>
                    <a:pt x="203" y="0"/>
                  </a:moveTo>
                  <a:cubicBezTo>
                    <a:pt x="90" y="0"/>
                    <a:pt x="1" y="89"/>
                    <a:pt x="1" y="203"/>
                  </a:cubicBezTo>
                  <a:cubicBezTo>
                    <a:pt x="1" y="308"/>
                    <a:pt x="90" y="405"/>
                    <a:pt x="203" y="405"/>
                  </a:cubicBezTo>
                  <a:cubicBezTo>
                    <a:pt x="316" y="405"/>
                    <a:pt x="405" y="308"/>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2" name="Google Shape;12862;p56"/>
            <p:cNvSpPr/>
            <p:nvPr/>
          </p:nvSpPr>
          <p:spPr>
            <a:xfrm>
              <a:off x="7865922" y="777083"/>
              <a:ext cx="22414" cy="22414"/>
            </a:xfrm>
            <a:custGeom>
              <a:avLst/>
              <a:gdLst/>
              <a:ahLst/>
              <a:cxnLst/>
              <a:rect l="l" t="t" r="r" b="b"/>
              <a:pathLst>
                <a:path w="405" h="405" extrusionOk="0">
                  <a:moveTo>
                    <a:pt x="203" y="1"/>
                  </a:moveTo>
                  <a:cubicBezTo>
                    <a:pt x="89" y="1"/>
                    <a:pt x="1" y="90"/>
                    <a:pt x="1" y="203"/>
                  </a:cubicBezTo>
                  <a:cubicBezTo>
                    <a:pt x="1" y="316"/>
                    <a:pt x="89" y="405"/>
                    <a:pt x="203" y="405"/>
                  </a:cubicBezTo>
                  <a:cubicBezTo>
                    <a:pt x="308" y="405"/>
                    <a:pt x="405" y="316"/>
                    <a:pt x="405" y="203"/>
                  </a:cubicBezTo>
                  <a:cubicBezTo>
                    <a:pt x="405" y="90"/>
                    <a:pt x="308" y="1"/>
                    <a:pt x="20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3" name="Google Shape;12863;p56"/>
            <p:cNvSpPr/>
            <p:nvPr/>
          </p:nvSpPr>
          <p:spPr>
            <a:xfrm>
              <a:off x="7794750" y="721575"/>
              <a:ext cx="480705" cy="638652"/>
            </a:xfrm>
            <a:custGeom>
              <a:avLst/>
              <a:gdLst/>
              <a:ahLst/>
              <a:cxnLst/>
              <a:rect l="l" t="t" r="r" b="b"/>
              <a:pathLst>
                <a:path w="8686" h="11540" extrusionOk="0">
                  <a:moveTo>
                    <a:pt x="4343" y="1"/>
                  </a:moveTo>
                  <a:cubicBezTo>
                    <a:pt x="4036" y="5022"/>
                    <a:pt x="3785" y="5362"/>
                    <a:pt x="1" y="5774"/>
                  </a:cubicBezTo>
                  <a:cubicBezTo>
                    <a:pt x="3785" y="6187"/>
                    <a:pt x="4036" y="6518"/>
                    <a:pt x="4343" y="11540"/>
                  </a:cubicBezTo>
                  <a:cubicBezTo>
                    <a:pt x="4658" y="6518"/>
                    <a:pt x="4909" y="6187"/>
                    <a:pt x="8685" y="5774"/>
                  </a:cubicBezTo>
                  <a:cubicBezTo>
                    <a:pt x="4909" y="5362"/>
                    <a:pt x="4658" y="5022"/>
                    <a:pt x="434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12864" name="Google Shape;12864;p56"/>
          <p:cNvGrpSpPr/>
          <p:nvPr/>
        </p:nvGrpSpPr>
        <p:grpSpPr>
          <a:xfrm>
            <a:off x="5944480" y="1908206"/>
            <a:ext cx="528797" cy="912666"/>
            <a:chOff x="7031150" y="1983200"/>
            <a:chExt cx="228225" cy="393900"/>
          </a:xfrm>
        </p:grpSpPr>
        <p:sp>
          <p:nvSpPr>
            <p:cNvPr id="12865" name="Google Shape;12865;p56"/>
            <p:cNvSpPr/>
            <p:nvPr/>
          </p:nvSpPr>
          <p:spPr>
            <a:xfrm>
              <a:off x="7137675" y="2083550"/>
              <a:ext cx="121700" cy="293550"/>
            </a:xfrm>
            <a:custGeom>
              <a:avLst/>
              <a:gdLst/>
              <a:ahLst/>
              <a:cxnLst/>
              <a:rect l="l" t="t" r="r" b="b"/>
              <a:pathLst>
                <a:path w="4868" h="11742" fill="none" extrusionOk="0">
                  <a:moveTo>
                    <a:pt x="4868" y="11741"/>
                  </a:moveTo>
                  <a:cubicBezTo>
                    <a:pt x="1367" y="6906"/>
                    <a:pt x="0" y="1"/>
                    <a:pt x="0" y="1"/>
                  </a:cubicBez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6" name="Google Shape;12866;p56"/>
            <p:cNvSpPr/>
            <p:nvPr/>
          </p:nvSpPr>
          <p:spPr>
            <a:xfrm>
              <a:off x="7162525" y="2156325"/>
              <a:ext cx="89375" cy="93425"/>
            </a:xfrm>
            <a:custGeom>
              <a:avLst/>
              <a:gdLst/>
              <a:ahLst/>
              <a:cxnLst/>
              <a:rect l="l" t="t" r="r" b="b"/>
              <a:pathLst>
                <a:path w="3575" h="3737" fill="none" extrusionOk="0">
                  <a:moveTo>
                    <a:pt x="1100" y="3736"/>
                  </a:moveTo>
                  <a:cubicBezTo>
                    <a:pt x="1100" y="3736"/>
                    <a:pt x="1" y="1521"/>
                    <a:pt x="2321" y="1"/>
                  </a:cubicBezTo>
                  <a:cubicBezTo>
                    <a:pt x="2321" y="1"/>
                    <a:pt x="3575" y="2798"/>
                    <a:pt x="1100" y="373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7" name="Google Shape;12867;p56"/>
            <p:cNvSpPr/>
            <p:nvPr/>
          </p:nvSpPr>
          <p:spPr>
            <a:xfrm>
              <a:off x="7099675" y="2194325"/>
              <a:ext cx="90375" cy="79875"/>
            </a:xfrm>
            <a:custGeom>
              <a:avLst/>
              <a:gdLst/>
              <a:ahLst/>
              <a:cxnLst/>
              <a:rect l="l" t="t" r="r" b="b"/>
              <a:pathLst>
                <a:path w="3615" h="3195" fill="none" extrusionOk="0">
                  <a:moveTo>
                    <a:pt x="3614" y="2216"/>
                  </a:moveTo>
                  <a:cubicBezTo>
                    <a:pt x="2353" y="1"/>
                    <a:pt x="0" y="292"/>
                    <a:pt x="0" y="292"/>
                  </a:cubicBezTo>
                  <a:cubicBezTo>
                    <a:pt x="396" y="3195"/>
                    <a:pt x="3614" y="2216"/>
                    <a:pt x="3614" y="2216"/>
                  </a:cubicBezTo>
                  <a:close/>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8" name="Google Shape;12868;p56"/>
            <p:cNvSpPr/>
            <p:nvPr/>
          </p:nvSpPr>
          <p:spPr>
            <a:xfrm>
              <a:off x="7031150" y="1983200"/>
              <a:ext cx="181125" cy="129800"/>
            </a:xfrm>
            <a:custGeom>
              <a:avLst/>
              <a:gdLst/>
              <a:ahLst/>
              <a:cxnLst/>
              <a:rect l="l" t="t" r="r" b="b"/>
              <a:pathLst>
                <a:path w="7245" h="5192" extrusionOk="0">
                  <a:moveTo>
                    <a:pt x="6000" y="1"/>
                  </a:moveTo>
                  <a:cubicBezTo>
                    <a:pt x="5662" y="1"/>
                    <a:pt x="5313" y="252"/>
                    <a:pt x="5062" y="877"/>
                  </a:cubicBezTo>
                  <a:cubicBezTo>
                    <a:pt x="4959" y="405"/>
                    <a:pt x="4530" y="108"/>
                    <a:pt x="4132" y="108"/>
                  </a:cubicBezTo>
                  <a:cubicBezTo>
                    <a:pt x="3711" y="108"/>
                    <a:pt x="3325" y="440"/>
                    <a:pt x="3396" y="1249"/>
                  </a:cubicBezTo>
                  <a:cubicBezTo>
                    <a:pt x="3256" y="760"/>
                    <a:pt x="2931" y="558"/>
                    <a:pt x="2611" y="558"/>
                  </a:cubicBezTo>
                  <a:cubicBezTo>
                    <a:pt x="2118" y="558"/>
                    <a:pt x="1637" y="1038"/>
                    <a:pt x="1868" y="1686"/>
                  </a:cubicBezTo>
                  <a:cubicBezTo>
                    <a:pt x="1698" y="1426"/>
                    <a:pt x="1382" y="1299"/>
                    <a:pt x="1065" y="1299"/>
                  </a:cubicBezTo>
                  <a:cubicBezTo>
                    <a:pt x="535" y="1299"/>
                    <a:pt x="1" y="1652"/>
                    <a:pt x="137" y="2325"/>
                  </a:cubicBezTo>
                  <a:cubicBezTo>
                    <a:pt x="367" y="3455"/>
                    <a:pt x="1596" y="5192"/>
                    <a:pt x="3527" y="5192"/>
                  </a:cubicBezTo>
                  <a:cubicBezTo>
                    <a:pt x="3835" y="5192"/>
                    <a:pt x="4161" y="5148"/>
                    <a:pt x="4504" y="5050"/>
                  </a:cubicBezTo>
                  <a:cubicBezTo>
                    <a:pt x="6566" y="4459"/>
                    <a:pt x="7245" y="2810"/>
                    <a:pt x="7075" y="1298"/>
                  </a:cubicBezTo>
                  <a:cubicBezTo>
                    <a:pt x="6992" y="573"/>
                    <a:pt x="6509" y="1"/>
                    <a:pt x="6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69" name="Google Shape;12869;p56"/>
            <p:cNvSpPr/>
            <p:nvPr/>
          </p:nvSpPr>
          <p:spPr>
            <a:xfrm>
              <a:off x="7116025" y="2014425"/>
              <a:ext cx="15800" cy="60250"/>
            </a:xfrm>
            <a:custGeom>
              <a:avLst/>
              <a:gdLst/>
              <a:ahLst/>
              <a:cxnLst/>
              <a:rect l="l" t="t" r="r" b="b"/>
              <a:pathLst>
                <a:path w="632" h="2410" fill="none" extrusionOk="0">
                  <a:moveTo>
                    <a:pt x="1" y="0"/>
                  </a:moveTo>
                  <a:lnTo>
                    <a:pt x="632" y="2410"/>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70" name="Google Shape;12870;p56"/>
            <p:cNvSpPr/>
            <p:nvPr/>
          </p:nvSpPr>
          <p:spPr>
            <a:xfrm>
              <a:off x="7157675" y="2005125"/>
              <a:ext cx="6100" cy="57825"/>
            </a:xfrm>
            <a:custGeom>
              <a:avLst/>
              <a:gdLst/>
              <a:ahLst/>
              <a:cxnLst/>
              <a:rect l="l" t="t" r="r" b="b"/>
              <a:pathLst>
                <a:path w="244" h="2313" fill="none" extrusionOk="0">
                  <a:moveTo>
                    <a:pt x="1" y="0"/>
                  </a:moveTo>
                  <a:lnTo>
                    <a:pt x="243" y="2313"/>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871" name="Google Shape;12871;p56"/>
            <p:cNvSpPr/>
            <p:nvPr/>
          </p:nvSpPr>
          <p:spPr>
            <a:xfrm>
              <a:off x="7077825" y="2025325"/>
              <a:ext cx="34200" cy="52000"/>
            </a:xfrm>
            <a:custGeom>
              <a:avLst/>
              <a:gdLst/>
              <a:ahLst/>
              <a:cxnLst/>
              <a:rect l="l" t="t" r="r" b="b"/>
              <a:pathLst>
                <a:path w="1368" h="2080" fill="none" extrusionOk="0">
                  <a:moveTo>
                    <a:pt x="1" y="1"/>
                  </a:moveTo>
                  <a:lnTo>
                    <a:pt x="1367" y="2079"/>
                  </a:lnTo>
                </a:path>
              </a:pathLst>
            </a:custGeom>
            <a:no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66" name="Rectangle 65"/>
          <p:cNvSpPr/>
          <p:nvPr/>
        </p:nvSpPr>
        <p:spPr>
          <a:xfrm>
            <a:off x="988740" y="38402"/>
            <a:ext cx="5057795" cy="101566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NỘI DUNG BÀI HỌC</a:t>
            </a:r>
            <a:endParaRPr lang="en-US" sz="4000" b="1">
              <a:solidFill>
                <a:schemeClr val="bg1">
                  <a:lumMod val="25000"/>
                </a:schemeClr>
              </a:solidFill>
              <a:latin typeface="+mj-lt"/>
            </a:endParaRPr>
          </a:p>
        </p:txBody>
      </p:sp>
      <p:sp>
        <p:nvSpPr>
          <p:cNvPr id="73" name="Google Shape;2199;p42"/>
          <p:cNvSpPr txBox="1">
            <a:spLocks/>
          </p:cNvSpPr>
          <p:nvPr/>
        </p:nvSpPr>
        <p:spPr>
          <a:xfrm>
            <a:off x="1608263" y="1287905"/>
            <a:ext cx="4863003" cy="713124"/>
          </a:xfrm>
          <a:prstGeom prst="roundRect">
            <a:avLst/>
          </a:prstGeom>
          <a:noFill/>
          <a:ln w="38100">
            <a:noFill/>
          </a:ln>
        </p:spPr>
        <p:txBody>
          <a:bodyPr spcFirstLastPara="1" wrap="square" lIns="91425" tIns="0"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1pPr>
            <a:lvl2pPr marL="914400" marR="0" lvl="1"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2pPr>
            <a:lvl3pPr marL="1371600" marR="0" lvl="2"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3pPr>
            <a:lvl4pPr marL="1828800" marR="0" lvl="3"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4pPr>
            <a:lvl5pPr marL="2286000" marR="0" lvl="4"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5pPr>
            <a:lvl6pPr marL="2743200" marR="0" lvl="5"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6pPr>
            <a:lvl7pPr marL="3200400" marR="0" lvl="6"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7pPr>
            <a:lvl8pPr marL="3657600" marR="0" lvl="7"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8pPr>
            <a:lvl9pPr marL="4114800" marR="0" lvl="8" indent="-317500" algn="l" rtl="0">
              <a:lnSpc>
                <a:spcPct val="100000"/>
              </a:lnSpc>
              <a:spcBef>
                <a:spcPts val="1600"/>
              </a:spcBef>
              <a:spcAft>
                <a:spcPts val="160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9pPr>
          </a:lstStyle>
          <a:p>
            <a:pPr marL="0" indent="0">
              <a:buNone/>
            </a:pPr>
            <a:r>
              <a:rPr lang="en-US" sz="3600" b="1" smtClean="0">
                <a:solidFill>
                  <a:schemeClr val="tx1"/>
                </a:solidFill>
                <a:latin typeface="Arial" panose="020B0604020202020204" pitchFamily="34" charset="0"/>
                <a:cs typeface="Arial" panose="020B0604020202020204" pitchFamily="34" charset="0"/>
              </a:rPr>
              <a:t>NHẬN XÉT</a:t>
            </a:r>
            <a:endParaRPr lang="en-US" sz="3600" b="1">
              <a:solidFill>
                <a:schemeClr val="tx1"/>
              </a:solidFill>
              <a:latin typeface="Arial" panose="020B0604020202020204" pitchFamily="34" charset="0"/>
              <a:cs typeface="Arial" panose="020B0604020202020204" pitchFamily="34" charset="0"/>
            </a:endParaRPr>
          </a:p>
        </p:txBody>
      </p:sp>
      <p:sp>
        <p:nvSpPr>
          <p:cNvPr id="74" name="Google Shape;2209;p42"/>
          <p:cNvSpPr txBox="1">
            <a:spLocks/>
          </p:cNvSpPr>
          <p:nvPr/>
        </p:nvSpPr>
        <p:spPr>
          <a:xfrm>
            <a:off x="1525309" y="2523492"/>
            <a:ext cx="4863003" cy="713124"/>
          </a:xfrm>
          <a:prstGeom prst="roundRect">
            <a:avLst/>
          </a:prstGeom>
          <a:noFill/>
          <a:ln w="38100">
            <a:noFill/>
          </a:ln>
        </p:spPr>
        <p:txBody>
          <a:bodyPr spcFirstLastPara="1" wrap="square" lIns="91425" tIns="0"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1pPr>
            <a:lvl2pPr marL="914400" marR="0" lvl="1"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2pPr>
            <a:lvl3pPr marL="1371600" marR="0" lvl="2"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3pPr>
            <a:lvl4pPr marL="1828800" marR="0" lvl="3"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4pPr>
            <a:lvl5pPr marL="2286000" marR="0" lvl="4"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5pPr>
            <a:lvl6pPr marL="2743200" marR="0" lvl="5"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6pPr>
            <a:lvl7pPr marL="3200400" marR="0" lvl="6"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7pPr>
            <a:lvl8pPr marL="3657600" marR="0" lvl="7"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8pPr>
            <a:lvl9pPr marL="4114800" marR="0" lvl="8" indent="-317500" algn="l" rtl="0">
              <a:lnSpc>
                <a:spcPct val="100000"/>
              </a:lnSpc>
              <a:spcBef>
                <a:spcPts val="1600"/>
              </a:spcBef>
              <a:spcAft>
                <a:spcPts val="160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9pPr>
          </a:lstStyle>
          <a:p>
            <a:pPr marL="0" indent="0">
              <a:buNone/>
            </a:pPr>
            <a:r>
              <a:rPr lang="en-US" sz="3600" b="1" smtClean="0">
                <a:solidFill>
                  <a:schemeClr val="tx1"/>
                </a:solidFill>
                <a:latin typeface="Arial" panose="020B0604020202020204" pitchFamily="34" charset="0"/>
                <a:cs typeface="Arial" panose="020B0604020202020204" pitchFamily="34" charset="0"/>
              </a:rPr>
              <a:t>RÚT RA BÀI HỌC</a:t>
            </a:r>
            <a:endParaRPr lang="en-US" sz="3600" b="1">
              <a:solidFill>
                <a:schemeClr val="tx1"/>
              </a:solidFill>
              <a:latin typeface="Arial" panose="020B0604020202020204" pitchFamily="34" charset="0"/>
              <a:cs typeface="Arial" panose="020B0604020202020204" pitchFamily="34" charset="0"/>
            </a:endParaRPr>
          </a:p>
        </p:txBody>
      </p:sp>
      <p:sp>
        <p:nvSpPr>
          <p:cNvPr id="75" name="Google Shape;2210;p42"/>
          <p:cNvSpPr txBox="1">
            <a:spLocks/>
          </p:cNvSpPr>
          <p:nvPr/>
        </p:nvSpPr>
        <p:spPr>
          <a:xfrm>
            <a:off x="1602022" y="3630507"/>
            <a:ext cx="4888953" cy="713124"/>
          </a:xfrm>
          <a:prstGeom prst="roundRect">
            <a:avLst/>
          </a:prstGeom>
          <a:noFill/>
          <a:ln w="38100">
            <a:noFill/>
          </a:ln>
        </p:spPr>
        <p:txBody>
          <a:bodyPr spcFirstLastPara="1" wrap="square" lIns="91425" tIns="0"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1pPr>
            <a:lvl2pPr marL="914400" marR="0" lvl="1"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2pPr>
            <a:lvl3pPr marL="1371600" marR="0" lvl="2"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3pPr>
            <a:lvl4pPr marL="1828800" marR="0" lvl="3"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4pPr>
            <a:lvl5pPr marL="2286000" marR="0" lvl="4"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5pPr>
            <a:lvl6pPr marL="2743200" marR="0" lvl="5"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6pPr>
            <a:lvl7pPr marL="3200400" marR="0" lvl="6"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7pPr>
            <a:lvl8pPr marL="3657600" marR="0" lvl="7"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8pPr>
            <a:lvl9pPr marL="4114800" marR="0" lvl="8" indent="-317500" algn="l" rtl="0">
              <a:lnSpc>
                <a:spcPct val="100000"/>
              </a:lnSpc>
              <a:spcBef>
                <a:spcPts val="1600"/>
              </a:spcBef>
              <a:spcAft>
                <a:spcPts val="160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9pPr>
          </a:lstStyle>
          <a:p>
            <a:pPr marL="0" indent="0">
              <a:buNone/>
            </a:pPr>
            <a:r>
              <a:rPr lang="vi-VN" sz="3600" b="1" smtClean="0">
                <a:solidFill>
                  <a:schemeClr val="tx1"/>
                </a:solidFill>
                <a:latin typeface="Arial" panose="020B0604020202020204" pitchFamily="34" charset="0"/>
                <a:cs typeface="Arial" panose="020B0604020202020204" pitchFamily="34" charset="0"/>
              </a:rPr>
              <a:t>LUYỆN TẬP</a:t>
            </a:r>
            <a:endParaRPr lang="vi-VN" sz="3600" b="1">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816"/>
                                        </p:tgtEl>
                                        <p:attrNameLst>
                                          <p:attrName>style.visibility</p:attrName>
                                        </p:attrNameLst>
                                      </p:cBhvr>
                                      <p:to>
                                        <p:strVal val="visible"/>
                                      </p:to>
                                    </p:set>
                                    <p:anim calcmode="lin" valueType="num">
                                      <p:cBhvr additive="base">
                                        <p:cTn id="12" dur="500" fill="hold"/>
                                        <p:tgtEl>
                                          <p:spTgt spid="12816"/>
                                        </p:tgtEl>
                                        <p:attrNameLst>
                                          <p:attrName>ppt_x</p:attrName>
                                        </p:attrNameLst>
                                      </p:cBhvr>
                                      <p:tavLst>
                                        <p:tav tm="0">
                                          <p:val>
                                            <p:strVal val="#ppt_x"/>
                                          </p:val>
                                        </p:tav>
                                        <p:tav tm="100000">
                                          <p:val>
                                            <p:strVal val="#ppt_x"/>
                                          </p:val>
                                        </p:tav>
                                      </p:tavLst>
                                    </p:anim>
                                    <p:anim calcmode="lin" valueType="num">
                                      <p:cBhvr additive="base">
                                        <p:cTn id="13" dur="500" fill="hold"/>
                                        <p:tgtEl>
                                          <p:spTgt spid="128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 calcmode="lin" valueType="num">
                                      <p:cBhvr additive="base">
                                        <p:cTn id="16" dur="500" fill="hold"/>
                                        <p:tgtEl>
                                          <p:spTgt spid="73"/>
                                        </p:tgtEl>
                                        <p:attrNameLst>
                                          <p:attrName>ppt_x</p:attrName>
                                        </p:attrNameLst>
                                      </p:cBhvr>
                                      <p:tavLst>
                                        <p:tav tm="0">
                                          <p:val>
                                            <p:strVal val="#ppt_x"/>
                                          </p:val>
                                        </p:tav>
                                        <p:tav tm="100000">
                                          <p:val>
                                            <p:strVal val="#ppt_x"/>
                                          </p:val>
                                        </p:tav>
                                      </p:tavLst>
                                    </p:anim>
                                    <p:anim calcmode="lin" valueType="num">
                                      <p:cBhvr additive="base">
                                        <p:cTn id="17" dur="500" fill="hold"/>
                                        <p:tgtEl>
                                          <p:spTgt spid="7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12817"/>
                                        </p:tgtEl>
                                        <p:attrNameLst>
                                          <p:attrName>style.visibility</p:attrName>
                                        </p:attrNameLst>
                                      </p:cBhvr>
                                      <p:to>
                                        <p:strVal val="visible"/>
                                      </p:to>
                                    </p:set>
                                    <p:anim calcmode="lin" valueType="num">
                                      <p:cBhvr additive="base">
                                        <p:cTn id="21" dur="500" fill="hold"/>
                                        <p:tgtEl>
                                          <p:spTgt spid="12817"/>
                                        </p:tgtEl>
                                        <p:attrNameLst>
                                          <p:attrName>ppt_x</p:attrName>
                                        </p:attrNameLst>
                                      </p:cBhvr>
                                      <p:tavLst>
                                        <p:tav tm="0">
                                          <p:val>
                                            <p:strVal val="#ppt_x"/>
                                          </p:val>
                                        </p:tav>
                                        <p:tav tm="100000">
                                          <p:val>
                                            <p:strVal val="#ppt_x"/>
                                          </p:val>
                                        </p:tav>
                                      </p:tavLst>
                                    </p:anim>
                                    <p:anim calcmode="lin" valueType="num">
                                      <p:cBhvr additive="base">
                                        <p:cTn id="22" dur="500" fill="hold"/>
                                        <p:tgtEl>
                                          <p:spTgt spid="128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12818"/>
                                        </p:tgtEl>
                                        <p:attrNameLst>
                                          <p:attrName>style.visibility</p:attrName>
                                        </p:attrNameLst>
                                      </p:cBhvr>
                                      <p:to>
                                        <p:strVal val="visible"/>
                                      </p:to>
                                    </p:set>
                                    <p:anim calcmode="lin" valueType="num">
                                      <p:cBhvr additive="base">
                                        <p:cTn id="30" dur="500" fill="hold"/>
                                        <p:tgtEl>
                                          <p:spTgt spid="12818"/>
                                        </p:tgtEl>
                                        <p:attrNameLst>
                                          <p:attrName>ppt_x</p:attrName>
                                        </p:attrNameLst>
                                      </p:cBhvr>
                                      <p:tavLst>
                                        <p:tav tm="0">
                                          <p:val>
                                            <p:strVal val="#ppt_x"/>
                                          </p:val>
                                        </p:tav>
                                        <p:tav tm="100000">
                                          <p:val>
                                            <p:strVal val="#ppt_x"/>
                                          </p:val>
                                        </p:tav>
                                      </p:tavLst>
                                    </p:anim>
                                    <p:anim calcmode="lin" valueType="num">
                                      <p:cBhvr additive="base">
                                        <p:cTn id="31" dur="500" fill="hold"/>
                                        <p:tgtEl>
                                          <p:spTgt spid="1281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75"/>
                                        </p:tgtEl>
                                        <p:attrNameLst>
                                          <p:attrName>style.visibility</p:attrName>
                                        </p:attrNameLst>
                                      </p:cBhvr>
                                      <p:to>
                                        <p:strVal val="visible"/>
                                      </p:to>
                                    </p:set>
                                    <p:anim calcmode="lin" valueType="num">
                                      <p:cBhvr additive="base">
                                        <p:cTn id="34" dur="500" fill="hold"/>
                                        <p:tgtEl>
                                          <p:spTgt spid="75"/>
                                        </p:tgtEl>
                                        <p:attrNameLst>
                                          <p:attrName>ppt_x</p:attrName>
                                        </p:attrNameLst>
                                      </p:cBhvr>
                                      <p:tavLst>
                                        <p:tav tm="0">
                                          <p:val>
                                            <p:strVal val="#ppt_x"/>
                                          </p:val>
                                        </p:tav>
                                        <p:tav tm="100000">
                                          <p:val>
                                            <p:strVal val="#ppt_x"/>
                                          </p:val>
                                        </p:tav>
                                      </p:tavLst>
                                    </p:anim>
                                    <p:anim calcmode="lin" valueType="num">
                                      <p:cBhvr additive="base">
                                        <p:cTn id="35"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6" grpId="0" animBg="1"/>
      <p:bldP spid="12817" grpId="0" animBg="1"/>
      <p:bldP spid="12818" grpId="0" animBg="1"/>
      <p:bldP spid="66" grpId="0"/>
      <p:bldP spid="73" grpId="0"/>
      <p:bldP spid="74" grpId="0"/>
      <p:bldP spid="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59"/>
        <p:cNvGrpSpPr/>
        <p:nvPr/>
      </p:nvGrpSpPr>
      <p:grpSpPr>
        <a:xfrm>
          <a:off x="0" y="0"/>
          <a:ext cx="0" cy="0"/>
          <a:chOff x="0" y="0"/>
          <a:chExt cx="0" cy="0"/>
        </a:xfrm>
      </p:grpSpPr>
      <p:sp>
        <p:nvSpPr>
          <p:cNvPr id="12960" name="Google Shape;12960;p60"/>
          <p:cNvSpPr txBox="1">
            <a:spLocks noGrp="1"/>
          </p:cNvSpPr>
          <p:nvPr>
            <p:ph type="title" idx="2"/>
          </p:nvPr>
        </p:nvSpPr>
        <p:spPr>
          <a:xfrm>
            <a:off x="3225525" y="1023888"/>
            <a:ext cx="1613100" cy="1265400"/>
          </a:xfrm>
          <a:prstGeom prst="rect">
            <a:avLst/>
          </a:prstGeom>
          <a:solidFill>
            <a:schemeClr val="tx2"/>
          </a:solidFill>
          <a:ln w="38100"/>
        </p:spPr>
        <p:txBody>
          <a:bodyPr spcFirstLastPara="1" wrap="square" lIns="91425" tIns="91425" rIns="91425" bIns="91425" anchor="ctr" anchorCtr="0">
            <a:noAutofit/>
          </a:bodyPr>
          <a:lstStyle/>
          <a:p>
            <a:pPr marL="0" lvl="0" indent="0" algn="ctr" rtl="0">
              <a:spcBef>
                <a:spcPts val="0"/>
              </a:spcBef>
              <a:spcAft>
                <a:spcPts val="0"/>
              </a:spcAft>
              <a:buNone/>
            </a:pPr>
            <a:r>
              <a:rPr lang="en" sz="7200">
                <a:latin typeface="+mj-lt"/>
              </a:rPr>
              <a:t>01</a:t>
            </a:r>
            <a:endParaRPr sz="7200">
              <a:latin typeface="+mj-lt"/>
            </a:endParaRPr>
          </a:p>
        </p:txBody>
      </p:sp>
      <p:sp>
        <p:nvSpPr>
          <p:cNvPr id="12963" name="Google Shape;12963;p60"/>
          <p:cNvSpPr/>
          <p:nvPr/>
        </p:nvSpPr>
        <p:spPr>
          <a:xfrm>
            <a:off x="8709688" y="3552135"/>
            <a:ext cx="62820" cy="63278"/>
          </a:xfrm>
          <a:custGeom>
            <a:avLst/>
            <a:gdLst/>
            <a:ahLst/>
            <a:cxnLst/>
            <a:rect l="l" t="t" r="r" b="b"/>
            <a:pathLst>
              <a:path w="2879" h="2900" extrusionOk="0">
                <a:moveTo>
                  <a:pt x="1440" y="2900"/>
                </a:moveTo>
                <a:cubicBezTo>
                  <a:pt x="2232" y="2900"/>
                  <a:pt x="2879" y="2253"/>
                  <a:pt x="2879" y="1461"/>
                </a:cubicBezTo>
                <a:cubicBezTo>
                  <a:pt x="2879" y="647"/>
                  <a:pt x="2232" y="1"/>
                  <a:pt x="1440" y="1"/>
                </a:cubicBezTo>
                <a:cubicBezTo>
                  <a:pt x="647" y="1"/>
                  <a:pt x="1" y="647"/>
                  <a:pt x="1" y="1461"/>
                </a:cubicBezTo>
                <a:cubicBezTo>
                  <a:pt x="1" y="2253"/>
                  <a:pt x="647" y="2900"/>
                  <a:pt x="1440" y="29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4" name="Google Shape;12964;p60"/>
          <p:cNvGrpSpPr/>
          <p:nvPr/>
        </p:nvGrpSpPr>
        <p:grpSpPr>
          <a:xfrm>
            <a:off x="6109503" y="1214559"/>
            <a:ext cx="1621668" cy="884100"/>
            <a:chOff x="4748175" y="2724350"/>
            <a:chExt cx="1314475" cy="716625"/>
          </a:xfrm>
        </p:grpSpPr>
        <p:sp>
          <p:nvSpPr>
            <p:cNvPr id="12965" name="Google Shape;12965;p60"/>
            <p:cNvSpPr/>
            <p:nvPr/>
          </p:nvSpPr>
          <p:spPr>
            <a:xfrm>
              <a:off x="4748175" y="2772550"/>
              <a:ext cx="911675" cy="668425"/>
            </a:xfrm>
            <a:custGeom>
              <a:avLst/>
              <a:gdLst/>
              <a:ahLst/>
              <a:cxnLst/>
              <a:rect l="l" t="t" r="r" b="b"/>
              <a:pathLst>
                <a:path w="36467" h="26737" extrusionOk="0">
                  <a:moveTo>
                    <a:pt x="18689" y="1"/>
                  </a:moveTo>
                  <a:lnTo>
                    <a:pt x="0" y="17953"/>
                  </a:lnTo>
                  <a:lnTo>
                    <a:pt x="18566" y="26737"/>
                  </a:lnTo>
                  <a:lnTo>
                    <a:pt x="36466" y="8591"/>
                  </a:lnTo>
                  <a:lnTo>
                    <a:pt x="186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6" name="Google Shape;12966;p60"/>
            <p:cNvSpPr/>
            <p:nvPr/>
          </p:nvSpPr>
          <p:spPr>
            <a:xfrm>
              <a:off x="5212325" y="2987325"/>
              <a:ext cx="850325" cy="453650"/>
            </a:xfrm>
            <a:custGeom>
              <a:avLst/>
              <a:gdLst/>
              <a:ahLst/>
              <a:cxnLst/>
              <a:rect l="l" t="t" r="r" b="b"/>
              <a:pathLst>
                <a:path w="34013" h="18146" extrusionOk="0">
                  <a:moveTo>
                    <a:pt x="17900" y="0"/>
                  </a:moveTo>
                  <a:lnTo>
                    <a:pt x="0" y="18146"/>
                  </a:lnTo>
                  <a:lnTo>
                    <a:pt x="15323" y="18146"/>
                  </a:lnTo>
                  <a:lnTo>
                    <a:pt x="34012" y="193"/>
                  </a:lnTo>
                  <a:lnTo>
                    <a:pt x="17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7" name="Google Shape;12967;p60"/>
            <p:cNvSpPr/>
            <p:nvPr/>
          </p:nvSpPr>
          <p:spPr>
            <a:xfrm>
              <a:off x="4782800" y="2724350"/>
              <a:ext cx="1203575" cy="679375"/>
            </a:xfrm>
            <a:custGeom>
              <a:avLst/>
              <a:gdLst/>
              <a:ahLst/>
              <a:cxnLst/>
              <a:rect l="l" t="t" r="r" b="b"/>
              <a:pathLst>
                <a:path w="48143" h="27175" extrusionOk="0">
                  <a:moveTo>
                    <a:pt x="17094" y="0"/>
                  </a:moveTo>
                  <a:lnTo>
                    <a:pt x="0" y="16287"/>
                  </a:lnTo>
                  <a:lnTo>
                    <a:pt x="0" y="18549"/>
                  </a:lnTo>
                  <a:lnTo>
                    <a:pt x="17620" y="26982"/>
                  </a:lnTo>
                  <a:lnTo>
                    <a:pt x="31715" y="27174"/>
                  </a:lnTo>
                  <a:lnTo>
                    <a:pt x="48072" y="11413"/>
                  </a:lnTo>
                  <a:lnTo>
                    <a:pt x="48143" y="8696"/>
                  </a:lnTo>
                  <a:lnTo>
                    <a:pt x="34275" y="8696"/>
                  </a:lnTo>
                  <a:lnTo>
                    <a:pt x="17094"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8" name="Google Shape;12968;p60"/>
            <p:cNvSpPr/>
            <p:nvPr/>
          </p:nvSpPr>
          <p:spPr>
            <a:xfrm>
              <a:off x="4782800" y="2941725"/>
              <a:ext cx="1203575" cy="401075"/>
            </a:xfrm>
            <a:custGeom>
              <a:avLst/>
              <a:gdLst/>
              <a:ahLst/>
              <a:cxnLst/>
              <a:rect l="l" t="t" r="r" b="b"/>
              <a:pathLst>
                <a:path w="48143" h="16043" fill="none" extrusionOk="0">
                  <a:moveTo>
                    <a:pt x="0" y="7592"/>
                  </a:moveTo>
                  <a:lnTo>
                    <a:pt x="17620" y="16042"/>
                  </a:lnTo>
                  <a:lnTo>
                    <a:pt x="30944" y="16042"/>
                  </a:lnTo>
                  <a:lnTo>
                    <a:pt x="48143" y="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9" name="Google Shape;12969;p60"/>
            <p:cNvSpPr/>
            <p:nvPr/>
          </p:nvSpPr>
          <p:spPr>
            <a:xfrm>
              <a:off x="5223275" y="2941725"/>
              <a:ext cx="416400" cy="457175"/>
            </a:xfrm>
            <a:custGeom>
              <a:avLst/>
              <a:gdLst/>
              <a:ahLst/>
              <a:cxnLst/>
              <a:rect l="l" t="t" r="r" b="b"/>
              <a:pathLst>
                <a:path w="16656" h="18287" fill="none" extrusionOk="0">
                  <a:moveTo>
                    <a:pt x="16656" y="1"/>
                  </a:moveTo>
                  <a:lnTo>
                    <a:pt x="1" y="16042"/>
                  </a:lnTo>
                  <a:lnTo>
                    <a:pt x="1" y="18287"/>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0" name="Google Shape;12970;p60"/>
            <p:cNvSpPr/>
            <p:nvPr/>
          </p:nvSpPr>
          <p:spPr>
            <a:xfrm>
              <a:off x="5195675" y="2793600"/>
              <a:ext cx="361175" cy="173150"/>
            </a:xfrm>
            <a:custGeom>
              <a:avLst/>
              <a:gdLst/>
              <a:ahLst/>
              <a:cxnLst/>
              <a:rect l="l" t="t" r="r" b="b"/>
              <a:pathLst>
                <a:path w="14447" h="6926" fill="none" extrusionOk="0">
                  <a:moveTo>
                    <a:pt x="0" y="0"/>
                  </a:moveTo>
                  <a:lnTo>
                    <a:pt x="14446"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1" name="Google Shape;12971;p60"/>
            <p:cNvSpPr/>
            <p:nvPr/>
          </p:nvSpPr>
          <p:spPr>
            <a:xfrm>
              <a:off x="5165425" y="2821200"/>
              <a:ext cx="361175" cy="173150"/>
            </a:xfrm>
            <a:custGeom>
              <a:avLst/>
              <a:gdLst/>
              <a:ahLst/>
              <a:cxnLst/>
              <a:rect l="l" t="t" r="r" b="b"/>
              <a:pathLst>
                <a:path w="14447" h="6926" fill="none" extrusionOk="0">
                  <a:moveTo>
                    <a:pt x="1"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2" name="Google Shape;12972;p60"/>
            <p:cNvSpPr/>
            <p:nvPr/>
          </p:nvSpPr>
          <p:spPr>
            <a:xfrm>
              <a:off x="5135175" y="2848825"/>
              <a:ext cx="361175" cy="173150"/>
            </a:xfrm>
            <a:custGeom>
              <a:avLst/>
              <a:gdLst/>
              <a:ahLst/>
              <a:cxnLst/>
              <a:rect l="l" t="t" r="r" b="b"/>
              <a:pathLst>
                <a:path w="14447" h="6926" fill="none" extrusionOk="0">
                  <a:moveTo>
                    <a:pt x="1" y="0"/>
                  </a:moveTo>
                  <a:lnTo>
                    <a:pt x="14447"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3" name="Google Shape;12973;p60"/>
            <p:cNvSpPr/>
            <p:nvPr/>
          </p:nvSpPr>
          <p:spPr>
            <a:xfrm>
              <a:off x="5104950" y="2876425"/>
              <a:ext cx="361175" cy="173600"/>
            </a:xfrm>
            <a:custGeom>
              <a:avLst/>
              <a:gdLst/>
              <a:ahLst/>
              <a:cxnLst/>
              <a:rect l="l" t="t" r="r" b="b"/>
              <a:pathLst>
                <a:path w="14447" h="6944" fill="none" extrusionOk="0">
                  <a:moveTo>
                    <a:pt x="0" y="1"/>
                  </a:moveTo>
                  <a:lnTo>
                    <a:pt x="14446" y="6943"/>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4" name="Google Shape;12974;p60"/>
            <p:cNvSpPr/>
            <p:nvPr/>
          </p:nvSpPr>
          <p:spPr>
            <a:xfrm>
              <a:off x="5074700" y="2904475"/>
              <a:ext cx="361175" cy="173150"/>
            </a:xfrm>
            <a:custGeom>
              <a:avLst/>
              <a:gdLst/>
              <a:ahLst/>
              <a:cxnLst/>
              <a:rect l="l" t="t" r="r" b="b"/>
              <a:pathLst>
                <a:path w="14447" h="6926" fill="none" extrusionOk="0">
                  <a:moveTo>
                    <a:pt x="0"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5" name="Google Shape;12975;p60"/>
            <p:cNvSpPr/>
            <p:nvPr/>
          </p:nvSpPr>
          <p:spPr>
            <a:xfrm>
              <a:off x="5384575" y="2987325"/>
              <a:ext cx="365550" cy="246350"/>
            </a:xfrm>
            <a:custGeom>
              <a:avLst/>
              <a:gdLst/>
              <a:ahLst/>
              <a:cxnLst/>
              <a:rect l="l" t="t" r="r" b="b"/>
              <a:pathLst>
                <a:path w="14622" h="9854" fill="none" extrusionOk="0">
                  <a:moveTo>
                    <a:pt x="10169" y="0"/>
                  </a:moveTo>
                  <a:lnTo>
                    <a:pt x="0" y="9853"/>
                  </a:lnTo>
                  <a:lnTo>
                    <a:pt x="4769" y="9625"/>
                  </a:lnTo>
                  <a:lnTo>
                    <a:pt x="14622" y="0"/>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6" name="Google Shape;12976;p60"/>
            <p:cNvSpPr/>
            <p:nvPr/>
          </p:nvSpPr>
          <p:spPr>
            <a:xfrm>
              <a:off x="5697075" y="3004850"/>
              <a:ext cx="246775" cy="230125"/>
            </a:xfrm>
            <a:custGeom>
              <a:avLst/>
              <a:gdLst/>
              <a:ahLst/>
              <a:cxnLst/>
              <a:rect l="l" t="t" r="r" b="b"/>
              <a:pathLst>
                <a:path w="9871" h="9205" fill="none" extrusionOk="0">
                  <a:moveTo>
                    <a:pt x="9871" y="1"/>
                  </a:moveTo>
                  <a:lnTo>
                    <a:pt x="1" y="920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7" name="Google Shape;12977;p60"/>
            <p:cNvSpPr/>
            <p:nvPr/>
          </p:nvSpPr>
          <p:spPr>
            <a:xfrm>
              <a:off x="5625625" y="3263450"/>
              <a:ext cx="67975" cy="63125"/>
            </a:xfrm>
            <a:custGeom>
              <a:avLst/>
              <a:gdLst/>
              <a:ahLst/>
              <a:cxnLst/>
              <a:rect l="l" t="t" r="r" b="b"/>
              <a:pathLst>
                <a:path w="2719" h="2525" fill="none" extrusionOk="0">
                  <a:moveTo>
                    <a:pt x="2718" y="0"/>
                  </a:moveTo>
                  <a:lnTo>
                    <a:pt x="1" y="25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8" name="Google Shape;12978;p60"/>
            <p:cNvSpPr/>
            <p:nvPr/>
          </p:nvSpPr>
          <p:spPr>
            <a:xfrm>
              <a:off x="5740475" y="3072350"/>
              <a:ext cx="157375" cy="146850"/>
            </a:xfrm>
            <a:custGeom>
              <a:avLst/>
              <a:gdLst/>
              <a:ahLst/>
              <a:cxnLst/>
              <a:rect l="l" t="t" r="r" b="b"/>
              <a:pathLst>
                <a:path w="6295" h="5874" fill="none" extrusionOk="0">
                  <a:moveTo>
                    <a:pt x="6294" y="0"/>
                  </a:moveTo>
                  <a:lnTo>
                    <a:pt x="0" y="5874"/>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9" name="Google Shape;12979;p60"/>
            <p:cNvSpPr/>
            <p:nvPr/>
          </p:nvSpPr>
          <p:spPr>
            <a:xfrm>
              <a:off x="5556375" y="3342775"/>
              <a:ext cx="19325" cy="60950"/>
            </a:xfrm>
            <a:custGeom>
              <a:avLst/>
              <a:gdLst/>
              <a:ahLst/>
              <a:cxnLst/>
              <a:rect l="l" t="t" r="r" b="b"/>
              <a:pathLst>
                <a:path w="773" h="2438" fill="none" extrusionOk="0">
                  <a:moveTo>
                    <a:pt x="772" y="2437"/>
                  </a:moveTo>
                  <a:lnTo>
                    <a:pt x="1"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0" name="Google Shape;12980;p60"/>
            <p:cNvSpPr/>
            <p:nvPr/>
          </p:nvSpPr>
          <p:spPr>
            <a:xfrm>
              <a:off x="4782800" y="3150800"/>
              <a:ext cx="252925" cy="123625"/>
            </a:xfrm>
            <a:custGeom>
              <a:avLst/>
              <a:gdLst/>
              <a:ahLst/>
              <a:cxnLst/>
              <a:rect l="l" t="t" r="r" b="b"/>
              <a:pathLst>
                <a:path w="10117" h="4945" fill="none" extrusionOk="0">
                  <a:moveTo>
                    <a:pt x="0" y="1"/>
                  </a:moveTo>
                  <a:lnTo>
                    <a:pt x="10116" y="494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1" name="Google Shape;12981;p60"/>
            <p:cNvSpPr/>
            <p:nvPr/>
          </p:nvSpPr>
          <p:spPr>
            <a:xfrm>
              <a:off x="5395975" y="3380475"/>
              <a:ext cx="171400" cy="2200"/>
            </a:xfrm>
            <a:custGeom>
              <a:avLst/>
              <a:gdLst/>
              <a:ahLst/>
              <a:cxnLst/>
              <a:rect l="l" t="t" r="r" b="b"/>
              <a:pathLst>
                <a:path w="6856" h="88" fill="none" extrusionOk="0">
                  <a:moveTo>
                    <a:pt x="6855" y="88"/>
                  </a:moveTo>
                  <a:lnTo>
                    <a:pt x="0"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2" name="Google Shape;12982;p60"/>
          <p:cNvGrpSpPr/>
          <p:nvPr/>
        </p:nvGrpSpPr>
        <p:grpSpPr>
          <a:xfrm>
            <a:off x="6731074" y="2820866"/>
            <a:ext cx="1340773" cy="912704"/>
            <a:chOff x="1073525" y="1562550"/>
            <a:chExt cx="1020375" cy="694600"/>
          </a:xfrm>
        </p:grpSpPr>
        <p:sp>
          <p:nvSpPr>
            <p:cNvPr id="12983" name="Google Shape;12983;p60"/>
            <p:cNvSpPr/>
            <p:nvPr/>
          </p:nvSpPr>
          <p:spPr>
            <a:xfrm>
              <a:off x="1073525" y="1586100"/>
              <a:ext cx="670175" cy="671050"/>
            </a:xfrm>
            <a:custGeom>
              <a:avLst/>
              <a:gdLst/>
              <a:ahLst/>
              <a:cxnLst/>
              <a:rect l="l" t="t" r="r" b="b"/>
              <a:pathLst>
                <a:path w="26807" h="26842" extrusionOk="0">
                  <a:moveTo>
                    <a:pt x="25439" y="0"/>
                  </a:moveTo>
                  <a:lnTo>
                    <a:pt x="0" y="10327"/>
                  </a:lnTo>
                  <a:lnTo>
                    <a:pt x="1350" y="26841"/>
                  </a:lnTo>
                  <a:lnTo>
                    <a:pt x="2227" y="26841"/>
                  </a:lnTo>
                  <a:lnTo>
                    <a:pt x="26806" y="16866"/>
                  </a:lnTo>
                  <a:lnTo>
                    <a:pt x="25439"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4" name="Google Shape;12984;p60"/>
            <p:cNvSpPr/>
            <p:nvPr/>
          </p:nvSpPr>
          <p:spPr>
            <a:xfrm>
              <a:off x="1118225" y="1846000"/>
              <a:ext cx="303750" cy="373900"/>
            </a:xfrm>
            <a:custGeom>
              <a:avLst/>
              <a:gdLst/>
              <a:ahLst/>
              <a:cxnLst/>
              <a:rect l="l" t="t" r="r" b="b"/>
              <a:pathLst>
                <a:path w="12150" h="14956" extrusionOk="0">
                  <a:moveTo>
                    <a:pt x="0" y="1"/>
                  </a:moveTo>
                  <a:lnTo>
                    <a:pt x="1403" y="14955"/>
                  </a:lnTo>
                  <a:lnTo>
                    <a:pt x="3331" y="14955"/>
                  </a:lnTo>
                  <a:lnTo>
                    <a:pt x="9362" y="12413"/>
                  </a:lnTo>
                  <a:lnTo>
                    <a:pt x="10274" y="13623"/>
                  </a:lnTo>
                  <a:lnTo>
                    <a:pt x="12150" y="12869"/>
                  </a:lnTo>
                  <a:lnTo>
                    <a:pt x="0" y="1"/>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5" name="Google Shape;12985;p60"/>
            <p:cNvSpPr/>
            <p:nvPr/>
          </p:nvSpPr>
          <p:spPr>
            <a:xfrm>
              <a:off x="1156800" y="1913950"/>
              <a:ext cx="44725" cy="305950"/>
            </a:xfrm>
            <a:custGeom>
              <a:avLst/>
              <a:gdLst/>
              <a:ahLst/>
              <a:cxnLst/>
              <a:rect l="l" t="t" r="r" b="b"/>
              <a:pathLst>
                <a:path w="1789" h="12238" fill="none" extrusionOk="0">
                  <a:moveTo>
                    <a:pt x="1788" y="12237"/>
                  </a:moveTo>
                  <a:lnTo>
                    <a:pt x="0"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6" name="Google Shape;12986;p60"/>
            <p:cNvSpPr/>
            <p:nvPr/>
          </p:nvSpPr>
          <p:spPr>
            <a:xfrm>
              <a:off x="1123475" y="1823650"/>
              <a:ext cx="251600" cy="362925"/>
            </a:xfrm>
            <a:custGeom>
              <a:avLst/>
              <a:gdLst/>
              <a:ahLst/>
              <a:cxnLst/>
              <a:rect l="l" t="t" r="r" b="b"/>
              <a:pathLst>
                <a:path w="10064" h="14517" fill="none" extrusionOk="0">
                  <a:moveTo>
                    <a:pt x="10064" y="14517"/>
                  </a:moveTo>
                  <a:lnTo>
                    <a:pt x="1333" y="3612"/>
                  </a:lnTo>
                  <a:cubicBezTo>
                    <a:pt x="1000" y="2402"/>
                    <a:pt x="1" y="1"/>
                    <a:pt x="1" y="1"/>
                  </a:cubicBez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7" name="Google Shape;12987;p60"/>
            <p:cNvSpPr/>
            <p:nvPr/>
          </p:nvSpPr>
          <p:spPr>
            <a:xfrm>
              <a:off x="1123475" y="1565500"/>
              <a:ext cx="970425" cy="607925"/>
            </a:xfrm>
            <a:custGeom>
              <a:avLst/>
              <a:gdLst/>
              <a:ahLst/>
              <a:cxnLst/>
              <a:rect l="l" t="t" r="r" b="b"/>
              <a:pathLst>
                <a:path w="38817" h="24317" extrusionOk="0">
                  <a:moveTo>
                    <a:pt x="25439" y="0"/>
                  </a:moveTo>
                  <a:lnTo>
                    <a:pt x="1" y="10327"/>
                  </a:lnTo>
                  <a:lnTo>
                    <a:pt x="13377" y="24317"/>
                  </a:lnTo>
                  <a:lnTo>
                    <a:pt x="38816" y="13991"/>
                  </a:lnTo>
                  <a:lnTo>
                    <a:pt x="25439" y="0"/>
                  </a:lnTo>
                  <a:close/>
                </a:path>
              </a:pathLst>
            </a:custGeom>
            <a:solidFill>
              <a:srgbClr val="F3B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8" name="Google Shape;12988;p60"/>
            <p:cNvSpPr/>
            <p:nvPr/>
          </p:nvSpPr>
          <p:spPr>
            <a:xfrm>
              <a:off x="1073525" y="1562550"/>
              <a:ext cx="685950" cy="281725"/>
            </a:xfrm>
            <a:custGeom>
              <a:avLst/>
              <a:gdLst/>
              <a:ahLst/>
              <a:cxnLst/>
              <a:rect l="l" t="t" r="r" b="b"/>
              <a:pathLst>
                <a:path w="27438" h="11269" extrusionOk="0">
                  <a:moveTo>
                    <a:pt x="26399" y="1"/>
                  </a:moveTo>
                  <a:cubicBezTo>
                    <a:pt x="25966" y="1"/>
                    <a:pt x="25452" y="62"/>
                    <a:pt x="24965" y="276"/>
                  </a:cubicBezTo>
                  <a:lnTo>
                    <a:pt x="1297" y="9989"/>
                  </a:lnTo>
                  <a:cubicBezTo>
                    <a:pt x="1297" y="9989"/>
                    <a:pt x="298" y="10357"/>
                    <a:pt x="0" y="11269"/>
                  </a:cubicBezTo>
                  <a:lnTo>
                    <a:pt x="27437" y="118"/>
                  </a:lnTo>
                  <a:cubicBezTo>
                    <a:pt x="27437" y="118"/>
                    <a:pt x="26995" y="1"/>
                    <a:pt x="26399" y="1"/>
                  </a:cubicBez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9" name="Google Shape;12989;p60"/>
            <p:cNvSpPr/>
            <p:nvPr/>
          </p:nvSpPr>
          <p:spPr>
            <a:xfrm>
              <a:off x="1073525" y="1817425"/>
              <a:ext cx="50425" cy="26850"/>
            </a:xfrm>
            <a:custGeom>
              <a:avLst/>
              <a:gdLst/>
              <a:ahLst/>
              <a:cxnLst/>
              <a:rect l="l" t="t" r="r" b="b"/>
              <a:pathLst>
                <a:path w="2017" h="1074" extrusionOk="0">
                  <a:moveTo>
                    <a:pt x="1176" y="1"/>
                  </a:moveTo>
                  <a:cubicBezTo>
                    <a:pt x="1003" y="1"/>
                    <a:pt x="844" y="34"/>
                    <a:pt x="736" y="109"/>
                  </a:cubicBezTo>
                  <a:cubicBezTo>
                    <a:pt x="456" y="320"/>
                    <a:pt x="140" y="635"/>
                    <a:pt x="0" y="1074"/>
                  </a:cubicBezTo>
                  <a:lnTo>
                    <a:pt x="2016" y="267"/>
                  </a:lnTo>
                  <a:lnTo>
                    <a:pt x="1999" y="250"/>
                  </a:lnTo>
                  <a:cubicBezTo>
                    <a:pt x="1830" y="104"/>
                    <a:pt x="1483" y="1"/>
                    <a:pt x="1176" y="1"/>
                  </a:cubicBezTo>
                  <a:close/>
                </a:path>
              </a:pathLst>
            </a:custGeom>
            <a:solidFill>
              <a:srgbClr val="F3B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0" name="Google Shape;12990;p60"/>
            <p:cNvSpPr/>
            <p:nvPr/>
          </p:nvSpPr>
          <p:spPr>
            <a:xfrm>
              <a:off x="1073525" y="1823650"/>
              <a:ext cx="384400" cy="433500"/>
            </a:xfrm>
            <a:custGeom>
              <a:avLst/>
              <a:gdLst/>
              <a:ahLst/>
              <a:cxnLst/>
              <a:rect l="l" t="t" r="r" b="b"/>
              <a:pathLst>
                <a:path w="15376" h="17340" extrusionOk="0">
                  <a:moveTo>
                    <a:pt x="1999" y="1"/>
                  </a:moveTo>
                  <a:lnTo>
                    <a:pt x="0" y="825"/>
                  </a:lnTo>
                  <a:lnTo>
                    <a:pt x="1350" y="17339"/>
                  </a:lnTo>
                  <a:lnTo>
                    <a:pt x="2227" y="17339"/>
                  </a:lnTo>
                  <a:lnTo>
                    <a:pt x="754" y="1333"/>
                  </a:lnTo>
                  <a:cubicBezTo>
                    <a:pt x="809" y="886"/>
                    <a:pt x="958" y="655"/>
                    <a:pt x="1211" y="655"/>
                  </a:cubicBezTo>
                  <a:cubicBezTo>
                    <a:pt x="1365" y="655"/>
                    <a:pt x="1557" y="740"/>
                    <a:pt x="1788" y="912"/>
                  </a:cubicBezTo>
                  <a:lnTo>
                    <a:pt x="14481" y="14342"/>
                  </a:lnTo>
                  <a:lnTo>
                    <a:pt x="15375" y="13991"/>
                  </a:lnTo>
                  <a:lnTo>
                    <a:pt x="1999" y="1"/>
                  </a:lnTo>
                  <a:close/>
                </a:path>
              </a:pathLst>
            </a:custGeom>
            <a:solidFill>
              <a:srgbClr val="F3B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1" name="Google Shape;12991;p60"/>
            <p:cNvSpPr/>
            <p:nvPr/>
          </p:nvSpPr>
          <p:spPr>
            <a:xfrm>
              <a:off x="1123475" y="1823650"/>
              <a:ext cx="334450" cy="349775"/>
            </a:xfrm>
            <a:custGeom>
              <a:avLst/>
              <a:gdLst/>
              <a:ahLst/>
              <a:cxnLst/>
              <a:rect l="l" t="t" r="r" b="b"/>
              <a:pathLst>
                <a:path w="13378" h="13991" fill="none" extrusionOk="0">
                  <a:moveTo>
                    <a:pt x="13377" y="13991"/>
                  </a:moveTo>
                  <a:lnTo>
                    <a:pt x="1" y="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2" name="Google Shape;12992;p60"/>
            <p:cNvSpPr/>
            <p:nvPr/>
          </p:nvSpPr>
          <p:spPr>
            <a:xfrm>
              <a:off x="1624900" y="1651850"/>
              <a:ext cx="341875" cy="283600"/>
            </a:xfrm>
            <a:custGeom>
              <a:avLst/>
              <a:gdLst/>
              <a:ahLst/>
              <a:cxnLst/>
              <a:rect l="l" t="t" r="r" b="b"/>
              <a:pathLst>
                <a:path w="13675" h="11344" extrusionOk="0">
                  <a:moveTo>
                    <a:pt x="4646" y="0"/>
                  </a:moveTo>
                  <a:lnTo>
                    <a:pt x="0" y="1876"/>
                  </a:lnTo>
                  <a:lnTo>
                    <a:pt x="9029" y="11343"/>
                  </a:lnTo>
                  <a:lnTo>
                    <a:pt x="13675" y="9450"/>
                  </a:lnTo>
                  <a:lnTo>
                    <a:pt x="464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3" name="Google Shape;12993;p60"/>
            <p:cNvSpPr/>
            <p:nvPr/>
          </p:nvSpPr>
          <p:spPr>
            <a:xfrm>
              <a:off x="1330350" y="1857850"/>
              <a:ext cx="171400" cy="179725"/>
            </a:xfrm>
            <a:custGeom>
              <a:avLst/>
              <a:gdLst/>
              <a:ahLst/>
              <a:cxnLst/>
              <a:rect l="l" t="t" r="r" b="b"/>
              <a:pathLst>
                <a:path w="6856" h="7189" fill="none" extrusionOk="0">
                  <a:moveTo>
                    <a:pt x="6856" y="7188"/>
                  </a:moveTo>
                  <a:lnTo>
                    <a:pt x="1" y="0"/>
                  </a:lnTo>
                </a:path>
              </a:pathLst>
            </a:custGeom>
            <a:noFill/>
            <a:ln w="74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4" name="Google Shape;12994;p60"/>
            <p:cNvSpPr/>
            <p:nvPr/>
          </p:nvSpPr>
          <p:spPr>
            <a:xfrm>
              <a:off x="1388650" y="1834175"/>
              <a:ext cx="171400" cy="179725"/>
            </a:xfrm>
            <a:custGeom>
              <a:avLst/>
              <a:gdLst/>
              <a:ahLst/>
              <a:cxnLst/>
              <a:rect l="l" t="t" r="r" b="b"/>
              <a:pathLst>
                <a:path w="6856" h="7189" fill="none" extrusionOk="0">
                  <a:moveTo>
                    <a:pt x="6855" y="7188"/>
                  </a:moveTo>
                  <a:lnTo>
                    <a:pt x="0" y="0"/>
                  </a:lnTo>
                </a:path>
              </a:pathLst>
            </a:custGeom>
            <a:noFill/>
            <a:ln w="74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5" name="Google Shape;12995;p60"/>
          <p:cNvGrpSpPr/>
          <p:nvPr/>
        </p:nvGrpSpPr>
        <p:grpSpPr>
          <a:xfrm rot="-7879315">
            <a:off x="7250984" y="2813497"/>
            <a:ext cx="871716" cy="1214736"/>
            <a:chOff x="5228575" y="1905675"/>
            <a:chExt cx="259975" cy="362275"/>
          </a:xfrm>
        </p:grpSpPr>
        <p:sp>
          <p:nvSpPr>
            <p:cNvPr id="12996" name="Google Shape;12996;p60"/>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7" name="Google Shape;12997;p60"/>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8" name="Google Shape;12998;p60"/>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9" name="Google Shape;12999;p60"/>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0" name="Google Shape;13000;p60"/>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1" name="Google Shape;13001;p60"/>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2" name="Google Shape;13002;p60"/>
          <p:cNvGrpSpPr/>
          <p:nvPr/>
        </p:nvGrpSpPr>
        <p:grpSpPr>
          <a:xfrm rot="-7879315">
            <a:off x="5947084" y="660497"/>
            <a:ext cx="871716" cy="1214736"/>
            <a:chOff x="5228575" y="1905675"/>
            <a:chExt cx="259975" cy="362275"/>
          </a:xfrm>
        </p:grpSpPr>
        <p:sp>
          <p:nvSpPr>
            <p:cNvPr id="13003" name="Google Shape;13003;p60"/>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4" name="Google Shape;13004;p60"/>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5" name="Google Shape;13005;p60"/>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6" name="Google Shape;13006;p60"/>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7" name="Google Shape;13007;p60"/>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8" name="Google Shape;13008;p60"/>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9" name="Google Shape;13009;p60"/>
          <p:cNvGrpSpPr/>
          <p:nvPr/>
        </p:nvGrpSpPr>
        <p:grpSpPr>
          <a:xfrm>
            <a:off x="5563912" y="4122794"/>
            <a:ext cx="545577" cy="545391"/>
            <a:chOff x="4933825" y="2719300"/>
            <a:chExt cx="73425" cy="73400"/>
          </a:xfrm>
        </p:grpSpPr>
        <p:sp>
          <p:nvSpPr>
            <p:cNvPr id="13010" name="Google Shape;13010;p60"/>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1" name="Google Shape;13011;p60"/>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2" name="Google Shape;13012;p60"/>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3" name="Google Shape;13013;p60"/>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4" name="Google Shape;13014;p60"/>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5" name="Google Shape;13015;p60"/>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6" name="Google Shape;13016;p60"/>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7" name="Google Shape;13017;p60"/>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8" name="Google Shape;13018;p60"/>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9" name="Google Shape;13019;p60"/>
          <p:cNvGrpSpPr/>
          <p:nvPr/>
        </p:nvGrpSpPr>
        <p:grpSpPr>
          <a:xfrm>
            <a:off x="486650" y="1831913"/>
            <a:ext cx="545575" cy="638652"/>
            <a:chOff x="7794750" y="721575"/>
            <a:chExt cx="545575" cy="638652"/>
          </a:xfrm>
        </p:grpSpPr>
        <p:sp>
          <p:nvSpPr>
            <p:cNvPr id="13020" name="Google Shape;13020;p60"/>
            <p:cNvSpPr/>
            <p:nvPr/>
          </p:nvSpPr>
          <p:spPr>
            <a:xfrm>
              <a:off x="8317911" y="849139"/>
              <a:ext cx="22414" cy="22414"/>
            </a:xfrm>
            <a:custGeom>
              <a:avLst/>
              <a:gdLst/>
              <a:ahLst/>
              <a:cxnLst/>
              <a:rect l="l" t="t" r="r" b="b"/>
              <a:pathLst>
                <a:path w="405" h="405" extrusionOk="0">
                  <a:moveTo>
                    <a:pt x="203" y="0"/>
                  </a:moveTo>
                  <a:cubicBezTo>
                    <a:pt x="97" y="0"/>
                    <a:pt x="0" y="89"/>
                    <a:pt x="0" y="203"/>
                  </a:cubicBezTo>
                  <a:cubicBezTo>
                    <a:pt x="0" y="316"/>
                    <a:pt x="97" y="405"/>
                    <a:pt x="203" y="405"/>
                  </a:cubicBezTo>
                  <a:cubicBezTo>
                    <a:pt x="316" y="405"/>
                    <a:pt x="405" y="316"/>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1" name="Google Shape;13021;p60"/>
            <p:cNvSpPr/>
            <p:nvPr/>
          </p:nvSpPr>
          <p:spPr>
            <a:xfrm>
              <a:off x="7888723" y="1171785"/>
              <a:ext cx="22469" cy="22414"/>
            </a:xfrm>
            <a:custGeom>
              <a:avLst/>
              <a:gdLst/>
              <a:ahLst/>
              <a:cxnLst/>
              <a:rect l="l" t="t" r="r" b="b"/>
              <a:pathLst>
                <a:path w="406" h="405" extrusionOk="0">
                  <a:moveTo>
                    <a:pt x="203" y="0"/>
                  </a:moveTo>
                  <a:cubicBezTo>
                    <a:pt x="90" y="0"/>
                    <a:pt x="1" y="89"/>
                    <a:pt x="1" y="203"/>
                  </a:cubicBezTo>
                  <a:cubicBezTo>
                    <a:pt x="1" y="308"/>
                    <a:pt x="90" y="405"/>
                    <a:pt x="203" y="405"/>
                  </a:cubicBezTo>
                  <a:cubicBezTo>
                    <a:pt x="316" y="405"/>
                    <a:pt x="405" y="308"/>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2" name="Google Shape;13022;p60"/>
            <p:cNvSpPr/>
            <p:nvPr/>
          </p:nvSpPr>
          <p:spPr>
            <a:xfrm>
              <a:off x="7865922" y="777083"/>
              <a:ext cx="22414" cy="22414"/>
            </a:xfrm>
            <a:custGeom>
              <a:avLst/>
              <a:gdLst/>
              <a:ahLst/>
              <a:cxnLst/>
              <a:rect l="l" t="t" r="r" b="b"/>
              <a:pathLst>
                <a:path w="405" h="405" extrusionOk="0">
                  <a:moveTo>
                    <a:pt x="203" y="1"/>
                  </a:moveTo>
                  <a:cubicBezTo>
                    <a:pt x="89" y="1"/>
                    <a:pt x="1" y="90"/>
                    <a:pt x="1" y="203"/>
                  </a:cubicBezTo>
                  <a:cubicBezTo>
                    <a:pt x="1" y="316"/>
                    <a:pt x="89" y="405"/>
                    <a:pt x="203" y="405"/>
                  </a:cubicBezTo>
                  <a:cubicBezTo>
                    <a:pt x="308" y="405"/>
                    <a:pt x="405" y="316"/>
                    <a:pt x="405" y="203"/>
                  </a:cubicBezTo>
                  <a:cubicBezTo>
                    <a:pt x="405" y="90"/>
                    <a:pt x="308" y="1"/>
                    <a:pt x="20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3" name="Google Shape;13023;p60"/>
            <p:cNvSpPr/>
            <p:nvPr/>
          </p:nvSpPr>
          <p:spPr>
            <a:xfrm>
              <a:off x="7794750" y="721575"/>
              <a:ext cx="480705" cy="638652"/>
            </a:xfrm>
            <a:custGeom>
              <a:avLst/>
              <a:gdLst/>
              <a:ahLst/>
              <a:cxnLst/>
              <a:rect l="l" t="t" r="r" b="b"/>
              <a:pathLst>
                <a:path w="8686" h="11540" extrusionOk="0">
                  <a:moveTo>
                    <a:pt x="4343" y="1"/>
                  </a:moveTo>
                  <a:cubicBezTo>
                    <a:pt x="4036" y="5022"/>
                    <a:pt x="3785" y="5362"/>
                    <a:pt x="1" y="5774"/>
                  </a:cubicBezTo>
                  <a:cubicBezTo>
                    <a:pt x="3785" y="6187"/>
                    <a:pt x="4036" y="6518"/>
                    <a:pt x="4343" y="11540"/>
                  </a:cubicBezTo>
                  <a:cubicBezTo>
                    <a:pt x="4658" y="6518"/>
                    <a:pt x="4909" y="6187"/>
                    <a:pt x="8685" y="5774"/>
                  </a:cubicBezTo>
                  <a:cubicBezTo>
                    <a:pt x="4909" y="5362"/>
                    <a:pt x="4658" y="5022"/>
                    <a:pt x="434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24" name="Google Shape;13024;p60"/>
          <p:cNvSpPr/>
          <p:nvPr/>
        </p:nvSpPr>
        <p:spPr>
          <a:xfrm>
            <a:off x="1509675" y="696925"/>
            <a:ext cx="477750" cy="574175"/>
          </a:xfrm>
          <a:custGeom>
            <a:avLst/>
            <a:gdLst/>
            <a:ahLst/>
            <a:cxnLst/>
            <a:rect l="l" t="t" r="r" b="b"/>
            <a:pathLst>
              <a:path w="19110" h="22967" fill="none" extrusionOk="0">
                <a:moveTo>
                  <a:pt x="9993" y="0"/>
                </a:moveTo>
                <a:lnTo>
                  <a:pt x="8503" y="8503"/>
                </a:lnTo>
                <a:lnTo>
                  <a:pt x="3752" y="5119"/>
                </a:lnTo>
                <a:lnTo>
                  <a:pt x="6838" y="10502"/>
                </a:lnTo>
                <a:lnTo>
                  <a:pt x="0" y="11413"/>
                </a:lnTo>
                <a:lnTo>
                  <a:pt x="6277" y="12991"/>
                </a:lnTo>
                <a:lnTo>
                  <a:pt x="4296" y="18724"/>
                </a:lnTo>
                <a:lnTo>
                  <a:pt x="8731" y="15235"/>
                </a:lnTo>
                <a:lnTo>
                  <a:pt x="10186" y="22967"/>
                </a:lnTo>
                <a:lnTo>
                  <a:pt x="11676" y="14779"/>
                </a:lnTo>
                <a:lnTo>
                  <a:pt x="16042" y="18514"/>
                </a:lnTo>
                <a:lnTo>
                  <a:pt x="14078" y="12641"/>
                </a:lnTo>
                <a:lnTo>
                  <a:pt x="19110" y="11238"/>
                </a:lnTo>
                <a:lnTo>
                  <a:pt x="14096" y="9730"/>
                </a:lnTo>
                <a:lnTo>
                  <a:pt x="16042" y="4646"/>
                </a:lnTo>
                <a:lnTo>
                  <a:pt x="11431" y="8608"/>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5" name="Google Shape;13025;p60"/>
          <p:cNvSpPr/>
          <p:nvPr/>
        </p:nvSpPr>
        <p:spPr>
          <a:xfrm>
            <a:off x="2138550" y="1271100"/>
            <a:ext cx="96875" cy="126700"/>
          </a:xfrm>
          <a:custGeom>
            <a:avLst/>
            <a:gdLst/>
            <a:ahLst/>
            <a:cxnLst/>
            <a:rect l="l" t="t" r="r" b="b"/>
            <a:pathLst>
              <a:path w="3875" h="5068" fill="none" extrusionOk="0">
                <a:moveTo>
                  <a:pt x="3752" y="2648"/>
                </a:moveTo>
                <a:lnTo>
                  <a:pt x="3752" y="2648"/>
                </a:lnTo>
                <a:cubicBezTo>
                  <a:pt x="3875" y="2613"/>
                  <a:pt x="3875" y="2437"/>
                  <a:pt x="3752" y="2402"/>
                </a:cubicBezTo>
                <a:lnTo>
                  <a:pt x="3752" y="2402"/>
                </a:lnTo>
                <a:cubicBezTo>
                  <a:pt x="2928" y="2210"/>
                  <a:pt x="2297" y="1526"/>
                  <a:pt x="2156" y="702"/>
                </a:cubicBezTo>
                <a:lnTo>
                  <a:pt x="2069" y="141"/>
                </a:lnTo>
                <a:cubicBezTo>
                  <a:pt x="2034" y="1"/>
                  <a:pt x="1841" y="1"/>
                  <a:pt x="1823" y="141"/>
                </a:cubicBezTo>
                <a:lnTo>
                  <a:pt x="1718" y="702"/>
                </a:lnTo>
                <a:cubicBezTo>
                  <a:pt x="1578" y="1526"/>
                  <a:pt x="964" y="2210"/>
                  <a:pt x="140" y="2402"/>
                </a:cubicBezTo>
                <a:cubicBezTo>
                  <a:pt x="0" y="2437"/>
                  <a:pt x="0" y="2613"/>
                  <a:pt x="140" y="2648"/>
                </a:cubicBezTo>
                <a:lnTo>
                  <a:pt x="140" y="2648"/>
                </a:lnTo>
                <a:cubicBezTo>
                  <a:pt x="964" y="2858"/>
                  <a:pt x="1578" y="3524"/>
                  <a:pt x="1718" y="4366"/>
                </a:cubicBezTo>
                <a:lnTo>
                  <a:pt x="1823" y="4927"/>
                </a:lnTo>
                <a:cubicBezTo>
                  <a:pt x="1841" y="5067"/>
                  <a:pt x="2034" y="5067"/>
                  <a:pt x="2069" y="4927"/>
                </a:cubicBezTo>
                <a:lnTo>
                  <a:pt x="2156" y="4366"/>
                </a:lnTo>
                <a:cubicBezTo>
                  <a:pt x="2297" y="3524"/>
                  <a:pt x="2928" y="2858"/>
                  <a:pt x="3752" y="2648"/>
                </a:cubicBez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99;p42"/>
          <p:cNvSpPr txBox="1">
            <a:spLocks/>
          </p:cNvSpPr>
          <p:nvPr/>
        </p:nvSpPr>
        <p:spPr>
          <a:xfrm>
            <a:off x="1552678" y="3074336"/>
            <a:ext cx="4863003" cy="713124"/>
          </a:xfrm>
          <a:prstGeom prst="roundRect">
            <a:avLst/>
          </a:prstGeom>
          <a:noFill/>
          <a:ln w="38100">
            <a:noFill/>
          </a:ln>
        </p:spPr>
        <p:txBody>
          <a:bodyPr spcFirstLastPara="1" wrap="square" lIns="91425" tIns="0"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1pPr>
            <a:lvl2pPr marL="914400" marR="0" lvl="1"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2pPr>
            <a:lvl3pPr marL="1371600" marR="0" lvl="2"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3pPr>
            <a:lvl4pPr marL="1828800" marR="0" lvl="3"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4pPr>
            <a:lvl5pPr marL="2286000" marR="0" lvl="4"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5pPr>
            <a:lvl6pPr marL="2743200" marR="0" lvl="5"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6pPr>
            <a:lvl7pPr marL="3200400" marR="0" lvl="6"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7pPr>
            <a:lvl8pPr marL="3657600" marR="0" lvl="7"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8pPr>
            <a:lvl9pPr marL="4114800" marR="0" lvl="8" indent="-317500" algn="l" rtl="0">
              <a:lnSpc>
                <a:spcPct val="100000"/>
              </a:lnSpc>
              <a:spcBef>
                <a:spcPts val="1600"/>
              </a:spcBef>
              <a:spcAft>
                <a:spcPts val="160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9pPr>
          </a:lstStyle>
          <a:p>
            <a:pPr marL="0" indent="0" algn="ctr">
              <a:buNone/>
            </a:pPr>
            <a:r>
              <a:rPr lang="en-US" sz="6000" b="1" smtClean="0">
                <a:solidFill>
                  <a:schemeClr val="tx1"/>
                </a:solidFill>
                <a:latin typeface="Arial" panose="020B0604020202020204" pitchFamily="34" charset="0"/>
                <a:cs typeface="Arial" panose="020B0604020202020204" pitchFamily="34" charset="0"/>
              </a:rPr>
              <a:t>NHẬN XÉT</a:t>
            </a:r>
            <a:endParaRPr lang="en-US" sz="6000" b="1">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960"/>
                                        </p:tgtEl>
                                        <p:attrNameLst>
                                          <p:attrName>style.visibility</p:attrName>
                                        </p:attrNameLst>
                                      </p:cBhvr>
                                      <p:to>
                                        <p:strVal val="visible"/>
                                      </p:to>
                                    </p:set>
                                    <p:animEffect transition="in" filter="fade">
                                      <p:cBhvr>
                                        <p:cTn id="7" dur="500"/>
                                        <p:tgtEl>
                                          <p:spTgt spid="129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60" grpId="0" animBg="1"/>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4483" y="0"/>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sp>
        <p:nvSpPr>
          <p:cNvPr id="4" name="Rectangle 3"/>
          <p:cNvSpPr/>
          <p:nvPr/>
        </p:nvSpPr>
        <p:spPr>
          <a:xfrm>
            <a:off x="561459" y="874491"/>
            <a:ext cx="7339420" cy="430887"/>
          </a:xfrm>
          <a:prstGeom prst="rect">
            <a:avLst/>
          </a:prstGeom>
        </p:spPr>
        <p:txBody>
          <a:bodyPr wrap="square">
            <a:spAutoFit/>
          </a:bodyPr>
          <a:lstStyle/>
          <a:p>
            <a:r>
              <a:rPr lang="vi-VN" sz="2200" b="1">
                <a:solidFill>
                  <a:schemeClr val="bg1">
                    <a:lumMod val="25000"/>
                  </a:schemeClr>
                </a:solidFill>
              </a:rPr>
              <a:t>Đọc đoạn văn sau và tìm các câu mở đoạn, kết </a:t>
            </a:r>
            <a:r>
              <a:rPr lang="vi-VN" sz="2200" b="1" smtClean="0">
                <a:solidFill>
                  <a:schemeClr val="bg1">
                    <a:lumMod val="25000"/>
                  </a:schemeClr>
                </a:solidFill>
              </a:rPr>
              <a:t>đoạn</a:t>
            </a:r>
            <a:endParaRPr lang="en-US" sz="2200" b="1">
              <a:solidFill>
                <a:schemeClr val="bg1">
                  <a:lumMod val="25000"/>
                </a:schemeClr>
              </a:solidFill>
            </a:endParaRPr>
          </a:p>
        </p:txBody>
      </p:sp>
      <p:sp>
        <p:nvSpPr>
          <p:cNvPr id="5" name="Text Placeholder 3"/>
          <p:cNvSpPr txBox="1">
            <a:spLocks/>
          </p:cNvSpPr>
          <p:nvPr/>
        </p:nvSpPr>
        <p:spPr>
          <a:xfrm>
            <a:off x="368080" y="1234815"/>
            <a:ext cx="8428306" cy="2455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lgn="just">
              <a:lnSpc>
                <a:spcPct val="150000"/>
              </a:lnSpc>
            </a:pPr>
            <a:r>
              <a:rPr lang="vi-VN" sz="1600" smtClean="0">
                <a:latin typeface="+mn-lt"/>
              </a:rPr>
              <a:t>“Chiếc ví" là câu chuyện mà em rất thích, v</a:t>
            </a:r>
            <a:r>
              <a:rPr lang="en-US" sz="1600">
                <a:latin typeface="+mn-lt"/>
              </a:rPr>
              <a:t>ì</a:t>
            </a:r>
            <a:r>
              <a:rPr lang="vi-VN" sz="1600" smtClean="0">
                <a:latin typeface="+mn-lt"/>
              </a:rPr>
              <a:t> nội dung thú vị và có ý nghĩa sâu sắc. Câu chuyện kể về một cậu bé nghèo đã trả lại chiếc vĩ nhặt được của nhà từ thiện và chỉ xin ông một đô la. Lúc đầu nhà từ thiện ngạc nhiên, sau đó rất xúc động. Hoá ra cậu bé không có cả một đô la để gọi điện thoại báo cho ông đến nhận vĩ mà phải vay tiền người khác. Cậu bé xin một đô la, vừa bằng đúng số tiền cậu đã vay và cần phải trả. Mặc dù nghèo khó, cậu bé không tham lam. Cậu rất trung thực và biết giữ lời hứa. Một điều thú vị nữa là sự thay đổi của người trợ lí trong chuyện. Lúc đầu, anh ta có những ý nghĩ xấu về cậu bé nghèo. Nhưng khi chứng kiến hành động của cậu bé, anh cảm thấy xấu hổ vì đã có những ý nghĩ sai. Qua câu chuyện, em hiểu rằng trung thực là phẩm chất rất đáng quý và không nên đánh giá người khác qua vẻ bề ngoài của họ. </a:t>
            </a:r>
            <a:endParaRPr lang="en-US" sz="1600" smtClean="0">
              <a:latin typeface="+mn-lt"/>
            </a:endParaRPr>
          </a:p>
          <a:p>
            <a:pPr marL="139700" algn="just">
              <a:lnSpc>
                <a:spcPct val="150000"/>
              </a:lnSpc>
            </a:pPr>
            <a:endParaRPr lang="en-US" sz="1600">
              <a:latin typeface="+mn-lt"/>
            </a:endParaRPr>
          </a:p>
        </p:txBody>
      </p:sp>
      <p:cxnSp>
        <p:nvCxnSpPr>
          <p:cNvPr id="7" name="Straight Connector 6"/>
          <p:cNvCxnSpPr/>
          <p:nvPr/>
        </p:nvCxnSpPr>
        <p:spPr>
          <a:xfrm flipV="1">
            <a:off x="594711" y="1604356"/>
            <a:ext cx="7643203" cy="8313"/>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442908" y="4533207"/>
            <a:ext cx="6144139" cy="1"/>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61459" y="4893427"/>
            <a:ext cx="5415392" cy="1"/>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554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01"/>
        <p:cNvGrpSpPr/>
        <p:nvPr/>
      </p:nvGrpSpPr>
      <p:grpSpPr>
        <a:xfrm>
          <a:off x="0" y="0"/>
          <a:ext cx="0" cy="0"/>
          <a:chOff x="0" y="0"/>
          <a:chExt cx="0" cy="0"/>
        </a:xfrm>
      </p:grpSpPr>
      <p:sp>
        <p:nvSpPr>
          <p:cNvPr id="12902" name="Google Shape;12902;p58"/>
          <p:cNvSpPr txBox="1">
            <a:spLocks noGrp="1"/>
          </p:cNvSpPr>
          <p:nvPr>
            <p:ph type="title"/>
          </p:nvPr>
        </p:nvSpPr>
        <p:spPr>
          <a:xfrm>
            <a:off x="1005840" y="1284769"/>
            <a:ext cx="3173413"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smtClean="0">
                <a:latin typeface="+mj-lt"/>
              </a:rPr>
              <a:t>CÂU MỞ ĐOẠN</a:t>
            </a:r>
            <a:endParaRPr sz="2400">
              <a:latin typeface="+mj-lt"/>
            </a:endParaRPr>
          </a:p>
        </p:txBody>
      </p:sp>
      <p:sp>
        <p:nvSpPr>
          <p:cNvPr id="12903" name="Google Shape;12903;p58"/>
          <p:cNvSpPr txBox="1">
            <a:spLocks noGrp="1"/>
          </p:cNvSpPr>
          <p:nvPr>
            <p:ph type="title" idx="4294967295"/>
          </p:nvPr>
        </p:nvSpPr>
        <p:spPr>
          <a:xfrm>
            <a:off x="4854665" y="1353680"/>
            <a:ext cx="3089988" cy="444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smtClean="0">
                <a:latin typeface="+mj-lt"/>
              </a:rPr>
              <a:t>CÂU KẾT ĐOẠN</a:t>
            </a:r>
            <a:endParaRPr sz="2400">
              <a:latin typeface="+mj-lt"/>
            </a:endParaRPr>
          </a:p>
        </p:txBody>
      </p:sp>
      <p:sp>
        <p:nvSpPr>
          <p:cNvPr id="12904" name="Google Shape;12904;p58"/>
          <p:cNvSpPr txBox="1">
            <a:spLocks noGrp="1"/>
          </p:cNvSpPr>
          <p:nvPr>
            <p:ph type="subTitle" idx="4294967295"/>
          </p:nvPr>
        </p:nvSpPr>
        <p:spPr>
          <a:xfrm>
            <a:off x="1005840" y="1671727"/>
            <a:ext cx="3173413" cy="1223963"/>
          </a:xfrm>
          <a:prstGeom prst="rect">
            <a:avLst/>
          </a:prstGeom>
        </p:spPr>
        <p:txBody>
          <a:bodyPr spcFirstLastPara="1" wrap="square" lIns="91425" tIns="91425" rIns="91425" bIns="91425" anchor="t" anchorCtr="0">
            <a:noAutofit/>
          </a:bodyPr>
          <a:lstStyle/>
          <a:p>
            <a:pPr marL="0" lvl="0" indent="0" algn="just">
              <a:lnSpc>
                <a:spcPct val="150000"/>
              </a:lnSpc>
              <a:buSzPts val="1100"/>
              <a:buNone/>
            </a:pPr>
            <a:r>
              <a:rPr lang="en-US" sz="1800">
                <a:latin typeface="+mj-lt"/>
              </a:rPr>
              <a:t>“Chiếc ví" là câu chuyện mà em rất thích, vi nội dung thú vị và có ý nghĩa sâu sắc</a:t>
            </a:r>
            <a:endParaRPr sz="1800">
              <a:latin typeface="+mj-lt"/>
            </a:endParaRPr>
          </a:p>
        </p:txBody>
      </p:sp>
      <p:sp>
        <p:nvSpPr>
          <p:cNvPr id="12905" name="Google Shape;12905;p58"/>
          <p:cNvSpPr txBox="1">
            <a:spLocks noGrp="1"/>
          </p:cNvSpPr>
          <p:nvPr>
            <p:ph type="subTitle" idx="4294967295"/>
          </p:nvPr>
        </p:nvSpPr>
        <p:spPr>
          <a:xfrm>
            <a:off x="4788132" y="1641093"/>
            <a:ext cx="3156522" cy="1225550"/>
          </a:xfrm>
          <a:prstGeom prst="rect">
            <a:avLst/>
          </a:prstGeom>
        </p:spPr>
        <p:txBody>
          <a:bodyPr spcFirstLastPara="1" wrap="square" lIns="91425" tIns="91425" rIns="91425" bIns="91425" anchor="t" anchorCtr="0">
            <a:noAutofit/>
          </a:bodyPr>
          <a:lstStyle/>
          <a:p>
            <a:pPr marL="0" lvl="0" indent="0" algn="just">
              <a:lnSpc>
                <a:spcPct val="150000"/>
              </a:lnSpc>
              <a:buSzPts val="1100"/>
              <a:buNone/>
            </a:pPr>
            <a:r>
              <a:rPr lang="vi-VN" sz="1800">
                <a:latin typeface="+mn-lt"/>
              </a:rPr>
              <a:t>Qua câu chuyện, em hiểu rằng trung thực là </a:t>
            </a:r>
            <a:r>
              <a:rPr lang="en-US" sz="1800" smtClean="0">
                <a:latin typeface="+mn-lt"/>
              </a:rPr>
              <a:t>…</a:t>
            </a:r>
            <a:r>
              <a:rPr lang="vi-VN" sz="1800" smtClean="0">
                <a:latin typeface="+mn-lt"/>
              </a:rPr>
              <a:t> qua </a:t>
            </a:r>
            <a:r>
              <a:rPr lang="vi-VN" sz="1800">
                <a:latin typeface="+mn-lt"/>
              </a:rPr>
              <a:t>vẻ bề ngoài của họ. </a:t>
            </a:r>
          </a:p>
          <a:p>
            <a:pPr marL="0" lvl="0" indent="0" algn="just">
              <a:lnSpc>
                <a:spcPct val="150000"/>
              </a:lnSpc>
              <a:buSzPts val="1100"/>
            </a:pPr>
            <a:endParaRPr lang="vi-VN" sz="1800">
              <a:latin typeface="+mn-lt"/>
            </a:endParaRPr>
          </a:p>
        </p:txBody>
      </p:sp>
      <p:grpSp>
        <p:nvGrpSpPr>
          <p:cNvPr id="12907" name="Google Shape;12907;p58"/>
          <p:cNvGrpSpPr/>
          <p:nvPr/>
        </p:nvGrpSpPr>
        <p:grpSpPr>
          <a:xfrm>
            <a:off x="6332867" y="839808"/>
            <a:ext cx="284847" cy="373627"/>
            <a:chOff x="1805901" y="1960358"/>
            <a:chExt cx="284847" cy="373627"/>
          </a:xfrm>
        </p:grpSpPr>
        <p:sp>
          <p:nvSpPr>
            <p:cNvPr id="12908" name="Google Shape;12908;p58"/>
            <p:cNvSpPr/>
            <p:nvPr/>
          </p:nvSpPr>
          <p:spPr>
            <a:xfrm>
              <a:off x="1805901" y="1960358"/>
              <a:ext cx="284847" cy="373627"/>
            </a:xfrm>
            <a:custGeom>
              <a:avLst/>
              <a:gdLst/>
              <a:ahLst/>
              <a:cxnLst/>
              <a:rect l="l" t="t" r="r" b="b"/>
              <a:pathLst>
                <a:path w="8942" h="11729" extrusionOk="0">
                  <a:moveTo>
                    <a:pt x="8525" y="9395"/>
                  </a:moveTo>
                  <a:lnTo>
                    <a:pt x="8525" y="9764"/>
                  </a:lnTo>
                  <a:lnTo>
                    <a:pt x="3358" y="9764"/>
                  </a:lnTo>
                  <a:cubicBezTo>
                    <a:pt x="3239" y="9764"/>
                    <a:pt x="3155" y="9859"/>
                    <a:pt x="3155" y="9978"/>
                  </a:cubicBezTo>
                  <a:cubicBezTo>
                    <a:pt x="3155" y="10097"/>
                    <a:pt x="3239" y="10180"/>
                    <a:pt x="3358" y="10180"/>
                  </a:cubicBezTo>
                  <a:lnTo>
                    <a:pt x="8525" y="10180"/>
                  </a:lnTo>
                  <a:lnTo>
                    <a:pt x="8525" y="10490"/>
                  </a:lnTo>
                  <a:lnTo>
                    <a:pt x="6775" y="10490"/>
                  </a:lnTo>
                  <a:cubicBezTo>
                    <a:pt x="6656" y="10490"/>
                    <a:pt x="6561" y="10585"/>
                    <a:pt x="6561" y="10704"/>
                  </a:cubicBezTo>
                  <a:cubicBezTo>
                    <a:pt x="6561" y="10823"/>
                    <a:pt x="6656" y="10907"/>
                    <a:pt x="6775" y="10907"/>
                  </a:cubicBezTo>
                  <a:lnTo>
                    <a:pt x="8525" y="10907"/>
                  </a:lnTo>
                  <a:lnTo>
                    <a:pt x="8525" y="11264"/>
                  </a:lnTo>
                  <a:lnTo>
                    <a:pt x="1381" y="11264"/>
                  </a:lnTo>
                  <a:cubicBezTo>
                    <a:pt x="857" y="11264"/>
                    <a:pt x="441" y="10847"/>
                    <a:pt x="441" y="10335"/>
                  </a:cubicBezTo>
                  <a:cubicBezTo>
                    <a:pt x="441" y="10073"/>
                    <a:pt x="548" y="9835"/>
                    <a:pt x="715" y="9657"/>
                  </a:cubicBezTo>
                  <a:cubicBezTo>
                    <a:pt x="893" y="9478"/>
                    <a:pt x="1131" y="9395"/>
                    <a:pt x="1381" y="9395"/>
                  </a:cubicBezTo>
                  <a:close/>
                  <a:moveTo>
                    <a:pt x="1369" y="1"/>
                  </a:moveTo>
                  <a:cubicBezTo>
                    <a:pt x="619" y="1"/>
                    <a:pt x="0" y="620"/>
                    <a:pt x="0" y="1370"/>
                  </a:cubicBezTo>
                  <a:lnTo>
                    <a:pt x="0" y="10359"/>
                  </a:lnTo>
                  <a:cubicBezTo>
                    <a:pt x="0" y="11109"/>
                    <a:pt x="607" y="11728"/>
                    <a:pt x="1369" y="11728"/>
                  </a:cubicBezTo>
                  <a:lnTo>
                    <a:pt x="8739" y="11728"/>
                  </a:lnTo>
                  <a:cubicBezTo>
                    <a:pt x="8858" y="11728"/>
                    <a:pt x="8942" y="11645"/>
                    <a:pt x="8942" y="11526"/>
                  </a:cubicBezTo>
                  <a:lnTo>
                    <a:pt x="8942" y="2191"/>
                  </a:lnTo>
                  <a:cubicBezTo>
                    <a:pt x="8942" y="2072"/>
                    <a:pt x="8858" y="1989"/>
                    <a:pt x="8739" y="1989"/>
                  </a:cubicBezTo>
                  <a:cubicBezTo>
                    <a:pt x="8620" y="1989"/>
                    <a:pt x="8525" y="2072"/>
                    <a:pt x="8525" y="2191"/>
                  </a:cubicBezTo>
                  <a:lnTo>
                    <a:pt x="8525" y="8990"/>
                  </a:lnTo>
                  <a:lnTo>
                    <a:pt x="1596" y="8990"/>
                  </a:lnTo>
                  <a:lnTo>
                    <a:pt x="1596" y="7787"/>
                  </a:lnTo>
                  <a:cubicBezTo>
                    <a:pt x="1596" y="7668"/>
                    <a:pt x="1500" y="7585"/>
                    <a:pt x="1381" y="7585"/>
                  </a:cubicBezTo>
                  <a:cubicBezTo>
                    <a:pt x="1262" y="7585"/>
                    <a:pt x="1179" y="7668"/>
                    <a:pt x="1179" y="7787"/>
                  </a:cubicBezTo>
                  <a:lnTo>
                    <a:pt x="1179" y="9002"/>
                  </a:lnTo>
                  <a:cubicBezTo>
                    <a:pt x="905" y="9049"/>
                    <a:pt x="655" y="9168"/>
                    <a:pt x="441" y="9359"/>
                  </a:cubicBezTo>
                  <a:lnTo>
                    <a:pt x="441" y="1370"/>
                  </a:lnTo>
                  <a:cubicBezTo>
                    <a:pt x="441" y="929"/>
                    <a:pt x="762" y="548"/>
                    <a:pt x="1179" y="465"/>
                  </a:cubicBezTo>
                  <a:lnTo>
                    <a:pt x="1179" y="7109"/>
                  </a:lnTo>
                  <a:cubicBezTo>
                    <a:pt x="1179" y="7228"/>
                    <a:pt x="1262" y="7311"/>
                    <a:pt x="1381" y="7311"/>
                  </a:cubicBezTo>
                  <a:cubicBezTo>
                    <a:pt x="1500" y="7311"/>
                    <a:pt x="1596" y="7216"/>
                    <a:pt x="1596" y="7109"/>
                  </a:cubicBezTo>
                  <a:lnTo>
                    <a:pt x="1596" y="441"/>
                  </a:lnTo>
                  <a:lnTo>
                    <a:pt x="8525" y="441"/>
                  </a:lnTo>
                  <a:lnTo>
                    <a:pt x="8525" y="1489"/>
                  </a:lnTo>
                  <a:cubicBezTo>
                    <a:pt x="8525" y="1608"/>
                    <a:pt x="8620" y="1703"/>
                    <a:pt x="8739" y="1703"/>
                  </a:cubicBezTo>
                  <a:cubicBezTo>
                    <a:pt x="8847" y="1703"/>
                    <a:pt x="8942" y="1608"/>
                    <a:pt x="8942" y="1489"/>
                  </a:cubicBezTo>
                  <a:lnTo>
                    <a:pt x="8942" y="215"/>
                  </a:lnTo>
                  <a:cubicBezTo>
                    <a:pt x="8942" y="96"/>
                    <a:pt x="8847" y="1"/>
                    <a:pt x="8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2909" name="Google Shape;12909;p58"/>
            <p:cNvSpPr/>
            <p:nvPr/>
          </p:nvSpPr>
          <p:spPr>
            <a:xfrm>
              <a:off x="1841929" y="2295249"/>
              <a:ext cx="165773" cy="13315"/>
            </a:xfrm>
            <a:custGeom>
              <a:avLst/>
              <a:gdLst/>
              <a:ahLst/>
              <a:cxnLst/>
              <a:rect l="l" t="t" r="r" b="b"/>
              <a:pathLst>
                <a:path w="5204" h="418" extrusionOk="0">
                  <a:moveTo>
                    <a:pt x="203" y="1"/>
                  </a:moveTo>
                  <a:cubicBezTo>
                    <a:pt x="84" y="1"/>
                    <a:pt x="0" y="84"/>
                    <a:pt x="0" y="203"/>
                  </a:cubicBezTo>
                  <a:cubicBezTo>
                    <a:pt x="0" y="322"/>
                    <a:pt x="84" y="418"/>
                    <a:pt x="203" y="418"/>
                  </a:cubicBezTo>
                  <a:lnTo>
                    <a:pt x="5001" y="418"/>
                  </a:lnTo>
                  <a:cubicBezTo>
                    <a:pt x="5120" y="418"/>
                    <a:pt x="5203" y="322"/>
                    <a:pt x="5203" y="203"/>
                  </a:cubicBezTo>
                  <a:cubicBezTo>
                    <a:pt x="5203" y="84"/>
                    <a:pt x="5120" y="1"/>
                    <a:pt x="5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12910" name="Google Shape;12910;p58"/>
          <p:cNvSpPr/>
          <p:nvPr/>
        </p:nvSpPr>
        <p:spPr>
          <a:xfrm>
            <a:off x="2319251" y="870389"/>
            <a:ext cx="381209" cy="312466"/>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3" name="Rectangle 12"/>
          <p:cNvSpPr/>
          <p:nvPr/>
        </p:nvSpPr>
        <p:spPr>
          <a:xfrm>
            <a:off x="3170014" y="-87992"/>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sp>
        <p:nvSpPr>
          <p:cNvPr id="4" name="Down Arrow 3"/>
          <p:cNvSpPr/>
          <p:nvPr/>
        </p:nvSpPr>
        <p:spPr>
          <a:xfrm>
            <a:off x="2319251" y="3037005"/>
            <a:ext cx="491561" cy="453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6229511" y="3007427"/>
            <a:ext cx="491561" cy="4827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05840" y="3631480"/>
            <a:ext cx="3174309" cy="128016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800">
                <a:solidFill>
                  <a:sysClr val="windowText" lastClr="000000"/>
                </a:solidFill>
              </a:rPr>
              <a:t>Câu mở đoạn nêu ý chính của đoạn văn.</a:t>
            </a:r>
            <a:endParaRPr lang="en-US" sz="1800">
              <a:solidFill>
                <a:sysClr val="windowText" lastClr="000000"/>
              </a:solidFill>
            </a:endParaRPr>
          </a:p>
        </p:txBody>
      </p:sp>
      <p:sp>
        <p:nvSpPr>
          <p:cNvPr id="18" name="Rectangle 17"/>
          <p:cNvSpPr/>
          <p:nvPr/>
        </p:nvSpPr>
        <p:spPr>
          <a:xfrm>
            <a:off x="4788131" y="3631480"/>
            <a:ext cx="3156522" cy="128015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800">
                <a:solidFill>
                  <a:sysClr val="windowText" lastClr="000000"/>
                </a:solidFill>
              </a:rPr>
              <a:t>Câu kết đoạn nhắc lại chủ đề đoạn văn </a:t>
            </a:r>
            <a:r>
              <a:rPr lang="vi-VN" sz="1800" smtClean="0">
                <a:solidFill>
                  <a:sysClr val="windowText" lastClr="000000"/>
                </a:solidFill>
              </a:rPr>
              <a:t>và </a:t>
            </a:r>
            <a:r>
              <a:rPr lang="vi-VN" sz="1800">
                <a:solidFill>
                  <a:sysClr val="windowText" lastClr="000000"/>
                </a:solidFill>
              </a:rPr>
              <a:t>nâng cao ý </a:t>
            </a:r>
            <a:r>
              <a:rPr lang="vi-VN" sz="1800" smtClean="0">
                <a:solidFill>
                  <a:sysClr val="windowText" lastClr="000000"/>
                </a:solidFill>
              </a:rPr>
              <a:t>ở </a:t>
            </a:r>
            <a:r>
              <a:rPr lang="vi-VN" sz="1800">
                <a:solidFill>
                  <a:sysClr val="windowText" lastClr="000000"/>
                </a:solidFill>
              </a:rPr>
              <a:t>câu mở đoạn.</a:t>
            </a:r>
            <a:endParaRPr lang="en-US" sz="1800">
              <a:solidFill>
                <a:sysClr val="windowText" lastClr="00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910"/>
                                        </p:tgtEl>
                                        <p:attrNameLst>
                                          <p:attrName>style.visibility</p:attrName>
                                        </p:attrNameLst>
                                      </p:cBhvr>
                                      <p:to>
                                        <p:strVal val="visible"/>
                                      </p:to>
                                    </p:set>
                                    <p:animEffect transition="in" filter="fade">
                                      <p:cBhvr>
                                        <p:cTn id="7" dur="500"/>
                                        <p:tgtEl>
                                          <p:spTgt spid="12910"/>
                                        </p:tgtEl>
                                      </p:cBhvr>
                                    </p:animEffect>
                                    <p:anim calcmode="lin" valueType="num">
                                      <p:cBhvr>
                                        <p:cTn id="8" dur="500" fill="hold"/>
                                        <p:tgtEl>
                                          <p:spTgt spid="12910"/>
                                        </p:tgtEl>
                                        <p:attrNameLst>
                                          <p:attrName>ppt_x</p:attrName>
                                        </p:attrNameLst>
                                      </p:cBhvr>
                                      <p:tavLst>
                                        <p:tav tm="0">
                                          <p:val>
                                            <p:strVal val="#ppt_x"/>
                                          </p:val>
                                        </p:tav>
                                        <p:tav tm="100000">
                                          <p:val>
                                            <p:strVal val="#ppt_x"/>
                                          </p:val>
                                        </p:tav>
                                      </p:tavLst>
                                    </p:anim>
                                    <p:anim calcmode="lin" valueType="num">
                                      <p:cBhvr>
                                        <p:cTn id="9" dur="500" fill="hold"/>
                                        <p:tgtEl>
                                          <p:spTgt spid="129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902"/>
                                        </p:tgtEl>
                                        <p:attrNameLst>
                                          <p:attrName>style.visibility</p:attrName>
                                        </p:attrNameLst>
                                      </p:cBhvr>
                                      <p:to>
                                        <p:strVal val="visible"/>
                                      </p:to>
                                    </p:set>
                                    <p:animEffect transition="in" filter="fade">
                                      <p:cBhvr>
                                        <p:cTn id="12" dur="500"/>
                                        <p:tgtEl>
                                          <p:spTgt spid="12902"/>
                                        </p:tgtEl>
                                      </p:cBhvr>
                                    </p:animEffect>
                                    <p:anim calcmode="lin" valueType="num">
                                      <p:cBhvr>
                                        <p:cTn id="13" dur="500" fill="hold"/>
                                        <p:tgtEl>
                                          <p:spTgt spid="12902"/>
                                        </p:tgtEl>
                                        <p:attrNameLst>
                                          <p:attrName>ppt_x</p:attrName>
                                        </p:attrNameLst>
                                      </p:cBhvr>
                                      <p:tavLst>
                                        <p:tav tm="0">
                                          <p:val>
                                            <p:strVal val="#ppt_x"/>
                                          </p:val>
                                        </p:tav>
                                        <p:tav tm="100000">
                                          <p:val>
                                            <p:strVal val="#ppt_x"/>
                                          </p:val>
                                        </p:tav>
                                      </p:tavLst>
                                    </p:anim>
                                    <p:anim calcmode="lin" valueType="num">
                                      <p:cBhvr>
                                        <p:cTn id="14" dur="500" fill="hold"/>
                                        <p:tgtEl>
                                          <p:spTgt spid="1290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904">
                                            <p:txEl>
                                              <p:pRg st="0" end="0"/>
                                            </p:txEl>
                                          </p:spTgt>
                                        </p:tgtEl>
                                        <p:attrNameLst>
                                          <p:attrName>style.visibility</p:attrName>
                                        </p:attrNameLst>
                                      </p:cBhvr>
                                      <p:to>
                                        <p:strVal val="visible"/>
                                      </p:to>
                                    </p:set>
                                    <p:animEffect transition="in" filter="fade">
                                      <p:cBhvr>
                                        <p:cTn id="17" dur="500"/>
                                        <p:tgtEl>
                                          <p:spTgt spid="12904">
                                            <p:txEl>
                                              <p:pRg st="0" end="0"/>
                                            </p:txEl>
                                          </p:spTgt>
                                        </p:tgtEl>
                                      </p:cBhvr>
                                    </p:animEffect>
                                    <p:anim calcmode="lin" valueType="num">
                                      <p:cBhvr>
                                        <p:cTn id="18" dur="500" fill="hold"/>
                                        <p:tgtEl>
                                          <p:spTgt spid="1290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290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903"/>
                                        </p:tgtEl>
                                        <p:attrNameLst>
                                          <p:attrName>style.visibility</p:attrName>
                                        </p:attrNameLst>
                                      </p:cBhvr>
                                      <p:to>
                                        <p:strVal val="visible"/>
                                      </p:to>
                                    </p:set>
                                    <p:animEffect transition="in" filter="fade">
                                      <p:cBhvr>
                                        <p:cTn id="22" dur="500"/>
                                        <p:tgtEl>
                                          <p:spTgt spid="12903"/>
                                        </p:tgtEl>
                                      </p:cBhvr>
                                    </p:animEffect>
                                    <p:anim calcmode="lin" valueType="num">
                                      <p:cBhvr>
                                        <p:cTn id="23" dur="500" fill="hold"/>
                                        <p:tgtEl>
                                          <p:spTgt spid="12903"/>
                                        </p:tgtEl>
                                        <p:attrNameLst>
                                          <p:attrName>ppt_x</p:attrName>
                                        </p:attrNameLst>
                                      </p:cBhvr>
                                      <p:tavLst>
                                        <p:tav tm="0">
                                          <p:val>
                                            <p:strVal val="#ppt_x"/>
                                          </p:val>
                                        </p:tav>
                                        <p:tav tm="100000">
                                          <p:val>
                                            <p:strVal val="#ppt_x"/>
                                          </p:val>
                                        </p:tav>
                                      </p:tavLst>
                                    </p:anim>
                                    <p:anim calcmode="lin" valueType="num">
                                      <p:cBhvr>
                                        <p:cTn id="24" dur="500" fill="hold"/>
                                        <p:tgtEl>
                                          <p:spTgt spid="1290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907"/>
                                        </p:tgtEl>
                                        <p:attrNameLst>
                                          <p:attrName>style.visibility</p:attrName>
                                        </p:attrNameLst>
                                      </p:cBhvr>
                                      <p:to>
                                        <p:strVal val="visible"/>
                                      </p:to>
                                    </p:set>
                                    <p:animEffect transition="in" filter="fade">
                                      <p:cBhvr>
                                        <p:cTn id="27" dur="500"/>
                                        <p:tgtEl>
                                          <p:spTgt spid="12907"/>
                                        </p:tgtEl>
                                      </p:cBhvr>
                                    </p:animEffect>
                                    <p:anim calcmode="lin" valueType="num">
                                      <p:cBhvr>
                                        <p:cTn id="28" dur="500" fill="hold"/>
                                        <p:tgtEl>
                                          <p:spTgt spid="12907"/>
                                        </p:tgtEl>
                                        <p:attrNameLst>
                                          <p:attrName>ppt_x</p:attrName>
                                        </p:attrNameLst>
                                      </p:cBhvr>
                                      <p:tavLst>
                                        <p:tav tm="0">
                                          <p:val>
                                            <p:strVal val="#ppt_x"/>
                                          </p:val>
                                        </p:tav>
                                        <p:tav tm="100000">
                                          <p:val>
                                            <p:strVal val="#ppt_x"/>
                                          </p:val>
                                        </p:tav>
                                      </p:tavLst>
                                    </p:anim>
                                    <p:anim calcmode="lin" valueType="num">
                                      <p:cBhvr>
                                        <p:cTn id="29" dur="500" fill="hold"/>
                                        <p:tgtEl>
                                          <p:spTgt spid="1290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905">
                                            <p:txEl>
                                              <p:pRg st="0" end="0"/>
                                            </p:txEl>
                                          </p:spTgt>
                                        </p:tgtEl>
                                        <p:attrNameLst>
                                          <p:attrName>style.visibility</p:attrName>
                                        </p:attrNameLst>
                                      </p:cBhvr>
                                      <p:to>
                                        <p:strVal val="visible"/>
                                      </p:to>
                                    </p:set>
                                    <p:animEffect transition="in" filter="fade">
                                      <p:cBhvr>
                                        <p:cTn id="32" dur="500"/>
                                        <p:tgtEl>
                                          <p:spTgt spid="12905">
                                            <p:txEl>
                                              <p:pRg st="0" end="0"/>
                                            </p:txEl>
                                          </p:spTgt>
                                        </p:tgtEl>
                                      </p:cBhvr>
                                    </p:animEffect>
                                    <p:anim calcmode="lin" valueType="num">
                                      <p:cBhvr>
                                        <p:cTn id="33" dur="500" fill="hold"/>
                                        <p:tgtEl>
                                          <p:spTgt spid="12905">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1290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up)">
                                      <p:cBhvr>
                                        <p:cTn id="39" dur="500"/>
                                        <p:tgtEl>
                                          <p:spTgt spid="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500"/>
                                        <p:tgtEl>
                                          <p:spTgt spid="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 grpId="0"/>
      <p:bldP spid="12903" grpId="0"/>
      <p:bldP spid="12904" grpId="0" build="p"/>
      <p:bldP spid="12905" grpId="0" build="p"/>
      <p:bldP spid="12910" grpId="0" animBg="1"/>
      <p:bldP spid="4" grpId="0" animBg="1"/>
      <p:bldP spid="16" grpId="0" animBg="1"/>
      <p:bldP spid="5"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5744" y="308472"/>
            <a:ext cx="2803973" cy="901593"/>
          </a:xfrm>
          <a:prstGeom prst="rect">
            <a:avLst/>
          </a:prstGeom>
        </p:spPr>
        <p:txBody>
          <a:bodyPr wrap="none">
            <a:spAutoFit/>
          </a:bodyPr>
          <a:lstStyle/>
          <a:p>
            <a:pPr algn="just">
              <a:lnSpc>
                <a:spcPct val="150000"/>
              </a:lnSpc>
            </a:pPr>
            <a:r>
              <a:rPr lang="en-US" sz="4000" b="1" smtClean="0">
                <a:solidFill>
                  <a:schemeClr val="bg1">
                    <a:lumMod val="25000"/>
                  </a:schemeClr>
                </a:solidFill>
                <a:latin typeface="+mj-lt"/>
              </a:rPr>
              <a:t>NHẬN XÉT</a:t>
            </a:r>
            <a:endParaRPr lang="en-US" sz="4000" b="1">
              <a:solidFill>
                <a:schemeClr val="bg1">
                  <a:lumMod val="25000"/>
                </a:schemeClr>
              </a:solidFill>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3355015447"/>
              </p:ext>
            </p:extLst>
          </p:nvPr>
        </p:nvGraphicFramePr>
        <p:xfrm>
          <a:off x="899425" y="1553903"/>
          <a:ext cx="7616612" cy="2670171"/>
        </p:xfrm>
        <a:graphic>
          <a:graphicData uri="http://schemas.openxmlformats.org/drawingml/2006/table">
            <a:tbl>
              <a:tblPr firstRow="1" bandRow="1">
                <a:tableStyleId>{1B8A3AC9-8C1F-4CA2-8786-50644D90C997}</a:tableStyleId>
              </a:tblPr>
              <a:tblGrid>
                <a:gridCol w="1744623">
                  <a:extLst>
                    <a:ext uri="{9D8B030D-6E8A-4147-A177-3AD203B41FA5}">
                      <a16:colId xmlns:a16="http://schemas.microsoft.com/office/drawing/2014/main" val="329515816"/>
                    </a:ext>
                  </a:extLst>
                </a:gridCol>
                <a:gridCol w="2991598">
                  <a:extLst>
                    <a:ext uri="{9D8B030D-6E8A-4147-A177-3AD203B41FA5}">
                      <a16:colId xmlns:a16="http://schemas.microsoft.com/office/drawing/2014/main" val="1785161251"/>
                    </a:ext>
                  </a:extLst>
                </a:gridCol>
                <a:gridCol w="2880391">
                  <a:extLst>
                    <a:ext uri="{9D8B030D-6E8A-4147-A177-3AD203B41FA5}">
                      <a16:colId xmlns:a16="http://schemas.microsoft.com/office/drawing/2014/main" val="1985695331"/>
                    </a:ext>
                  </a:extLst>
                </a:gridCol>
              </a:tblGrid>
              <a:tr h="518765">
                <a:tc>
                  <a:txBody>
                    <a:bodyPr/>
                    <a:lstStyle/>
                    <a:p>
                      <a:pPr>
                        <a:lnSpc>
                          <a:spcPct val="150000"/>
                        </a:lnSpc>
                      </a:pPr>
                      <a:endParaRPr lang="en-US" sz="2200" b="1" i="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50000"/>
                        </a:lnSpc>
                      </a:pPr>
                      <a:r>
                        <a:rPr lang="en" sz="2200" b="1" i="0" u="none" strike="noStrike" cap="none" smtClean="0">
                          <a:solidFill>
                            <a:srgbClr val="000000"/>
                          </a:solidFill>
                          <a:latin typeface="Arial"/>
                          <a:ea typeface="Arial"/>
                          <a:cs typeface="Arial"/>
                          <a:sym typeface="Arial"/>
                        </a:rPr>
                        <a:t>CÂU MỞ ĐOẠN</a:t>
                      </a:r>
                      <a:endParaRPr lang="en-US" sz="2200" b="1" i="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200" b="1" i="0" u="none" strike="noStrike" cap="none" smtClean="0">
                          <a:solidFill>
                            <a:srgbClr val="000000"/>
                          </a:solidFill>
                          <a:latin typeface="Arial"/>
                          <a:ea typeface="Arial"/>
                          <a:cs typeface="Arial"/>
                          <a:sym typeface="Arial"/>
                        </a:rPr>
                        <a:t>CÂU KẾT ĐOẠN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9242537"/>
                  </a:ext>
                </a:extLst>
              </a:tr>
              <a:tr h="679137">
                <a:tc>
                  <a:txBody>
                    <a:bodyPr/>
                    <a:lstStyle/>
                    <a:p>
                      <a:pPr>
                        <a:lnSpc>
                          <a:spcPct val="150000"/>
                        </a:lnSpc>
                      </a:pPr>
                      <a:r>
                        <a:rPr lang="vi-VN" sz="2200" b="1" i="0" u="none" strike="noStrike" cap="none" smtClean="0">
                          <a:solidFill>
                            <a:srgbClr val="000000"/>
                          </a:solidFill>
                          <a:effectLst/>
                          <a:latin typeface="Arial"/>
                          <a:ea typeface="Arial"/>
                          <a:cs typeface="Arial"/>
                          <a:sym typeface="Arial"/>
                        </a:rPr>
                        <a:t>Giống nhau</a:t>
                      </a:r>
                      <a:endParaRPr lang="en-US" sz="2200" b="1" i="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nSpc>
                          <a:spcPct val="150000"/>
                        </a:lnSpc>
                      </a:pPr>
                      <a:r>
                        <a:rPr lang="en-US" sz="2200" i="0" smtClean="0"/>
                        <a:t>Đều nói về chủ đề trong đoạn văn.</a:t>
                      </a:r>
                      <a:endParaRPr lang="en-US" sz="2200" i="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47919366"/>
                  </a:ext>
                </a:extLst>
              </a:tr>
              <a:tr h="1396674">
                <a:tc>
                  <a:txBody>
                    <a:bodyPr/>
                    <a:lstStyle/>
                    <a:p>
                      <a:pPr>
                        <a:lnSpc>
                          <a:spcPct val="150000"/>
                        </a:lnSpc>
                      </a:pPr>
                      <a:r>
                        <a:rPr lang="vi-VN" sz="2200" b="1" i="0" u="none" strike="noStrike" cap="none" smtClean="0">
                          <a:solidFill>
                            <a:srgbClr val="000000"/>
                          </a:solidFill>
                          <a:effectLst/>
                          <a:latin typeface="Arial"/>
                          <a:ea typeface="Arial"/>
                          <a:cs typeface="Arial"/>
                          <a:sym typeface="Arial"/>
                        </a:rPr>
                        <a:t>Khác nhau</a:t>
                      </a:r>
                      <a:endParaRPr lang="en-US" sz="2200" b="1" i="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50000"/>
                        </a:lnSpc>
                      </a:pPr>
                      <a:r>
                        <a:rPr lang="en-US" sz="2200" b="0" i="0" u="none" strike="noStrike" cap="none" smtClean="0">
                          <a:solidFill>
                            <a:srgbClr val="000000"/>
                          </a:solidFill>
                          <a:effectLst/>
                          <a:latin typeface="Arial"/>
                          <a:ea typeface="Arial"/>
                          <a:cs typeface="Arial"/>
                          <a:sym typeface="Arial"/>
                        </a:rPr>
                        <a:t>N</a:t>
                      </a:r>
                      <a:r>
                        <a:rPr lang="vi-VN" sz="2200" b="0" i="0" u="none" strike="noStrike" cap="none" smtClean="0">
                          <a:solidFill>
                            <a:srgbClr val="000000"/>
                          </a:solidFill>
                          <a:effectLst/>
                          <a:latin typeface="Arial"/>
                          <a:ea typeface="Arial"/>
                          <a:cs typeface="Arial"/>
                          <a:sym typeface="Arial"/>
                        </a:rPr>
                        <a:t>êu chủ đề đoạn văn</a:t>
                      </a:r>
                      <a:endParaRPr lang="en-US" sz="2200" i="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ct val="150000"/>
                        </a:lnSpc>
                      </a:pPr>
                      <a:r>
                        <a:rPr lang="en-US" sz="2200" i="0" smtClean="0"/>
                        <a:t>Nhắc lại và nâng cao chủ đề đoạn văn.</a:t>
                      </a:r>
                      <a:endParaRPr lang="en-US" sz="2200" i="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0164879"/>
                  </a:ext>
                </a:extLst>
              </a:tr>
            </a:tbl>
          </a:graphicData>
        </a:graphic>
      </p:graphicFrame>
      <p:sp>
        <p:nvSpPr>
          <p:cNvPr id="10" name="Google Shape;12911;p58"/>
          <p:cNvSpPr/>
          <p:nvPr/>
        </p:nvSpPr>
        <p:spPr>
          <a:xfrm>
            <a:off x="899425" y="4396774"/>
            <a:ext cx="477750" cy="574175"/>
          </a:xfrm>
          <a:custGeom>
            <a:avLst/>
            <a:gdLst/>
            <a:ahLst/>
            <a:cxnLst/>
            <a:rect l="l" t="t" r="r" b="b"/>
            <a:pathLst>
              <a:path w="19110" h="22967" fill="none" extrusionOk="0">
                <a:moveTo>
                  <a:pt x="9993" y="0"/>
                </a:moveTo>
                <a:lnTo>
                  <a:pt x="8503" y="8503"/>
                </a:lnTo>
                <a:lnTo>
                  <a:pt x="3752" y="5119"/>
                </a:lnTo>
                <a:lnTo>
                  <a:pt x="6838" y="10502"/>
                </a:lnTo>
                <a:lnTo>
                  <a:pt x="0" y="11413"/>
                </a:lnTo>
                <a:lnTo>
                  <a:pt x="6277" y="12991"/>
                </a:lnTo>
                <a:lnTo>
                  <a:pt x="4296" y="18724"/>
                </a:lnTo>
                <a:lnTo>
                  <a:pt x="8731" y="15235"/>
                </a:lnTo>
                <a:lnTo>
                  <a:pt x="10186" y="22967"/>
                </a:lnTo>
                <a:lnTo>
                  <a:pt x="11676" y="14779"/>
                </a:lnTo>
                <a:lnTo>
                  <a:pt x="16042" y="18514"/>
                </a:lnTo>
                <a:lnTo>
                  <a:pt x="14078" y="12641"/>
                </a:lnTo>
                <a:lnTo>
                  <a:pt x="19110" y="11238"/>
                </a:lnTo>
                <a:lnTo>
                  <a:pt x="14096" y="9730"/>
                </a:lnTo>
                <a:lnTo>
                  <a:pt x="16042" y="4646"/>
                </a:lnTo>
                <a:lnTo>
                  <a:pt x="11431" y="8608"/>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207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59"/>
        <p:cNvGrpSpPr/>
        <p:nvPr/>
      </p:nvGrpSpPr>
      <p:grpSpPr>
        <a:xfrm>
          <a:off x="0" y="0"/>
          <a:ext cx="0" cy="0"/>
          <a:chOff x="0" y="0"/>
          <a:chExt cx="0" cy="0"/>
        </a:xfrm>
      </p:grpSpPr>
      <p:sp>
        <p:nvSpPr>
          <p:cNvPr id="12960" name="Google Shape;12960;p60"/>
          <p:cNvSpPr txBox="1">
            <a:spLocks noGrp="1"/>
          </p:cNvSpPr>
          <p:nvPr>
            <p:ph type="title" idx="2"/>
          </p:nvPr>
        </p:nvSpPr>
        <p:spPr>
          <a:xfrm>
            <a:off x="3225525" y="1023888"/>
            <a:ext cx="1613100" cy="1265400"/>
          </a:xfrm>
          <a:prstGeom prst="rect">
            <a:avLst/>
          </a:prstGeom>
          <a:solidFill>
            <a:schemeClr val="tx2"/>
          </a:solidFill>
          <a:ln w="38100"/>
        </p:spPr>
        <p:txBody>
          <a:bodyPr spcFirstLastPara="1" wrap="square" lIns="91425" tIns="91425" rIns="91425" bIns="91425" anchor="ctr" anchorCtr="0">
            <a:noAutofit/>
          </a:bodyPr>
          <a:lstStyle/>
          <a:p>
            <a:pPr marL="0" lvl="0" indent="0" algn="ctr" rtl="0">
              <a:spcBef>
                <a:spcPts val="0"/>
              </a:spcBef>
              <a:spcAft>
                <a:spcPts val="0"/>
              </a:spcAft>
              <a:buNone/>
            </a:pPr>
            <a:r>
              <a:rPr lang="en" sz="7200" smtClean="0">
                <a:latin typeface="+mj-lt"/>
              </a:rPr>
              <a:t>02</a:t>
            </a:r>
            <a:endParaRPr sz="7200">
              <a:latin typeface="+mj-lt"/>
            </a:endParaRPr>
          </a:p>
        </p:txBody>
      </p:sp>
      <p:sp>
        <p:nvSpPr>
          <p:cNvPr id="12963" name="Google Shape;12963;p60"/>
          <p:cNvSpPr/>
          <p:nvPr/>
        </p:nvSpPr>
        <p:spPr>
          <a:xfrm>
            <a:off x="8709688" y="3552135"/>
            <a:ext cx="62820" cy="63278"/>
          </a:xfrm>
          <a:custGeom>
            <a:avLst/>
            <a:gdLst/>
            <a:ahLst/>
            <a:cxnLst/>
            <a:rect l="l" t="t" r="r" b="b"/>
            <a:pathLst>
              <a:path w="2879" h="2900" extrusionOk="0">
                <a:moveTo>
                  <a:pt x="1440" y="2900"/>
                </a:moveTo>
                <a:cubicBezTo>
                  <a:pt x="2232" y="2900"/>
                  <a:pt x="2879" y="2253"/>
                  <a:pt x="2879" y="1461"/>
                </a:cubicBezTo>
                <a:cubicBezTo>
                  <a:pt x="2879" y="647"/>
                  <a:pt x="2232" y="1"/>
                  <a:pt x="1440" y="1"/>
                </a:cubicBezTo>
                <a:cubicBezTo>
                  <a:pt x="647" y="1"/>
                  <a:pt x="1" y="647"/>
                  <a:pt x="1" y="1461"/>
                </a:cubicBezTo>
                <a:cubicBezTo>
                  <a:pt x="1" y="2253"/>
                  <a:pt x="647" y="2900"/>
                  <a:pt x="1440" y="29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4" name="Google Shape;12964;p60"/>
          <p:cNvGrpSpPr/>
          <p:nvPr/>
        </p:nvGrpSpPr>
        <p:grpSpPr>
          <a:xfrm>
            <a:off x="6109503" y="1214559"/>
            <a:ext cx="1621668" cy="884100"/>
            <a:chOff x="4748175" y="2724350"/>
            <a:chExt cx="1314475" cy="716625"/>
          </a:xfrm>
        </p:grpSpPr>
        <p:sp>
          <p:nvSpPr>
            <p:cNvPr id="12965" name="Google Shape;12965;p60"/>
            <p:cNvSpPr/>
            <p:nvPr/>
          </p:nvSpPr>
          <p:spPr>
            <a:xfrm>
              <a:off x="4748175" y="2772550"/>
              <a:ext cx="911675" cy="668425"/>
            </a:xfrm>
            <a:custGeom>
              <a:avLst/>
              <a:gdLst/>
              <a:ahLst/>
              <a:cxnLst/>
              <a:rect l="l" t="t" r="r" b="b"/>
              <a:pathLst>
                <a:path w="36467" h="26737" extrusionOk="0">
                  <a:moveTo>
                    <a:pt x="18689" y="1"/>
                  </a:moveTo>
                  <a:lnTo>
                    <a:pt x="0" y="17953"/>
                  </a:lnTo>
                  <a:lnTo>
                    <a:pt x="18566" y="26737"/>
                  </a:lnTo>
                  <a:lnTo>
                    <a:pt x="36466" y="8591"/>
                  </a:lnTo>
                  <a:lnTo>
                    <a:pt x="186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6" name="Google Shape;12966;p60"/>
            <p:cNvSpPr/>
            <p:nvPr/>
          </p:nvSpPr>
          <p:spPr>
            <a:xfrm>
              <a:off x="5212325" y="2987325"/>
              <a:ext cx="850325" cy="453650"/>
            </a:xfrm>
            <a:custGeom>
              <a:avLst/>
              <a:gdLst/>
              <a:ahLst/>
              <a:cxnLst/>
              <a:rect l="l" t="t" r="r" b="b"/>
              <a:pathLst>
                <a:path w="34013" h="18146" extrusionOk="0">
                  <a:moveTo>
                    <a:pt x="17900" y="0"/>
                  </a:moveTo>
                  <a:lnTo>
                    <a:pt x="0" y="18146"/>
                  </a:lnTo>
                  <a:lnTo>
                    <a:pt x="15323" y="18146"/>
                  </a:lnTo>
                  <a:lnTo>
                    <a:pt x="34012" y="193"/>
                  </a:lnTo>
                  <a:lnTo>
                    <a:pt x="179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7" name="Google Shape;12967;p60"/>
            <p:cNvSpPr/>
            <p:nvPr/>
          </p:nvSpPr>
          <p:spPr>
            <a:xfrm>
              <a:off x="4782800" y="2724350"/>
              <a:ext cx="1203575" cy="679375"/>
            </a:xfrm>
            <a:custGeom>
              <a:avLst/>
              <a:gdLst/>
              <a:ahLst/>
              <a:cxnLst/>
              <a:rect l="l" t="t" r="r" b="b"/>
              <a:pathLst>
                <a:path w="48143" h="27175" extrusionOk="0">
                  <a:moveTo>
                    <a:pt x="17094" y="0"/>
                  </a:moveTo>
                  <a:lnTo>
                    <a:pt x="0" y="16287"/>
                  </a:lnTo>
                  <a:lnTo>
                    <a:pt x="0" y="18549"/>
                  </a:lnTo>
                  <a:lnTo>
                    <a:pt x="17620" y="26982"/>
                  </a:lnTo>
                  <a:lnTo>
                    <a:pt x="31715" y="27174"/>
                  </a:lnTo>
                  <a:lnTo>
                    <a:pt x="48072" y="11413"/>
                  </a:lnTo>
                  <a:lnTo>
                    <a:pt x="48143" y="8696"/>
                  </a:lnTo>
                  <a:lnTo>
                    <a:pt x="34275" y="8696"/>
                  </a:lnTo>
                  <a:lnTo>
                    <a:pt x="17094"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8" name="Google Shape;12968;p60"/>
            <p:cNvSpPr/>
            <p:nvPr/>
          </p:nvSpPr>
          <p:spPr>
            <a:xfrm>
              <a:off x="4782800" y="2941725"/>
              <a:ext cx="1203575" cy="401075"/>
            </a:xfrm>
            <a:custGeom>
              <a:avLst/>
              <a:gdLst/>
              <a:ahLst/>
              <a:cxnLst/>
              <a:rect l="l" t="t" r="r" b="b"/>
              <a:pathLst>
                <a:path w="48143" h="16043" fill="none" extrusionOk="0">
                  <a:moveTo>
                    <a:pt x="0" y="7592"/>
                  </a:moveTo>
                  <a:lnTo>
                    <a:pt x="17620" y="16042"/>
                  </a:lnTo>
                  <a:lnTo>
                    <a:pt x="30944" y="16042"/>
                  </a:lnTo>
                  <a:lnTo>
                    <a:pt x="48143" y="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9" name="Google Shape;12969;p60"/>
            <p:cNvSpPr/>
            <p:nvPr/>
          </p:nvSpPr>
          <p:spPr>
            <a:xfrm>
              <a:off x="5223275" y="2941725"/>
              <a:ext cx="416400" cy="457175"/>
            </a:xfrm>
            <a:custGeom>
              <a:avLst/>
              <a:gdLst/>
              <a:ahLst/>
              <a:cxnLst/>
              <a:rect l="l" t="t" r="r" b="b"/>
              <a:pathLst>
                <a:path w="16656" h="18287" fill="none" extrusionOk="0">
                  <a:moveTo>
                    <a:pt x="16656" y="1"/>
                  </a:moveTo>
                  <a:lnTo>
                    <a:pt x="1" y="16042"/>
                  </a:lnTo>
                  <a:lnTo>
                    <a:pt x="1" y="18287"/>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0" name="Google Shape;12970;p60"/>
            <p:cNvSpPr/>
            <p:nvPr/>
          </p:nvSpPr>
          <p:spPr>
            <a:xfrm>
              <a:off x="5195675" y="2793600"/>
              <a:ext cx="361175" cy="173150"/>
            </a:xfrm>
            <a:custGeom>
              <a:avLst/>
              <a:gdLst/>
              <a:ahLst/>
              <a:cxnLst/>
              <a:rect l="l" t="t" r="r" b="b"/>
              <a:pathLst>
                <a:path w="14447" h="6926" fill="none" extrusionOk="0">
                  <a:moveTo>
                    <a:pt x="0" y="0"/>
                  </a:moveTo>
                  <a:lnTo>
                    <a:pt x="14446"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1" name="Google Shape;12971;p60"/>
            <p:cNvSpPr/>
            <p:nvPr/>
          </p:nvSpPr>
          <p:spPr>
            <a:xfrm>
              <a:off x="5165425" y="2821200"/>
              <a:ext cx="361175" cy="173150"/>
            </a:xfrm>
            <a:custGeom>
              <a:avLst/>
              <a:gdLst/>
              <a:ahLst/>
              <a:cxnLst/>
              <a:rect l="l" t="t" r="r" b="b"/>
              <a:pathLst>
                <a:path w="14447" h="6926" fill="none" extrusionOk="0">
                  <a:moveTo>
                    <a:pt x="1"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2" name="Google Shape;12972;p60"/>
            <p:cNvSpPr/>
            <p:nvPr/>
          </p:nvSpPr>
          <p:spPr>
            <a:xfrm>
              <a:off x="5135175" y="2848825"/>
              <a:ext cx="361175" cy="173150"/>
            </a:xfrm>
            <a:custGeom>
              <a:avLst/>
              <a:gdLst/>
              <a:ahLst/>
              <a:cxnLst/>
              <a:rect l="l" t="t" r="r" b="b"/>
              <a:pathLst>
                <a:path w="14447" h="6926" fill="none" extrusionOk="0">
                  <a:moveTo>
                    <a:pt x="1" y="0"/>
                  </a:moveTo>
                  <a:lnTo>
                    <a:pt x="14447" y="69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3" name="Google Shape;12973;p60"/>
            <p:cNvSpPr/>
            <p:nvPr/>
          </p:nvSpPr>
          <p:spPr>
            <a:xfrm>
              <a:off x="5104950" y="2876425"/>
              <a:ext cx="361175" cy="173600"/>
            </a:xfrm>
            <a:custGeom>
              <a:avLst/>
              <a:gdLst/>
              <a:ahLst/>
              <a:cxnLst/>
              <a:rect l="l" t="t" r="r" b="b"/>
              <a:pathLst>
                <a:path w="14447" h="6944" fill="none" extrusionOk="0">
                  <a:moveTo>
                    <a:pt x="0" y="1"/>
                  </a:moveTo>
                  <a:lnTo>
                    <a:pt x="14446" y="6943"/>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4" name="Google Shape;12974;p60"/>
            <p:cNvSpPr/>
            <p:nvPr/>
          </p:nvSpPr>
          <p:spPr>
            <a:xfrm>
              <a:off x="5074700" y="2904475"/>
              <a:ext cx="361175" cy="173150"/>
            </a:xfrm>
            <a:custGeom>
              <a:avLst/>
              <a:gdLst/>
              <a:ahLst/>
              <a:cxnLst/>
              <a:rect l="l" t="t" r="r" b="b"/>
              <a:pathLst>
                <a:path w="14447" h="6926" fill="none" extrusionOk="0">
                  <a:moveTo>
                    <a:pt x="0" y="1"/>
                  </a:moveTo>
                  <a:lnTo>
                    <a:pt x="14447" y="6926"/>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5" name="Google Shape;12975;p60"/>
            <p:cNvSpPr/>
            <p:nvPr/>
          </p:nvSpPr>
          <p:spPr>
            <a:xfrm>
              <a:off x="5384575" y="2987325"/>
              <a:ext cx="365550" cy="246350"/>
            </a:xfrm>
            <a:custGeom>
              <a:avLst/>
              <a:gdLst/>
              <a:ahLst/>
              <a:cxnLst/>
              <a:rect l="l" t="t" r="r" b="b"/>
              <a:pathLst>
                <a:path w="14622" h="9854" fill="none" extrusionOk="0">
                  <a:moveTo>
                    <a:pt x="10169" y="0"/>
                  </a:moveTo>
                  <a:lnTo>
                    <a:pt x="0" y="9853"/>
                  </a:lnTo>
                  <a:lnTo>
                    <a:pt x="4769" y="9625"/>
                  </a:lnTo>
                  <a:lnTo>
                    <a:pt x="14622" y="0"/>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6" name="Google Shape;12976;p60"/>
            <p:cNvSpPr/>
            <p:nvPr/>
          </p:nvSpPr>
          <p:spPr>
            <a:xfrm>
              <a:off x="5697075" y="3004850"/>
              <a:ext cx="246775" cy="230125"/>
            </a:xfrm>
            <a:custGeom>
              <a:avLst/>
              <a:gdLst/>
              <a:ahLst/>
              <a:cxnLst/>
              <a:rect l="l" t="t" r="r" b="b"/>
              <a:pathLst>
                <a:path w="9871" h="9205" fill="none" extrusionOk="0">
                  <a:moveTo>
                    <a:pt x="9871" y="1"/>
                  </a:moveTo>
                  <a:lnTo>
                    <a:pt x="1" y="920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7" name="Google Shape;12977;p60"/>
            <p:cNvSpPr/>
            <p:nvPr/>
          </p:nvSpPr>
          <p:spPr>
            <a:xfrm>
              <a:off x="5625625" y="3263450"/>
              <a:ext cx="67975" cy="63125"/>
            </a:xfrm>
            <a:custGeom>
              <a:avLst/>
              <a:gdLst/>
              <a:ahLst/>
              <a:cxnLst/>
              <a:rect l="l" t="t" r="r" b="b"/>
              <a:pathLst>
                <a:path w="2719" h="2525" fill="none" extrusionOk="0">
                  <a:moveTo>
                    <a:pt x="2718" y="0"/>
                  </a:moveTo>
                  <a:lnTo>
                    <a:pt x="1" y="252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8" name="Google Shape;12978;p60"/>
            <p:cNvSpPr/>
            <p:nvPr/>
          </p:nvSpPr>
          <p:spPr>
            <a:xfrm>
              <a:off x="5740475" y="3072350"/>
              <a:ext cx="157375" cy="146850"/>
            </a:xfrm>
            <a:custGeom>
              <a:avLst/>
              <a:gdLst/>
              <a:ahLst/>
              <a:cxnLst/>
              <a:rect l="l" t="t" r="r" b="b"/>
              <a:pathLst>
                <a:path w="6295" h="5874" fill="none" extrusionOk="0">
                  <a:moveTo>
                    <a:pt x="6294" y="0"/>
                  </a:moveTo>
                  <a:lnTo>
                    <a:pt x="0" y="5874"/>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9" name="Google Shape;12979;p60"/>
            <p:cNvSpPr/>
            <p:nvPr/>
          </p:nvSpPr>
          <p:spPr>
            <a:xfrm>
              <a:off x="5556375" y="3342775"/>
              <a:ext cx="19325" cy="60950"/>
            </a:xfrm>
            <a:custGeom>
              <a:avLst/>
              <a:gdLst/>
              <a:ahLst/>
              <a:cxnLst/>
              <a:rect l="l" t="t" r="r" b="b"/>
              <a:pathLst>
                <a:path w="773" h="2438" fill="none" extrusionOk="0">
                  <a:moveTo>
                    <a:pt x="772" y="2437"/>
                  </a:moveTo>
                  <a:lnTo>
                    <a:pt x="1"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0" name="Google Shape;12980;p60"/>
            <p:cNvSpPr/>
            <p:nvPr/>
          </p:nvSpPr>
          <p:spPr>
            <a:xfrm>
              <a:off x="4782800" y="3150800"/>
              <a:ext cx="252925" cy="123625"/>
            </a:xfrm>
            <a:custGeom>
              <a:avLst/>
              <a:gdLst/>
              <a:ahLst/>
              <a:cxnLst/>
              <a:rect l="l" t="t" r="r" b="b"/>
              <a:pathLst>
                <a:path w="10117" h="4945" fill="none" extrusionOk="0">
                  <a:moveTo>
                    <a:pt x="0" y="1"/>
                  </a:moveTo>
                  <a:lnTo>
                    <a:pt x="10116" y="4945"/>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1" name="Google Shape;12981;p60"/>
            <p:cNvSpPr/>
            <p:nvPr/>
          </p:nvSpPr>
          <p:spPr>
            <a:xfrm>
              <a:off x="5395975" y="3380475"/>
              <a:ext cx="171400" cy="2200"/>
            </a:xfrm>
            <a:custGeom>
              <a:avLst/>
              <a:gdLst/>
              <a:ahLst/>
              <a:cxnLst/>
              <a:rect l="l" t="t" r="r" b="b"/>
              <a:pathLst>
                <a:path w="6856" h="88" fill="none" extrusionOk="0">
                  <a:moveTo>
                    <a:pt x="6855" y="88"/>
                  </a:moveTo>
                  <a:lnTo>
                    <a:pt x="0"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2" name="Google Shape;12982;p60"/>
          <p:cNvGrpSpPr/>
          <p:nvPr/>
        </p:nvGrpSpPr>
        <p:grpSpPr>
          <a:xfrm>
            <a:off x="797777" y="4196188"/>
            <a:ext cx="1340773" cy="912704"/>
            <a:chOff x="1073525" y="1562550"/>
            <a:chExt cx="1020375" cy="694600"/>
          </a:xfrm>
        </p:grpSpPr>
        <p:sp>
          <p:nvSpPr>
            <p:cNvPr id="12983" name="Google Shape;12983;p60"/>
            <p:cNvSpPr/>
            <p:nvPr/>
          </p:nvSpPr>
          <p:spPr>
            <a:xfrm>
              <a:off x="1073525" y="1586100"/>
              <a:ext cx="670175" cy="671050"/>
            </a:xfrm>
            <a:custGeom>
              <a:avLst/>
              <a:gdLst/>
              <a:ahLst/>
              <a:cxnLst/>
              <a:rect l="l" t="t" r="r" b="b"/>
              <a:pathLst>
                <a:path w="26807" h="26842" extrusionOk="0">
                  <a:moveTo>
                    <a:pt x="25439" y="0"/>
                  </a:moveTo>
                  <a:lnTo>
                    <a:pt x="0" y="10327"/>
                  </a:lnTo>
                  <a:lnTo>
                    <a:pt x="1350" y="26841"/>
                  </a:lnTo>
                  <a:lnTo>
                    <a:pt x="2227" y="26841"/>
                  </a:lnTo>
                  <a:lnTo>
                    <a:pt x="26806" y="16866"/>
                  </a:lnTo>
                  <a:lnTo>
                    <a:pt x="25439" y="0"/>
                  </a:ln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4" name="Google Shape;12984;p60"/>
            <p:cNvSpPr/>
            <p:nvPr/>
          </p:nvSpPr>
          <p:spPr>
            <a:xfrm>
              <a:off x="1118225" y="1846000"/>
              <a:ext cx="303750" cy="373900"/>
            </a:xfrm>
            <a:custGeom>
              <a:avLst/>
              <a:gdLst/>
              <a:ahLst/>
              <a:cxnLst/>
              <a:rect l="l" t="t" r="r" b="b"/>
              <a:pathLst>
                <a:path w="12150" h="14956" extrusionOk="0">
                  <a:moveTo>
                    <a:pt x="0" y="1"/>
                  </a:moveTo>
                  <a:lnTo>
                    <a:pt x="1403" y="14955"/>
                  </a:lnTo>
                  <a:lnTo>
                    <a:pt x="3331" y="14955"/>
                  </a:lnTo>
                  <a:lnTo>
                    <a:pt x="9362" y="12413"/>
                  </a:lnTo>
                  <a:lnTo>
                    <a:pt x="10274" y="13623"/>
                  </a:lnTo>
                  <a:lnTo>
                    <a:pt x="12150" y="12869"/>
                  </a:lnTo>
                  <a:lnTo>
                    <a:pt x="0" y="1"/>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5" name="Google Shape;12985;p60"/>
            <p:cNvSpPr/>
            <p:nvPr/>
          </p:nvSpPr>
          <p:spPr>
            <a:xfrm>
              <a:off x="1156800" y="1913950"/>
              <a:ext cx="44725" cy="305950"/>
            </a:xfrm>
            <a:custGeom>
              <a:avLst/>
              <a:gdLst/>
              <a:ahLst/>
              <a:cxnLst/>
              <a:rect l="l" t="t" r="r" b="b"/>
              <a:pathLst>
                <a:path w="1789" h="12238" fill="none" extrusionOk="0">
                  <a:moveTo>
                    <a:pt x="1788" y="12237"/>
                  </a:moveTo>
                  <a:lnTo>
                    <a:pt x="0" y="0"/>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6" name="Google Shape;12986;p60"/>
            <p:cNvSpPr/>
            <p:nvPr/>
          </p:nvSpPr>
          <p:spPr>
            <a:xfrm>
              <a:off x="1123475" y="1823650"/>
              <a:ext cx="251600" cy="362925"/>
            </a:xfrm>
            <a:custGeom>
              <a:avLst/>
              <a:gdLst/>
              <a:ahLst/>
              <a:cxnLst/>
              <a:rect l="l" t="t" r="r" b="b"/>
              <a:pathLst>
                <a:path w="10064" h="14517" fill="none" extrusionOk="0">
                  <a:moveTo>
                    <a:pt x="10064" y="14517"/>
                  </a:moveTo>
                  <a:lnTo>
                    <a:pt x="1333" y="3612"/>
                  </a:lnTo>
                  <a:cubicBezTo>
                    <a:pt x="1000" y="2402"/>
                    <a:pt x="1" y="1"/>
                    <a:pt x="1" y="1"/>
                  </a:cubicBez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7" name="Google Shape;12987;p60"/>
            <p:cNvSpPr/>
            <p:nvPr/>
          </p:nvSpPr>
          <p:spPr>
            <a:xfrm>
              <a:off x="1123475" y="1565500"/>
              <a:ext cx="970425" cy="607925"/>
            </a:xfrm>
            <a:custGeom>
              <a:avLst/>
              <a:gdLst/>
              <a:ahLst/>
              <a:cxnLst/>
              <a:rect l="l" t="t" r="r" b="b"/>
              <a:pathLst>
                <a:path w="38817" h="24317" extrusionOk="0">
                  <a:moveTo>
                    <a:pt x="25439" y="0"/>
                  </a:moveTo>
                  <a:lnTo>
                    <a:pt x="1" y="10327"/>
                  </a:lnTo>
                  <a:lnTo>
                    <a:pt x="13377" y="24317"/>
                  </a:lnTo>
                  <a:lnTo>
                    <a:pt x="38816" y="13991"/>
                  </a:lnTo>
                  <a:lnTo>
                    <a:pt x="25439" y="0"/>
                  </a:lnTo>
                  <a:close/>
                </a:path>
              </a:pathLst>
            </a:custGeom>
            <a:solidFill>
              <a:srgbClr val="F3B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8" name="Google Shape;12988;p60"/>
            <p:cNvSpPr/>
            <p:nvPr/>
          </p:nvSpPr>
          <p:spPr>
            <a:xfrm>
              <a:off x="1073525" y="1562550"/>
              <a:ext cx="685950" cy="281725"/>
            </a:xfrm>
            <a:custGeom>
              <a:avLst/>
              <a:gdLst/>
              <a:ahLst/>
              <a:cxnLst/>
              <a:rect l="l" t="t" r="r" b="b"/>
              <a:pathLst>
                <a:path w="27438" h="11269" extrusionOk="0">
                  <a:moveTo>
                    <a:pt x="26399" y="1"/>
                  </a:moveTo>
                  <a:cubicBezTo>
                    <a:pt x="25966" y="1"/>
                    <a:pt x="25452" y="62"/>
                    <a:pt x="24965" y="276"/>
                  </a:cubicBezTo>
                  <a:lnTo>
                    <a:pt x="1297" y="9989"/>
                  </a:lnTo>
                  <a:cubicBezTo>
                    <a:pt x="1297" y="9989"/>
                    <a:pt x="298" y="10357"/>
                    <a:pt x="0" y="11269"/>
                  </a:cubicBezTo>
                  <a:lnTo>
                    <a:pt x="27437" y="118"/>
                  </a:lnTo>
                  <a:cubicBezTo>
                    <a:pt x="27437" y="118"/>
                    <a:pt x="26995" y="1"/>
                    <a:pt x="26399" y="1"/>
                  </a:cubicBezTo>
                  <a:close/>
                </a:path>
              </a:pathLst>
            </a:custGeom>
            <a:solidFill>
              <a:srgbClr val="2F3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9" name="Google Shape;12989;p60"/>
            <p:cNvSpPr/>
            <p:nvPr/>
          </p:nvSpPr>
          <p:spPr>
            <a:xfrm>
              <a:off x="1073525" y="1817425"/>
              <a:ext cx="50425" cy="26850"/>
            </a:xfrm>
            <a:custGeom>
              <a:avLst/>
              <a:gdLst/>
              <a:ahLst/>
              <a:cxnLst/>
              <a:rect l="l" t="t" r="r" b="b"/>
              <a:pathLst>
                <a:path w="2017" h="1074" extrusionOk="0">
                  <a:moveTo>
                    <a:pt x="1176" y="1"/>
                  </a:moveTo>
                  <a:cubicBezTo>
                    <a:pt x="1003" y="1"/>
                    <a:pt x="844" y="34"/>
                    <a:pt x="736" y="109"/>
                  </a:cubicBezTo>
                  <a:cubicBezTo>
                    <a:pt x="456" y="320"/>
                    <a:pt x="140" y="635"/>
                    <a:pt x="0" y="1074"/>
                  </a:cubicBezTo>
                  <a:lnTo>
                    <a:pt x="2016" y="267"/>
                  </a:lnTo>
                  <a:lnTo>
                    <a:pt x="1999" y="250"/>
                  </a:lnTo>
                  <a:cubicBezTo>
                    <a:pt x="1830" y="104"/>
                    <a:pt x="1483" y="1"/>
                    <a:pt x="1176" y="1"/>
                  </a:cubicBezTo>
                  <a:close/>
                </a:path>
              </a:pathLst>
            </a:custGeom>
            <a:solidFill>
              <a:srgbClr val="F3B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0" name="Google Shape;12990;p60"/>
            <p:cNvSpPr/>
            <p:nvPr/>
          </p:nvSpPr>
          <p:spPr>
            <a:xfrm>
              <a:off x="1073525" y="1823650"/>
              <a:ext cx="384400" cy="433500"/>
            </a:xfrm>
            <a:custGeom>
              <a:avLst/>
              <a:gdLst/>
              <a:ahLst/>
              <a:cxnLst/>
              <a:rect l="l" t="t" r="r" b="b"/>
              <a:pathLst>
                <a:path w="15376" h="17340" extrusionOk="0">
                  <a:moveTo>
                    <a:pt x="1999" y="1"/>
                  </a:moveTo>
                  <a:lnTo>
                    <a:pt x="0" y="825"/>
                  </a:lnTo>
                  <a:lnTo>
                    <a:pt x="1350" y="17339"/>
                  </a:lnTo>
                  <a:lnTo>
                    <a:pt x="2227" y="17339"/>
                  </a:lnTo>
                  <a:lnTo>
                    <a:pt x="754" y="1333"/>
                  </a:lnTo>
                  <a:cubicBezTo>
                    <a:pt x="809" y="886"/>
                    <a:pt x="958" y="655"/>
                    <a:pt x="1211" y="655"/>
                  </a:cubicBezTo>
                  <a:cubicBezTo>
                    <a:pt x="1365" y="655"/>
                    <a:pt x="1557" y="740"/>
                    <a:pt x="1788" y="912"/>
                  </a:cubicBezTo>
                  <a:lnTo>
                    <a:pt x="14481" y="14342"/>
                  </a:lnTo>
                  <a:lnTo>
                    <a:pt x="15375" y="13991"/>
                  </a:lnTo>
                  <a:lnTo>
                    <a:pt x="1999" y="1"/>
                  </a:lnTo>
                  <a:close/>
                </a:path>
              </a:pathLst>
            </a:custGeom>
            <a:solidFill>
              <a:srgbClr val="F3B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1" name="Google Shape;12991;p60"/>
            <p:cNvSpPr/>
            <p:nvPr/>
          </p:nvSpPr>
          <p:spPr>
            <a:xfrm>
              <a:off x="1123475" y="1823650"/>
              <a:ext cx="334450" cy="349775"/>
            </a:xfrm>
            <a:custGeom>
              <a:avLst/>
              <a:gdLst/>
              <a:ahLst/>
              <a:cxnLst/>
              <a:rect l="l" t="t" r="r" b="b"/>
              <a:pathLst>
                <a:path w="13378" h="13991" fill="none" extrusionOk="0">
                  <a:moveTo>
                    <a:pt x="13377" y="13991"/>
                  </a:moveTo>
                  <a:lnTo>
                    <a:pt x="1" y="1"/>
                  </a:lnTo>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2" name="Google Shape;12992;p60"/>
            <p:cNvSpPr/>
            <p:nvPr/>
          </p:nvSpPr>
          <p:spPr>
            <a:xfrm>
              <a:off x="1624900" y="1651850"/>
              <a:ext cx="341875" cy="283600"/>
            </a:xfrm>
            <a:custGeom>
              <a:avLst/>
              <a:gdLst/>
              <a:ahLst/>
              <a:cxnLst/>
              <a:rect l="l" t="t" r="r" b="b"/>
              <a:pathLst>
                <a:path w="13675" h="11344" extrusionOk="0">
                  <a:moveTo>
                    <a:pt x="4646" y="0"/>
                  </a:moveTo>
                  <a:lnTo>
                    <a:pt x="0" y="1876"/>
                  </a:lnTo>
                  <a:lnTo>
                    <a:pt x="9029" y="11343"/>
                  </a:lnTo>
                  <a:lnTo>
                    <a:pt x="13675" y="9450"/>
                  </a:lnTo>
                  <a:lnTo>
                    <a:pt x="4646" y="0"/>
                  </a:ln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3" name="Google Shape;12993;p60"/>
            <p:cNvSpPr/>
            <p:nvPr/>
          </p:nvSpPr>
          <p:spPr>
            <a:xfrm>
              <a:off x="1330350" y="1857850"/>
              <a:ext cx="171400" cy="179725"/>
            </a:xfrm>
            <a:custGeom>
              <a:avLst/>
              <a:gdLst/>
              <a:ahLst/>
              <a:cxnLst/>
              <a:rect l="l" t="t" r="r" b="b"/>
              <a:pathLst>
                <a:path w="6856" h="7189" fill="none" extrusionOk="0">
                  <a:moveTo>
                    <a:pt x="6856" y="7188"/>
                  </a:moveTo>
                  <a:lnTo>
                    <a:pt x="1" y="0"/>
                  </a:lnTo>
                </a:path>
              </a:pathLst>
            </a:custGeom>
            <a:noFill/>
            <a:ln w="74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4" name="Google Shape;12994;p60"/>
            <p:cNvSpPr/>
            <p:nvPr/>
          </p:nvSpPr>
          <p:spPr>
            <a:xfrm>
              <a:off x="1388650" y="1834175"/>
              <a:ext cx="171400" cy="179725"/>
            </a:xfrm>
            <a:custGeom>
              <a:avLst/>
              <a:gdLst/>
              <a:ahLst/>
              <a:cxnLst/>
              <a:rect l="l" t="t" r="r" b="b"/>
              <a:pathLst>
                <a:path w="6856" h="7189" fill="none" extrusionOk="0">
                  <a:moveTo>
                    <a:pt x="6855" y="7188"/>
                  </a:moveTo>
                  <a:lnTo>
                    <a:pt x="0" y="0"/>
                  </a:lnTo>
                </a:path>
              </a:pathLst>
            </a:custGeom>
            <a:noFill/>
            <a:ln w="74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5" name="Google Shape;12995;p60"/>
          <p:cNvGrpSpPr/>
          <p:nvPr/>
        </p:nvGrpSpPr>
        <p:grpSpPr>
          <a:xfrm rot="-7879315">
            <a:off x="7250984" y="2813497"/>
            <a:ext cx="871716" cy="1214736"/>
            <a:chOff x="5228575" y="1905675"/>
            <a:chExt cx="259975" cy="362275"/>
          </a:xfrm>
        </p:grpSpPr>
        <p:sp>
          <p:nvSpPr>
            <p:cNvPr id="12996" name="Google Shape;12996;p60"/>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7" name="Google Shape;12997;p60"/>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8" name="Google Shape;12998;p60"/>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9" name="Google Shape;12999;p60"/>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0" name="Google Shape;13000;p60"/>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1" name="Google Shape;13001;p60"/>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2" name="Google Shape;13002;p60"/>
          <p:cNvGrpSpPr/>
          <p:nvPr/>
        </p:nvGrpSpPr>
        <p:grpSpPr>
          <a:xfrm rot="-7879315">
            <a:off x="5947084" y="660497"/>
            <a:ext cx="871716" cy="1214736"/>
            <a:chOff x="5228575" y="1905675"/>
            <a:chExt cx="259975" cy="362275"/>
          </a:xfrm>
        </p:grpSpPr>
        <p:sp>
          <p:nvSpPr>
            <p:cNvPr id="13003" name="Google Shape;13003;p60"/>
            <p:cNvSpPr/>
            <p:nvPr/>
          </p:nvSpPr>
          <p:spPr>
            <a:xfrm>
              <a:off x="5247375" y="1905675"/>
              <a:ext cx="161950" cy="287075"/>
            </a:xfrm>
            <a:custGeom>
              <a:avLst/>
              <a:gdLst/>
              <a:ahLst/>
              <a:cxnLst/>
              <a:rect l="l" t="t" r="r" b="b"/>
              <a:pathLst>
                <a:path w="6478" h="11483" fill="none" extrusionOk="0">
                  <a:moveTo>
                    <a:pt x="0" y="0"/>
                  </a:moveTo>
                  <a:cubicBezTo>
                    <a:pt x="825" y="8021"/>
                    <a:pt x="6477" y="11482"/>
                    <a:pt x="6477" y="11482"/>
                  </a:cubicBezTo>
                </a:path>
              </a:pathLst>
            </a:custGeom>
            <a:solidFill>
              <a:schemeClr val="accent1"/>
            </a:solidFill>
            <a:ln w="2425"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4" name="Google Shape;13004;p60"/>
            <p:cNvSpPr/>
            <p:nvPr/>
          </p:nvSpPr>
          <p:spPr>
            <a:xfrm>
              <a:off x="5367650" y="2158950"/>
              <a:ext cx="120900" cy="109000"/>
            </a:xfrm>
            <a:custGeom>
              <a:avLst/>
              <a:gdLst/>
              <a:ahLst/>
              <a:cxnLst/>
              <a:rect l="l" t="t" r="r" b="b"/>
              <a:pathLst>
                <a:path w="4836" h="4360" extrusionOk="0">
                  <a:moveTo>
                    <a:pt x="0" y="1"/>
                  </a:moveTo>
                  <a:lnTo>
                    <a:pt x="0" y="1"/>
                  </a:lnTo>
                  <a:cubicBezTo>
                    <a:pt x="1027" y="3243"/>
                    <a:pt x="4836" y="4359"/>
                    <a:pt x="4836" y="4359"/>
                  </a:cubicBezTo>
                  <a:cubicBezTo>
                    <a:pt x="1941" y="21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5" name="Google Shape;13005;p60"/>
            <p:cNvSpPr/>
            <p:nvPr/>
          </p:nvSpPr>
          <p:spPr>
            <a:xfrm>
              <a:off x="5294875" y="2081725"/>
              <a:ext cx="65725" cy="165000"/>
            </a:xfrm>
            <a:custGeom>
              <a:avLst/>
              <a:gdLst/>
              <a:ahLst/>
              <a:cxnLst/>
              <a:rect l="l" t="t" r="r" b="b"/>
              <a:pathLst>
                <a:path w="2629" h="6600" extrusionOk="0">
                  <a:moveTo>
                    <a:pt x="445" y="1"/>
                  </a:moveTo>
                  <a:lnTo>
                    <a:pt x="445" y="1"/>
                  </a:lnTo>
                  <a:cubicBezTo>
                    <a:pt x="0" y="3526"/>
                    <a:pt x="2628" y="6599"/>
                    <a:pt x="2628" y="6599"/>
                  </a:cubicBezTo>
                  <a:cubicBezTo>
                    <a:pt x="1691" y="2540"/>
                    <a:pt x="445"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6" name="Google Shape;13006;p60"/>
            <p:cNvSpPr/>
            <p:nvPr/>
          </p:nvSpPr>
          <p:spPr>
            <a:xfrm>
              <a:off x="5306000" y="2081700"/>
              <a:ext cx="139300" cy="59100"/>
            </a:xfrm>
            <a:custGeom>
              <a:avLst/>
              <a:gdLst/>
              <a:ahLst/>
              <a:cxnLst/>
              <a:rect l="l" t="t" r="r" b="b"/>
              <a:pathLst>
                <a:path w="5572" h="2364" extrusionOk="0">
                  <a:moveTo>
                    <a:pt x="102" y="0"/>
                  </a:moveTo>
                  <a:cubicBezTo>
                    <a:pt x="36" y="0"/>
                    <a:pt x="0" y="2"/>
                    <a:pt x="0" y="2"/>
                  </a:cubicBezTo>
                  <a:cubicBezTo>
                    <a:pt x="2329" y="2072"/>
                    <a:pt x="5571" y="2363"/>
                    <a:pt x="5571" y="2363"/>
                  </a:cubicBezTo>
                  <a:cubicBezTo>
                    <a:pt x="3514" y="117"/>
                    <a:pt x="671" y="0"/>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7" name="Google Shape;13007;p60"/>
            <p:cNvSpPr/>
            <p:nvPr/>
          </p:nvSpPr>
          <p:spPr>
            <a:xfrm>
              <a:off x="5228575" y="2000875"/>
              <a:ext cx="67725" cy="177500"/>
            </a:xfrm>
            <a:custGeom>
              <a:avLst/>
              <a:gdLst/>
              <a:ahLst/>
              <a:cxnLst/>
              <a:rect l="l" t="t" r="r" b="b"/>
              <a:pathLst>
                <a:path w="2709" h="7100" extrusionOk="0">
                  <a:moveTo>
                    <a:pt x="1577" y="1"/>
                  </a:moveTo>
                  <a:lnTo>
                    <a:pt x="1577" y="1"/>
                  </a:lnTo>
                  <a:cubicBezTo>
                    <a:pt x="0" y="3825"/>
                    <a:pt x="1197" y="7100"/>
                    <a:pt x="1197" y="7100"/>
                  </a:cubicBezTo>
                  <a:cubicBezTo>
                    <a:pt x="2709" y="3235"/>
                    <a:pt x="1577" y="1"/>
                    <a:pt x="1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8" name="Google Shape;13008;p60"/>
            <p:cNvSpPr/>
            <p:nvPr/>
          </p:nvSpPr>
          <p:spPr>
            <a:xfrm>
              <a:off x="5268000" y="2000850"/>
              <a:ext cx="160725" cy="58475"/>
            </a:xfrm>
            <a:custGeom>
              <a:avLst/>
              <a:gdLst/>
              <a:ahLst/>
              <a:cxnLst/>
              <a:rect l="l" t="t" r="r" b="b"/>
              <a:pathLst>
                <a:path w="6429" h="2339" extrusionOk="0">
                  <a:moveTo>
                    <a:pt x="70" y="1"/>
                  </a:moveTo>
                  <a:cubicBezTo>
                    <a:pt x="24" y="1"/>
                    <a:pt x="0" y="2"/>
                    <a:pt x="0" y="2"/>
                  </a:cubicBezTo>
                  <a:cubicBezTo>
                    <a:pt x="1375" y="1999"/>
                    <a:pt x="6428" y="2338"/>
                    <a:pt x="6428" y="2338"/>
                  </a:cubicBezTo>
                  <a:cubicBezTo>
                    <a:pt x="3608" y="96"/>
                    <a:pt x="564" y="1"/>
                    <a:pt x="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9" name="Google Shape;13009;p60"/>
          <p:cNvGrpSpPr/>
          <p:nvPr/>
        </p:nvGrpSpPr>
        <p:grpSpPr>
          <a:xfrm>
            <a:off x="5563912" y="4122794"/>
            <a:ext cx="545577" cy="545391"/>
            <a:chOff x="4933825" y="2719300"/>
            <a:chExt cx="73425" cy="73400"/>
          </a:xfrm>
        </p:grpSpPr>
        <p:sp>
          <p:nvSpPr>
            <p:cNvPr id="13010" name="Google Shape;13010;p60"/>
            <p:cNvSpPr/>
            <p:nvPr/>
          </p:nvSpPr>
          <p:spPr>
            <a:xfrm>
              <a:off x="4964975" y="2719300"/>
              <a:ext cx="11125" cy="35000"/>
            </a:xfrm>
            <a:custGeom>
              <a:avLst/>
              <a:gdLst/>
              <a:ahLst/>
              <a:cxnLst/>
              <a:rect l="l" t="t" r="r" b="b"/>
              <a:pathLst>
                <a:path w="445" h="1400" extrusionOk="0">
                  <a:moveTo>
                    <a:pt x="219" y="1"/>
                  </a:moveTo>
                  <a:cubicBezTo>
                    <a:pt x="97" y="1"/>
                    <a:pt x="0" y="308"/>
                    <a:pt x="0" y="696"/>
                  </a:cubicBezTo>
                  <a:cubicBezTo>
                    <a:pt x="0" y="1084"/>
                    <a:pt x="97" y="1400"/>
                    <a:pt x="219" y="1400"/>
                  </a:cubicBezTo>
                  <a:cubicBezTo>
                    <a:pt x="340" y="1400"/>
                    <a:pt x="445" y="1084"/>
                    <a:pt x="445" y="696"/>
                  </a:cubicBezTo>
                  <a:cubicBezTo>
                    <a:pt x="445" y="30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1" name="Google Shape;13011;p60"/>
            <p:cNvSpPr/>
            <p:nvPr/>
          </p:nvSpPr>
          <p:spPr>
            <a:xfrm>
              <a:off x="4942325" y="2729400"/>
              <a:ext cx="29125" cy="25950"/>
            </a:xfrm>
            <a:custGeom>
              <a:avLst/>
              <a:gdLst/>
              <a:ahLst/>
              <a:cxnLst/>
              <a:rect l="l" t="t" r="r" b="b"/>
              <a:pathLst>
                <a:path w="1165" h="1038" extrusionOk="0">
                  <a:moveTo>
                    <a:pt x="162" y="0"/>
                  </a:moveTo>
                  <a:cubicBezTo>
                    <a:pt x="131" y="0"/>
                    <a:pt x="107" y="8"/>
                    <a:pt x="89" y="25"/>
                  </a:cubicBezTo>
                  <a:cubicBezTo>
                    <a:pt x="1" y="114"/>
                    <a:pt x="154" y="405"/>
                    <a:pt x="429" y="672"/>
                  </a:cubicBezTo>
                  <a:cubicBezTo>
                    <a:pt x="651" y="894"/>
                    <a:pt x="884" y="1037"/>
                    <a:pt x="1007" y="1037"/>
                  </a:cubicBezTo>
                  <a:cubicBezTo>
                    <a:pt x="1037" y="1037"/>
                    <a:pt x="1060" y="1029"/>
                    <a:pt x="1076" y="1012"/>
                  </a:cubicBezTo>
                  <a:cubicBezTo>
                    <a:pt x="1165" y="931"/>
                    <a:pt x="1011" y="640"/>
                    <a:pt x="736" y="365"/>
                  </a:cubicBezTo>
                  <a:cubicBezTo>
                    <a:pt x="521" y="143"/>
                    <a:pt x="290"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2" name="Google Shape;13012;p60"/>
            <p:cNvSpPr/>
            <p:nvPr/>
          </p:nvSpPr>
          <p:spPr>
            <a:xfrm>
              <a:off x="4933825" y="2750450"/>
              <a:ext cx="35000" cy="10925"/>
            </a:xfrm>
            <a:custGeom>
              <a:avLst/>
              <a:gdLst/>
              <a:ahLst/>
              <a:cxnLst/>
              <a:rect l="l" t="t" r="r" b="b"/>
              <a:pathLst>
                <a:path w="1400" h="437" extrusionOk="0">
                  <a:moveTo>
                    <a:pt x="696" y="0"/>
                  </a:moveTo>
                  <a:cubicBezTo>
                    <a:pt x="316" y="0"/>
                    <a:pt x="1" y="97"/>
                    <a:pt x="1" y="218"/>
                  </a:cubicBezTo>
                  <a:cubicBezTo>
                    <a:pt x="1" y="340"/>
                    <a:pt x="316" y="437"/>
                    <a:pt x="696" y="437"/>
                  </a:cubicBezTo>
                  <a:cubicBezTo>
                    <a:pt x="1084" y="437"/>
                    <a:pt x="1400" y="340"/>
                    <a:pt x="1400" y="218"/>
                  </a:cubicBezTo>
                  <a:cubicBezTo>
                    <a:pt x="1400" y="97"/>
                    <a:pt x="1084"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3" name="Google Shape;13013;p60"/>
            <p:cNvSpPr/>
            <p:nvPr/>
          </p:nvSpPr>
          <p:spPr>
            <a:xfrm>
              <a:off x="4942325" y="2756575"/>
              <a:ext cx="29125" cy="25950"/>
            </a:xfrm>
            <a:custGeom>
              <a:avLst/>
              <a:gdLst/>
              <a:ahLst/>
              <a:cxnLst/>
              <a:rect l="l" t="t" r="r" b="b"/>
              <a:pathLst>
                <a:path w="1165" h="1038" extrusionOk="0">
                  <a:moveTo>
                    <a:pt x="1013" y="0"/>
                  </a:moveTo>
                  <a:cubicBezTo>
                    <a:pt x="890" y="0"/>
                    <a:pt x="654" y="143"/>
                    <a:pt x="429" y="361"/>
                  </a:cubicBezTo>
                  <a:cubicBezTo>
                    <a:pt x="154" y="636"/>
                    <a:pt x="1" y="927"/>
                    <a:pt x="89" y="1016"/>
                  </a:cubicBezTo>
                  <a:cubicBezTo>
                    <a:pt x="106" y="1031"/>
                    <a:pt x="128" y="1038"/>
                    <a:pt x="156" y="1038"/>
                  </a:cubicBezTo>
                  <a:cubicBezTo>
                    <a:pt x="283" y="1038"/>
                    <a:pt x="518" y="895"/>
                    <a:pt x="736" y="677"/>
                  </a:cubicBezTo>
                  <a:cubicBezTo>
                    <a:pt x="1011" y="402"/>
                    <a:pt x="1165" y="111"/>
                    <a:pt x="1076" y="22"/>
                  </a:cubicBezTo>
                  <a:cubicBezTo>
                    <a:pt x="1061" y="7"/>
                    <a:pt x="1040" y="0"/>
                    <a:pt x="10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4" name="Google Shape;13014;p60"/>
            <p:cNvSpPr/>
            <p:nvPr/>
          </p:nvSpPr>
          <p:spPr>
            <a:xfrm>
              <a:off x="4964975" y="2757725"/>
              <a:ext cx="11125" cy="34975"/>
            </a:xfrm>
            <a:custGeom>
              <a:avLst/>
              <a:gdLst/>
              <a:ahLst/>
              <a:cxnLst/>
              <a:rect l="l" t="t" r="r" b="b"/>
              <a:pathLst>
                <a:path w="445" h="1399" extrusionOk="0">
                  <a:moveTo>
                    <a:pt x="219" y="0"/>
                  </a:moveTo>
                  <a:cubicBezTo>
                    <a:pt x="97" y="0"/>
                    <a:pt x="0" y="315"/>
                    <a:pt x="0" y="696"/>
                  </a:cubicBezTo>
                  <a:cubicBezTo>
                    <a:pt x="0" y="1084"/>
                    <a:pt x="97" y="1399"/>
                    <a:pt x="219" y="1399"/>
                  </a:cubicBezTo>
                  <a:cubicBezTo>
                    <a:pt x="340" y="1399"/>
                    <a:pt x="445" y="1084"/>
                    <a:pt x="445" y="696"/>
                  </a:cubicBezTo>
                  <a:cubicBezTo>
                    <a:pt x="445" y="315"/>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5" name="Google Shape;13015;p60"/>
            <p:cNvSpPr/>
            <p:nvPr/>
          </p:nvSpPr>
          <p:spPr>
            <a:xfrm>
              <a:off x="4969625" y="2756575"/>
              <a:ext cx="28925" cy="25950"/>
            </a:xfrm>
            <a:custGeom>
              <a:avLst/>
              <a:gdLst/>
              <a:ahLst/>
              <a:cxnLst/>
              <a:rect l="l" t="t" r="r" b="b"/>
              <a:pathLst>
                <a:path w="1157" h="1038" extrusionOk="0">
                  <a:moveTo>
                    <a:pt x="152" y="0"/>
                  </a:moveTo>
                  <a:cubicBezTo>
                    <a:pt x="125" y="0"/>
                    <a:pt x="104" y="7"/>
                    <a:pt x="89" y="22"/>
                  </a:cubicBezTo>
                  <a:cubicBezTo>
                    <a:pt x="0" y="111"/>
                    <a:pt x="154" y="402"/>
                    <a:pt x="421" y="677"/>
                  </a:cubicBezTo>
                  <a:cubicBezTo>
                    <a:pt x="646" y="895"/>
                    <a:pt x="882" y="1038"/>
                    <a:pt x="1009" y="1038"/>
                  </a:cubicBezTo>
                  <a:cubicBezTo>
                    <a:pt x="1037" y="1038"/>
                    <a:pt x="1060" y="1031"/>
                    <a:pt x="1076" y="1016"/>
                  </a:cubicBezTo>
                  <a:cubicBezTo>
                    <a:pt x="1156" y="927"/>
                    <a:pt x="1011" y="636"/>
                    <a:pt x="736" y="361"/>
                  </a:cubicBezTo>
                  <a:cubicBezTo>
                    <a:pt x="511" y="143"/>
                    <a:pt x="275"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6" name="Google Shape;13016;p60"/>
            <p:cNvSpPr/>
            <p:nvPr/>
          </p:nvSpPr>
          <p:spPr>
            <a:xfrm>
              <a:off x="4972250" y="2750450"/>
              <a:ext cx="35000" cy="10925"/>
            </a:xfrm>
            <a:custGeom>
              <a:avLst/>
              <a:gdLst/>
              <a:ahLst/>
              <a:cxnLst/>
              <a:rect l="l" t="t" r="r" b="b"/>
              <a:pathLst>
                <a:path w="1400" h="437" extrusionOk="0">
                  <a:moveTo>
                    <a:pt x="696" y="0"/>
                  </a:moveTo>
                  <a:cubicBezTo>
                    <a:pt x="316" y="0"/>
                    <a:pt x="0" y="97"/>
                    <a:pt x="0" y="218"/>
                  </a:cubicBezTo>
                  <a:cubicBezTo>
                    <a:pt x="0" y="340"/>
                    <a:pt x="316" y="437"/>
                    <a:pt x="696" y="437"/>
                  </a:cubicBezTo>
                  <a:cubicBezTo>
                    <a:pt x="1084" y="437"/>
                    <a:pt x="1399" y="340"/>
                    <a:pt x="1399" y="218"/>
                  </a:cubicBezTo>
                  <a:cubicBezTo>
                    <a:pt x="1399" y="97"/>
                    <a:pt x="1084"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7" name="Google Shape;13017;p60"/>
            <p:cNvSpPr/>
            <p:nvPr/>
          </p:nvSpPr>
          <p:spPr>
            <a:xfrm>
              <a:off x="4969625" y="2729400"/>
              <a:ext cx="28925" cy="25950"/>
            </a:xfrm>
            <a:custGeom>
              <a:avLst/>
              <a:gdLst/>
              <a:ahLst/>
              <a:cxnLst/>
              <a:rect l="l" t="t" r="r" b="b"/>
              <a:pathLst>
                <a:path w="1157" h="1038" extrusionOk="0">
                  <a:moveTo>
                    <a:pt x="1003" y="0"/>
                  </a:moveTo>
                  <a:cubicBezTo>
                    <a:pt x="875" y="0"/>
                    <a:pt x="643" y="143"/>
                    <a:pt x="421" y="365"/>
                  </a:cubicBezTo>
                  <a:cubicBezTo>
                    <a:pt x="154" y="640"/>
                    <a:pt x="0" y="931"/>
                    <a:pt x="89" y="1012"/>
                  </a:cubicBezTo>
                  <a:cubicBezTo>
                    <a:pt x="105" y="1029"/>
                    <a:pt x="128" y="1037"/>
                    <a:pt x="158" y="1037"/>
                  </a:cubicBezTo>
                  <a:cubicBezTo>
                    <a:pt x="281" y="1037"/>
                    <a:pt x="514" y="894"/>
                    <a:pt x="736" y="672"/>
                  </a:cubicBezTo>
                  <a:cubicBezTo>
                    <a:pt x="1011" y="405"/>
                    <a:pt x="1156" y="114"/>
                    <a:pt x="1076" y="25"/>
                  </a:cubicBezTo>
                  <a:cubicBezTo>
                    <a:pt x="1058" y="8"/>
                    <a:pt x="1034" y="0"/>
                    <a:pt x="1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8" name="Google Shape;13018;p60"/>
            <p:cNvSpPr/>
            <p:nvPr/>
          </p:nvSpPr>
          <p:spPr>
            <a:xfrm>
              <a:off x="4962950" y="2748425"/>
              <a:ext cx="15175" cy="15175"/>
            </a:xfrm>
            <a:custGeom>
              <a:avLst/>
              <a:gdLst/>
              <a:ahLst/>
              <a:cxnLst/>
              <a:rect l="l" t="t" r="r" b="b"/>
              <a:pathLst>
                <a:path w="607" h="607" extrusionOk="0">
                  <a:moveTo>
                    <a:pt x="300" y="0"/>
                  </a:moveTo>
                  <a:cubicBezTo>
                    <a:pt x="138" y="0"/>
                    <a:pt x="0" y="138"/>
                    <a:pt x="0" y="299"/>
                  </a:cubicBezTo>
                  <a:cubicBezTo>
                    <a:pt x="0" y="469"/>
                    <a:pt x="138" y="607"/>
                    <a:pt x="300" y="607"/>
                  </a:cubicBezTo>
                  <a:cubicBezTo>
                    <a:pt x="469" y="607"/>
                    <a:pt x="607" y="469"/>
                    <a:pt x="607" y="299"/>
                  </a:cubicBezTo>
                  <a:cubicBezTo>
                    <a:pt x="607" y="138"/>
                    <a:pt x="46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9" name="Google Shape;13019;p60"/>
          <p:cNvGrpSpPr/>
          <p:nvPr/>
        </p:nvGrpSpPr>
        <p:grpSpPr>
          <a:xfrm>
            <a:off x="486650" y="1831913"/>
            <a:ext cx="545575" cy="638652"/>
            <a:chOff x="7794750" y="721575"/>
            <a:chExt cx="545575" cy="638652"/>
          </a:xfrm>
        </p:grpSpPr>
        <p:sp>
          <p:nvSpPr>
            <p:cNvPr id="13020" name="Google Shape;13020;p60"/>
            <p:cNvSpPr/>
            <p:nvPr/>
          </p:nvSpPr>
          <p:spPr>
            <a:xfrm>
              <a:off x="8317911" y="849139"/>
              <a:ext cx="22414" cy="22414"/>
            </a:xfrm>
            <a:custGeom>
              <a:avLst/>
              <a:gdLst/>
              <a:ahLst/>
              <a:cxnLst/>
              <a:rect l="l" t="t" r="r" b="b"/>
              <a:pathLst>
                <a:path w="405" h="405" extrusionOk="0">
                  <a:moveTo>
                    <a:pt x="203" y="0"/>
                  </a:moveTo>
                  <a:cubicBezTo>
                    <a:pt x="97" y="0"/>
                    <a:pt x="0" y="89"/>
                    <a:pt x="0" y="203"/>
                  </a:cubicBezTo>
                  <a:cubicBezTo>
                    <a:pt x="0" y="316"/>
                    <a:pt x="97" y="405"/>
                    <a:pt x="203" y="405"/>
                  </a:cubicBezTo>
                  <a:cubicBezTo>
                    <a:pt x="316" y="405"/>
                    <a:pt x="405" y="316"/>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1" name="Google Shape;13021;p60"/>
            <p:cNvSpPr/>
            <p:nvPr/>
          </p:nvSpPr>
          <p:spPr>
            <a:xfrm>
              <a:off x="7888723" y="1171785"/>
              <a:ext cx="22469" cy="22414"/>
            </a:xfrm>
            <a:custGeom>
              <a:avLst/>
              <a:gdLst/>
              <a:ahLst/>
              <a:cxnLst/>
              <a:rect l="l" t="t" r="r" b="b"/>
              <a:pathLst>
                <a:path w="406" h="405" extrusionOk="0">
                  <a:moveTo>
                    <a:pt x="203" y="0"/>
                  </a:moveTo>
                  <a:cubicBezTo>
                    <a:pt x="90" y="0"/>
                    <a:pt x="1" y="89"/>
                    <a:pt x="1" y="203"/>
                  </a:cubicBezTo>
                  <a:cubicBezTo>
                    <a:pt x="1" y="308"/>
                    <a:pt x="90" y="405"/>
                    <a:pt x="203" y="405"/>
                  </a:cubicBezTo>
                  <a:cubicBezTo>
                    <a:pt x="316" y="405"/>
                    <a:pt x="405" y="308"/>
                    <a:pt x="405" y="203"/>
                  </a:cubicBezTo>
                  <a:cubicBezTo>
                    <a:pt x="405" y="89"/>
                    <a:pt x="316" y="0"/>
                    <a:pt x="203" y="0"/>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2" name="Google Shape;13022;p60"/>
            <p:cNvSpPr/>
            <p:nvPr/>
          </p:nvSpPr>
          <p:spPr>
            <a:xfrm>
              <a:off x="7865922" y="777083"/>
              <a:ext cx="22414" cy="22414"/>
            </a:xfrm>
            <a:custGeom>
              <a:avLst/>
              <a:gdLst/>
              <a:ahLst/>
              <a:cxnLst/>
              <a:rect l="l" t="t" r="r" b="b"/>
              <a:pathLst>
                <a:path w="405" h="405" extrusionOk="0">
                  <a:moveTo>
                    <a:pt x="203" y="1"/>
                  </a:moveTo>
                  <a:cubicBezTo>
                    <a:pt x="89" y="1"/>
                    <a:pt x="1" y="90"/>
                    <a:pt x="1" y="203"/>
                  </a:cubicBezTo>
                  <a:cubicBezTo>
                    <a:pt x="1" y="316"/>
                    <a:pt x="89" y="405"/>
                    <a:pt x="203" y="405"/>
                  </a:cubicBezTo>
                  <a:cubicBezTo>
                    <a:pt x="308" y="405"/>
                    <a:pt x="405" y="316"/>
                    <a:pt x="405" y="203"/>
                  </a:cubicBezTo>
                  <a:cubicBezTo>
                    <a:pt x="405" y="90"/>
                    <a:pt x="308" y="1"/>
                    <a:pt x="20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3" name="Google Shape;13023;p60"/>
            <p:cNvSpPr/>
            <p:nvPr/>
          </p:nvSpPr>
          <p:spPr>
            <a:xfrm>
              <a:off x="7794750" y="721575"/>
              <a:ext cx="480705" cy="638652"/>
            </a:xfrm>
            <a:custGeom>
              <a:avLst/>
              <a:gdLst/>
              <a:ahLst/>
              <a:cxnLst/>
              <a:rect l="l" t="t" r="r" b="b"/>
              <a:pathLst>
                <a:path w="8686" h="11540" extrusionOk="0">
                  <a:moveTo>
                    <a:pt x="4343" y="1"/>
                  </a:moveTo>
                  <a:cubicBezTo>
                    <a:pt x="4036" y="5022"/>
                    <a:pt x="3785" y="5362"/>
                    <a:pt x="1" y="5774"/>
                  </a:cubicBezTo>
                  <a:cubicBezTo>
                    <a:pt x="3785" y="6187"/>
                    <a:pt x="4036" y="6518"/>
                    <a:pt x="4343" y="11540"/>
                  </a:cubicBezTo>
                  <a:cubicBezTo>
                    <a:pt x="4658" y="6518"/>
                    <a:pt x="4909" y="6187"/>
                    <a:pt x="8685" y="5774"/>
                  </a:cubicBezTo>
                  <a:cubicBezTo>
                    <a:pt x="4909" y="5362"/>
                    <a:pt x="4658" y="5022"/>
                    <a:pt x="4343" y="1"/>
                  </a:cubicBezTo>
                  <a:close/>
                </a:path>
              </a:pathLst>
            </a:custGeom>
            <a:solidFill>
              <a:srgbClr val="F4F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24" name="Google Shape;13024;p60"/>
          <p:cNvSpPr/>
          <p:nvPr/>
        </p:nvSpPr>
        <p:spPr>
          <a:xfrm>
            <a:off x="1509675" y="696925"/>
            <a:ext cx="477750" cy="574175"/>
          </a:xfrm>
          <a:custGeom>
            <a:avLst/>
            <a:gdLst/>
            <a:ahLst/>
            <a:cxnLst/>
            <a:rect l="l" t="t" r="r" b="b"/>
            <a:pathLst>
              <a:path w="19110" h="22967" fill="none" extrusionOk="0">
                <a:moveTo>
                  <a:pt x="9993" y="0"/>
                </a:moveTo>
                <a:lnTo>
                  <a:pt x="8503" y="8503"/>
                </a:lnTo>
                <a:lnTo>
                  <a:pt x="3752" y="5119"/>
                </a:lnTo>
                <a:lnTo>
                  <a:pt x="6838" y="10502"/>
                </a:lnTo>
                <a:lnTo>
                  <a:pt x="0" y="11413"/>
                </a:lnTo>
                <a:lnTo>
                  <a:pt x="6277" y="12991"/>
                </a:lnTo>
                <a:lnTo>
                  <a:pt x="4296" y="18724"/>
                </a:lnTo>
                <a:lnTo>
                  <a:pt x="8731" y="15235"/>
                </a:lnTo>
                <a:lnTo>
                  <a:pt x="10186" y="22967"/>
                </a:lnTo>
                <a:lnTo>
                  <a:pt x="11676" y="14779"/>
                </a:lnTo>
                <a:lnTo>
                  <a:pt x="16042" y="18514"/>
                </a:lnTo>
                <a:lnTo>
                  <a:pt x="14078" y="12641"/>
                </a:lnTo>
                <a:lnTo>
                  <a:pt x="19110" y="11238"/>
                </a:lnTo>
                <a:lnTo>
                  <a:pt x="14096" y="9730"/>
                </a:lnTo>
                <a:lnTo>
                  <a:pt x="16042" y="4646"/>
                </a:lnTo>
                <a:lnTo>
                  <a:pt x="11431" y="8608"/>
                </a:ln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5" name="Google Shape;13025;p60"/>
          <p:cNvSpPr/>
          <p:nvPr/>
        </p:nvSpPr>
        <p:spPr>
          <a:xfrm>
            <a:off x="2138550" y="1271100"/>
            <a:ext cx="96875" cy="126700"/>
          </a:xfrm>
          <a:custGeom>
            <a:avLst/>
            <a:gdLst/>
            <a:ahLst/>
            <a:cxnLst/>
            <a:rect l="l" t="t" r="r" b="b"/>
            <a:pathLst>
              <a:path w="3875" h="5068" fill="none" extrusionOk="0">
                <a:moveTo>
                  <a:pt x="3752" y="2648"/>
                </a:moveTo>
                <a:lnTo>
                  <a:pt x="3752" y="2648"/>
                </a:lnTo>
                <a:cubicBezTo>
                  <a:pt x="3875" y="2613"/>
                  <a:pt x="3875" y="2437"/>
                  <a:pt x="3752" y="2402"/>
                </a:cubicBezTo>
                <a:lnTo>
                  <a:pt x="3752" y="2402"/>
                </a:lnTo>
                <a:cubicBezTo>
                  <a:pt x="2928" y="2210"/>
                  <a:pt x="2297" y="1526"/>
                  <a:pt x="2156" y="702"/>
                </a:cubicBezTo>
                <a:lnTo>
                  <a:pt x="2069" y="141"/>
                </a:lnTo>
                <a:cubicBezTo>
                  <a:pt x="2034" y="1"/>
                  <a:pt x="1841" y="1"/>
                  <a:pt x="1823" y="141"/>
                </a:cubicBezTo>
                <a:lnTo>
                  <a:pt x="1718" y="702"/>
                </a:lnTo>
                <a:cubicBezTo>
                  <a:pt x="1578" y="1526"/>
                  <a:pt x="964" y="2210"/>
                  <a:pt x="140" y="2402"/>
                </a:cubicBezTo>
                <a:cubicBezTo>
                  <a:pt x="0" y="2437"/>
                  <a:pt x="0" y="2613"/>
                  <a:pt x="140" y="2648"/>
                </a:cubicBezTo>
                <a:lnTo>
                  <a:pt x="140" y="2648"/>
                </a:lnTo>
                <a:cubicBezTo>
                  <a:pt x="964" y="2858"/>
                  <a:pt x="1578" y="3524"/>
                  <a:pt x="1718" y="4366"/>
                </a:cubicBezTo>
                <a:lnTo>
                  <a:pt x="1823" y="4927"/>
                </a:lnTo>
                <a:cubicBezTo>
                  <a:pt x="1841" y="5067"/>
                  <a:pt x="2034" y="5067"/>
                  <a:pt x="2069" y="4927"/>
                </a:cubicBezTo>
                <a:lnTo>
                  <a:pt x="2156" y="4366"/>
                </a:lnTo>
                <a:cubicBezTo>
                  <a:pt x="2297" y="3524"/>
                  <a:pt x="2928" y="2858"/>
                  <a:pt x="3752" y="2648"/>
                </a:cubicBezTo>
                <a:close/>
              </a:path>
            </a:pathLst>
          </a:custGeom>
          <a:noFill/>
          <a:ln w="5250" cap="rnd" cmpd="sng">
            <a:solidFill>
              <a:srgbClr val="2F35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99;p42"/>
          <p:cNvSpPr txBox="1">
            <a:spLocks/>
          </p:cNvSpPr>
          <p:nvPr/>
        </p:nvSpPr>
        <p:spPr>
          <a:xfrm>
            <a:off x="603092" y="3074336"/>
            <a:ext cx="6852489" cy="713124"/>
          </a:xfrm>
          <a:prstGeom prst="roundRect">
            <a:avLst/>
          </a:prstGeom>
          <a:noFill/>
          <a:ln w="38100">
            <a:noFill/>
          </a:ln>
        </p:spPr>
        <p:txBody>
          <a:bodyPr spcFirstLastPara="1" wrap="square" lIns="91425" tIns="0"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1pPr>
            <a:lvl2pPr marL="914400" marR="0" lvl="1"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2pPr>
            <a:lvl3pPr marL="1371600" marR="0" lvl="2"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3pPr>
            <a:lvl4pPr marL="1828800" marR="0" lvl="3"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4pPr>
            <a:lvl5pPr marL="2286000" marR="0" lvl="4"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5pPr>
            <a:lvl6pPr marL="2743200" marR="0" lvl="5"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6pPr>
            <a:lvl7pPr marL="3200400" marR="0" lvl="6"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7pPr>
            <a:lvl8pPr marL="3657600" marR="0" lvl="7" indent="-317500" algn="l" rtl="0">
              <a:lnSpc>
                <a:spcPct val="100000"/>
              </a:lnSpc>
              <a:spcBef>
                <a:spcPts val="1600"/>
              </a:spcBef>
              <a:spcAft>
                <a:spcPts val="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8pPr>
            <a:lvl9pPr marL="4114800" marR="0" lvl="8" indent="-317500" algn="l" rtl="0">
              <a:lnSpc>
                <a:spcPct val="100000"/>
              </a:lnSpc>
              <a:spcBef>
                <a:spcPts val="1600"/>
              </a:spcBef>
              <a:spcAft>
                <a:spcPts val="1600"/>
              </a:spcAft>
              <a:buClr>
                <a:schemeClr val="lt1"/>
              </a:buClr>
              <a:buSzPts val="1400"/>
              <a:buFont typeface="Lora Medium"/>
              <a:buChar char="■"/>
              <a:defRPr sz="1400" b="0" i="0" u="none" strike="noStrike" cap="none">
                <a:solidFill>
                  <a:schemeClr val="lt1"/>
                </a:solidFill>
                <a:latin typeface="Lora Medium"/>
                <a:ea typeface="Lora Medium"/>
                <a:cs typeface="Lora Medium"/>
                <a:sym typeface="Lora Medium"/>
              </a:defRPr>
            </a:lvl9pPr>
          </a:lstStyle>
          <a:p>
            <a:pPr marL="0" indent="0" algn="ctr">
              <a:buNone/>
            </a:pPr>
            <a:r>
              <a:rPr lang="en-US" sz="6000" b="1">
                <a:solidFill>
                  <a:schemeClr val="tx1"/>
                </a:solidFill>
                <a:latin typeface="Arial" panose="020B0604020202020204" pitchFamily="34" charset="0"/>
                <a:cs typeface="Arial" panose="020B0604020202020204" pitchFamily="34" charset="0"/>
              </a:rPr>
              <a:t>RÚT RA BÀI HỌC</a:t>
            </a:r>
          </a:p>
        </p:txBody>
      </p:sp>
    </p:spTree>
    <p:extLst>
      <p:ext uri="{BB962C8B-B14F-4D97-AF65-F5344CB8AC3E}">
        <p14:creationId xmlns:p14="http://schemas.microsoft.com/office/powerpoint/2010/main" val="127240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960"/>
                                        </p:tgtEl>
                                        <p:attrNameLst>
                                          <p:attrName>style.visibility</p:attrName>
                                        </p:attrNameLst>
                                      </p:cBhvr>
                                      <p:to>
                                        <p:strVal val="visible"/>
                                      </p:to>
                                    </p:set>
                                    <p:animEffect transition="in" filter="fade">
                                      <p:cBhvr>
                                        <p:cTn id="7" dur="500"/>
                                        <p:tgtEl>
                                          <p:spTgt spid="129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60" grpId="0" animBg="1"/>
      <p:bldP spid="70" grpId="0"/>
    </p:bldLst>
  </p:timing>
</p:sld>
</file>

<file path=ppt/theme/theme1.xml><?xml version="1.0" encoding="utf-8"?>
<a:theme xmlns:a="http://schemas.openxmlformats.org/drawingml/2006/main" name="Language Arts Subject for High School: Poetry and Metrics by Slidesgo ">
  <a:themeElements>
    <a:clrScheme name="Simple Light">
      <a:dk1>
        <a:srgbClr val="0D0D0D"/>
      </a:dk1>
      <a:lt1>
        <a:srgbClr val="F4F9FF"/>
      </a:lt1>
      <a:dk2>
        <a:srgbClr val="F2F2EA"/>
      </a:dk2>
      <a:lt2>
        <a:srgbClr val="F3BF38"/>
      </a:lt2>
      <a:accent1>
        <a:srgbClr val="3A609C"/>
      </a:accent1>
      <a:accent2>
        <a:srgbClr val="F21038"/>
      </a:accent2>
      <a:accent3>
        <a:srgbClr val="F1BBBB"/>
      </a:accent3>
      <a:accent4>
        <a:srgbClr val="8FA1AF"/>
      </a:accent4>
      <a:accent5>
        <a:srgbClr val="FFE599"/>
      </a:accent5>
      <a:accent6>
        <a:srgbClr val="FFFFFF"/>
      </a:accent6>
      <a:hlink>
        <a:srgbClr val="0D0D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1173</Words>
  <Application>Microsoft Office PowerPoint</Application>
  <PresentationFormat>On-screen Show (16:9)</PresentationFormat>
  <Paragraphs>84</Paragraphs>
  <Slides>21</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Abhaya Libre</vt:lpstr>
      <vt:lpstr>Abril Fatface</vt:lpstr>
      <vt:lpstr>Arial</vt:lpstr>
      <vt:lpstr>Calibri</vt:lpstr>
      <vt:lpstr>Fredoka One</vt:lpstr>
      <vt:lpstr>Lora Medium</vt:lpstr>
      <vt:lpstr>Manrope</vt:lpstr>
      <vt:lpstr>Montserrat</vt:lpstr>
      <vt:lpstr>Nunito</vt:lpstr>
      <vt:lpstr>Times New Roman</vt:lpstr>
      <vt:lpstr>Language Arts Subject for High School: Poetry and Metrics by Slidesgo </vt:lpstr>
      <vt:lpstr>PowerPoint Presentation</vt:lpstr>
      <vt:lpstr>PowerPoint Presentation</vt:lpstr>
      <vt:lpstr>PowerPoint Presentation</vt:lpstr>
      <vt:lpstr>01</vt:lpstr>
      <vt:lpstr>01</vt:lpstr>
      <vt:lpstr>PowerPoint Presentation</vt:lpstr>
      <vt:lpstr>CÂU MỞ ĐOẠN</vt:lpstr>
      <vt:lpstr>PowerPoint Presentation</vt:lpstr>
      <vt:lpstr>02</vt:lpstr>
      <vt:lpstr>CÂU CHỦ ĐỀ </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17</cp:revision>
  <dcterms:modified xsi:type="dcterms:W3CDTF">2023-09-19T18:30:05Z</dcterms:modified>
</cp:coreProperties>
</file>