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6"/>
  </p:notesMasterIdLst>
  <p:sldIdLst>
    <p:sldId id="256" r:id="rId2"/>
    <p:sldId id="311" r:id="rId3"/>
    <p:sldId id="257" r:id="rId4"/>
    <p:sldId id="312" r:id="rId5"/>
    <p:sldId id="322" r:id="rId6"/>
    <p:sldId id="259" r:id="rId7"/>
    <p:sldId id="258" r:id="rId8"/>
    <p:sldId id="260" r:id="rId9"/>
    <p:sldId id="313" r:id="rId10"/>
    <p:sldId id="266" r:id="rId11"/>
    <p:sldId id="315" r:id="rId12"/>
    <p:sldId id="314" r:id="rId13"/>
    <p:sldId id="283" r:id="rId14"/>
    <p:sldId id="261" r:id="rId15"/>
    <p:sldId id="262" r:id="rId16"/>
    <p:sldId id="316" r:id="rId17"/>
    <p:sldId id="317" r:id="rId18"/>
    <p:sldId id="318" r:id="rId19"/>
    <p:sldId id="265" r:id="rId20"/>
    <p:sldId id="319" r:id="rId21"/>
    <p:sldId id="263" r:id="rId22"/>
    <p:sldId id="320" r:id="rId23"/>
    <p:sldId id="264" r:id="rId24"/>
    <p:sldId id="32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C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5B48D-2C64-4688-81B3-F19AB0971CD6}">
  <a:tblStyle styleId="{3F95B48D-2C64-4688-81B3-F19AB0971C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2" autoAdjust="0"/>
    <p:restoredTop sz="93455" autoAdjust="0"/>
  </p:normalViewPr>
  <p:slideViewPr>
    <p:cSldViewPr snapToGrid="0">
      <p:cViewPr varScale="1">
        <p:scale>
          <a:sx n="72" d="100"/>
          <a:sy n="72" d="100"/>
        </p:scale>
        <p:origin x="6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49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54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38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75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Click vào</a:t>
            </a:r>
            <a:r>
              <a:rPr lang="en-US" baseline="0" smtClean="0"/>
              <a:t> từng quả để chọn quả hái, sau khi thực hiện yêu cầu, click vào quả đó thêm 1 lần nữa để hái quả thành công!</a:t>
            </a:r>
            <a:endParaRPr/>
          </a:p>
        </p:txBody>
      </p:sp>
    </p:spTree>
    <p:extLst>
      <p:ext uri="{BB962C8B-B14F-4D97-AF65-F5344CB8AC3E}">
        <p14:creationId xmlns:p14="http://schemas.microsoft.com/office/powerpoint/2010/main" val="211025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Click vào</a:t>
            </a:r>
            <a:r>
              <a:rPr lang="en-US" baseline="0" smtClean="0"/>
              <a:t> mảnh nào thì mảnh đấy biến mất, sau mảnh tím chứa số là mảnh vàng câu hỏ</a:t>
            </a:r>
            <a:r>
              <a:rPr lang="en-US" sz="1100" b="0" smtClean="0"/>
              <a:t>i</a:t>
            </a:r>
            <a:endParaRPr lang="en-US" b="0" smtClean="0"/>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10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37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25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96bf007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96bf007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10049" y="2469019"/>
            <a:ext cx="1042391" cy="975513"/>
            <a:chOff x="-128799" y="2076794"/>
            <a:chExt cx="1042391" cy="975513"/>
          </a:xfrm>
        </p:grpSpPr>
        <p:sp>
          <p:nvSpPr>
            <p:cNvPr id="10" name="Google Shape;10;p2"/>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128799" y="20767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8158555" y="58938"/>
            <a:ext cx="1397095" cy="961113"/>
            <a:chOff x="6634055" y="-105806"/>
            <a:chExt cx="1397095" cy="961113"/>
          </a:xfrm>
        </p:grpSpPr>
        <p:sp>
          <p:nvSpPr>
            <p:cNvPr id="13" name="Google Shape;13;p2"/>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rot="10800000" flipH="1">
            <a:off x="1007847" y="-962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3783898" y="4807677"/>
            <a:ext cx="7749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2915997" y="4805727"/>
            <a:ext cx="867900" cy="4845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8674972" y="30557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713225" y="751947"/>
            <a:ext cx="6043500" cy="3293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713225" y="4045053"/>
            <a:ext cx="4289700" cy="346500"/>
          </a:xfrm>
          <a:prstGeom prst="rect">
            <a:avLst/>
          </a:prstGeom>
          <a:solidFill>
            <a:srgbClr val="662330">
              <a:alpha val="8840"/>
            </a:srgbClr>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233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11"/>
        <p:cNvGrpSpPr/>
        <p:nvPr/>
      </p:nvGrpSpPr>
      <p:grpSpPr>
        <a:xfrm>
          <a:off x="0" y="0"/>
          <a:ext cx="0" cy="0"/>
          <a:chOff x="0" y="0"/>
          <a:chExt cx="0" cy="0"/>
        </a:xfrm>
      </p:grpSpPr>
      <p:grpSp>
        <p:nvGrpSpPr>
          <p:cNvPr id="312" name="Google Shape;312;p23"/>
          <p:cNvGrpSpPr/>
          <p:nvPr/>
        </p:nvGrpSpPr>
        <p:grpSpPr>
          <a:xfrm rot="10800000" flipH="1">
            <a:off x="7748388" y="61226"/>
            <a:ext cx="1497021" cy="961113"/>
            <a:chOff x="-85374" y="4258587"/>
            <a:chExt cx="1497021" cy="961113"/>
          </a:xfrm>
        </p:grpSpPr>
        <p:sp>
          <p:nvSpPr>
            <p:cNvPr id="313" name="Google Shape;31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3"/>
          <p:cNvGrpSpPr/>
          <p:nvPr/>
        </p:nvGrpSpPr>
        <p:grpSpPr>
          <a:xfrm>
            <a:off x="-85370" y="58900"/>
            <a:ext cx="1093000" cy="961200"/>
            <a:chOff x="-85370" y="58900"/>
            <a:chExt cx="1093000" cy="961200"/>
          </a:xfrm>
        </p:grpSpPr>
        <p:sp>
          <p:nvSpPr>
            <p:cNvPr id="317" name="Google Shape;317;p23"/>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3"/>
          <p:cNvGrpSpPr/>
          <p:nvPr/>
        </p:nvGrpSpPr>
        <p:grpSpPr>
          <a:xfrm>
            <a:off x="8081655" y="4121162"/>
            <a:ext cx="1062342" cy="961113"/>
            <a:chOff x="8239855" y="2091194"/>
            <a:chExt cx="1062342" cy="961113"/>
          </a:xfrm>
        </p:grpSpPr>
        <p:sp>
          <p:nvSpPr>
            <p:cNvPr id="320" name="Google Shape;320;p23"/>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3"/>
          <p:cNvGrpSpPr/>
          <p:nvPr/>
        </p:nvGrpSpPr>
        <p:grpSpPr>
          <a:xfrm rot="10800000" flipH="1">
            <a:off x="-489387" y="4123438"/>
            <a:ext cx="1497021" cy="961113"/>
            <a:chOff x="-85374" y="4258587"/>
            <a:chExt cx="1497021" cy="961113"/>
          </a:xfrm>
        </p:grpSpPr>
        <p:sp>
          <p:nvSpPr>
            <p:cNvPr id="323" name="Google Shape;32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27" name="Google Shape;327;p23"/>
          <p:cNvSpPr txBox="1">
            <a:spLocks noGrp="1"/>
          </p:cNvSpPr>
          <p:nvPr>
            <p:ph type="subTitle" idx="1"/>
          </p:nvPr>
        </p:nvSpPr>
        <p:spPr>
          <a:xfrm>
            <a:off x="4720669"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subTitle" idx="2"/>
          </p:nvPr>
        </p:nvSpPr>
        <p:spPr>
          <a:xfrm>
            <a:off x="1475531"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9"/>
        <p:cNvGrpSpPr/>
        <p:nvPr/>
      </p:nvGrpSpPr>
      <p:grpSpPr>
        <a:xfrm>
          <a:off x="0" y="0"/>
          <a:ext cx="0" cy="0"/>
          <a:chOff x="0" y="0"/>
          <a:chExt cx="0" cy="0"/>
        </a:xfrm>
      </p:grpSpPr>
      <p:grpSp>
        <p:nvGrpSpPr>
          <p:cNvPr id="330" name="Google Shape;330;p24"/>
          <p:cNvGrpSpPr/>
          <p:nvPr/>
        </p:nvGrpSpPr>
        <p:grpSpPr>
          <a:xfrm rot="10800000" flipH="1">
            <a:off x="8205092" y="303701"/>
            <a:ext cx="1062342" cy="961113"/>
            <a:chOff x="349305" y="4258587"/>
            <a:chExt cx="1062342" cy="961113"/>
          </a:xfrm>
        </p:grpSpPr>
        <p:sp>
          <p:nvSpPr>
            <p:cNvPr id="331" name="Google Shape;331;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4"/>
          <p:cNvGrpSpPr/>
          <p:nvPr/>
        </p:nvGrpSpPr>
        <p:grpSpPr>
          <a:xfrm>
            <a:off x="-88170" y="308070"/>
            <a:ext cx="1093000" cy="961200"/>
            <a:chOff x="-85370" y="58900"/>
            <a:chExt cx="1093000" cy="961200"/>
          </a:xfrm>
        </p:grpSpPr>
        <p:sp>
          <p:nvSpPr>
            <p:cNvPr id="334" name="Google Shape;334;p24"/>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4"/>
          <p:cNvGrpSpPr/>
          <p:nvPr/>
        </p:nvGrpSpPr>
        <p:grpSpPr>
          <a:xfrm rot="10800000" flipH="1">
            <a:off x="3783595" y="4385687"/>
            <a:ext cx="1576811" cy="961113"/>
            <a:chOff x="-85374" y="4258587"/>
            <a:chExt cx="1576811" cy="961113"/>
          </a:xfrm>
        </p:grpSpPr>
        <p:sp>
          <p:nvSpPr>
            <p:cNvPr id="337" name="Google Shape;337;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41" name="Google Shape;341;p24"/>
          <p:cNvSpPr txBox="1">
            <a:spLocks noGrp="1"/>
          </p:cNvSpPr>
          <p:nvPr>
            <p:ph type="subTitle" idx="1"/>
          </p:nvPr>
        </p:nvSpPr>
        <p:spPr>
          <a:xfrm>
            <a:off x="110691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2" name="Google Shape;342;p24"/>
          <p:cNvSpPr txBox="1">
            <a:spLocks noGrp="1"/>
          </p:cNvSpPr>
          <p:nvPr>
            <p:ph type="subTitle" idx="2"/>
          </p:nvPr>
        </p:nvSpPr>
        <p:spPr>
          <a:xfrm>
            <a:off x="3484347"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24"/>
          <p:cNvSpPr txBox="1">
            <a:spLocks noGrp="1"/>
          </p:cNvSpPr>
          <p:nvPr>
            <p:ph type="subTitle" idx="3"/>
          </p:nvPr>
        </p:nvSpPr>
        <p:spPr>
          <a:xfrm>
            <a:off x="586179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4" name="Google Shape;344;p24"/>
          <p:cNvSpPr txBox="1">
            <a:spLocks noGrp="1"/>
          </p:cNvSpPr>
          <p:nvPr>
            <p:ph type="subTitle" idx="4"/>
          </p:nvPr>
        </p:nvSpPr>
        <p:spPr>
          <a:xfrm>
            <a:off x="110691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24"/>
          <p:cNvSpPr txBox="1">
            <a:spLocks noGrp="1"/>
          </p:cNvSpPr>
          <p:nvPr>
            <p:ph type="subTitle" idx="5"/>
          </p:nvPr>
        </p:nvSpPr>
        <p:spPr>
          <a:xfrm>
            <a:off x="348435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4"/>
          <p:cNvSpPr txBox="1">
            <a:spLocks noGrp="1"/>
          </p:cNvSpPr>
          <p:nvPr>
            <p:ph type="subTitle" idx="6"/>
          </p:nvPr>
        </p:nvSpPr>
        <p:spPr>
          <a:xfrm>
            <a:off x="586179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7"/>
        <p:cNvGrpSpPr/>
        <p:nvPr/>
      </p:nvGrpSpPr>
      <p:grpSpPr>
        <a:xfrm>
          <a:off x="0" y="0"/>
          <a:ext cx="0" cy="0"/>
          <a:chOff x="0" y="0"/>
          <a:chExt cx="0" cy="0"/>
        </a:xfrm>
      </p:grpSpPr>
      <p:grpSp>
        <p:nvGrpSpPr>
          <p:cNvPr id="348" name="Google Shape;348;p25"/>
          <p:cNvGrpSpPr/>
          <p:nvPr/>
        </p:nvGrpSpPr>
        <p:grpSpPr>
          <a:xfrm rot="10800000">
            <a:off x="-348509" y="333474"/>
            <a:ext cx="1456367" cy="480613"/>
            <a:chOff x="349305" y="4258574"/>
            <a:chExt cx="1456367" cy="480613"/>
          </a:xfrm>
        </p:grpSpPr>
        <p:sp>
          <p:nvSpPr>
            <p:cNvPr id="349" name="Google Shape;349;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5"/>
          <p:cNvGrpSpPr/>
          <p:nvPr/>
        </p:nvGrpSpPr>
        <p:grpSpPr>
          <a:xfrm rot="10800000" flipH="1">
            <a:off x="-535155" y="3982294"/>
            <a:ext cx="1576811" cy="961113"/>
            <a:chOff x="-85374" y="4258587"/>
            <a:chExt cx="1576811" cy="961113"/>
          </a:xfrm>
        </p:grpSpPr>
        <p:sp>
          <p:nvSpPr>
            <p:cNvPr id="352" name="Google Shape;352;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5"/>
          <p:cNvGrpSpPr/>
          <p:nvPr/>
        </p:nvGrpSpPr>
        <p:grpSpPr>
          <a:xfrm rot="10800000" flipH="1">
            <a:off x="8035430" y="61220"/>
            <a:ext cx="1593325" cy="961124"/>
            <a:chOff x="8086955" y="61220"/>
            <a:chExt cx="1593325" cy="961124"/>
          </a:xfrm>
        </p:grpSpPr>
        <p:grpSp>
          <p:nvGrpSpPr>
            <p:cNvPr id="356" name="Google Shape;356;p25"/>
            <p:cNvGrpSpPr/>
            <p:nvPr/>
          </p:nvGrpSpPr>
          <p:grpSpPr>
            <a:xfrm rot="10800000" flipH="1">
              <a:off x="8086955" y="61220"/>
              <a:ext cx="1217445" cy="961124"/>
              <a:chOff x="349305" y="4258587"/>
              <a:chExt cx="1217445" cy="961124"/>
            </a:xfrm>
          </p:grpSpPr>
          <p:sp>
            <p:nvSpPr>
              <p:cNvPr id="357" name="Google Shape;357;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751350" y="4739111"/>
                <a:ext cx="8154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25"/>
            <p:cNvSpPr/>
            <p:nvPr/>
          </p:nvSpPr>
          <p:spPr>
            <a:xfrm rot="10800000" flipH="1">
              <a:off x="8881680" y="5394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5"/>
          <p:cNvGrpSpPr/>
          <p:nvPr/>
        </p:nvGrpSpPr>
        <p:grpSpPr>
          <a:xfrm rot="10800000">
            <a:off x="8172391" y="4363699"/>
            <a:ext cx="1456367" cy="480613"/>
            <a:chOff x="349305" y="4258574"/>
            <a:chExt cx="1456367" cy="480613"/>
          </a:xfrm>
        </p:grpSpPr>
        <p:sp>
          <p:nvSpPr>
            <p:cNvPr id="361" name="Google Shape;361;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4" name="Google Shape;364;p25"/>
          <p:cNvSpPr txBox="1">
            <a:spLocks noGrp="1"/>
          </p:cNvSpPr>
          <p:nvPr>
            <p:ph type="subTitle" idx="1"/>
          </p:nvPr>
        </p:nvSpPr>
        <p:spPr>
          <a:xfrm>
            <a:off x="2421535" y="1631416"/>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25"/>
          <p:cNvSpPr txBox="1">
            <a:spLocks noGrp="1"/>
          </p:cNvSpPr>
          <p:nvPr>
            <p:ph type="subTitle" idx="2"/>
          </p:nvPr>
        </p:nvSpPr>
        <p:spPr>
          <a:xfrm>
            <a:off x="2425462" y="3319758"/>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6" name="Google Shape;366;p25"/>
          <p:cNvSpPr txBox="1">
            <a:spLocks noGrp="1"/>
          </p:cNvSpPr>
          <p:nvPr>
            <p:ph type="subTitle" idx="3"/>
          </p:nvPr>
        </p:nvSpPr>
        <p:spPr>
          <a:xfrm>
            <a:off x="2421537" y="2479101"/>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7" name="Google Shape;367;p25"/>
          <p:cNvSpPr txBox="1">
            <a:spLocks noGrp="1"/>
          </p:cNvSpPr>
          <p:nvPr>
            <p:ph type="subTitle" idx="4"/>
          </p:nvPr>
        </p:nvSpPr>
        <p:spPr>
          <a:xfrm>
            <a:off x="2415135" y="4161600"/>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8" name="Google Shape;368;p25"/>
          <p:cNvSpPr txBox="1">
            <a:spLocks noGrp="1"/>
          </p:cNvSpPr>
          <p:nvPr>
            <p:ph type="subTitle" idx="5"/>
          </p:nvPr>
        </p:nvSpPr>
        <p:spPr>
          <a:xfrm>
            <a:off x="2421537" y="1412925"/>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9" name="Google Shape;369;p25"/>
          <p:cNvSpPr txBox="1">
            <a:spLocks noGrp="1"/>
          </p:cNvSpPr>
          <p:nvPr>
            <p:ph type="subTitle" idx="6"/>
          </p:nvPr>
        </p:nvSpPr>
        <p:spPr>
          <a:xfrm>
            <a:off x="2421537" y="2262126"/>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0" name="Google Shape;370;p25"/>
          <p:cNvSpPr txBox="1">
            <a:spLocks noGrp="1"/>
          </p:cNvSpPr>
          <p:nvPr>
            <p:ph type="subTitle" idx="7"/>
          </p:nvPr>
        </p:nvSpPr>
        <p:spPr>
          <a:xfrm>
            <a:off x="2425462" y="3103968"/>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1" name="Google Shape;371;p25"/>
          <p:cNvSpPr txBox="1">
            <a:spLocks noGrp="1"/>
          </p:cNvSpPr>
          <p:nvPr>
            <p:ph type="subTitle" idx="8"/>
          </p:nvPr>
        </p:nvSpPr>
        <p:spPr>
          <a:xfrm>
            <a:off x="2415135" y="3944624"/>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74" name="Google Shape;374;p26"/>
          <p:cNvSpPr txBox="1">
            <a:spLocks noGrp="1"/>
          </p:cNvSpPr>
          <p:nvPr>
            <p:ph type="subTitle" idx="1"/>
          </p:nvPr>
        </p:nvSpPr>
        <p:spPr>
          <a:xfrm>
            <a:off x="110915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5" name="Google Shape;375;p26"/>
          <p:cNvSpPr txBox="1">
            <a:spLocks noGrp="1"/>
          </p:cNvSpPr>
          <p:nvPr>
            <p:ph type="subTitle" idx="2"/>
          </p:nvPr>
        </p:nvSpPr>
        <p:spPr>
          <a:xfrm>
            <a:off x="3579000"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6" name="Google Shape;376;p26"/>
          <p:cNvSpPr txBox="1">
            <a:spLocks noGrp="1"/>
          </p:cNvSpPr>
          <p:nvPr>
            <p:ph type="subTitle" idx="3"/>
          </p:nvPr>
        </p:nvSpPr>
        <p:spPr>
          <a:xfrm>
            <a:off x="110915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7" name="Google Shape;377;p26"/>
          <p:cNvSpPr txBox="1">
            <a:spLocks noGrp="1"/>
          </p:cNvSpPr>
          <p:nvPr>
            <p:ph type="subTitle" idx="4"/>
          </p:nvPr>
        </p:nvSpPr>
        <p:spPr>
          <a:xfrm>
            <a:off x="3579000"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8" name="Google Shape;378;p26"/>
          <p:cNvSpPr txBox="1">
            <a:spLocks noGrp="1"/>
          </p:cNvSpPr>
          <p:nvPr>
            <p:ph type="subTitle" idx="5"/>
          </p:nvPr>
        </p:nvSpPr>
        <p:spPr>
          <a:xfrm>
            <a:off x="604884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9" name="Google Shape;379;p26"/>
          <p:cNvSpPr txBox="1">
            <a:spLocks noGrp="1"/>
          </p:cNvSpPr>
          <p:nvPr>
            <p:ph type="subTitle" idx="6"/>
          </p:nvPr>
        </p:nvSpPr>
        <p:spPr>
          <a:xfrm>
            <a:off x="604884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0" name="Google Shape;380;p26"/>
          <p:cNvSpPr txBox="1">
            <a:spLocks noGrp="1"/>
          </p:cNvSpPr>
          <p:nvPr>
            <p:ph type="subTitle" idx="7"/>
          </p:nvPr>
        </p:nvSpPr>
        <p:spPr>
          <a:xfrm>
            <a:off x="111305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1" name="Google Shape;381;p26"/>
          <p:cNvSpPr txBox="1">
            <a:spLocks noGrp="1"/>
          </p:cNvSpPr>
          <p:nvPr>
            <p:ph type="subTitle" idx="8"/>
          </p:nvPr>
        </p:nvSpPr>
        <p:spPr>
          <a:xfrm>
            <a:off x="3582900"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2" name="Google Shape;382;p26"/>
          <p:cNvSpPr txBox="1">
            <a:spLocks noGrp="1"/>
          </p:cNvSpPr>
          <p:nvPr>
            <p:ph type="subTitle" idx="9"/>
          </p:nvPr>
        </p:nvSpPr>
        <p:spPr>
          <a:xfrm>
            <a:off x="605274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 name="Google Shape;383;p26"/>
          <p:cNvSpPr txBox="1">
            <a:spLocks noGrp="1"/>
          </p:cNvSpPr>
          <p:nvPr>
            <p:ph type="subTitle" idx="13"/>
          </p:nvPr>
        </p:nvSpPr>
        <p:spPr>
          <a:xfrm>
            <a:off x="111305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4" name="Google Shape;384;p26"/>
          <p:cNvSpPr txBox="1">
            <a:spLocks noGrp="1"/>
          </p:cNvSpPr>
          <p:nvPr>
            <p:ph type="subTitle" idx="14"/>
          </p:nvPr>
        </p:nvSpPr>
        <p:spPr>
          <a:xfrm>
            <a:off x="3582900"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5" name="Google Shape;385;p26"/>
          <p:cNvSpPr txBox="1">
            <a:spLocks noGrp="1"/>
          </p:cNvSpPr>
          <p:nvPr>
            <p:ph type="subTitle" idx="15"/>
          </p:nvPr>
        </p:nvSpPr>
        <p:spPr>
          <a:xfrm>
            <a:off x="605274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6" name="Google Shape;386;p26"/>
          <p:cNvGrpSpPr/>
          <p:nvPr/>
        </p:nvGrpSpPr>
        <p:grpSpPr>
          <a:xfrm rot="10800000">
            <a:off x="-176258" y="58938"/>
            <a:ext cx="1062342" cy="961113"/>
            <a:chOff x="349305" y="4258587"/>
            <a:chExt cx="1062342" cy="961113"/>
          </a:xfrm>
        </p:grpSpPr>
        <p:sp>
          <p:nvSpPr>
            <p:cNvPr id="387" name="Google Shape;38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6"/>
          <p:cNvGrpSpPr/>
          <p:nvPr/>
        </p:nvGrpSpPr>
        <p:grpSpPr>
          <a:xfrm>
            <a:off x="8246805" y="4121118"/>
            <a:ext cx="1093000" cy="961200"/>
            <a:chOff x="-85370" y="58900"/>
            <a:chExt cx="1093000" cy="961200"/>
          </a:xfrm>
        </p:grpSpPr>
        <p:sp>
          <p:nvSpPr>
            <p:cNvPr id="390" name="Google Shape;390;p26"/>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6"/>
          <p:cNvGrpSpPr/>
          <p:nvPr/>
        </p:nvGrpSpPr>
        <p:grpSpPr>
          <a:xfrm rot="10800000" flipH="1">
            <a:off x="-571980" y="4121162"/>
            <a:ext cx="1576811" cy="961113"/>
            <a:chOff x="-85374" y="4258587"/>
            <a:chExt cx="1576811" cy="961113"/>
          </a:xfrm>
        </p:grpSpPr>
        <p:sp>
          <p:nvSpPr>
            <p:cNvPr id="393" name="Google Shape;393;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6"/>
          <p:cNvGrpSpPr/>
          <p:nvPr/>
        </p:nvGrpSpPr>
        <p:grpSpPr>
          <a:xfrm rot="10800000" flipH="1">
            <a:off x="8004895" y="61226"/>
            <a:ext cx="1576811" cy="961113"/>
            <a:chOff x="-85374" y="4258587"/>
            <a:chExt cx="1576811" cy="961113"/>
          </a:xfrm>
        </p:grpSpPr>
        <p:sp>
          <p:nvSpPr>
            <p:cNvPr id="397" name="Google Shape;39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6"/>
          <p:cNvSpPr txBox="1">
            <a:spLocks noGrp="1"/>
          </p:cNvSpPr>
          <p:nvPr>
            <p:ph type="title" idx="16" hasCustomPrompt="1"/>
          </p:nvPr>
        </p:nvSpPr>
        <p:spPr>
          <a:xfrm>
            <a:off x="173742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1" name="Google Shape;401;p26"/>
          <p:cNvSpPr txBox="1">
            <a:spLocks noGrp="1"/>
          </p:cNvSpPr>
          <p:nvPr>
            <p:ph type="title" idx="17" hasCustomPrompt="1"/>
          </p:nvPr>
        </p:nvSpPr>
        <p:spPr>
          <a:xfrm>
            <a:off x="420630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2" name="Google Shape;402;p26"/>
          <p:cNvSpPr txBox="1">
            <a:spLocks noGrp="1"/>
          </p:cNvSpPr>
          <p:nvPr>
            <p:ph type="title" idx="18" hasCustomPrompt="1"/>
          </p:nvPr>
        </p:nvSpPr>
        <p:spPr>
          <a:xfrm>
            <a:off x="667518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3" name="Google Shape;403;p26"/>
          <p:cNvSpPr txBox="1">
            <a:spLocks noGrp="1"/>
          </p:cNvSpPr>
          <p:nvPr>
            <p:ph type="title" idx="19" hasCustomPrompt="1"/>
          </p:nvPr>
        </p:nvSpPr>
        <p:spPr>
          <a:xfrm>
            <a:off x="173742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4" name="Google Shape;404;p26"/>
          <p:cNvSpPr txBox="1">
            <a:spLocks noGrp="1"/>
          </p:cNvSpPr>
          <p:nvPr>
            <p:ph type="title" idx="20" hasCustomPrompt="1"/>
          </p:nvPr>
        </p:nvSpPr>
        <p:spPr>
          <a:xfrm>
            <a:off x="667518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5" name="Google Shape;405;p26"/>
          <p:cNvSpPr txBox="1">
            <a:spLocks noGrp="1"/>
          </p:cNvSpPr>
          <p:nvPr>
            <p:ph type="title" idx="21" hasCustomPrompt="1"/>
          </p:nvPr>
        </p:nvSpPr>
        <p:spPr>
          <a:xfrm>
            <a:off x="420630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6"/>
        <p:cNvGrpSpPr/>
        <p:nvPr/>
      </p:nvGrpSpPr>
      <p:grpSpPr>
        <a:xfrm>
          <a:off x="0" y="0"/>
          <a:ext cx="0" cy="0"/>
          <a:chOff x="0" y="0"/>
          <a:chExt cx="0" cy="0"/>
        </a:xfrm>
      </p:grpSpPr>
      <p:grpSp>
        <p:nvGrpSpPr>
          <p:cNvPr id="467" name="Google Shape;467;p30"/>
          <p:cNvGrpSpPr/>
          <p:nvPr/>
        </p:nvGrpSpPr>
        <p:grpSpPr>
          <a:xfrm flipH="1">
            <a:off x="7682263" y="4121162"/>
            <a:ext cx="1497021" cy="961113"/>
            <a:chOff x="-85374" y="4258587"/>
            <a:chExt cx="1497021" cy="961113"/>
          </a:xfrm>
        </p:grpSpPr>
        <p:sp>
          <p:nvSpPr>
            <p:cNvPr id="468" name="Google Shape;46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30"/>
          <p:cNvGrpSpPr/>
          <p:nvPr/>
        </p:nvGrpSpPr>
        <p:grpSpPr>
          <a:xfrm>
            <a:off x="-85370" y="58900"/>
            <a:ext cx="1093000" cy="961200"/>
            <a:chOff x="-85370" y="58900"/>
            <a:chExt cx="1093000" cy="961200"/>
          </a:xfrm>
        </p:grpSpPr>
        <p:sp>
          <p:nvSpPr>
            <p:cNvPr id="472" name="Google Shape;472;p30"/>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0"/>
          <p:cNvGrpSpPr/>
          <p:nvPr/>
        </p:nvGrpSpPr>
        <p:grpSpPr>
          <a:xfrm rot="10800000" flipH="1">
            <a:off x="8033780" y="61226"/>
            <a:ext cx="1062342" cy="961113"/>
            <a:chOff x="8239855" y="2091194"/>
            <a:chExt cx="1062342" cy="961113"/>
          </a:xfrm>
        </p:grpSpPr>
        <p:sp>
          <p:nvSpPr>
            <p:cNvPr id="475" name="Google Shape;475;p30"/>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0"/>
          <p:cNvGrpSpPr/>
          <p:nvPr/>
        </p:nvGrpSpPr>
        <p:grpSpPr>
          <a:xfrm rot="10800000" flipH="1">
            <a:off x="-489387" y="4123438"/>
            <a:ext cx="1497021" cy="961113"/>
            <a:chOff x="-85374" y="4258587"/>
            <a:chExt cx="1497021" cy="961113"/>
          </a:xfrm>
        </p:grpSpPr>
        <p:sp>
          <p:nvSpPr>
            <p:cNvPr id="478" name="Google Shape;47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81"/>
        <p:cNvGrpSpPr/>
        <p:nvPr/>
      </p:nvGrpSpPr>
      <p:grpSpPr>
        <a:xfrm>
          <a:off x="0" y="0"/>
          <a:ext cx="0" cy="0"/>
          <a:chOff x="0" y="0"/>
          <a:chExt cx="0" cy="0"/>
        </a:xfrm>
      </p:grpSpPr>
      <p:grpSp>
        <p:nvGrpSpPr>
          <p:cNvPr id="482" name="Google Shape;482;p31"/>
          <p:cNvGrpSpPr/>
          <p:nvPr/>
        </p:nvGrpSpPr>
        <p:grpSpPr>
          <a:xfrm flipH="1">
            <a:off x="7017195" y="3856645"/>
            <a:ext cx="2352679" cy="1113262"/>
            <a:chOff x="-401130" y="3868700"/>
            <a:chExt cx="2352679" cy="1113262"/>
          </a:xfrm>
        </p:grpSpPr>
        <p:sp>
          <p:nvSpPr>
            <p:cNvPr id="483" name="Google Shape;483;p31"/>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1"/>
          <p:cNvGrpSpPr/>
          <p:nvPr/>
        </p:nvGrpSpPr>
        <p:grpSpPr>
          <a:xfrm>
            <a:off x="-162646" y="3856645"/>
            <a:ext cx="1849296" cy="1113262"/>
            <a:chOff x="7693804" y="3871351"/>
            <a:chExt cx="1849296" cy="1113262"/>
          </a:xfrm>
        </p:grpSpPr>
        <p:sp>
          <p:nvSpPr>
            <p:cNvPr id="488" name="Google Shape;488;p31"/>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1"/>
          <p:cNvGrpSpPr/>
          <p:nvPr/>
        </p:nvGrpSpPr>
        <p:grpSpPr>
          <a:xfrm rot="10800000" flipH="1">
            <a:off x="7379638" y="158176"/>
            <a:ext cx="1627800" cy="1113600"/>
            <a:chOff x="7157725" y="3908338"/>
            <a:chExt cx="1627800" cy="1113600"/>
          </a:xfrm>
        </p:grpSpPr>
        <p:sp>
          <p:nvSpPr>
            <p:cNvPr id="492" name="Google Shape;492;p31"/>
            <p:cNvSpPr/>
            <p:nvPr/>
          </p:nvSpPr>
          <p:spPr>
            <a:xfrm rot="10800000">
              <a:off x="79716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rot="10800000">
              <a:off x="71577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31"/>
          <p:cNvGrpSpPr/>
          <p:nvPr/>
        </p:nvGrpSpPr>
        <p:grpSpPr>
          <a:xfrm rot="10800000" flipH="1">
            <a:off x="125503" y="158183"/>
            <a:ext cx="1272985" cy="1113593"/>
            <a:chOff x="7157790" y="3908338"/>
            <a:chExt cx="1272985" cy="1113593"/>
          </a:xfrm>
        </p:grpSpPr>
        <p:sp>
          <p:nvSpPr>
            <p:cNvPr id="496" name="Google Shape;496;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rot="10800000">
              <a:off x="7157790" y="4465131"/>
              <a:ext cx="982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286000" y="1728750"/>
            <a:ext cx="4572000" cy="215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4121550" y="754725"/>
            <a:ext cx="900900" cy="9054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2286000" y="4013775"/>
            <a:ext cx="45720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6" name="Google Shape;26;p3"/>
          <p:cNvGrpSpPr/>
          <p:nvPr/>
        </p:nvGrpSpPr>
        <p:grpSpPr>
          <a:xfrm>
            <a:off x="-319687" y="2091194"/>
            <a:ext cx="1497021" cy="961113"/>
            <a:chOff x="-319687" y="2091194"/>
            <a:chExt cx="1497021" cy="961113"/>
          </a:xfrm>
        </p:grpSpPr>
        <p:sp>
          <p:nvSpPr>
            <p:cNvPr id="27" name="Google Shape;27;p3"/>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flipH="1">
              <a:off x="517034" y="20911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flipH="1">
              <a:off x="-319687" y="20911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7984997" y="4123394"/>
            <a:ext cx="1320600" cy="961200"/>
            <a:chOff x="7984997" y="4123394"/>
            <a:chExt cx="1320600" cy="961200"/>
          </a:xfrm>
        </p:grpSpPr>
        <p:sp>
          <p:nvSpPr>
            <p:cNvPr id="31" name="Google Shape;31;p3"/>
            <p:cNvSpPr/>
            <p:nvPr/>
          </p:nvSpPr>
          <p:spPr>
            <a:xfrm>
              <a:off x="86452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849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309172" y="41233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6634055" y="-105806"/>
            <a:ext cx="1397095" cy="961113"/>
            <a:chOff x="6634055" y="-105806"/>
            <a:chExt cx="1397095" cy="961113"/>
          </a:xfrm>
        </p:grpSpPr>
        <p:sp>
          <p:nvSpPr>
            <p:cNvPr id="35" name="Google Shape;35;p3"/>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0" name="Google Shape;40;p4"/>
          <p:cNvSpPr txBox="1">
            <a:spLocks noGrp="1"/>
          </p:cNvSpPr>
          <p:nvPr>
            <p:ph type="body" idx="1"/>
          </p:nvPr>
        </p:nvSpPr>
        <p:spPr>
          <a:xfrm>
            <a:off x="894750" y="1285600"/>
            <a:ext cx="7354500" cy="4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 name="Google Shape;41;p4"/>
          <p:cNvGrpSpPr/>
          <p:nvPr/>
        </p:nvGrpSpPr>
        <p:grpSpPr>
          <a:xfrm rot="10800000" flipH="1">
            <a:off x="-558459" y="4121162"/>
            <a:ext cx="1576811" cy="961113"/>
            <a:chOff x="-85374" y="4258587"/>
            <a:chExt cx="1576811" cy="961113"/>
          </a:xfrm>
        </p:grpSpPr>
        <p:sp>
          <p:nvSpPr>
            <p:cNvPr id="42" name="Google Shape;42;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rot="10800000" flipH="1">
            <a:off x="8044699" y="61226"/>
            <a:ext cx="1576811" cy="961113"/>
            <a:chOff x="-85374" y="4258587"/>
            <a:chExt cx="1576811" cy="961113"/>
          </a:xfrm>
        </p:grpSpPr>
        <p:sp>
          <p:nvSpPr>
            <p:cNvPr id="46" name="Google Shape;46;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rot="10800000" flipH="1">
            <a:off x="-557380" y="61226"/>
            <a:ext cx="1576811" cy="961113"/>
            <a:chOff x="-85374" y="4258587"/>
            <a:chExt cx="1576811" cy="961113"/>
          </a:xfrm>
        </p:grpSpPr>
        <p:sp>
          <p:nvSpPr>
            <p:cNvPr id="50" name="Google Shape;50;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rot="10800000" flipH="1">
            <a:off x="8044699" y="4121162"/>
            <a:ext cx="1576811" cy="961113"/>
            <a:chOff x="-85374" y="4258587"/>
            <a:chExt cx="1576811" cy="961113"/>
          </a:xfrm>
        </p:grpSpPr>
        <p:sp>
          <p:nvSpPr>
            <p:cNvPr id="54" name="Google Shape;54;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4" name="Google Shape;94;p7"/>
          <p:cNvSpPr txBox="1">
            <a:spLocks noGrp="1"/>
          </p:cNvSpPr>
          <p:nvPr>
            <p:ph type="subTitle" idx="1"/>
          </p:nvPr>
        </p:nvSpPr>
        <p:spPr>
          <a:xfrm>
            <a:off x="1411642" y="178836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95" name="Google Shape;95;p7"/>
          <p:cNvGrpSpPr/>
          <p:nvPr/>
        </p:nvGrpSpPr>
        <p:grpSpPr>
          <a:xfrm>
            <a:off x="-85374" y="4258587"/>
            <a:ext cx="1497021" cy="961113"/>
            <a:chOff x="-85374" y="4258587"/>
            <a:chExt cx="1497021" cy="961113"/>
          </a:xfrm>
        </p:grpSpPr>
        <p:sp>
          <p:nvSpPr>
            <p:cNvPr id="96" name="Google Shape;96;p7"/>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7"/>
          <p:cNvGrpSpPr/>
          <p:nvPr/>
        </p:nvGrpSpPr>
        <p:grpSpPr>
          <a:xfrm>
            <a:off x="-85370" y="58900"/>
            <a:ext cx="1093000" cy="961200"/>
            <a:chOff x="-85370" y="58900"/>
            <a:chExt cx="1093000" cy="961200"/>
          </a:xfrm>
        </p:grpSpPr>
        <p:sp>
          <p:nvSpPr>
            <p:cNvPr id="100" name="Google Shape;100;p7"/>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8239855" y="2091194"/>
            <a:ext cx="1062342" cy="961113"/>
            <a:chOff x="8239855" y="2091194"/>
            <a:chExt cx="1062342" cy="961113"/>
          </a:xfrm>
        </p:grpSpPr>
        <p:sp>
          <p:nvSpPr>
            <p:cNvPr id="103" name="Google Shape;103;p7"/>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grpSp>
        <p:nvGrpSpPr>
          <p:cNvPr id="123" name="Google Shape;123;p9"/>
          <p:cNvGrpSpPr/>
          <p:nvPr/>
        </p:nvGrpSpPr>
        <p:grpSpPr>
          <a:xfrm>
            <a:off x="-401130" y="3868700"/>
            <a:ext cx="2352679" cy="1113262"/>
            <a:chOff x="-401130" y="3868700"/>
            <a:chExt cx="2352679" cy="1113262"/>
          </a:xfrm>
        </p:grpSpPr>
        <p:sp>
          <p:nvSpPr>
            <p:cNvPr id="124" name="Google Shape;124;p9"/>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9"/>
          <p:cNvGrpSpPr/>
          <p:nvPr/>
        </p:nvGrpSpPr>
        <p:grpSpPr>
          <a:xfrm>
            <a:off x="7693804" y="3871351"/>
            <a:ext cx="1849296" cy="1113262"/>
            <a:chOff x="7693804" y="3871351"/>
            <a:chExt cx="1849296" cy="1113262"/>
          </a:xfrm>
        </p:grpSpPr>
        <p:sp>
          <p:nvSpPr>
            <p:cNvPr id="129" name="Google Shape;129;p9"/>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3316438" y="-318575"/>
            <a:ext cx="2511125" cy="1113600"/>
            <a:chOff x="3316438" y="-318575"/>
            <a:chExt cx="2511125" cy="1113600"/>
          </a:xfrm>
        </p:grpSpPr>
        <p:sp>
          <p:nvSpPr>
            <p:cNvPr id="133" name="Google Shape;133;p9"/>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txBox="1">
            <a:spLocks noGrp="1"/>
          </p:cNvSpPr>
          <p:nvPr>
            <p:ph type="title"/>
          </p:nvPr>
        </p:nvSpPr>
        <p:spPr>
          <a:xfrm>
            <a:off x="2135550" y="1453050"/>
            <a:ext cx="4872900" cy="14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35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8" name="Google Shape;138;p9"/>
          <p:cNvSpPr txBox="1">
            <a:spLocks noGrp="1"/>
          </p:cNvSpPr>
          <p:nvPr>
            <p:ph type="subTitle" idx="1"/>
          </p:nvPr>
        </p:nvSpPr>
        <p:spPr>
          <a:xfrm>
            <a:off x="2135550" y="3019350"/>
            <a:ext cx="4872900" cy="671100"/>
          </a:xfrm>
          <a:prstGeom prst="rect">
            <a:avLst/>
          </a:prstGeom>
          <a:solidFill>
            <a:srgbClr val="662330">
              <a:alpha val="8840"/>
            </a:srgbClr>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3" name="Google Shape;163;p13"/>
          <p:cNvSpPr txBox="1">
            <a:spLocks noGrp="1"/>
          </p:cNvSpPr>
          <p:nvPr>
            <p:ph type="subTitle" idx="1"/>
          </p:nvPr>
        </p:nvSpPr>
        <p:spPr>
          <a:xfrm>
            <a:off x="2069610"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13"/>
          <p:cNvSpPr txBox="1">
            <a:spLocks noGrp="1"/>
          </p:cNvSpPr>
          <p:nvPr>
            <p:ph type="subTitle" idx="2"/>
          </p:nvPr>
        </p:nvSpPr>
        <p:spPr>
          <a:xfrm>
            <a:off x="4768885"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13"/>
          <p:cNvSpPr txBox="1">
            <a:spLocks noGrp="1"/>
          </p:cNvSpPr>
          <p:nvPr>
            <p:ph type="subTitle" idx="3"/>
          </p:nvPr>
        </p:nvSpPr>
        <p:spPr>
          <a:xfrm>
            <a:off x="2069610" y="40413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13"/>
          <p:cNvSpPr txBox="1">
            <a:spLocks noGrp="1"/>
          </p:cNvSpPr>
          <p:nvPr>
            <p:ph type="subTitle" idx="4"/>
          </p:nvPr>
        </p:nvSpPr>
        <p:spPr>
          <a:xfrm>
            <a:off x="4768885" y="4043778"/>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13"/>
          <p:cNvSpPr txBox="1">
            <a:spLocks noGrp="1"/>
          </p:cNvSpPr>
          <p:nvPr>
            <p:ph type="title" idx="5" hasCustomPrompt="1"/>
          </p:nvPr>
        </p:nvSpPr>
        <p:spPr>
          <a:xfrm>
            <a:off x="2855010" y="1347175"/>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title" idx="6" hasCustomPrompt="1"/>
          </p:nvPr>
        </p:nvSpPr>
        <p:spPr>
          <a:xfrm>
            <a:off x="5554285" y="13464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title" idx="7" hasCustomPrompt="1"/>
          </p:nvPr>
        </p:nvSpPr>
        <p:spPr>
          <a:xfrm>
            <a:off x="2855010" y="30847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title" idx="8" hasCustomPrompt="1"/>
          </p:nvPr>
        </p:nvSpPr>
        <p:spPr>
          <a:xfrm>
            <a:off x="5554285" y="308380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a:spLocks noGrp="1"/>
          </p:cNvSpPr>
          <p:nvPr>
            <p:ph type="subTitle" idx="9"/>
          </p:nvPr>
        </p:nvSpPr>
        <p:spPr>
          <a:xfrm>
            <a:off x="2069610"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13"/>
          </p:nvPr>
        </p:nvSpPr>
        <p:spPr>
          <a:xfrm>
            <a:off x="4768885"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14"/>
          </p:nvPr>
        </p:nvSpPr>
        <p:spPr>
          <a:xfrm>
            <a:off x="2069610" y="3770479"/>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3"/>
          <p:cNvSpPr txBox="1">
            <a:spLocks noGrp="1"/>
          </p:cNvSpPr>
          <p:nvPr>
            <p:ph type="subTitle" idx="15"/>
          </p:nvPr>
        </p:nvSpPr>
        <p:spPr>
          <a:xfrm>
            <a:off x="4768885" y="376888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5" name="Google Shape;175;p13"/>
          <p:cNvGrpSpPr/>
          <p:nvPr/>
        </p:nvGrpSpPr>
        <p:grpSpPr>
          <a:xfrm>
            <a:off x="185880" y="1224169"/>
            <a:ext cx="1397095" cy="961113"/>
            <a:chOff x="14680" y="1224169"/>
            <a:chExt cx="1397095" cy="961113"/>
          </a:xfrm>
        </p:grpSpPr>
        <p:sp>
          <p:nvSpPr>
            <p:cNvPr id="176" name="Google Shape;176;p13"/>
            <p:cNvSpPr/>
            <p:nvPr/>
          </p:nvSpPr>
          <p:spPr>
            <a:xfrm>
              <a:off x="14680" y="1224169"/>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16722" y="1704681"/>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813275" y="1224175"/>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8129663" y="2959824"/>
            <a:ext cx="1497021" cy="961213"/>
            <a:chOff x="8129663" y="2727119"/>
            <a:chExt cx="1497021" cy="961213"/>
          </a:xfrm>
        </p:grpSpPr>
        <p:sp>
          <p:nvSpPr>
            <p:cNvPr id="180" name="Google Shape;180;p13"/>
            <p:cNvSpPr/>
            <p:nvPr/>
          </p:nvSpPr>
          <p:spPr>
            <a:xfrm rot="10800000" flipH="1">
              <a:off x="8684117" y="3207731"/>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10800000" flipH="1">
              <a:off x="8966384" y="272711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10800000" flipH="1">
              <a:off x="8129663" y="272711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53925" y="1824288"/>
            <a:ext cx="3660000" cy="930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15"/>
          <p:cNvSpPr txBox="1">
            <a:spLocks noGrp="1"/>
          </p:cNvSpPr>
          <p:nvPr>
            <p:ph type="title" idx="2" hasCustomPrompt="1"/>
          </p:nvPr>
        </p:nvSpPr>
        <p:spPr>
          <a:xfrm>
            <a:off x="3282750" y="1824288"/>
            <a:ext cx="1110000" cy="9303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3" name="Google Shape;193;p15"/>
          <p:cNvSpPr txBox="1">
            <a:spLocks noGrp="1"/>
          </p:cNvSpPr>
          <p:nvPr>
            <p:ph type="subTitle" idx="1"/>
          </p:nvPr>
        </p:nvSpPr>
        <p:spPr>
          <a:xfrm>
            <a:off x="3282750" y="2944213"/>
            <a:ext cx="49311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4" name="Google Shape;194;p15"/>
          <p:cNvGrpSpPr/>
          <p:nvPr/>
        </p:nvGrpSpPr>
        <p:grpSpPr>
          <a:xfrm rot="10800000" flipH="1">
            <a:off x="-401130" y="-157049"/>
            <a:ext cx="2352679" cy="1113262"/>
            <a:chOff x="-401130" y="3868700"/>
            <a:chExt cx="2352679" cy="1113262"/>
          </a:xfrm>
        </p:grpSpPr>
        <p:sp>
          <p:nvSpPr>
            <p:cNvPr id="195" name="Google Shape;195;p15"/>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5"/>
          <p:cNvGrpSpPr/>
          <p:nvPr/>
        </p:nvGrpSpPr>
        <p:grpSpPr>
          <a:xfrm rot="10800000" flipH="1">
            <a:off x="7693804" y="-157049"/>
            <a:ext cx="1849296" cy="1113262"/>
            <a:chOff x="7693804" y="3871351"/>
            <a:chExt cx="1849296" cy="1113262"/>
          </a:xfrm>
        </p:grpSpPr>
        <p:sp>
          <p:nvSpPr>
            <p:cNvPr id="200" name="Google Shape;200;p15"/>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5"/>
          <p:cNvGrpSpPr/>
          <p:nvPr/>
        </p:nvGrpSpPr>
        <p:grpSpPr>
          <a:xfrm rot="10800000" flipH="1">
            <a:off x="3316438" y="4390463"/>
            <a:ext cx="2511125" cy="1113600"/>
            <a:chOff x="3316438" y="-318575"/>
            <a:chExt cx="2511125" cy="1113600"/>
          </a:xfrm>
        </p:grpSpPr>
        <p:sp>
          <p:nvSpPr>
            <p:cNvPr id="204" name="Google Shape;204;p15"/>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4" name="Google Shape;294;p22"/>
          <p:cNvSpPr txBox="1">
            <a:spLocks noGrp="1"/>
          </p:cNvSpPr>
          <p:nvPr>
            <p:ph type="subTitle" idx="1"/>
          </p:nvPr>
        </p:nvSpPr>
        <p:spPr>
          <a:xfrm>
            <a:off x="5220300" y="1964000"/>
            <a:ext cx="32037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2"/>
          <p:cNvSpPr txBox="1">
            <a:spLocks noGrp="1"/>
          </p:cNvSpPr>
          <p:nvPr>
            <p:ph type="subTitle" idx="2"/>
          </p:nvPr>
        </p:nvSpPr>
        <p:spPr>
          <a:xfrm>
            <a:off x="5220300" y="3421198"/>
            <a:ext cx="32037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2"/>
          <p:cNvSpPr txBox="1">
            <a:spLocks noGrp="1"/>
          </p:cNvSpPr>
          <p:nvPr>
            <p:ph type="subTitle" idx="3"/>
          </p:nvPr>
        </p:nvSpPr>
        <p:spPr>
          <a:xfrm>
            <a:off x="5220300" y="3143302"/>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22"/>
          <p:cNvSpPr txBox="1">
            <a:spLocks noGrp="1"/>
          </p:cNvSpPr>
          <p:nvPr>
            <p:ph type="subTitle" idx="4"/>
          </p:nvPr>
        </p:nvSpPr>
        <p:spPr>
          <a:xfrm>
            <a:off x="5220300" y="1686097"/>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98" name="Google Shape;298;p22"/>
          <p:cNvGrpSpPr/>
          <p:nvPr/>
        </p:nvGrpSpPr>
        <p:grpSpPr>
          <a:xfrm>
            <a:off x="-146953" y="61226"/>
            <a:ext cx="1320675" cy="961113"/>
            <a:chOff x="-146953" y="61226"/>
            <a:chExt cx="1320675" cy="961113"/>
          </a:xfrm>
        </p:grpSpPr>
        <p:sp>
          <p:nvSpPr>
            <p:cNvPr id="299" name="Google Shape;299;p22"/>
            <p:cNvSpPr/>
            <p:nvPr/>
          </p:nvSpPr>
          <p:spPr>
            <a:xfrm>
              <a:off x="111380" y="6122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513422"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146953"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2"/>
          <p:cNvGrpSpPr/>
          <p:nvPr/>
        </p:nvGrpSpPr>
        <p:grpSpPr>
          <a:xfrm>
            <a:off x="8186680" y="4298463"/>
            <a:ext cx="1062342" cy="961113"/>
            <a:chOff x="8186680" y="4298463"/>
            <a:chExt cx="1062342" cy="961113"/>
          </a:xfrm>
        </p:grpSpPr>
        <p:sp>
          <p:nvSpPr>
            <p:cNvPr id="303" name="Google Shape;303;p22"/>
            <p:cNvSpPr/>
            <p:nvPr/>
          </p:nvSpPr>
          <p:spPr>
            <a:xfrm rot="10800000" flipH="1">
              <a:off x="8186680" y="4778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10800000" flipH="1">
              <a:off x="8588722" y="4298463"/>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2"/>
          <p:cNvGrpSpPr/>
          <p:nvPr/>
        </p:nvGrpSpPr>
        <p:grpSpPr>
          <a:xfrm>
            <a:off x="7787380" y="171000"/>
            <a:ext cx="1597200" cy="480600"/>
            <a:chOff x="7787380" y="171000"/>
            <a:chExt cx="1597200" cy="480600"/>
          </a:xfrm>
        </p:grpSpPr>
        <p:sp>
          <p:nvSpPr>
            <p:cNvPr id="306" name="Google Shape;306;p22"/>
            <p:cNvSpPr/>
            <p:nvPr/>
          </p:nvSpPr>
          <p:spPr>
            <a:xfrm rot="10800000" flipH="1">
              <a:off x="77873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rot="10800000" flipH="1">
              <a:off x="85859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2"/>
          <p:cNvGrpSpPr/>
          <p:nvPr/>
        </p:nvGrpSpPr>
        <p:grpSpPr>
          <a:xfrm>
            <a:off x="165330" y="4403375"/>
            <a:ext cx="1008400" cy="961200"/>
            <a:chOff x="165330" y="4403375"/>
            <a:chExt cx="1008400" cy="961200"/>
          </a:xfrm>
        </p:grpSpPr>
        <p:sp>
          <p:nvSpPr>
            <p:cNvPr id="309" name="Google Shape;309;p22"/>
            <p:cNvSpPr/>
            <p:nvPr/>
          </p:nvSpPr>
          <p:spPr>
            <a:xfrm rot="10800000" flipH="1">
              <a:off x="165330" y="44033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rot="10800000" flipH="1">
              <a:off x="375130" y="4883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1pPr>
            <a:lvl2pPr lvl="1"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2pPr>
            <a:lvl3pPr lvl="2"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3pPr>
            <a:lvl4pPr lvl="3"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4pPr>
            <a:lvl5pPr lvl="4"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5pPr>
            <a:lvl6pPr lvl="5"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6pPr>
            <a:lvl7pPr lvl="6"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7pPr>
            <a:lvl8pPr lvl="7"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8pPr>
            <a:lvl9pPr lvl="8"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1" r:id="rId8"/>
    <p:sldLayoutId id="2147483668" r:id="rId9"/>
    <p:sldLayoutId id="2147483669" r:id="rId10"/>
    <p:sldLayoutId id="2147483670" r:id="rId11"/>
    <p:sldLayoutId id="2147483671" r:id="rId12"/>
    <p:sldLayoutId id="2147483672" r:id="rId13"/>
    <p:sldLayoutId id="2147483676" r:id="rId14"/>
    <p:sldLayoutId id="2147483677"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5"/>
          <p:cNvSpPr txBox="1">
            <a:spLocks noGrp="1"/>
          </p:cNvSpPr>
          <p:nvPr>
            <p:ph type="ctrTitle"/>
          </p:nvPr>
        </p:nvSpPr>
        <p:spPr>
          <a:xfrm>
            <a:off x="0" y="362102"/>
            <a:ext cx="9143999" cy="3293100"/>
          </a:xfrm>
          <a:prstGeom prst="rect">
            <a:avLst/>
          </a:prstGeom>
        </p:spPr>
        <p:txBody>
          <a:bodyPr spcFirstLastPara="1" wrap="square" lIns="91425" tIns="91425" rIns="91425" bIns="91425" anchor="b" anchorCtr="0">
            <a:noAutofit/>
          </a:bodyPr>
          <a:lstStyle/>
          <a:p>
            <a:pPr lvl="0" algn="ctr">
              <a:lnSpc>
                <a:spcPct val="150000"/>
              </a:lnSpc>
            </a:pPr>
            <a:r>
              <a:rPr lang="en-US" sz="4400" b="1" smtClean="0">
                <a:solidFill>
                  <a:srgbClr val="662330"/>
                </a:solidFill>
                <a:latin typeface="+mj-lt"/>
              </a:rPr>
              <a:t>CHÀO MỪNG CÁC EM </a:t>
            </a:r>
            <a:br>
              <a:rPr lang="en-US" sz="4400" b="1" smtClean="0">
                <a:solidFill>
                  <a:srgbClr val="662330"/>
                </a:solidFill>
                <a:latin typeface="+mj-lt"/>
              </a:rPr>
            </a:br>
            <a:r>
              <a:rPr lang="en-US" sz="4400" b="1" smtClean="0">
                <a:solidFill>
                  <a:srgbClr val="662330"/>
                </a:solidFill>
                <a:latin typeface="+mj-lt"/>
              </a:rPr>
              <a:t>ĐẾN VỚI BÀI GIẢNG HÔM NAY</a:t>
            </a:r>
            <a:endParaRPr lang="en-US" sz="4400" b="1">
              <a:solidFill>
                <a:srgbClr val="D11535"/>
              </a:solidFill>
              <a:latin typeface="+mj-lt"/>
            </a:endParaRPr>
          </a:p>
        </p:txBody>
      </p:sp>
      <p:grpSp>
        <p:nvGrpSpPr>
          <p:cNvPr id="142" name="Google Shape;774;p38"/>
          <p:cNvGrpSpPr/>
          <p:nvPr/>
        </p:nvGrpSpPr>
        <p:grpSpPr>
          <a:xfrm>
            <a:off x="512019" y="209199"/>
            <a:ext cx="725372" cy="2001182"/>
            <a:chOff x="330875" y="302650"/>
            <a:chExt cx="725372" cy="2001182"/>
          </a:xfrm>
        </p:grpSpPr>
        <p:sp>
          <p:nvSpPr>
            <p:cNvPr id="143"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796;p38"/>
          <p:cNvGrpSpPr/>
          <p:nvPr/>
        </p:nvGrpSpPr>
        <p:grpSpPr>
          <a:xfrm>
            <a:off x="7567408" y="3903643"/>
            <a:ext cx="1363932" cy="1013380"/>
            <a:chOff x="7674088" y="3621114"/>
            <a:chExt cx="1363932" cy="1013380"/>
          </a:xfrm>
        </p:grpSpPr>
        <p:sp>
          <p:nvSpPr>
            <p:cNvPr id="154"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45"/>
          <p:cNvSpPr txBox="1">
            <a:spLocks noGrp="1"/>
          </p:cNvSpPr>
          <p:nvPr>
            <p:ph type="subTitle" idx="2"/>
          </p:nvPr>
        </p:nvSpPr>
        <p:spPr>
          <a:xfrm>
            <a:off x="3166961" y="1945325"/>
            <a:ext cx="2757186" cy="688909"/>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n-lt"/>
              </a:rPr>
              <a:t>Ba nàng công chúa lẳng lặng từ biệt </a:t>
            </a:r>
            <a:r>
              <a:rPr lang="en-US" sz="1600" smtClean="0">
                <a:latin typeface="+mn-lt"/>
              </a:rPr>
              <a:t> </a:t>
            </a:r>
            <a:r>
              <a:rPr lang="en-US" sz="1600">
                <a:latin typeface="+mn-lt"/>
              </a:rPr>
              <a:t>... và hát theo.</a:t>
            </a:r>
            <a:endParaRPr sz="1600">
              <a:latin typeface="+mn-lt"/>
            </a:endParaRPr>
          </a:p>
        </p:txBody>
      </p:sp>
      <p:sp>
        <p:nvSpPr>
          <p:cNvPr id="1521" name="Google Shape;1521;p45"/>
          <p:cNvSpPr txBox="1">
            <a:spLocks noGrp="1"/>
          </p:cNvSpPr>
          <p:nvPr>
            <p:ph type="subTitle" idx="5"/>
          </p:nvPr>
        </p:nvSpPr>
        <p:spPr>
          <a:xfrm>
            <a:off x="6150471" y="1945326"/>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Đêm xuống, ... trở về quê hương.</a:t>
            </a:r>
            <a:endParaRPr sz="1600">
              <a:latin typeface="+mn-lt"/>
            </a:endParaRPr>
          </a:p>
        </p:txBody>
      </p:sp>
      <p:sp>
        <p:nvSpPr>
          <p:cNvPr id="1523" name="Google Shape;1523;p45"/>
          <p:cNvSpPr txBox="1">
            <a:spLocks noGrp="1"/>
          </p:cNvSpPr>
          <p:nvPr>
            <p:ph type="subTitle" idx="1"/>
          </p:nvPr>
        </p:nvSpPr>
        <p:spPr>
          <a:xfrm>
            <a:off x="969269" y="1941417"/>
            <a:ext cx="1973173" cy="40997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Vua San-ta có </a:t>
            </a:r>
            <a:r>
              <a:rPr lang="vi-VN" sz="1600" smtClean="0">
                <a:latin typeface="+mn-lt"/>
              </a:rPr>
              <a:t>... </a:t>
            </a:r>
            <a:r>
              <a:rPr lang="vi-VN" sz="1600">
                <a:latin typeface="+mn-lt"/>
              </a:rPr>
              <a:t>làm được gì nào?</a:t>
            </a:r>
            <a:endParaRPr sz="1600">
              <a:latin typeface="+mn-lt"/>
            </a:endParaRPr>
          </a:p>
        </p:txBody>
      </p:sp>
      <p:sp>
        <p:nvSpPr>
          <p:cNvPr id="1524" name="Google Shape;1524;p45"/>
          <p:cNvSpPr txBox="1">
            <a:spLocks noGrp="1"/>
          </p:cNvSpPr>
          <p:nvPr>
            <p:ph type="subTitle" idx="3"/>
          </p:nvPr>
        </p:nvSpPr>
        <p:spPr>
          <a:xfrm>
            <a:off x="969270" y="3937363"/>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Hôm sau, ... Biết làm sao đây!</a:t>
            </a:r>
            <a:endParaRPr sz="1600">
              <a:latin typeface="+mn-lt"/>
            </a:endParaRPr>
          </a:p>
        </p:txBody>
      </p:sp>
      <p:sp>
        <p:nvSpPr>
          <p:cNvPr id="1525" name="Google Shape;1525;p45"/>
          <p:cNvSpPr txBox="1">
            <a:spLocks noGrp="1"/>
          </p:cNvSpPr>
          <p:nvPr>
            <p:ph type="subTitle" idx="4"/>
          </p:nvPr>
        </p:nvSpPr>
        <p:spPr>
          <a:xfrm>
            <a:off x="3114833" y="3941271"/>
            <a:ext cx="2822141" cy="688909"/>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Lúc đó, công chúa hai ... kinh ngạc của mọi người. </a:t>
            </a:r>
            <a:endParaRPr sz="1600">
              <a:latin typeface="+mn-lt"/>
            </a:endParaRPr>
          </a:p>
        </p:txBody>
      </p:sp>
      <p:sp>
        <p:nvSpPr>
          <p:cNvPr id="1533" name="Google Shape;1533;p45"/>
          <p:cNvSpPr txBox="1">
            <a:spLocks noGrp="1"/>
          </p:cNvSpPr>
          <p:nvPr>
            <p:ph type="title" idx="16"/>
          </p:nvPr>
        </p:nvSpPr>
        <p:spPr>
          <a:xfrm>
            <a:off x="1589629" y="1438617"/>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1534" name="Google Shape;1534;p45"/>
          <p:cNvSpPr txBox="1">
            <a:spLocks noGrp="1"/>
          </p:cNvSpPr>
          <p:nvPr>
            <p:ph type="title" idx="17"/>
          </p:nvPr>
        </p:nvSpPr>
        <p:spPr>
          <a:xfrm>
            <a:off x="4206300"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535" name="Google Shape;1535;p45"/>
          <p:cNvSpPr txBox="1">
            <a:spLocks noGrp="1"/>
          </p:cNvSpPr>
          <p:nvPr>
            <p:ph type="title" idx="18"/>
          </p:nvPr>
        </p:nvSpPr>
        <p:spPr>
          <a:xfrm>
            <a:off x="6781727"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536" name="Google Shape;1536;p45"/>
          <p:cNvSpPr txBox="1">
            <a:spLocks noGrp="1"/>
          </p:cNvSpPr>
          <p:nvPr>
            <p:ph type="title" idx="19"/>
          </p:nvPr>
        </p:nvSpPr>
        <p:spPr>
          <a:xfrm>
            <a:off x="1602456" y="3432130"/>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537" name="Google Shape;1537;p45"/>
          <p:cNvSpPr txBox="1">
            <a:spLocks noGrp="1"/>
          </p:cNvSpPr>
          <p:nvPr>
            <p:ph type="title" idx="20"/>
          </p:nvPr>
        </p:nvSpPr>
        <p:spPr>
          <a:xfrm>
            <a:off x="6794554"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06</a:t>
            </a:r>
            <a:endParaRPr b="1">
              <a:latin typeface="+mj-lt"/>
            </a:endParaRPr>
          </a:p>
        </p:txBody>
      </p:sp>
      <p:sp>
        <p:nvSpPr>
          <p:cNvPr id="1538" name="Google Shape;1538;p45"/>
          <p:cNvSpPr txBox="1">
            <a:spLocks noGrp="1"/>
          </p:cNvSpPr>
          <p:nvPr>
            <p:ph type="title" idx="21"/>
          </p:nvPr>
        </p:nvSpPr>
        <p:spPr>
          <a:xfrm>
            <a:off x="4219127"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grpSp>
        <p:nvGrpSpPr>
          <p:cNvPr id="1539" name="Google Shape;1539;p45"/>
          <p:cNvGrpSpPr/>
          <p:nvPr/>
        </p:nvGrpSpPr>
        <p:grpSpPr>
          <a:xfrm rot="312568">
            <a:off x="8489832" y="1454500"/>
            <a:ext cx="396307" cy="2359470"/>
            <a:chOff x="8259370" y="1633554"/>
            <a:chExt cx="396295" cy="2359398"/>
          </a:xfrm>
        </p:grpSpPr>
        <p:sp>
          <p:nvSpPr>
            <p:cNvPr id="1540" name="Google Shape;1540;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1" name="Google Shape;1541;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2" name="Google Shape;1542;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3" name="Google Shape;1543;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4" name="Google Shape;1544;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5" name="Google Shape;1545;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6" name="Google Shape;1546;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7" name="Google Shape;1547;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8" name="Google Shape;1548;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9" name="Google Shape;1549;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0" name="Google Shape;1550;p45"/>
          <p:cNvGrpSpPr/>
          <p:nvPr/>
        </p:nvGrpSpPr>
        <p:grpSpPr>
          <a:xfrm rot="10487432" flipH="1">
            <a:off x="353142" y="1389905"/>
            <a:ext cx="396307" cy="2359470"/>
            <a:chOff x="8259370" y="1633554"/>
            <a:chExt cx="396295" cy="2359398"/>
          </a:xfrm>
        </p:grpSpPr>
        <p:sp>
          <p:nvSpPr>
            <p:cNvPr id="1551" name="Google Shape;1551;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2" name="Google Shape;1552;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3" name="Google Shape;1553;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4" name="Google Shape;1554;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5" name="Google Shape;1555;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6" name="Google Shape;1556;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7" name="Google Shape;1557;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8" name="Google Shape;1558;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 name="Google Shape;1559;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 name="Google Shape;1560;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44" name="Google Shape;707;p42"/>
          <p:cNvSpPr txBox="1">
            <a:spLocks/>
          </p:cNvSpPr>
          <p:nvPr/>
        </p:nvSpPr>
        <p:spPr>
          <a:xfrm>
            <a:off x="-36385" y="313229"/>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9" name="Rectangle 8"/>
          <p:cNvSpPr/>
          <p:nvPr/>
        </p:nvSpPr>
        <p:spPr>
          <a:xfrm>
            <a:off x="6150472" y="3980651"/>
            <a:ext cx="1986000" cy="830997"/>
          </a:xfrm>
          <a:prstGeom prst="rect">
            <a:avLst/>
          </a:prstGeom>
        </p:spPr>
        <p:txBody>
          <a:bodyPr wrap="square">
            <a:spAutoFit/>
          </a:bodyPr>
          <a:lstStyle/>
          <a:p>
            <a:pPr algn="ctr">
              <a:lnSpc>
                <a:spcPct val="150000"/>
              </a:lnSpc>
              <a:buClr>
                <a:schemeClr val="dk1"/>
              </a:buClr>
              <a:buSzPts val="1400"/>
            </a:pPr>
            <a:r>
              <a:rPr lang="vi-VN" sz="1600">
                <a:solidFill>
                  <a:schemeClr val="dk1"/>
                </a:solidFill>
                <a:latin typeface="+mn-lt"/>
                <a:ea typeface="Source Sans Pro"/>
                <a:cs typeface="Source Sans Pro"/>
                <a:sym typeface="Source Sans Pro"/>
              </a:rPr>
              <a:t>Tiếng đồn ... thân ái, chan hoà.</a:t>
            </a:r>
            <a:endParaRPr lang="en-US" sz="1600">
              <a:solidFill>
                <a:schemeClr val="dk1"/>
              </a:solidFill>
              <a:latin typeface="+mn-lt"/>
              <a:ea typeface="Source Sans Pro"/>
              <a:cs typeface="Source Sans Pro"/>
              <a:sym typeface="Source Sans Pro"/>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0">
                                            <p:txEl>
                                              <p:pRg st="0" end="0"/>
                                            </p:txEl>
                                          </p:spTgt>
                                        </p:tgtEl>
                                        <p:attrNameLst>
                                          <p:attrName>style.visibility</p:attrName>
                                        </p:attrNameLst>
                                      </p:cBhvr>
                                      <p:to>
                                        <p:strVal val="visible"/>
                                      </p:to>
                                    </p:set>
                                    <p:animEffect transition="in" filter="fade">
                                      <p:cBhvr>
                                        <p:cTn id="7" dur="500"/>
                                        <p:tgtEl>
                                          <p:spTgt spid="15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21">
                                            <p:txEl>
                                              <p:pRg st="0" end="0"/>
                                            </p:txEl>
                                          </p:spTgt>
                                        </p:tgtEl>
                                        <p:attrNameLst>
                                          <p:attrName>style.visibility</p:attrName>
                                        </p:attrNameLst>
                                      </p:cBhvr>
                                      <p:to>
                                        <p:strVal val="visible"/>
                                      </p:to>
                                    </p:set>
                                    <p:animEffect transition="in" filter="fade">
                                      <p:cBhvr>
                                        <p:cTn id="10" dur="500"/>
                                        <p:tgtEl>
                                          <p:spTgt spid="15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23">
                                            <p:txEl>
                                              <p:pRg st="0" end="0"/>
                                            </p:txEl>
                                          </p:spTgt>
                                        </p:tgtEl>
                                        <p:attrNameLst>
                                          <p:attrName>style.visibility</p:attrName>
                                        </p:attrNameLst>
                                      </p:cBhvr>
                                      <p:to>
                                        <p:strVal val="visible"/>
                                      </p:to>
                                    </p:set>
                                    <p:animEffect transition="in" filter="fade">
                                      <p:cBhvr>
                                        <p:cTn id="13" dur="500"/>
                                        <p:tgtEl>
                                          <p:spTgt spid="152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24">
                                            <p:txEl>
                                              <p:pRg st="0" end="0"/>
                                            </p:txEl>
                                          </p:spTgt>
                                        </p:tgtEl>
                                        <p:attrNameLst>
                                          <p:attrName>style.visibility</p:attrName>
                                        </p:attrNameLst>
                                      </p:cBhvr>
                                      <p:to>
                                        <p:strVal val="visible"/>
                                      </p:to>
                                    </p:set>
                                    <p:animEffect transition="in" filter="fade">
                                      <p:cBhvr>
                                        <p:cTn id="16" dur="500"/>
                                        <p:tgtEl>
                                          <p:spTgt spid="152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25">
                                            <p:txEl>
                                              <p:pRg st="0" end="0"/>
                                            </p:txEl>
                                          </p:spTgt>
                                        </p:tgtEl>
                                        <p:attrNameLst>
                                          <p:attrName>style.visibility</p:attrName>
                                        </p:attrNameLst>
                                      </p:cBhvr>
                                      <p:to>
                                        <p:strVal val="visible"/>
                                      </p:to>
                                    </p:set>
                                    <p:animEffect transition="in" filter="fade">
                                      <p:cBhvr>
                                        <p:cTn id="19" dur="500"/>
                                        <p:tgtEl>
                                          <p:spTgt spid="152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3"/>
                                        </p:tgtEl>
                                        <p:attrNameLst>
                                          <p:attrName>style.visibility</p:attrName>
                                        </p:attrNameLst>
                                      </p:cBhvr>
                                      <p:to>
                                        <p:strVal val="visible"/>
                                      </p:to>
                                    </p:set>
                                    <p:animEffect transition="in" filter="fade">
                                      <p:cBhvr>
                                        <p:cTn id="22" dur="500"/>
                                        <p:tgtEl>
                                          <p:spTgt spid="15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4"/>
                                        </p:tgtEl>
                                        <p:attrNameLst>
                                          <p:attrName>style.visibility</p:attrName>
                                        </p:attrNameLst>
                                      </p:cBhvr>
                                      <p:to>
                                        <p:strVal val="visible"/>
                                      </p:to>
                                    </p:set>
                                    <p:animEffect transition="in" filter="fade">
                                      <p:cBhvr>
                                        <p:cTn id="25" dur="500"/>
                                        <p:tgtEl>
                                          <p:spTgt spid="15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5"/>
                                        </p:tgtEl>
                                        <p:attrNameLst>
                                          <p:attrName>style.visibility</p:attrName>
                                        </p:attrNameLst>
                                      </p:cBhvr>
                                      <p:to>
                                        <p:strVal val="visible"/>
                                      </p:to>
                                    </p:set>
                                    <p:animEffect transition="in" filter="fade">
                                      <p:cBhvr>
                                        <p:cTn id="28" dur="500"/>
                                        <p:tgtEl>
                                          <p:spTgt spid="15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
                                        </p:tgtEl>
                                        <p:attrNameLst>
                                          <p:attrName>style.visibility</p:attrName>
                                        </p:attrNameLst>
                                      </p:cBhvr>
                                      <p:to>
                                        <p:strVal val="visible"/>
                                      </p:to>
                                    </p:set>
                                    <p:animEffect transition="in" filter="fade">
                                      <p:cBhvr>
                                        <p:cTn id="31" dur="500"/>
                                        <p:tgtEl>
                                          <p:spTgt spid="15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
                                        </p:tgtEl>
                                        <p:attrNameLst>
                                          <p:attrName>style.visibility</p:attrName>
                                        </p:attrNameLst>
                                      </p:cBhvr>
                                      <p:to>
                                        <p:strVal val="visible"/>
                                      </p:to>
                                    </p:set>
                                    <p:animEffect transition="in" filter="fade">
                                      <p:cBhvr>
                                        <p:cTn id="34" dur="500"/>
                                        <p:tgtEl>
                                          <p:spTgt spid="15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8"/>
                                        </p:tgtEl>
                                        <p:attrNameLst>
                                          <p:attrName>style.visibility</p:attrName>
                                        </p:attrNameLst>
                                      </p:cBhvr>
                                      <p:to>
                                        <p:strVal val="visible"/>
                                      </p:to>
                                    </p:set>
                                    <p:animEffect transition="in" filter="fade">
                                      <p:cBhvr>
                                        <p:cTn id="37" dur="500"/>
                                        <p:tgtEl>
                                          <p:spTgt spid="15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 grpId="0" build="p"/>
      <p:bldP spid="1521" grpId="0" build="p"/>
      <p:bldP spid="1523" grpId="0" build="p"/>
      <p:bldP spid="1524" grpId="0" build="p"/>
      <p:bldP spid="1525" grpId="0" build="p"/>
      <p:bldP spid="1533" grpId="0" animBg="1"/>
      <p:bldP spid="1534" grpId="0" animBg="1"/>
      <p:bldP spid="1535" grpId="0" animBg="1"/>
      <p:bldP spid="1536" grpId="0" animBg="1"/>
      <p:bldP spid="1537" grpId="0" animBg="1"/>
      <p:bldP spid="153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5"/>
          </p:nvPr>
        </p:nvSpPr>
        <p:spPr>
          <a:xfrm>
            <a:off x="1569021" y="1657764"/>
            <a:ext cx="1887229" cy="502800"/>
          </a:xfrm>
        </p:spPr>
        <p:txBody>
          <a:bodyPr/>
          <a:lstStyle/>
          <a:p>
            <a:r>
              <a:rPr lang="en-US" sz="2400" b="1">
                <a:latin typeface="+mn-lt"/>
              </a:rPr>
              <a:t>Khoát tay</a:t>
            </a:r>
          </a:p>
        </p:txBody>
      </p:sp>
      <p:sp>
        <p:nvSpPr>
          <p:cNvPr id="8" name="Title 7"/>
          <p:cNvSpPr>
            <a:spLocks noGrp="1"/>
          </p:cNvSpPr>
          <p:nvPr>
            <p:ph type="title" idx="6"/>
          </p:nvPr>
        </p:nvSpPr>
        <p:spPr>
          <a:xfrm>
            <a:off x="5578138" y="1657764"/>
            <a:ext cx="2247240" cy="502800"/>
          </a:xfrm>
        </p:spPr>
        <p:txBody>
          <a:bodyPr/>
          <a:lstStyle/>
          <a:p>
            <a:r>
              <a:rPr lang="en-US" sz="2400" b="1">
                <a:latin typeface="+mn-lt"/>
              </a:rPr>
              <a:t>Mảnh </a:t>
            </a:r>
            <a:r>
              <a:rPr lang="en-US" sz="2400" b="1" smtClean="0">
                <a:latin typeface="+mn-lt"/>
              </a:rPr>
              <a:t>mai </a:t>
            </a:r>
            <a:endParaRPr lang="en-US" sz="2400" b="1">
              <a:latin typeface="+mn-lt"/>
            </a:endParaRPr>
          </a:p>
        </p:txBody>
      </p:sp>
      <p:sp>
        <p:nvSpPr>
          <p:cNvPr id="9" name="Title 8"/>
          <p:cNvSpPr>
            <a:spLocks noGrp="1"/>
          </p:cNvSpPr>
          <p:nvPr>
            <p:ph type="title" idx="7"/>
          </p:nvPr>
        </p:nvSpPr>
        <p:spPr>
          <a:xfrm>
            <a:off x="1569021" y="3572801"/>
            <a:ext cx="1856326" cy="502800"/>
          </a:xfrm>
        </p:spPr>
        <p:txBody>
          <a:bodyPr/>
          <a:lstStyle/>
          <a:p>
            <a:r>
              <a:rPr lang="en-US" sz="2400" b="1">
                <a:latin typeface="+mn-lt"/>
              </a:rPr>
              <a:t>Dân vũ</a:t>
            </a:r>
          </a:p>
        </p:txBody>
      </p:sp>
      <p:sp>
        <p:nvSpPr>
          <p:cNvPr id="10" name="Title 9"/>
          <p:cNvSpPr>
            <a:spLocks noGrp="1"/>
          </p:cNvSpPr>
          <p:nvPr>
            <p:ph type="title" idx="8"/>
          </p:nvPr>
        </p:nvSpPr>
        <p:spPr>
          <a:xfrm>
            <a:off x="5578138" y="3586431"/>
            <a:ext cx="2247240" cy="502800"/>
          </a:xfrm>
        </p:spPr>
        <p:txBody>
          <a:bodyPr/>
          <a:lstStyle/>
          <a:p>
            <a:r>
              <a:rPr lang="en-US" sz="2400" b="1">
                <a:latin typeface="+mn-lt"/>
              </a:rPr>
              <a:t>Lam lũ</a:t>
            </a:r>
          </a:p>
        </p:txBody>
      </p:sp>
      <p:sp>
        <p:nvSpPr>
          <p:cNvPr id="14" name="Subtitle 13"/>
          <p:cNvSpPr>
            <a:spLocks noGrp="1"/>
          </p:cNvSpPr>
          <p:nvPr>
            <p:ph type="subTitle" idx="15"/>
          </p:nvPr>
        </p:nvSpPr>
        <p:spPr>
          <a:xfrm>
            <a:off x="5261865" y="4303426"/>
            <a:ext cx="3032639" cy="394500"/>
          </a:xfrm>
        </p:spPr>
        <p:txBody>
          <a:bodyPr/>
          <a:lstStyle/>
          <a:p>
            <a:r>
              <a:rPr lang="en-US" sz="2000">
                <a:latin typeface="+mn-lt"/>
              </a:rPr>
              <a:t>vất vả, cực nhọc.</a:t>
            </a:r>
          </a:p>
        </p:txBody>
      </p:sp>
      <p:sp>
        <p:nvSpPr>
          <p:cNvPr id="15" name="Google Shape;707;p42"/>
          <p:cNvSpPr txBox="1">
            <a:spLocks noGrp="1"/>
          </p:cNvSpPr>
          <p:nvPr>
            <p:ph type="title"/>
          </p:nvPr>
        </p:nvSpPr>
        <p:spPr>
          <a:xfrm>
            <a:off x="1217304" y="162579"/>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n-lt"/>
              </a:rPr>
              <a:t>ĐỌC THÀNH TIẾNG</a:t>
            </a:r>
          </a:p>
        </p:txBody>
      </p:sp>
      <p:sp>
        <p:nvSpPr>
          <p:cNvPr id="16" name="Google Shape;1921;p62"/>
          <p:cNvSpPr txBox="1">
            <a:spLocks/>
          </p:cNvSpPr>
          <p:nvPr/>
        </p:nvSpPr>
        <p:spPr>
          <a:xfrm>
            <a:off x="1530694" y="991552"/>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smtClean="0">
                <a:solidFill>
                  <a:schemeClr val="tx1">
                    <a:lumMod val="90000"/>
                    <a:lumOff val="10000"/>
                  </a:schemeClr>
                </a:solidFill>
                <a:latin typeface="+mn-lt"/>
              </a:rPr>
              <a:t>GIẢI NGHĨA TỪ NGỮ</a:t>
            </a:r>
            <a:endParaRPr lang="en-US" sz="2800" b="1">
              <a:solidFill>
                <a:schemeClr val="tx1">
                  <a:lumMod val="90000"/>
                  <a:lumOff val="10000"/>
                </a:schemeClr>
              </a:solidFill>
              <a:latin typeface="+mn-lt"/>
            </a:endParaRPr>
          </a:p>
        </p:txBody>
      </p:sp>
      <p:sp>
        <p:nvSpPr>
          <p:cNvPr id="19" name="Rectangle 18"/>
          <p:cNvSpPr/>
          <p:nvPr/>
        </p:nvSpPr>
        <p:spPr>
          <a:xfrm>
            <a:off x="746632" y="2204967"/>
            <a:ext cx="372079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sym typeface="Rakkas"/>
              </a:rPr>
              <a:t>G</a:t>
            </a:r>
            <a:r>
              <a:rPr lang="vi-VN" sz="2000">
                <a:solidFill>
                  <a:schemeClr val="lt1"/>
                </a:solidFill>
                <a:latin typeface="+mn-lt"/>
                <a:ea typeface="Rakkas"/>
                <a:cs typeface="Rakkas"/>
                <a:sym typeface="Rakkas"/>
              </a:rPr>
              <a:t>iơ tay, đưa mạnh về một hướng để ra hiệu, tỏ thái độ</a:t>
            </a:r>
            <a:endParaRPr lang="en-US" sz="2000">
              <a:solidFill>
                <a:schemeClr val="lt1"/>
              </a:solidFill>
              <a:latin typeface="+mn-lt"/>
              <a:ea typeface="Rakkas"/>
              <a:cs typeface="Rakkas"/>
              <a:sym typeface="Rakkas"/>
            </a:endParaRPr>
          </a:p>
        </p:txBody>
      </p:sp>
      <p:sp>
        <p:nvSpPr>
          <p:cNvPr id="20" name="Rectangle 19"/>
          <p:cNvSpPr/>
          <p:nvPr/>
        </p:nvSpPr>
        <p:spPr>
          <a:xfrm>
            <a:off x="746632" y="4021346"/>
            <a:ext cx="353238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rPr>
              <a:t>Nhạc của điệu múa dân gian (nghĩa trong bài).</a:t>
            </a:r>
          </a:p>
        </p:txBody>
      </p:sp>
      <p:sp>
        <p:nvSpPr>
          <p:cNvPr id="22" name="Rectangle 21"/>
          <p:cNvSpPr/>
          <p:nvPr/>
        </p:nvSpPr>
        <p:spPr>
          <a:xfrm>
            <a:off x="4786562" y="2176466"/>
            <a:ext cx="3830392" cy="1015663"/>
          </a:xfrm>
          <a:prstGeom prst="rect">
            <a:avLst/>
          </a:prstGeom>
        </p:spPr>
        <p:txBody>
          <a:bodyPr wrap="square">
            <a:spAutoFit/>
          </a:bodyPr>
          <a:lstStyle/>
          <a:p>
            <a:pPr algn="ctr">
              <a:lnSpc>
                <a:spcPct val="150000"/>
              </a:lnSpc>
            </a:pPr>
            <a:r>
              <a:rPr lang="vi-VN" sz="2000">
                <a:solidFill>
                  <a:schemeClr val="lt1"/>
                </a:solidFill>
                <a:latin typeface="+mn-lt"/>
                <a:ea typeface="Rakkas"/>
                <a:cs typeface="Rakkas"/>
              </a:rPr>
              <a:t>(dáng người) thanh, nhỏ, có vẻ yếu ớt nhưng ưa nhìn.</a:t>
            </a:r>
            <a:endParaRPr lang="en-US" sz="2000">
              <a:solidFill>
                <a:schemeClr val="lt1"/>
              </a:solidFill>
              <a:latin typeface="+mn-lt"/>
              <a:ea typeface="Rakkas"/>
              <a:cs typeface="Rakkas"/>
            </a:endParaRPr>
          </a:p>
        </p:txBody>
      </p:sp>
    </p:spTree>
    <p:extLst>
      <p:ext uri="{BB962C8B-B14F-4D97-AF65-F5344CB8AC3E}">
        <p14:creationId xmlns:p14="http://schemas.microsoft.com/office/powerpoint/2010/main" val="727369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build="p"/>
      <p:bldP spid="16"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5" name="Google Shape;1921;p62"/>
          <p:cNvSpPr txBox="1">
            <a:spLocks/>
          </p:cNvSpPr>
          <p:nvPr/>
        </p:nvSpPr>
        <p:spPr>
          <a:xfrm>
            <a:off x="1530693" y="848233"/>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u="sng" smtClean="0">
                <a:solidFill>
                  <a:schemeClr val="bg2">
                    <a:lumMod val="10000"/>
                  </a:schemeClr>
                </a:solidFill>
                <a:latin typeface="+mj-lt"/>
              </a:rPr>
              <a:t>Đọc mẫu:</a:t>
            </a:r>
            <a:endParaRPr lang="en-US" sz="2400" b="1" u="sng">
              <a:solidFill>
                <a:schemeClr val="bg2">
                  <a:lumMod val="10000"/>
                </a:schemeClr>
              </a:solidFill>
              <a:latin typeface="+mj-lt"/>
            </a:endParaRPr>
          </a:p>
        </p:txBody>
      </p:sp>
      <p:sp>
        <p:nvSpPr>
          <p:cNvPr id="6" name="Rectangle 5"/>
          <p:cNvSpPr/>
          <p:nvPr/>
        </p:nvSpPr>
        <p:spPr>
          <a:xfrm>
            <a:off x="390938" y="1368000"/>
            <a:ext cx="8363448" cy="3647152"/>
          </a:xfrm>
          <a:prstGeom prst="rect">
            <a:avLst/>
          </a:prstGeom>
        </p:spPr>
        <p:txBody>
          <a:bodyPr wrap="square">
            <a:spAutoFit/>
          </a:bodyPr>
          <a:lstStyle/>
          <a:p>
            <a:pPr algn="just">
              <a:lnSpc>
                <a:spcPct val="150000"/>
              </a:lnSpc>
            </a:pPr>
            <a:r>
              <a:rPr lang="en-US" sz="2200" smtClean="0">
                <a:latin typeface="+mn-lt"/>
              </a:rPr>
              <a:t>       </a:t>
            </a:r>
            <a:r>
              <a:rPr lang="vi-VN" sz="2200" smtClean="0">
                <a:latin typeface="+mn-lt"/>
              </a:rPr>
              <a:t>Nàng </a:t>
            </a:r>
            <a:r>
              <a:rPr lang="vi-VN" sz="2200">
                <a:latin typeface="+mn-lt"/>
              </a:rPr>
              <a:t>hát những làn điệu dân ca</a:t>
            </a:r>
            <a:r>
              <a:rPr lang="vi-VN" sz="2200" b="1">
                <a:solidFill>
                  <a:schemeClr val="tx2"/>
                </a:solidFill>
                <a:latin typeface="+mn-lt"/>
              </a:rPr>
              <a:t>/</a:t>
            </a:r>
            <a:r>
              <a:rPr lang="vi-VN" sz="2200">
                <a:latin typeface="+mn-lt"/>
              </a:rPr>
              <a:t> với giọng ấm áp</a:t>
            </a:r>
            <a:r>
              <a:rPr lang="vi-VN" sz="2200" b="1">
                <a:solidFill>
                  <a:schemeClr val="tx2"/>
                </a:solidFill>
                <a:latin typeface="+mn-lt"/>
              </a:rPr>
              <a:t>,/</a:t>
            </a:r>
            <a:r>
              <a:rPr lang="vi-VN" sz="2200">
                <a:latin typeface="+mn-lt"/>
              </a:rPr>
              <a:t> mê hồn</a:t>
            </a:r>
            <a:r>
              <a:rPr lang="vi-VN" sz="2200" b="1">
                <a:solidFill>
                  <a:schemeClr val="tx2"/>
                </a:solidFill>
                <a:latin typeface="+mn-lt"/>
              </a:rPr>
              <a:t>.//</a:t>
            </a:r>
            <a:r>
              <a:rPr lang="vi-VN" sz="2200">
                <a:latin typeface="+mn-lt"/>
              </a:rPr>
              <a:t> Linh giặc sửng sốt</a:t>
            </a:r>
            <a:r>
              <a:rPr lang="vi-VN" sz="2200" b="1">
                <a:solidFill>
                  <a:schemeClr val="tx2"/>
                </a:solidFill>
                <a:latin typeface="+mn-lt"/>
              </a:rPr>
              <a:t>/</a:t>
            </a:r>
            <a:r>
              <a:rPr lang="vi-VN" sz="2200">
                <a:latin typeface="+mn-lt"/>
              </a:rPr>
              <a:t> rồi chẳng ai bảo ai</a:t>
            </a:r>
            <a:r>
              <a:rPr lang="vi-VN" sz="2200" b="1">
                <a:solidFill>
                  <a:schemeClr val="tx2"/>
                </a:solidFill>
                <a:latin typeface="+mn-lt"/>
              </a:rPr>
              <a:t>/</a:t>
            </a:r>
            <a:r>
              <a:rPr lang="vi-VN" sz="2200">
                <a:latin typeface="+mn-lt"/>
              </a:rPr>
              <a:t> cùng hạ vũ khí</a:t>
            </a:r>
            <a:r>
              <a:rPr lang="vi-VN" sz="2200" b="1">
                <a:solidFill>
                  <a:schemeClr val="tx2"/>
                </a:solidFill>
                <a:latin typeface="+mn-lt"/>
              </a:rPr>
              <a:t>,/ </a:t>
            </a:r>
            <a:r>
              <a:rPr lang="vi-VN" sz="2200">
                <a:latin typeface="+mn-lt"/>
              </a:rPr>
              <a:t>ngày người lắng nghe.</a:t>
            </a:r>
            <a:endParaRPr lang="en-US" sz="2200">
              <a:latin typeface="+mn-lt"/>
            </a:endParaRPr>
          </a:p>
          <a:p>
            <a:pPr algn="just">
              <a:lnSpc>
                <a:spcPct val="150000"/>
              </a:lnSpc>
            </a:pPr>
            <a:r>
              <a:rPr lang="en-US" sz="2200"/>
              <a:t>      </a:t>
            </a:r>
            <a:r>
              <a:rPr lang="en-US" sz="2200" smtClean="0"/>
              <a:t> </a:t>
            </a:r>
            <a:r>
              <a:rPr lang="vi-VN" sz="2200" smtClean="0">
                <a:latin typeface="+mn-lt"/>
              </a:rPr>
              <a:t>Đó </a:t>
            </a:r>
            <a:r>
              <a:rPr lang="vi-VN" sz="2200">
                <a:latin typeface="+mn-lt"/>
              </a:rPr>
              <a:t>là chuyện mẹ già tựa của mong con</a:t>
            </a:r>
            <a:r>
              <a:rPr lang="vi-VN" sz="2200" b="1">
                <a:solidFill>
                  <a:schemeClr val="tx2"/>
                </a:solidFill>
                <a:latin typeface="+mn-lt"/>
              </a:rPr>
              <a:t>;/</a:t>
            </a:r>
            <a:r>
              <a:rPr lang="vi-VN" sz="2200">
                <a:latin typeface="+mn-lt"/>
              </a:rPr>
              <a:t> người vợ</a:t>
            </a:r>
            <a:r>
              <a:rPr lang="vi-VN" sz="2200" b="1">
                <a:solidFill>
                  <a:schemeClr val="tx2"/>
                </a:solidFill>
                <a:latin typeface="+mn-lt"/>
              </a:rPr>
              <a:t>,/</a:t>
            </a:r>
            <a:r>
              <a:rPr lang="vi-VN" sz="2200">
                <a:latin typeface="+mn-lt"/>
              </a:rPr>
              <a:t> người con</a:t>
            </a:r>
            <a:r>
              <a:rPr lang="vi-VN" sz="2200" b="1">
                <a:solidFill>
                  <a:schemeClr val="tx2"/>
                </a:solidFill>
                <a:latin typeface="+mn-lt"/>
              </a:rPr>
              <a:t>/</a:t>
            </a:r>
            <a:r>
              <a:rPr lang="vi-VN" sz="2200">
                <a:latin typeface="+mn-lt"/>
              </a:rPr>
              <a:t> vắng chồng vắng cha</a:t>
            </a:r>
            <a:r>
              <a:rPr lang="vi-VN" sz="2200" b="1">
                <a:solidFill>
                  <a:schemeClr val="tx2"/>
                </a:solidFill>
                <a:latin typeface="+mn-lt"/>
              </a:rPr>
              <a:t> / </a:t>
            </a:r>
            <a:r>
              <a:rPr lang="vi-VN" sz="2200">
                <a:latin typeface="+mn-lt"/>
              </a:rPr>
              <a:t>đang lam lũ</a:t>
            </a:r>
            <a:r>
              <a:rPr lang="vi-VN" sz="2200" b="1">
                <a:solidFill>
                  <a:schemeClr val="tx2"/>
                </a:solidFill>
                <a:latin typeface="+mn-lt"/>
              </a:rPr>
              <a:t>,/</a:t>
            </a:r>
            <a:r>
              <a:rPr lang="vi-VN" sz="2200">
                <a:latin typeface="+mn-lt"/>
              </a:rPr>
              <a:t> vất vả nơi quê nhà,</a:t>
            </a:r>
            <a:r>
              <a:rPr lang="vi-VN" sz="2200" b="1">
                <a:solidFill>
                  <a:schemeClr val="tx2"/>
                </a:solidFill>
                <a:latin typeface="+mn-lt"/>
              </a:rPr>
              <a:t>/</a:t>
            </a:r>
            <a:r>
              <a:rPr lang="vi-VN" sz="2200">
                <a:latin typeface="+mn-lt"/>
              </a:rPr>
              <a:t>... Câu chuyện của nàng khiến toà bộ linh giặc/ muốn lập tức trở về quê hương.</a:t>
            </a:r>
            <a:endParaRPr lang="en-US" sz="2200">
              <a:effectLst/>
              <a:latin typeface="+mn-lt"/>
            </a:endParaRPr>
          </a:p>
        </p:txBody>
      </p:sp>
    </p:spTree>
    <p:extLst>
      <p:ext uri="{BB962C8B-B14F-4D97-AF65-F5344CB8AC3E}">
        <p14:creationId xmlns:p14="http://schemas.microsoft.com/office/powerpoint/2010/main" val="264421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1" name="Google Shape;2691;p62"/>
          <p:cNvSpPr txBox="1">
            <a:spLocks noGrp="1"/>
          </p:cNvSpPr>
          <p:nvPr>
            <p:ph type="title" idx="2"/>
          </p:nvPr>
        </p:nvSpPr>
        <p:spPr>
          <a:xfrm>
            <a:off x="3578498" y="1507558"/>
            <a:ext cx="1110000" cy="93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grpSp>
        <p:nvGrpSpPr>
          <p:cNvPr id="2693" name="Google Shape;2693;p62"/>
          <p:cNvGrpSpPr/>
          <p:nvPr/>
        </p:nvGrpSpPr>
        <p:grpSpPr>
          <a:xfrm>
            <a:off x="765278" y="539500"/>
            <a:ext cx="2701800" cy="4170400"/>
            <a:chOff x="765278" y="539500"/>
            <a:chExt cx="2701800" cy="4170400"/>
          </a:xfrm>
        </p:grpSpPr>
        <p:sp>
          <p:nvSpPr>
            <p:cNvPr id="2694"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695" name="Google Shape;2695;p62"/>
            <p:cNvGrpSpPr/>
            <p:nvPr/>
          </p:nvGrpSpPr>
          <p:grpSpPr>
            <a:xfrm>
              <a:off x="930075" y="539500"/>
              <a:ext cx="2352674" cy="4035715"/>
              <a:chOff x="786224" y="539500"/>
              <a:chExt cx="2352674" cy="4035715"/>
            </a:xfrm>
          </p:grpSpPr>
          <p:sp>
            <p:nvSpPr>
              <p:cNvPr id="2696"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7"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8"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9"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0"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1"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2"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3"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4"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5"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6"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7"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8"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9"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0"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1"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2"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3"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4"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5"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6"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7"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8"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9"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0"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1"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2"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3"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4"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5"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6"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7"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8"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9"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0"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1"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2"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3"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4"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5"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6"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7"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8"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9"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0"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1"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2"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3"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4"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5"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6"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7"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8"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9"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0"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1"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2"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3"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4"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5"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6"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7"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8"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9"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0"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1"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2"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3"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4"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5"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6"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7"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8"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9"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0"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1"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2"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3"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4"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5"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6"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7"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8"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93" name="Subtitle 4"/>
          <p:cNvSpPr>
            <a:spLocks noGrp="1"/>
          </p:cNvSpPr>
          <p:nvPr>
            <p:ph type="subTitle" idx="4294967295"/>
          </p:nvPr>
        </p:nvSpPr>
        <p:spPr>
          <a:xfrm>
            <a:off x="2677274" y="2208542"/>
            <a:ext cx="5234061" cy="584200"/>
          </a:xfrm>
        </p:spPr>
        <p:txBody>
          <a:bodyPr/>
          <a:lstStyle/>
          <a:p>
            <a:pPr marL="139700" indent="0" algn="ctr">
              <a:lnSpc>
                <a:spcPct val="150000"/>
              </a:lnSpc>
              <a:buClr>
                <a:schemeClr val="dk2"/>
              </a:buClr>
              <a:buSzPts val="3600"/>
              <a:buNone/>
            </a:pPr>
            <a:r>
              <a:rPr lang="en-US" sz="5400" b="1" smtClean="0">
                <a:solidFill>
                  <a:schemeClr val="lt1"/>
                </a:solidFill>
                <a:latin typeface="+mj-lt"/>
                <a:ea typeface="Rakkas"/>
                <a:cs typeface="Rakkas"/>
                <a:sym typeface="Rakkas"/>
              </a:rPr>
              <a:t>ĐỌC HIỂU</a:t>
            </a:r>
            <a:endParaRPr lang="en-US" sz="5400" b="1">
              <a:solidFill>
                <a:schemeClr val="lt1"/>
              </a:solidFill>
              <a:latin typeface="+mj-lt"/>
              <a:ea typeface="Rakkas"/>
              <a:cs typeface="Rakkas"/>
              <a:sym typeface="Rakka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91"/>
                                        </p:tgtEl>
                                        <p:attrNameLst>
                                          <p:attrName>style.visibility</p:attrName>
                                        </p:attrNameLst>
                                      </p:cBhvr>
                                      <p:to>
                                        <p:strVal val="visible"/>
                                      </p:to>
                                    </p:set>
                                    <p:animEffect transition="in" filter="fade">
                                      <p:cBhvr>
                                        <p:cTn id="7" dur="500"/>
                                        <p:tgtEl>
                                          <p:spTgt spid="26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xEl>
                                              <p:pRg st="0" end="0"/>
                                            </p:txEl>
                                          </p:spTgt>
                                        </p:tgtEl>
                                        <p:attrNameLst>
                                          <p:attrName>style.visibility</p:attrName>
                                        </p:attrNameLst>
                                      </p:cBhvr>
                                      <p:to>
                                        <p:strVal val="visible"/>
                                      </p:to>
                                    </p:set>
                                    <p:animEffect transition="in" filter="fade">
                                      <p:cBhvr>
                                        <p:cTn id="10"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 grpId="0" animBg="1"/>
      <p:bldP spid="9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4" name="Google Shape;934;p40"/>
          <p:cNvGrpSpPr/>
          <p:nvPr/>
        </p:nvGrpSpPr>
        <p:grpSpPr>
          <a:xfrm>
            <a:off x="102438" y="8203"/>
            <a:ext cx="1020075" cy="1033404"/>
            <a:chOff x="476250" y="314652"/>
            <a:chExt cx="1092977" cy="1107259"/>
          </a:xfrm>
        </p:grpSpPr>
        <p:sp>
          <p:nvSpPr>
            <p:cNvPr id="935" name="Google Shape;935;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574491">
              <a:off x="941738" y="332509"/>
              <a:ext cx="57192" cy="81791"/>
            </a:xfrm>
            <a:custGeom>
              <a:avLst/>
              <a:gdLst/>
              <a:ahLst/>
              <a:cxnLst/>
              <a:rect l="l" t="t" r="r" b="b"/>
              <a:pathLst>
                <a:path w="1102" h="1576" extrusionOk="0">
                  <a:moveTo>
                    <a:pt x="1" y="0"/>
                  </a:moveTo>
                  <a:lnTo>
                    <a:pt x="1" y="0"/>
                  </a:lnTo>
                  <a:cubicBezTo>
                    <a:pt x="353" y="287"/>
                    <a:pt x="594" y="664"/>
                    <a:pt x="648" y="1114"/>
                  </a:cubicBezTo>
                  <a:cubicBezTo>
                    <a:pt x="666" y="1267"/>
                    <a:pt x="671" y="1421"/>
                    <a:pt x="662" y="1575"/>
                  </a:cubicBezTo>
                  <a:cubicBezTo>
                    <a:pt x="1101" y="1024"/>
                    <a:pt x="692" y="8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574491">
              <a:off x="537040" y="430020"/>
              <a:ext cx="942000" cy="809816"/>
            </a:xfrm>
            <a:custGeom>
              <a:avLst/>
              <a:gdLst/>
              <a:ahLst/>
              <a:cxnLst/>
              <a:rect l="l" t="t" r="r" b="b"/>
              <a:pathLst>
                <a:path w="18151" h="15604" extrusionOk="0">
                  <a:moveTo>
                    <a:pt x="9077" y="1"/>
                  </a:moveTo>
                  <a:cubicBezTo>
                    <a:pt x="7909" y="1"/>
                    <a:pt x="6740" y="148"/>
                    <a:pt x="5599" y="442"/>
                  </a:cubicBezTo>
                  <a:cubicBezTo>
                    <a:pt x="5084" y="573"/>
                    <a:pt x="4579" y="741"/>
                    <a:pt x="4088" y="947"/>
                  </a:cubicBezTo>
                  <a:cubicBezTo>
                    <a:pt x="2478" y="1628"/>
                    <a:pt x="1011" y="2860"/>
                    <a:pt x="467" y="4523"/>
                  </a:cubicBezTo>
                  <a:cubicBezTo>
                    <a:pt x="0" y="5947"/>
                    <a:pt x="256" y="7521"/>
                    <a:pt x="798" y="8918"/>
                  </a:cubicBezTo>
                  <a:cubicBezTo>
                    <a:pt x="1793" y="11487"/>
                    <a:pt x="3785" y="13676"/>
                    <a:pt x="6295" y="14813"/>
                  </a:cubicBezTo>
                  <a:cubicBezTo>
                    <a:pt x="7178" y="15214"/>
                    <a:pt x="8115" y="15480"/>
                    <a:pt x="9075" y="15604"/>
                  </a:cubicBezTo>
                  <a:cubicBezTo>
                    <a:pt x="9398" y="15561"/>
                    <a:pt x="9719" y="15502"/>
                    <a:pt x="10036" y="15430"/>
                  </a:cubicBezTo>
                  <a:cubicBezTo>
                    <a:pt x="10662" y="15285"/>
                    <a:pt x="11271" y="15079"/>
                    <a:pt x="11855" y="14813"/>
                  </a:cubicBezTo>
                  <a:cubicBezTo>
                    <a:pt x="12190" y="14662"/>
                    <a:pt x="12515" y="14491"/>
                    <a:pt x="12831" y="14304"/>
                  </a:cubicBezTo>
                  <a:cubicBezTo>
                    <a:pt x="14369" y="13391"/>
                    <a:pt x="15658" y="12068"/>
                    <a:pt x="16571" y="10526"/>
                  </a:cubicBezTo>
                  <a:cubicBezTo>
                    <a:pt x="16875" y="10014"/>
                    <a:pt x="17137" y="9475"/>
                    <a:pt x="17353" y="8919"/>
                  </a:cubicBezTo>
                  <a:cubicBezTo>
                    <a:pt x="17895" y="7522"/>
                    <a:pt x="18151" y="5949"/>
                    <a:pt x="17687" y="4523"/>
                  </a:cubicBezTo>
                  <a:cubicBezTo>
                    <a:pt x="17141" y="2860"/>
                    <a:pt x="15676" y="1628"/>
                    <a:pt x="14065" y="947"/>
                  </a:cubicBezTo>
                  <a:cubicBezTo>
                    <a:pt x="13574" y="741"/>
                    <a:pt x="13069" y="573"/>
                    <a:pt x="12553" y="442"/>
                  </a:cubicBezTo>
                  <a:cubicBezTo>
                    <a:pt x="11413" y="148"/>
                    <a:pt x="10245" y="1"/>
                    <a:pt x="9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574491">
              <a:off x="835842" y="585671"/>
              <a:ext cx="153203" cy="443624"/>
            </a:xfrm>
            <a:custGeom>
              <a:avLst/>
              <a:gdLst/>
              <a:ahLst/>
              <a:cxnLst/>
              <a:rect l="l" t="t" r="r" b="b"/>
              <a:pathLst>
                <a:path w="2952" h="8548" extrusionOk="0">
                  <a:moveTo>
                    <a:pt x="1357" y="0"/>
                  </a:moveTo>
                  <a:cubicBezTo>
                    <a:pt x="864" y="1048"/>
                    <a:pt x="442" y="2141"/>
                    <a:pt x="224" y="3277"/>
                  </a:cubicBezTo>
                  <a:cubicBezTo>
                    <a:pt x="7" y="4416"/>
                    <a:pt x="1" y="5608"/>
                    <a:pt x="327" y="6721"/>
                  </a:cubicBezTo>
                  <a:lnTo>
                    <a:pt x="2951" y="8547"/>
                  </a:lnTo>
                  <a:cubicBezTo>
                    <a:pt x="2466" y="7167"/>
                    <a:pt x="1981" y="5782"/>
                    <a:pt x="1657" y="4355"/>
                  </a:cubicBezTo>
                  <a:cubicBezTo>
                    <a:pt x="1334" y="2928"/>
                    <a:pt x="1177" y="1451"/>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574491">
              <a:off x="1069075" y="555264"/>
              <a:ext cx="147079" cy="435268"/>
            </a:xfrm>
            <a:custGeom>
              <a:avLst/>
              <a:gdLst/>
              <a:ahLst/>
              <a:cxnLst/>
              <a:rect l="l" t="t" r="r" b="b"/>
              <a:pathLst>
                <a:path w="2834" h="8387" extrusionOk="0">
                  <a:moveTo>
                    <a:pt x="771" y="1"/>
                  </a:moveTo>
                  <a:lnTo>
                    <a:pt x="771" y="1"/>
                  </a:lnTo>
                  <a:cubicBezTo>
                    <a:pt x="1361" y="2710"/>
                    <a:pt x="1087" y="5600"/>
                    <a:pt x="0" y="8149"/>
                  </a:cubicBezTo>
                  <a:lnTo>
                    <a:pt x="2615" y="8386"/>
                  </a:lnTo>
                  <a:cubicBezTo>
                    <a:pt x="2819" y="6929"/>
                    <a:pt x="2833" y="5437"/>
                    <a:pt x="2550" y="3993"/>
                  </a:cubicBezTo>
                  <a:cubicBezTo>
                    <a:pt x="2269" y="2549"/>
                    <a:pt x="1686" y="1154"/>
                    <a:pt x="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574491">
              <a:off x="1258904" y="572679"/>
              <a:ext cx="125853" cy="421983"/>
            </a:xfrm>
            <a:custGeom>
              <a:avLst/>
              <a:gdLst/>
              <a:ahLst/>
              <a:cxnLst/>
              <a:rect l="l" t="t" r="r" b="b"/>
              <a:pathLst>
                <a:path w="2425" h="8131" extrusionOk="0">
                  <a:moveTo>
                    <a:pt x="809" y="1"/>
                  </a:moveTo>
                  <a:lnTo>
                    <a:pt x="809" y="1"/>
                  </a:lnTo>
                  <a:cubicBezTo>
                    <a:pt x="1040" y="1382"/>
                    <a:pt x="1273" y="2776"/>
                    <a:pt x="1226" y="4176"/>
                  </a:cubicBezTo>
                  <a:cubicBezTo>
                    <a:pt x="1178" y="5576"/>
                    <a:pt x="830" y="7001"/>
                    <a:pt x="0" y="8131"/>
                  </a:cubicBezTo>
                  <a:lnTo>
                    <a:pt x="1908" y="8014"/>
                  </a:lnTo>
                  <a:cubicBezTo>
                    <a:pt x="2232" y="6654"/>
                    <a:pt x="2425" y="5249"/>
                    <a:pt x="2295" y="3857"/>
                  </a:cubicBezTo>
                  <a:cubicBezTo>
                    <a:pt x="2165" y="2465"/>
                    <a:pt x="1696" y="1082"/>
                    <a:pt x="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574491">
              <a:off x="538262" y="444617"/>
              <a:ext cx="860053" cy="801980"/>
            </a:xfrm>
            <a:custGeom>
              <a:avLst/>
              <a:gdLst/>
              <a:ahLst/>
              <a:cxnLst/>
              <a:rect l="l" t="t" r="r" b="b"/>
              <a:pathLst>
                <a:path w="16572" h="15453" extrusionOk="0">
                  <a:moveTo>
                    <a:pt x="7036" y="0"/>
                  </a:moveTo>
                  <a:cubicBezTo>
                    <a:pt x="6552" y="71"/>
                    <a:pt x="6073" y="168"/>
                    <a:pt x="5599" y="291"/>
                  </a:cubicBezTo>
                  <a:cubicBezTo>
                    <a:pt x="5084" y="422"/>
                    <a:pt x="4579" y="590"/>
                    <a:pt x="4088" y="796"/>
                  </a:cubicBezTo>
                  <a:cubicBezTo>
                    <a:pt x="2478" y="1477"/>
                    <a:pt x="1011" y="2709"/>
                    <a:pt x="467" y="4372"/>
                  </a:cubicBezTo>
                  <a:cubicBezTo>
                    <a:pt x="0" y="5796"/>
                    <a:pt x="256" y="7370"/>
                    <a:pt x="798" y="8767"/>
                  </a:cubicBezTo>
                  <a:cubicBezTo>
                    <a:pt x="1793" y="11336"/>
                    <a:pt x="3785" y="13525"/>
                    <a:pt x="6295" y="14662"/>
                  </a:cubicBezTo>
                  <a:cubicBezTo>
                    <a:pt x="7178" y="15063"/>
                    <a:pt x="8115" y="15329"/>
                    <a:pt x="9075" y="15453"/>
                  </a:cubicBezTo>
                  <a:cubicBezTo>
                    <a:pt x="9398" y="15410"/>
                    <a:pt x="9719" y="15351"/>
                    <a:pt x="10036" y="15279"/>
                  </a:cubicBezTo>
                  <a:cubicBezTo>
                    <a:pt x="10990" y="14961"/>
                    <a:pt x="11923" y="14585"/>
                    <a:pt x="12831" y="14153"/>
                  </a:cubicBezTo>
                  <a:cubicBezTo>
                    <a:pt x="14369" y="13240"/>
                    <a:pt x="15658" y="11917"/>
                    <a:pt x="16571" y="10377"/>
                  </a:cubicBezTo>
                  <a:lnTo>
                    <a:pt x="16571" y="10377"/>
                  </a:lnTo>
                  <a:cubicBezTo>
                    <a:pt x="15405" y="10621"/>
                    <a:pt x="14209" y="10738"/>
                    <a:pt x="13013" y="10738"/>
                  </a:cubicBezTo>
                  <a:cubicBezTo>
                    <a:pt x="12027" y="10738"/>
                    <a:pt x="11041" y="10659"/>
                    <a:pt x="10069" y="10505"/>
                  </a:cubicBezTo>
                  <a:cubicBezTo>
                    <a:pt x="8053" y="10189"/>
                    <a:pt x="6002" y="9510"/>
                    <a:pt x="4581" y="8049"/>
                  </a:cubicBezTo>
                  <a:cubicBezTo>
                    <a:pt x="3158" y="6585"/>
                    <a:pt x="2558" y="4186"/>
                    <a:pt x="3624" y="2446"/>
                  </a:cubicBezTo>
                  <a:cubicBezTo>
                    <a:pt x="4367" y="1232"/>
                    <a:pt x="5723" y="56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rot="-574491">
              <a:off x="1173825" y="432027"/>
              <a:ext cx="235254" cy="260113"/>
            </a:xfrm>
            <a:custGeom>
              <a:avLst/>
              <a:gdLst/>
              <a:ahLst/>
              <a:cxnLst/>
              <a:rect l="l" t="t" r="r" b="b"/>
              <a:pathLst>
                <a:path w="4533" h="5012" extrusionOk="0">
                  <a:moveTo>
                    <a:pt x="1" y="1"/>
                  </a:moveTo>
                  <a:lnTo>
                    <a:pt x="1" y="1"/>
                  </a:lnTo>
                  <a:cubicBezTo>
                    <a:pt x="2311" y="917"/>
                    <a:pt x="4533" y="5012"/>
                    <a:pt x="4533" y="5012"/>
                  </a:cubicBezTo>
                  <a:cubicBezTo>
                    <a:pt x="3778" y="5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rot="-574491">
              <a:off x="1083228" y="465579"/>
              <a:ext cx="190362" cy="306406"/>
            </a:xfrm>
            <a:custGeom>
              <a:avLst/>
              <a:gdLst/>
              <a:ahLst/>
              <a:cxnLst/>
              <a:rect l="l" t="t" r="r" b="b"/>
              <a:pathLst>
                <a:path w="3668" h="5904" extrusionOk="0">
                  <a:moveTo>
                    <a:pt x="0" y="1"/>
                  </a:moveTo>
                  <a:lnTo>
                    <a:pt x="0" y="1"/>
                  </a:lnTo>
                  <a:cubicBezTo>
                    <a:pt x="2044" y="1416"/>
                    <a:pt x="3287" y="5904"/>
                    <a:pt x="3287" y="5904"/>
                  </a:cubicBezTo>
                  <a:cubicBezTo>
                    <a:pt x="3668" y="908"/>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rot="-574491">
              <a:off x="985096" y="511450"/>
              <a:ext cx="146923" cy="324726"/>
            </a:xfrm>
            <a:custGeom>
              <a:avLst/>
              <a:gdLst/>
              <a:ahLst/>
              <a:cxnLst/>
              <a:rect l="l" t="t" r="r" b="b"/>
              <a:pathLst>
                <a:path w="2831" h="6257" extrusionOk="0">
                  <a:moveTo>
                    <a:pt x="1" y="1"/>
                  </a:moveTo>
                  <a:lnTo>
                    <a:pt x="1" y="1"/>
                  </a:lnTo>
                  <a:cubicBezTo>
                    <a:pt x="1252" y="1949"/>
                    <a:pt x="713" y="6256"/>
                    <a:pt x="713" y="6256"/>
                  </a:cubicBezTo>
                  <a:cubicBezTo>
                    <a:pt x="2830" y="2095"/>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rot="-574491">
              <a:off x="662534" y="524637"/>
              <a:ext cx="164101" cy="312789"/>
            </a:xfrm>
            <a:custGeom>
              <a:avLst/>
              <a:gdLst/>
              <a:ahLst/>
              <a:cxnLst/>
              <a:rect l="l" t="t" r="r" b="b"/>
              <a:pathLst>
                <a:path w="3162" h="6027" extrusionOk="0">
                  <a:moveTo>
                    <a:pt x="3162" y="1"/>
                  </a:moveTo>
                  <a:cubicBezTo>
                    <a:pt x="3161" y="1"/>
                    <a:pt x="1" y="1552"/>
                    <a:pt x="1337" y="6026"/>
                  </a:cubicBezTo>
                  <a:cubicBezTo>
                    <a:pt x="1339" y="6026"/>
                    <a:pt x="1580" y="1692"/>
                    <a:pt x="3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endParaRPr lang="en-US" sz="2000" b="1" smtClean="0">
              <a:solidFill>
                <a:schemeClr val="accent1">
                  <a:lumMod val="50000"/>
                </a:schemeClr>
              </a:solidFill>
              <a:latin typeface="+mn-lt"/>
            </a:endParaRP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1. </a:t>
            </a:r>
            <a:r>
              <a:rPr lang="vi-VN" sz="2000">
                <a:solidFill>
                  <a:schemeClr val="accent1">
                    <a:lumMod val="50000"/>
                  </a:schemeClr>
                </a:solidFill>
                <a:latin typeface="+mn-lt"/>
              </a:rPr>
              <a:t>Tìm những chi tiết nói lên quyết tâm bảo vệ đất nước của ba nàng công chúa.</a:t>
            </a: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2. </a:t>
            </a:r>
            <a:r>
              <a:rPr lang="vi-VN" sz="2000">
                <a:solidFill>
                  <a:schemeClr val="accent1">
                    <a:lumMod val="50000"/>
                  </a:schemeClr>
                </a:solidFill>
                <a:latin typeface="+mn-lt"/>
              </a:rPr>
              <a:t>Vì sao vua cha không muốn cho các con gái ra trận? </a:t>
            </a:r>
            <a:endParaRPr lang="en-US" sz="2000" smtClean="0">
              <a:solidFill>
                <a:schemeClr val="accent1">
                  <a:lumMod val="50000"/>
                </a:schemeClr>
              </a:solidFill>
              <a:latin typeface="+mn-lt"/>
            </a:endParaRP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3. </a:t>
            </a:r>
            <a:r>
              <a:rPr lang="vi-VN" sz="2000">
                <a:solidFill>
                  <a:schemeClr val="accent1">
                    <a:lumMod val="50000"/>
                  </a:schemeClr>
                </a:solidFill>
                <a:latin typeface="+mn-lt"/>
              </a:rPr>
              <a:t>Ba nàng công chúa đã trổ tài như thế nào để dẹp yên quân giặc? </a:t>
            </a: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4. </a:t>
            </a:r>
            <a:r>
              <a:rPr lang="vi-VN" sz="2000">
                <a:solidFill>
                  <a:schemeClr val="accent1">
                    <a:lumMod val="50000"/>
                  </a:schemeClr>
                </a:solidFill>
                <a:latin typeface="+mn-lt"/>
              </a:rPr>
              <a:t>Kết thúc câu chuyện gọi cho em suy nghĩ gì?</a:t>
            </a:r>
          </a:p>
        </p:txBody>
      </p:sp>
      <p:sp>
        <p:nvSpPr>
          <p:cNvPr id="62" name="Arrow: Pentagon 18">
            <a:extLst>
              <a:ext uri="{FF2B5EF4-FFF2-40B4-BE49-F238E27FC236}">
                <a16:creationId xmlns:a16="http://schemas.microsoft.com/office/drawing/2014/main" id="{ED9E9F7A-14C3-7A04-524B-A681E3CB78F7}"/>
              </a:ext>
            </a:extLst>
          </p:cNvPr>
          <p:cNvSpPr/>
          <p:nvPr/>
        </p:nvSpPr>
        <p:spPr>
          <a:xfrm>
            <a:off x="932454" y="1041607"/>
            <a:ext cx="3655449"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979" name="Google Shape;979;p40"/>
          <p:cNvGrpSpPr/>
          <p:nvPr/>
        </p:nvGrpSpPr>
        <p:grpSpPr>
          <a:xfrm rot="1095233">
            <a:off x="7912312" y="3866166"/>
            <a:ext cx="1023376" cy="1240933"/>
            <a:chOff x="6387125" y="3461817"/>
            <a:chExt cx="1207109" cy="1323619"/>
          </a:xfrm>
        </p:grpSpPr>
        <p:sp>
          <p:nvSpPr>
            <p:cNvPr id="980" name="Google Shape;980;p40"/>
            <p:cNvSpPr/>
            <p:nvPr/>
          </p:nvSpPr>
          <p:spPr>
            <a:xfrm rot="-569661">
              <a:off x="6476572" y="3538722"/>
              <a:ext cx="1028214" cy="1169924"/>
            </a:xfrm>
            <a:custGeom>
              <a:avLst/>
              <a:gdLst/>
              <a:ahLst/>
              <a:cxnLst/>
              <a:rect l="l" t="t" r="r" b="b"/>
              <a:pathLst>
                <a:path w="17704" h="20144" extrusionOk="0">
                  <a:moveTo>
                    <a:pt x="1" y="0"/>
                  </a:moveTo>
                  <a:cubicBezTo>
                    <a:pt x="1" y="10721"/>
                    <a:pt x="3112" y="15487"/>
                    <a:pt x="8852" y="20143"/>
                  </a:cubicBezTo>
                  <a:cubicBezTo>
                    <a:pt x="14761" y="15532"/>
                    <a:pt x="17704" y="9877"/>
                    <a:pt x="17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rot="-569661">
              <a:off x="6523621" y="3534697"/>
              <a:ext cx="980822" cy="1169924"/>
            </a:xfrm>
            <a:custGeom>
              <a:avLst/>
              <a:gdLst/>
              <a:ahLst/>
              <a:cxnLst/>
              <a:rect l="l" t="t" r="r" b="b"/>
              <a:pathLst>
                <a:path w="16888" h="20144" extrusionOk="0">
                  <a:moveTo>
                    <a:pt x="16888" y="1"/>
                  </a:moveTo>
                  <a:lnTo>
                    <a:pt x="16300" y="2"/>
                  </a:lnTo>
                  <a:cubicBezTo>
                    <a:pt x="16309" y="672"/>
                    <a:pt x="16276" y="1341"/>
                    <a:pt x="16202" y="2008"/>
                  </a:cubicBezTo>
                  <a:cubicBezTo>
                    <a:pt x="15497" y="8216"/>
                    <a:pt x="11365" y="12946"/>
                    <a:pt x="6803" y="12946"/>
                  </a:cubicBezTo>
                  <a:cubicBezTo>
                    <a:pt x="6586" y="12946"/>
                    <a:pt x="6368" y="12935"/>
                    <a:pt x="6149" y="12913"/>
                  </a:cubicBezTo>
                  <a:cubicBezTo>
                    <a:pt x="3504" y="12649"/>
                    <a:pt x="1315" y="10818"/>
                    <a:pt x="1" y="8145"/>
                  </a:cubicBezTo>
                  <a:lnTo>
                    <a:pt x="1" y="8145"/>
                  </a:lnTo>
                  <a:cubicBezTo>
                    <a:pt x="1272" y="13548"/>
                    <a:pt x="4004" y="16875"/>
                    <a:pt x="8036" y="20144"/>
                  </a:cubicBezTo>
                  <a:cubicBezTo>
                    <a:pt x="13945" y="15533"/>
                    <a:pt x="16888" y="9878"/>
                    <a:pt x="16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rot="-569661">
              <a:off x="6480072" y="3580864"/>
              <a:ext cx="517243" cy="1169924"/>
            </a:xfrm>
            <a:custGeom>
              <a:avLst/>
              <a:gdLst/>
              <a:ahLst/>
              <a:cxnLst/>
              <a:rect l="l" t="t" r="r" b="b"/>
              <a:pathLst>
                <a:path w="8906" h="20144" extrusionOk="0">
                  <a:moveTo>
                    <a:pt x="1" y="0"/>
                  </a:moveTo>
                  <a:cubicBezTo>
                    <a:pt x="1" y="10721"/>
                    <a:pt x="3112" y="15487"/>
                    <a:pt x="8852" y="20143"/>
                  </a:cubicBezTo>
                  <a:cubicBezTo>
                    <a:pt x="8870" y="20130"/>
                    <a:pt x="8888" y="20114"/>
                    <a:pt x="8906" y="20101"/>
                  </a:cubicBezTo>
                  <a:lnTo>
                    <a:pt x="8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rot="-569661">
              <a:off x="6982176" y="3582365"/>
              <a:ext cx="16785" cy="1077348"/>
            </a:xfrm>
            <a:custGeom>
              <a:avLst/>
              <a:gdLst/>
              <a:ahLst/>
              <a:cxnLst/>
              <a:rect l="l" t="t" r="r" b="b"/>
              <a:pathLst>
                <a:path w="289" h="18550" extrusionOk="0">
                  <a:moveTo>
                    <a:pt x="1" y="1"/>
                  </a:moveTo>
                  <a:lnTo>
                    <a:pt x="1" y="18549"/>
                  </a:lnTo>
                  <a:lnTo>
                    <a:pt x="288" y="18549"/>
                  </a:lnTo>
                  <a:lnTo>
                    <a:pt x="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rot="-569661">
              <a:off x="7029958" y="3768734"/>
              <a:ext cx="310485" cy="100185"/>
            </a:xfrm>
            <a:custGeom>
              <a:avLst/>
              <a:gdLst/>
              <a:ahLst/>
              <a:cxnLst/>
              <a:rect l="l" t="t" r="r" b="b"/>
              <a:pathLst>
                <a:path w="5346" h="1725" extrusionOk="0">
                  <a:moveTo>
                    <a:pt x="3422" y="0"/>
                  </a:moveTo>
                  <a:cubicBezTo>
                    <a:pt x="3076" y="0"/>
                    <a:pt x="3116" y="875"/>
                    <a:pt x="3116" y="875"/>
                  </a:cubicBezTo>
                  <a:lnTo>
                    <a:pt x="2107" y="973"/>
                  </a:lnTo>
                  <a:cubicBezTo>
                    <a:pt x="2107" y="973"/>
                    <a:pt x="2327" y="33"/>
                    <a:pt x="1914" y="33"/>
                  </a:cubicBezTo>
                  <a:cubicBezTo>
                    <a:pt x="1909" y="33"/>
                    <a:pt x="1903" y="33"/>
                    <a:pt x="1897" y="33"/>
                  </a:cubicBezTo>
                  <a:cubicBezTo>
                    <a:pt x="1463" y="59"/>
                    <a:pt x="1637" y="933"/>
                    <a:pt x="1637" y="933"/>
                  </a:cubicBezTo>
                  <a:lnTo>
                    <a:pt x="644" y="1126"/>
                  </a:lnTo>
                  <a:cubicBezTo>
                    <a:pt x="644" y="1126"/>
                    <a:pt x="648" y="246"/>
                    <a:pt x="372" y="246"/>
                  </a:cubicBezTo>
                  <a:cubicBezTo>
                    <a:pt x="357" y="246"/>
                    <a:pt x="342" y="249"/>
                    <a:pt x="325" y="254"/>
                  </a:cubicBezTo>
                  <a:cubicBezTo>
                    <a:pt x="0" y="358"/>
                    <a:pt x="278" y="1262"/>
                    <a:pt x="278" y="1262"/>
                  </a:cubicBezTo>
                  <a:lnTo>
                    <a:pt x="429" y="1725"/>
                  </a:lnTo>
                  <a:lnTo>
                    <a:pt x="4871" y="1575"/>
                  </a:lnTo>
                  <a:cubicBezTo>
                    <a:pt x="4871" y="1575"/>
                    <a:pt x="5345" y="493"/>
                    <a:pt x="5143" y="308"/>
                  </a:cubicBezTo>
                  <a:cubicBezTo>
                    <a:pt x="5121" y="289"/>
                    <a:pt x="5098" y="280"/>
                    <a:pt x="5072" y="280"/>
                  </a:cubicBezTo>
                  <a:cubicBezTo>
                    <a:pt x="4855" y="280"/>
                    <a:pt x="4512" y="904"/>
                    <a:pt x="4512" y="904"/>
                  </a:cubicBezTo>
                  <a:lnTo>
                    <a:pt x="3630" y="884"/>
                  </a:lnTo>
                  <a:cubicBezTo>
                    <a:pt x="3630" y="884"/>
                    <a:pt x="3888" y="107"/>
                    <a:pt x="3480" y="8"/>
                  </a:cubicBezTo>
                  <a:cubicBezTo>
                    <a:pt x="3460" y="2"/>
                    <a:pt x="3441" y="0"/>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rot="-569661">
              <a:off x="6548895" y="3849202"/>
              <a:ext cx="310485" cy="100185"/>
            </a:xfrm>
            <a:custGeom>
              <a:avLst/>
              <a:gdLst/>
              <a:ahLst/>
              <a:cxnLst/>
              <a:rect l="l" t="t" r="r" b="b"/>
              <a:pathLst>
                <a:path w="5346" h="1725" extrusionOk="0">
                  <a:moveTo>
                    <a:pt x="3423" y="0"/>
                  </a:moveTo>
                  <a:cubicBezTo>
                    <a:pt x="3075" y="0"/>
                    <a:pt x="3116" y="875"/>
                    <a:pt x="3116" y="875"/>
                  </a:cubicBezTo>
                  <a:lnTo>
                    <a:pt x="2108" y="973"/>
                  </a:lnTo>
                  <a:cubicBezTo>
                    <a:pt x="2108" y="973"/>
                    <a:pt x="2327" y="33"/>
                    <a:pt x="1915" y="33"/>
                  </a:cubicBezTo>
                  <a:cubicBezTo>
                    <a:pt x="1909" y="33"/>
                    <a:pt x="1904" y="33"/>
                    <a:pt x="1898" y="33"/>
                  </a:cubicBezTo>
                  <a:cubicBezTo>
                    <a:pt x="1463" y="59"/>
                    <a:pt x="1636" y="933"/>
                    <a:pt x="1636" y="933"/>
                  </a:cubicBezTo>
                  <a:lnTo>
                    <a:pt x="645" y="1126"/>
                  </a:lnTo>
                  <a:cubicBezTo>
                    <a:pt x="645" y="1126"/>
                    <a:pt x="649" y="246"/>
                    <a:pt x="371" y="246"/>
                  </a:cubicBezTo>
                  <a:cubicBezTo>
                    <a:pt x="356" y="246"/>
                    <a:pt x="341" y="249"/>
                    <a:pt x="324" y="254"/>
                  </a:cubicBezTo>
                  <a:cubicBezTo>
                    <a:pt x="1" y="358"/>
                    <a:pt x="277" y="1262"/>
                    <a:pt x="277" y="1262"/>
                  </a:cubicBezTo>
                  <a:lnTo>
                    <a:pt x="430" y="1725"/>
                  </a:lnTo>
                  <a:lnTo>
                    <a:pt x="4870" y="1575"/>
                  </a:lnTo>
                  <a:cubicBezTo>
                    <a:pt x="4870" y="1575"/>
                    <a:pt x="5346" y="493"/>
                    <a:pt x="5143" y="308"/>
                  </a:cubicBezTo>
                  <a:cubicBezTo>
                    <a:pt x="5122" y="289"/>
                    <a:pt x="5098" y="280"/>
                    <a:pt x="5072" y="280"/>
                  </a:cubicBezTo>
                  <a:cubicBezTo>
                    <a:pt x="4855" y="280"/>
                    <a:pt x="4513" y="904"/>
                    <a:pt x="4513" y="904"/>
                  </a:cubicBezTo>
                  <a:lnTo>
                    <a:pt x="3632" y="884"/>
                  </a:lnTo>
                  <a:cubicBezTo>
                    <a:pt x="3632" y="884"/>
                    <a:pt x="3889" y="107"/>
                    <a:pt x="3481" y="8"/>
                  </a:cubicBezTo>
                  <a:cubicBezTo>
                    <a:pt x="3460" y="2"/>
                    <a:pt x="3441"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rot="-569661">
              <a:off x="6862250" y="4184423"/>
              <a:ext cx="310601" cy="100301"/>
            </a:xfrm>
            <a:custGeom>
              <a:avLst/>
              <a:gdLst/>
              <a:ahLst/>
              <a:cxnLst/>
              <a:rect l="l" t="t" r="r" b="b"/>
              <a:pathLst>
                <a:path w="5348" h="1727" extrusionOk="0">
                  <a:moveTo>
                    <a:pt x="3425" y="1"/>
                  </a:moveTo>
                  <a:cubicBezTo>
                    <a:pt x="3078" y="1"/>
                    <a:pt x="3118" y="877"/>
                    <a:pt x="3118" y="877"/>
                  </a:cubicBezTo>
                  <a:lnTo>
                    <a:pt x="2109" y="975"/>
                  </a:lnTo>
                  <a:cubicBezTo>
                    <a:pt x="2109" y="975"/>
                    <a:pt x="2329" y="35"/>
                    <a:pt x="1916" y="35"/>
                  </a:cubicBezTo>
                  <a:cubicBezTo>
                    <a:pt x="1910" y="35"/>
                    <a:pt x="1905" y="35"/>
                    <a:pt x="1899" y="35"/>
                  </a:cubicBezTo>
                  <a:cubicBezTo>
                    <a:pt x="1464" y="61"/>
                    <a:pt x="1638" y="935"/>
                    <a:pt x="1638" y="935"/>
                  </a:cubicBezTo>
                  <a:lnTo>
                    <a:pt x="646" y="1128"/>
                  </a:lnTo>
                  <a:cubicBezTo>
                    <a:pt x="646" y="1128"/>
                    <a:pt x="650" y="248"/>
                    <a:pt x="372" y="248"/>
                  </a:cubicBezTo>
                  <a:cubicBezTo>
                    <a:pt x="358" y="248"/>
                    <a:pt x="342" y="250"/>
                    <a:pt x="325" y="256"/>
                  </a:cubicBezTo>
                  <a:cubicBezTo>
                    <a:pt x="0" y="360"/>
                    <a:pt x="279" y="1264"/>
                    <a:pt x="279" y="1264"/>
                  </a:cubicBezTo>
                  <a:lnTo>
                    <a:pt x="430" y="1727"/>
                  </a:lnTo>
                  <a:lnTo>
                    <a:pt x="4871" y="1577"/>
                  </a:lnTo>
                  <a:cubicBezTo>
                    <a:pt x="4871" y="1577"/>
                    <a:pt x="5347" y="495"/>
                    <a:pt x="5145" y="310"/>
                  </a:cubicBezTo>
                  <a:cubicBezTo>
                    <a:pt x="5123" y="291"/>
                    <a:pt x="5099" y="282"/>
                    <a:pt x="5074" y="282"/>
                  </a:cubicBezTo>
                  <a:cubicBezTo>
                    <a:pt x="4856" y="282"/>
                    <a:pt x="4514" y="906"/>
                    <a:pt x="4514" y="906"/>
                  </a:cubicBezTo>
                  <a:lnTo>
                    <a:pt x="3632" y="886"/>
                  </a:lnTo>
                  <a:cubicBezTo>
                    <a:pt x="3632" y="886"/>
                    <a:pt x="3890" y="109"/>
                    <a:pt x="3482" y="8"/>
                  </a:cubicBezTo>
                  <a:cubicBezTo>
                    <a:pt x="3462" y="3"/>
                    <a:pt x="3443" y="1"/>
                    <a:pt x="3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rot="-569661">
              <a:off x="6509038" y="3576985"/>
              <a:ext cx="963573" cy="1095468"/>
            </a:xfrm>
            <a:custGeom>
              <a:avLst/>
              <a:gdLst/>
              <a:ahLst/>
              <a:cxnLst/>
              <a:rect l="l" t="t" r="r" b="b"/>
              <a:pathLst>
                <a:path w="16591" h="18862" extrusionOk="0">
                  <a:moveTo>
                    <a:pt x="16348" y="227"/>
                  </a:moveTo>
                  <a:cubicBezTo>
                    <a:pt x="16329" y="8763"/>
                    <a:pt x="13990" y="14090"/>
                    <a:pt x="8297" y="18563"/>
                  </a:cubicBezTo>
                  <a:cubicBezTo>
                    <a:pt x="3215" y="14422"/>
                    <a:pt x="265" y="10066"/>
                    <a:pt x="243" y="227"/>
                  </a:cubicBezTo>
                  <a:close/>
                  <a:moveTo>
                    <a:pt x="1" y="0"/>
                  </a:moveTo>
                  <a:lnTo>
                    <a:pt x="1" y="113"/>
                  </a:lnTo>
                  <a:cubicBezTo>
                    <a:pt x="1" y="10169"/>
                    <a:pt x="3014" y="14579"/>
                    <a:pt x="8217" y="18798"/>
                  </a:cubicBezTo>
                  <a:lnTo>
                    <a:pt x="8294" y="18861"/>
                  </a:lnTo>
                  <a:lnTo>
                    <a:pt x="8373" y="18801"/>
                  </a:lnTo>
                  <a:cubicBezTo>
                    <a:pt x="14209" y="14246"/>
                    <a:pt x="16590" y="8833"/>
                    <a:pt x="16590" y="113"/>
                  </a:cubicBezTo>
                  <a:lnTo>
                    <a:pt x="16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000">
                <a:solidFill>
                  <a:schemeClr val="accent1">
                    <a:lumMod val="50000"/>
                  </a:schemeClr>
                </a:solidFill>
              </a:rPr>
              <a:t>Tìm những chi tiết nói lên quyết tâm bảo vệ đất nước của ba nàng công chúa.</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Ba nàng công chúa cùng nhau đến xin vua cha cho ra trận. Dù vua không cho phép nhưng ba nàng vẫn lẳng lặng ra trận.</a:t>
            </a: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200">
                <a:solidFill>
                  <a:schemeClr val="accent1">
                    <a:lumMod val="50000"/>
                  </a:schemeClr>
                </a:solidFill>
              </a:rPr>
              <a:t>Vì sao vua cha không muốn cho các con gái ra trận? </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chemeClr val="accent1">
                    <a:lumMod val="50000"/>
                  </a:schemeClr>
                </a:solidFill>
              </a:rPr>
              <a:t>Vì nhà vua cho rằng ba nàng là phụ nữ yếu đuối, mảnh mai, không đánh được giặc.</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1950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Ba nàng công chúa đã trổ tài như thế nào để dẹp yên quân giặc? </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smtClean="0">
                <a:solidFill>
                  <a:schemeClr val="accent1">
                    <a:lumMod val="50000"/>
                  </a:schemeClr>
                </a:solidFill>
              </a:rPr>
              <a:t>    </a:t>
            </a:r>
            <a:r>
              <a:rPr lang="vi-VN" sz="1900" smtClean="0">
                <a:solidFill>
                  <a:schemeClr val="accent1">
                    <a:lumMod val="50000"/>
                  </a:schemeClr>
                </a:solidFill>
              </a:rPr>
              <a:t>Công </a:t>
            </a:r>
            <a:r>
              <a:rPr lang="vi-VN" sz="1900">
                <a:solidFill>
                  <a:schemeClr val="accent1">
                    <a:lumMod val="50000"/>
                  </a:schemeClr>
                </a:solidFill>
              </a:rPr>
              <a:t>chúa cả đàn và hát làm quân giặc quên chiến đấu, cùng hát hò nhảy múa. Công chúa út kể chuyện làm cho quân giặc nhớ nhà, nhớ quê hương, không muốn đánh nhau. Công chúa hai vẽ ngựa, lương thực cung cấp cho quân giặc về nước.</a:t>
            </a:r>
            <a:endParaRPr lang="en-US" sz="19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8070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Kết thúc câu chuyện gọi cho em suy nghĩ gì?</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solidFill>
                  <a:schemeClr val="accent1">
                    <a:lumMod val="50000"/>
                  </a:schemeClr>
                </a:solidFill>
              </a:rPr>
              <a:t>   </a:t>
            </a:r>
            <a:r>
              <a:rPr lang="vi-VN" sz="2200" smtClean="0">
                <a:solidFill>
                  <a:schemeClr val="accent1">
                    <a:lumMod val="50000"/>
                  </a:schemeClr>
                </a:solidFill>
              </a:rPr>
              <a:t>Bằng </a:t>
            </a:r>
            <a:r>
              <a:rPr lang="vi-VN" sz="2200">
                <a:solidFill>
                  <a:schemeClr val="accent1">
                    <a:lumMod val="50000"/>
                  </a:schemeClr>
                </a:solidFill>
              </a:rPr>
              <a:t>tài năng của mình, ba nàng công chúa làm cho vương quốc sạch bóng giặc, các nước láng giềng và người dân sống chan hoà, thân ái.</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19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5" name="Google Shape;1385;p44"/>
          <p:cNvSpPr txBox="1">
            <a:spLocks noGrp="1"/>
          </p:cNvSpPr>
          <p:nvPr>
            <p:ph type="subTitle" idx="1"/>
          </p:nvPr>
        </p:nvSpPr>
        <p:spPr>
          <a:xfrm>
            <a:off x="1509264" y="1368124"/>
            <a:ext cx="2939958"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Tại sao ba nàng công chúa lẳng lặng từ biệt </a:t>
            </a:r>
            <a:r>
              <a:rPr lang="en-US" sz="1600" smtClean="0">
                <a:latin typeface="+mj-lt"/>
              </a:rPr>
              <a:t>cha?</a:t>
            </a:r>
            <a:endParaRPr sz="1600">
              <a:latin typeface="+mj-lt"/>
            </a:endParaRPr>
          </a:p>
        </p:txBody>
      </p:sp>
      <p:sp>
        <p:nvSpPr>
          <p:cNvPr id="1386" name="Google Shape;1386;p44"/>
          <p:cNvSpPr txBox="1">
            <a:spLocks noGrp="1"/>
          </p:cNvSpPr>
          <p:nvPr>
            <p:ph type="subTitle" idx="2"/>
          </p:nvPr>
        </p:nvSpPr>
        <p:spPr>
          <a:xfrm>
            <a:off x="5861413" y="1385590"/>
            <a:ext cx="3109494" cy="3657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Ba nàng công chúa xinh đẹp và giỏi giang như thế nào?</a:t>
            </a:r>
            <a:endParaRPr sz="1600">
              <a:latin typeface="+mn-lt"/>
            </a:endParaRPr>
          </a:p>
        </p:txBody>
      </p:sp>
      <p:sp>
        <p:nvSpPr>
          <p:cNvPr id="1387" name="Google Shape;1387;p44"/>
          <p:cNvSpPr txBox="1">
            <a:spLocks noGrp="1"/>
          </p:cNvSpPr>
          <p:nvPr>
            <p:ph type="subTitle" idx="3"/>
          </p:nvPr>
        </p:nvSpPr>
        <p:spPr>
          <a:xfrm>
            <a:off x="1501247" y="3059673"/>
            <a:ext cx="2942259" cy="3657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spc="-10">
                <a:latin typeface="+mn-lt"/>
              </a:rPr>
              <a:t>Hãy tưởng </a:t>
            </a:r>
            <a:r>
              <a:rPr lang="vi-VN" sz="1600" spc="-10" smtClean="0">
                <a:latin typeface="+mn-lt"/>
              </a:rPr>
              <a:t>tượng</a:t>
            </a:r>
            <a:r>
              <a:rPr lang="en-US" sz="1600" spc="-10" smtClean="0">
                <a:latin typeface="+mn-lt"/>
              </a:rPr>
              <a:t>,</a:t>
            </a:r>
            <a:r>
              <a:rPr lang="vi-VN" sz="1600" spc="-10" smtClean="0">
                <a:latin typeface="+mn-lt"/>
              </a:rPr>
              <a:t> </a:t>
            </a:r>
            <a:r>
              <a:rPr lang="vi-VN" sz="1600" spc="-10">
                <a:latin typeface="+mn-lt"/>
              </a:rPr>
              <a:t>khi </a:t>
            </a:r>
            <a:r>
              <a:rPr lang="vi-VN" sz="1600" spc="-10" smtClean="0">
                <a:latin typeface="+mn-lt"/>
              </a:rPr>
              <a:t>giặc </a:t>
            </a:r>
            <a:r>
              <a:rPr lang="vi-VN" sz="1600" spc="-10">
                <a:latin typeface="+mn-lt"/>
              </a:rPr>
              <a:t>đầu hàng và xin đức vua cấp thêm ngựa xe lương thực để chúng rút quân, chúng sẽ nói </a:t>
            </a:r>
            <a:r>
              <a:rPr lang="vi-VN" sz="1600" spc="-10" smtClean="0">
                <a:latin typeface="+mn-lt"/>
              </a:rPr>
              <a:t>gì</a:t>
            </a:r>
            <a:r>
              <a:rPr lang="en-US" sz="1600" spc="-10" smtClean="0">
                <a:latin typeface="+mn-lt"/>
              </a:rPr>
              <a:t>?</a:t>
            </a:r>
            <a:endParaRPr sz="1600" spc="-10">
              <a:latin typeface="+mn-lt"/>
            </a:endParaRPr>
          </a:p>
        </p:txBody>
      </p:sp>
      <p:sp>
        <p:nvSpPr>
          <p:cNvPr id="1388" name="Google Shape;1388;p44"/>
          <p:cNvSpPr txBox="1">
            <a:spLocks noGrp="1"/>
          </p:cNvSpPr>
          <p:nvPr>
            <p:ph type="subTitle" idx="4"/>
          </p:nvPr>
        </p:nvSpPr>
        <p:spPr>
          <a:xfrm>
            <a:off x="5843069" y="3059676"/>
            <a:ext cx="2718300"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Theo bạn, nội dung của câu chuyện là gì?</a:t>
            </a:r>
            <a:endParaRPr sz="1600">
              <a:latin typeface="+mj-lt"/>
            </a:endParaRPr>
          </a:p>
        </p:txBody>
      </p:sp>
      <p:sp>
        <p:nvSpPr>
          <p:cNvPr id="1389" name="Google Shape;1389;p44"/>
          <p:cNvSpPr txBox="1">
            <a:spLocks noGrp="1"/>
          </p:cNvSpPr>
          <p:nvPr>
            <p:ph type="subTitle" idx="5"/>
          </p:nvPr>
        </p:nvSpPr>
        <p:spPr>
          <a:xfrm>
            <a:off x="1509266" y="1149633"/>
            <a:ext cx="27183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smtClean="0">
                <a:latin typeface="+mj-lt"/>
              </a:rPr>
              <a:t>Câu 1:</a:t>
            </a:r>
            <a:endParaRPr sz="2000" b="1">
              <a:latin typeface="+mj-lt"/>
            </a:endParaRPr>
          </a:p>
        </p:txBody>
      </p:sp>
      <p:sp>
        <p:nvSpPr>
          <p:cNvPr id="1390" name="Google Shape;1390;p44"/>
          <p:cNvSpPr txBox="1">
            <a:spLocks noGrp="1"/>
          </p:cNvSpPr>
          <p:nvPr>
            <p:ph type="subTitle" idx="6"/>
          </p:nvPr>
        </p:nvSpPr>
        <p:spPr>
          <a:xfrm>
            <a:off x="1501249" y="2842698"/>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3:</a:t>
            </a:r>
            <a:endParaRPr sz="2000" b="1">
              <a:latin typeface="+mj-lt"/>
            </a:endParaRPr>
          </a:p>
        </p:txBody>
      </p:sp>
      <p:sp>
        <p:nvSpPr>
          <p:cNvPr id="1391" name="Google Shape;1391;p44"/>
          <p:cNvSpPr txBox="1">
            <a:spLocks noGrp="1"/>
          </p:cNvSpPr>
          <p:nvPr>
            <p:ph type="subTitle" idx="7"/>
          </p:nvPr>
        </p:nvSpPr>
        <p:spPr>
          <a:xfrm>
            <a:off x="5861413" y="11698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2:</a:t>
            </a:r>
            <a:endParaRPr sz="2000" b="1">
              <a:latin typeface="+mj-lt"/>
            </a:endParaRPr>
          </a:p>
        </p:txBody>
      </p:sp>
      <p:sp>
        <p:nvSpPr>
          <p:cNvPr id="1392" name="Google Shape;1392;p44"/>
          <p:cNvSpPr txBox="1">
            <a:spLocks noGrp="1"/>
          </p:cNvSpPr>
          <p:nvPr>
            <p:ph type="subTitle" idx="8"/>
          </p:nvPr>
        </p:nvSpPr>
        <p:spPr>
          <a:xfrm>
            <a:off x="5843069" y="2842700"/>
            <a:ext cx="2718300" cy="365700"/>
          </a:xfrm>
          <a:prstGeom prst="rect">
            <a:avLst/>
          </a:prstGeom>
        </p:spPr>
        <p:txBody>
          <a:bodyPr spcFirstLastPara="1" wrap="square" lIns="91425" tIns="91425" rIns="91425" bIns="91425" anchor="b" anchorCtr="0">
            <a:noAutofit/>
          </a:bodyPr>
          <a:lstStyle/>
          <a:p>
            <a:pPr marL="0" indent="0"/>
            <a:r>
              <a:rPr lang="en" sz="2000" b="1" smtClean="0">
                <a:latin typeface="+mj-lt"/>
              </a:rPr>
              <a:t>Câu 4:</a:t>
            </a:r>
            <a:endParaRPr sz="2000" b="1">
              <a:latin typeface="+mj-lt"/>
            </a:endParaRPr>
          </a:p>
        </p:txBody>
      </p:sp>
      <p:sp>
        <p:nvSpPr>
          <p:cNvPr id="1393" name="Google Shape;1393;p44"/>
          <p:cNvSpPr/>
          <p:nvPr/>
        </p:nvSpPr>
        <p:spPr>
          <a:xfrm>
            <a:off x="421343" y="1149631"/>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4" name="Google Shape;1394;p44"/>
          <p:cNvSpPr/>
          <p:nvPr/>
        </p:nvSpPr>
        <p:spPr>
          <a:xfrm>
            <a:off x="413326"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5" name="Google Shape;1395;p44"/>
          <p:cNvSpPr/>
          <p:nvPr/>
        </p:nvSpPr>
        <p:spPr>
          <a:xfrm>
            <a:off x="4769565" y="1170395"/>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6" name="Google Shape;1396;p44"/>
          <p:cNvSpPr/>
          <p:nvPr/>
        </p:nvSpPr>
        <p:spPr>
          <a:xfrm>
            <a:off x="4761548"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469" name="Google Shape;1469;p44"/>
          <p:cNvGrpSpPr/>
          <p:nvPr/>
        </p:nvGrpSpPr>
        <p:grpSpPr>
          <a:xfrm>
            <a:off x="5012848" y="3096441"/>
            <a:ext cx="624009" cy="605165"/>
            <a:chOff x="848568" y="3980920"/>
            <a:chExt cx="375792" cy="373800"/>
          </a:xfrm>
        </p:grpSpPr>
        <p:sp>
          <p:nvSpPr>
            <p:cNvPr id="1470" name="Google Shape;1470;p44"/>
            <p:cNvSpPr/>
            <p:nvPr/>
          </p:nvSpPr>
          <p:spPr>
            <a:xfrm>
              <a:off x="848568" y="4046274"/>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1" name="Google Shape;1471;p44"/>
            <p:cNvSpPr/>
            <p:nvPr/>
          </p:nvSpPr>
          <p:spPr>
            <a:xfrm>
              <a:off x="1002582" y="4194231"/>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2" name="Google Shape;1472;p44"/>
            <p:cNvSpPr/>
            <p:nvPr/>
          </p:nvSpPr>
          <p:spPr>
            <a:xfrm>
              <a:off x="1132005" y="3980920"/>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3" name="Google Shape;1473;p44"/>
            <p:cNvSpPr/>
            <p:nvPr/>
          </p:nvSpPr>
          <p:spPr>
            <a:xfrm>
              <a:off x="1132005" y="3980920"/>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4" name="Google Shape;1474;p44"/>
            <p:cNvSpPr/>
            <p:nvPr/>
          </p:nvSpPr>
          <p:spPr>
            <a:xfrm>
              <a:off x="885663" y="4083368"/>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5" name="Google Shape;1475;p44"/>
            <p:cNvSpPr/>
            <p:nvPr/>
          </p:nvSpPr>
          <p:spPr>
            <a:xfrm>
              <a:off x="1002582" y="4194231"/>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6" name="Google Shape;1476;p44"/>
            <p:cNvSpPr/>
            <p:nvPr/>
          </p:nvSpPr>
          <p:spPr>
            <a:xfrm>
              <a:off x="916308" y="4114013"/>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7" name="Google Shape;1477;p44"/>
            <p:cNvSpPr/>
            <p:nvPr/>
          </p:nvSpPr>
          <p:spPr>
            <a:xfrm>
              <a:off x="1002582" y="4194231"/>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8" name="Google Shape;1478;p44"/>
            <p:cNvSpPr/>
            <p:nvPr/>
          </p:nvSpPr>
          <p:spPr>
            <a:xfrm>
              <a:off x="953402" y="4151107"/>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9" name="Google Shape;1479;p44"/>
            <p:cNvSpPr/>
            <p:nvPr/>
          </p:nvSpPr>
          <p:spPr>
            <a:xfrm>
              <a:off x="1002582" y="4194231"/>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0" name="Google Shape;1480;p44"/>
            <p:cNvSpPr/>
            <p:nvPr/>
          </p:nvSpPr>
          <p:spPr>
            <a:xfrm>
              <a:off x="984048" y="4182120"/>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1" name="Google Shape;1481;p44"/>
            <p:cNvSpPr/>
            <p:nvPr/>
          </p:nvSpPr>
          <p:spPr>
            <a:xfrm>
              <a:off x="1002582" y="4194231"/>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2" name="Google Shape;1482;p44"/>
            <p:cNvSpPr/>
            <p:nvPr/>
          </p:nvSpPr>
          <p:spPr>
            <a:xfrm>
              <a:off x="993747" y="4165106"/>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3" name="Google Shape;1483;p44"/>
            <p:cNvSpPr/>
            <p:nvPr/>
          </p:nvSpPr>
          <p:spPr>
            <a:xfrm>
              <a:off x="1022374" y="3993713"/>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3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grpSp>
        <p:nvGrpSpPr>
          <p:cNvPr id="136" name="Google Shape;1255;p42"/>
          <p:cNvGrpSpPr/>
          <p:nvPr/>
        </p:nvGrpSpPr>
        <p:grpSpPr>
          <a:xfrm>
            <a:off x="5012848" y="1472829"/>
            <a:ext cx="589209" cy="511699"/>
            <a:chOff x="5757913" y="3227047"/>
            <a:chExt cx="388544" cy="347927"/>
          </a:xfrm>
        </p:grpSpPr>
        <p:sp>
          <p:nvSpPr>
            <p:cNvPr id="137" name="Google Shape;1256;p42"/>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7;p42"/>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258;p42"/>
          <p:cNvGrpSpPr/>
          <p:nvPr/>
        </p:nvGrpSpPr>
        <p:grpSpPr>
          <a:xfrm>
            <a:off x="649226" y="1469085"/>
            <a:ext cx="582402" cy="395391"/>
            <a:chOff x="6584505" y="4499885"/>
            <a:chExt cx="378902" cy="264065"/>
          </a:xfrm>
        </p:grpSpPr>
        <p:sp>
          <p:nvSpPr>
            <p:cNvPr id="140" name="Google Shape;1259;p42"/>
            <p:cNvSpPr/>
            <p:nvPr/>
          </p:nvSpPr>
          <p:spPr>
            <a:xfrm>
              <a:off x="6584505" y="449988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60;p42"/>
            <p:cNvSpPr/>
            <p:nvPr/>
          </p:nvSpPr>
          <p:spPr>
            <a:xfrm>
              <a:off x="6919453" y="456110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61;p42"/>
            <p:cNvSpPr/>
            <p:nvPr/>
          </p:nvSpPr>
          <p:spPr>
            <a:xfrm>
              <a:off x="6733208" y="463947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62;p42"/>
            <p:cNvSpPr/>
            <p:nvPr/>
          </p:nvSpPr>
          <p:spPr>
            <a:xfrm>
              <a:off x="6585425" y="466114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63;p42"/>
            <p:cNvSpPr/>
            <p:nvPr/>
          </p:nvSpPr>
          <p:spPr>
            <a:xfrm>
              <a:off x="6661247" y="466114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64;p42"/>
            <p:cNvSpPr/>
            <p:nvPr/>
          </p:nvSpPr>
          <p:spPr>
            <a:xfrm>
              <a:off x="6910153" y="466114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65;p42"/>
            <p:cNvSpPr/>
            <p:nvPr/>
          </p:nvSpPr>
          <p:spPr>
            <a:xfrm>
              <a:off x="6834357" y="466114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66;p42"/>
            <p:cNvSpPr/>
            <p:nvPr/>
          </p:nvSpPr>
          <p:spPr>
            <a:xfrm>
              <a:off x="6767467" y="463947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67;p42"/>
            <p:cNvSpPr/>
            <p:nvPr/>
          </p:nvSpPr>
          <p:spPr>
            <a:xfrm>
              <a:off x="6605103" y="466114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68;p42"/>
            <p:cNvSpPr/>
            <p:nvPr/>
          </p:nvSpPr>
          <p:spPr>
            <a:xfrm>
              <a:off x="6680925"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69;p42"/>
            <p:cNvSpPr/>
            <p:nvPr/>
          </p:nvSpPr>
          <p:spPr>
            <a:xfrm>
              <a:off x="6929857"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70;p42"/>
            <p:cNvSpPr/>
            <p:nvPr/>
          </p:nvSpPr>
          <p:spPr>
            <a:xfrm>
              <a:off x="6854035" y="466114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71;p42"/>
            <p:cNvSpPr/>
            <p:nvPr/>
          </p:nvSpPr>
          <p:spPr>
            <a:xfrm>
              <a:off x="6594173" y="472438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72;p42"/>
            <p:cNvSpPr/>
            <p:nvPr/>
          </p:nvSpPr>
          <p:spPr>
            <a:xfrm>
              <a:off x="6914908" y="472438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304;p43"/>
          <p:cNvGrpSpPr/>
          <p:nvPr/>
        </p:nvGrpSpPr>
        <p:grpSpPr>
          <a:xfrm>
            <a:off x="621338" y="3088808"/>
            <a:ext cx="582365" cy="564835"/>
            <a:chOff x="6757423" y="2100725"/>
            <a:chExt cx="384031" cy="384057"/>
          </a:xfrm>
        </p:grpSpPr>
        <p:sp>
          <p:nvSpPr>
            <p:cNvPr id="155" name="Google Shape;1305;p43"/>
            <p:cNvSpPr/>
            <p:nvPr/>
          </p:nvSpPr>
          <p:spPr>
            <a:xfrm>
              <a:off x="6757423" y="2100725"/>
              <a:ext cx="145446" cy="70090"/>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06;p43"/>
            <p:cNvSpPr/>
            <p:nvPr/>
          </p:nvSpPr>
          <p:spPr>
            <a:xfrm>
              <a:off x="6786659" y="2141603"/>
              <a:ext cx="64294" cy="29212"/>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07;p43"/>
            <p:cNvSpPr/>
            <p:nvPr/>
          </p:nvSpPr>
          <p:spPr>
            <a:xfrm>
              <a:off x="6798334" y="2100725"/>
              <a:ext cx="261296" cy="384057"/>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08;p43"/>
            <p:cNvSpPr/>
            <p:nvPr/>
          </p:nvSpPr>
          <p:spPr>
            <a:xfrm>
              <a:off x="6839245" y="2397505"/>
              <a:ext cx="220385" cy="87278"/>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09;p43"/>
            <p:cNvSpPr/>
            <p:nvPr/>
          </p:nvSpPr>
          <p:spPr>
            <a:xfrm>
              <a:off x="6797991" y="2100725"/>
              <a:ext cx="253726" cy="16844"/>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0;p43"/>
            <p:cNvSpPr/>
            <p:nvPr/>
          </p:nvSpPr>
          <p:spPr>
            <a:xfrm>
              <a:off x="6880157" y="2414349"/>
              <a:ext cx="261296" cy="70433"/>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1;p43"/>
            <p:cNvSpPr/>
            <p:nvPr/>
          </p:nvSpPr>
          <p:spPr>
            <a:xfrm>
              <a:off x="6880157" y="2468951"/>
              <a:ext cx="252696" cy="15832"/>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2;p43"/>
            <p:cNvSpPr/>
            <p:nvPr/>
          </p:nvSpPr>
          <p:spPr>
            <a:xfrm>
              <a:off x="6862285" y="2414349"/>
              <a:ext cx="58800" cy="2955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3;p43"/>
            <p:cNvSpPr/>
            <p:nvPr/>
          </p:nvSpPr>
          <p:spPr>
            <a:xfrm>
              <a:off x="6864345" y="2162989"/>
              <a:ext cx="173963" cy="27415"/>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14;p43"/>
            <p:cNvSpPr/>
            <p:nvPr/>
          </p:nvSpPr>
          <p:spPr>
            <a:xfrm>
              <a:off x="6864345" y="2203099"/>
              <a:ext cx="173963" cy="27481"/>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15;p43"/>
            <p:cNvSpPr/>
            <p:nvPr/>
          </p:nvSpPr>
          <p:spPr>
            <a:xfrm>
              <a:off x="6864345" y="2243274"/>
              <a:ext cx="173963" cy="27497"/>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16;p43"/>
            <p:cNvSpPr/>
            <p:nvPr/>
          </p:nvSpPr>
          <p:spPr>
            <a:xfrm>
              <a:off x="6979508" y="2179392"/>
              <a:ext cx="160571" cy="160423"/>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17;p43"/>
            <p:cNvSpPr/>
            <p:nvPr/>
          </p:nvSpPr>
          <p:spPr>
            <a:xfrm>
              <a:off x="6948228" y="2232295"/>
              <a:ext cx="138906" cy="138775"/>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5">
                                            <p:txEl>
                                              <p:pRg st="0" end="0"/>
                                            </p:txEl>
                                          </p:spTgt>
                                        </p:tgtEl>
                                        <p:attrNameLst>
                                          <p:attrName>style.visibility</p:attrName>
                                        </p:attrNameLst>
                                      </p:cBhvr>
                                      <p:to>
                                        <p:strVal val="visible"/>
                                      </p:to>
                                    </p:set>
                                    <p:animEffect transition="in" filter="fade">
                                      <p:cBhvr>
                                        <p:cTn id="7" dur="500"/>
                                        <p:tgtEl>
                                          <p:spTgt spid="138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9">
                                            <p:txEl>
                                              <p:pRg st="0" end="0"/>
                                            </p:txEl>
                                          </p:spTgt>
                                        </p:tgtEl>
                                        <p:attrNameLst>
                                          <p:attrName>style.visibility</p:attrName>
                                        </p:attrNameLst>
                                      </p:cBhvr>
                                      <p:to>
                                        <p:strVal val="visible"/>
                                      </p:to>
                                    </p:set>
                                    <p:animEffect transition="in" filter="fade">
                                      <p:cBhvr>
                                        <p:cTn id="10" dur="500"/>
                                        <p:tgtEl>
                                          <p:spTgt spid="138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3"/>
                                        </p:tgtEl>
                                        <p:attrNameLst>
                                          <p:attrName>style.visibility</p:attrName>
                                        </p:attrNameLst>
                                      </p:cBhvr>
                                      <p:to>
                                        <p:strVal val="visible"/>
                                      </p:to>
                                    </p:set>
                                    <p:animEffect transition="in" filter="fade">
                                      <p:cBhvr>
                                        <p:cTn id="13" dur="500"/>
                                        <p:tgtEl>
                                          <p:spTgt spid="1393"/>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6">
                                            <p:txEl>
                                              <p:pRg st="0" end="0"/>
                                            </p:txEl>
                                          </p:spTgt>
                                        </p:tgtEl>
                                        <p:attrNameLst>
                                          <p:attrName>style.visibility</p:attrName>
                                        </p:attrNameLst>
                                      </p:cBhvr>
                                      <p:to>
                                        <p:strVal val="visible"/>
                                      </p:to>
                                    </p:set>
                                    <p:animEffect transition="in" filter="fade">
                                      <p:cBhvr>
                                        <p:cTn id="21" dur="500"/>
                                        <p:tgtEl>
                                          <p:spTgt spid="138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1">
                                            <p:txEl>
                                              <p:pRg st="0" end="0"/>
                                            </p:txEl>
                                          </p:spTgt>
                                        </p:tgtEl>
                                        <p:attrNameLst>
                                          <p:attrName>style.visibility</p:attrName>
                                        </p:attrNameLst>
                                      </p:cBhvr>
                                      <p:to>
                                        <p:strVal val="visible"/>
                                      </p:to>
                                    </p:set>
                                    <p:animEffect transition="in" filter="fade">
                                      <p:cBhvr>
                                        <p:cTn id="24" dur="500"/>
                                        <p:tgtEl>
                                          <p:spTgt spid="139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95"/>
                                        </p:tgtEl>
                                        <p:attrNameLst>
                                          <p:attrName>style.visibility</p:attrName>
                                        </p:attrNameLst>
                                      </p:cBhvr>
                                      <p:to>
                                        <p:strVal val="visible"/>
                                      </p:to>
                                    </p:set>
                                    <p:animEffect transition="in" filter="fade">
                                      <p:cBhvr>
                                        <p:cTn id="27" dur="500"/>
                                        <p:tgtEl>
                                          <p:spTgt spid="1395"/>
                                        </p:tgtEl>
                                      </p:cBhvr>
                                    </p:animEffect>
                                  </p:childTnLst>
                                </p:cTn>
                              </p:par>
                              <p:par>
                                <p:cTn id="28" presetID="10" presetClass="entr" presetSubtype="0"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87">
                                            <p:txEl>
                                              <p:pRg st="0" end="0"/>
                                            </p:txEl>
                                          </p:spTgt>
                                        </p:tgtEl>
                                        <p:attrNameLst>
                                          <p:attrName>style.visibility</p:attrName>
                                        </p:attrNameLst>
                                      </p:cBhvr>
                                      <p:to>
                                        <p:strVal val="visible"/>
                                      </p:to>
                                    </p:set>
                                    <p:animEffect transition="in" filter="fade">
                                      <p:cBhvr>
                                        <p:cTn id="35" dur="500"/>
                                        <p:tgtEl>
                                          <p:spTgt spid="138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90">
                                            <p:txEl>
                                              <p:pRg st="0" end="0"/>
                                            </p:txEl>
                                          </p:spTgt>
                                        </p:tgtEl>
                                        <p:attrNameLst>
                                          <p:attrName>style.visibility</p:attrName>
                                        </p:attrNameLst>
                                      </p:cBhvr>
                                      <p:to>
                                        <p:strVal val="visible"/>
                                      </p:to>
                                    </p:set>
                                    <p:animEffect transition="in" filter="fade">
                                      <p:cBhvr>
                                        <p:cTn id="38" dur="500"/>
                                        <p:tgtEl>
                                          <p:spTgt spid="1390">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4"/>
                                        </p:tgtEl>
                                        <p:attrNameLst>
                                          <p:attrName>style.visibility</p:attrName>
                                        </p:attrNameLst>
                                      </p:cBhvr>
                                      <p:to>
                                        <p:strVal val="visible"/>
                                      </p:to>
                                    </p:set>
                                    <p:animEffect transition="in" filter="fade">
                                      <p:cBhvr>
                                        <p:cTn id="41" dur="500"/>
                                        <p:tgtEl>
                                          <p:spTgt spid="1394"/>
                                        </p:tgtEl>
                                      </p:cBhvr>
                                    </p:animEffect>
                                  </p:childTnLst>
                                </p:cTn>
                              </p:par>
                              <p:par>
                                <p:cTn id="42" presetID="10" presetClass="entr" presetSubtype="0"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96"/>
                                        </p:tgtEl>
                                        <p:attrNameLst>
                                          <p:attrName>style.visibility</p:attrName>
                                        </p:attrNameLst>
                                      </p:cBhvr>
                                      <p:to>
                                        <p:strVal val="visible"/>
                                      </p:to>
                                    </p:set>
                                    <p:animEffect transition="in" filter="fade">
                                      <p:cBhvr>
                                        <p:cTn id="49" dur="500"/>
                                        <p:tgtEl>
                                          <p:spTgt spid="1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8">
                                            <p:txEl>
                                              <p:pRg st="0" end="0"/>
                                            </p:txEl>
                                          </p:spTgt>
                                        </p:tgtEl>
                                        <p:attrNameLst>
                                          <p:attrName>style.visibility</p:attrName>
                                        </p:attrNameLst>
                                      </p:cBhvr>
                                      <p:to>
                                        <p:strVal val="visible"/>
                                      </p:to>
                                    </p:set>
                                    <p:animEffect transition="in" filter="fade">
                                      <p:cBhvr>
                                        <p:cTn id="52" dur="500"/>
                                        <p:tgtEl>
                                          <p:spTgt spid="138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92">
                                            <p:txEl>
                                              <p:pRg st="0" end="0"/>
                                            </p:txEl>
                                          </p:spTgt>
                                        </p:tgtEl>
                                        <p:attrNameLst>
                                          <p:attrName>style.visibility</p:attrName>
                                        </p:attrNameLst>
                                      </p:cBhvr>
                                      <p:to>
                                        <p:strVal val="visible"/>
                                      </p:to>
                                    </p:set>
                                    <p:animEffect transition="in" filter="fade">
                                      <p:cBhvr>
                                        <p:cTn id="55" dur="500"/>
                                        <p:tgtEl>
                                          <p:spTgt spid="1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 grpId="0" build="p"/>
      <p:bldP spid="1386" grpId="0" build="p"/>
      <p:bldP spid="1387" grpId="0" build="p"/>
      <p:bldP spid="1388" grpId="0" build="p"/>
      <p:bldP spid="1389" grpId="0" build="p"/>
      <p:bldP spid="1390" grpId="0" build="p"/>
      <p:bldP spid="1391" grpId="0" build="p"/>
      <p:bldP spid="1392" grpId="0" build="p"/>
      <p:bldP spid="1393" grpId="0" animBg="1"/>
      <p:bldP spid="1394" grpId="0" animBg="1"/>
      <p:bldP spid="1395" grpId="0" animBg="1"/>
      <p:bldP spid="1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5"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endParaRPr lang="en-US" sz="2200" b="1"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en-US" sz="2200">
                <a:solidFill>
                  <a:schemeClr val="accent1">
                    <a:lumMod val="50000"/>
                  </a:schemeClr>
                </a:solidFill>
                <a:latin typeface="+mn-lt"/>
              </a:rPr>
              <a:t>C</a:t>
            </a:r>
            <a:r>
              <a:rPr lang="vi-VN" sz="2200" smtClean="0">
                <a:solidFill>
                  <a:schemeClr val="accent1">
                    <a:lumMod val="50000"/>
                  </a:schemeClr>
                </a:solidFill>
                <a:latin typeface="+mn-lt"/>
              </a:rPr>
              <a:t>ó </a:t>
            </a:r>
            <a:r>
              <a:rPr lang="vi-VN" sz="2200">
                <a:solidFill>
                  <a:schemeClr val="accent1">
                    <a:lumMod val="50000"/>
                  </a:schemeClr>
                </a:solidFill>
                <a:latin typeface="+mn-lt"/>
              </a:rPr>
              <a:t>1 bức tranh (ảnh) ẩn dưới </a:t>
            </a:r>
            <a:r>
              <a:rPr lang="en-US" sz="2200">
                <a:solidFill>
                  <a:schemeClr val="accent1">
                    <a:lumMod val="50000"/>
                  </a:schemeClr>
                </a:solidFill>
                <a:latin typeface="+mn-lt"/>
              </a:rPr>
              <a:t>4</a:t>
            </a:r>
            <a:r>
              <a:rPr lang="vi-VN" sz="2200" smtClean="0">
                <a:solidFill>
                  <a:schemeClr val="accent1">
                    <a:lumMod val="50000"/>
                  </a:schemeClr>
                </a:solidFill>
                <a:latin typeface="+mn-lt"/>
              </a:rPr>
              <a:t> </a:t>
            </a:r>
            <a:r>
              <a:rPr lang="vi-VN" sz="2200">
                <a:solidFill>
                  <a:schemeClr val="accent1">
                    <a:lumMod val="50000"/>
                  </a:schemeClr>
                </a:solidFill>
                <a:latin typeface="+mn-lt"/>
              </a:rPr>
              <a:t>mảnh ghép</a:t>
            </a:r>
            <a:r>
              <a:rPr lang="vi-VN" sz="2200" smtClean="0">
                <a:solidFill>
                  <a:schemeClr val="accent1">
                    <a:lumMod val="50000"/>
                  </a:schemeClr>
                </a:solidFill>
                <a:latin typeface="+mn-lt"/>
              </a:rPr>
              <a:t>.</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vi-VN" sz="2200" smtClean="0">
                <a:solidFill>
                  <a:schemeClr val="accent1">
                    <a:lumMod val="50000"/>
                  </a:schemeClr>
                </a:solidFill>
                <a:latin typeface="+mn-lt"/>
              </a:rPr>
              <a:t>Mỗi </a:t>
            </a:r>
            <a:r>
              <a:rPr lang="vi-VN" sz="2200">
                <a:solidFill>
                  <a:schemeClr val="accent1">
                    <a:lumMod val="50000"/>
                  </a:schemeClr>
                </a:solidFill>
                <a:latin typeface="+mn-lt"/>
              </a:rPr>
              <a:t>HS </a:t>
            </a:r>
            <a:r>
              <a:rPr lang="vi-VN" sz="2200" smtClean="0">
                <a:solidFill>
                  <a:schemeClr val="accent1">
                    <a:lumMod val="50000"/>
                  </a:schemeClr>
                </a:solidFill>
                <a:latin typeface="+mn-lt"/>
              </a:rPr>
              <a:t>lựa </a:t>
            </a:r>
            <a:r>
              <a:rPr lang="vi-VN" sz="2200">
                <a:solidFill>
                  <a:schemeClr val="accent1">
                    <a:lumMod val="50000"/>
                  </a:schemeClr>
                </a:solidFill>
                <a:latin typeface="+mn-lt"/>
              </a:rPr>
              <a:t>chọn 1 mảnh ghép. </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vi-VN" sz="2200" smtClean="0">
                <a:solidFill>
                  <a:schemeClr val="accent1">
                    <a:lumMod val="50000"/>
                  </a:schemeClr>
                </a:solidFill>
                <a:latin typeface="+mn-lt"/>
              </a:rPr>
              <a:t>Mỗi </a:t>
            </a:r>
            <a:r>
              <a:rPr lang="vi-VN" sz="2200">
                <a:solidFill>
                  <a:schemeClr val="accent1">
                    <a:lumMod val="50000"/>
                  </a:schemeClr>
                </a:solidFill>
                <a:latin typeface="+mn-lt"/>
              </a:rPr>
              <a:t>mảnh ghép tương ứng với </a:t>
            </a:r>
            <a:r>
              <a:rPr lang="en-US" sz="2200" smtClean="0">
                <a:solidFill>
                  <a:schemeClr val="accent1">
                    <a:lumMod val="50000"/>
                  </a:schemeClr>
                </a:solidFill>
                <a:latin typeface="+mn-lt"/>
              </a:rPr>
              <a:t>yêu cầu</a:t>
            </a:r>
            <a:r>
              <a:rPr lang="vi-VN" sz="2200" smtClean="0">
                <a:solidFill>
                  <a:schemeClr val="accent1">
                    <a:lumMod val="50000"/>
                  </a:schemeClr>
                </a:solidFill>
                <a:latin typeface="+mn-lt"/>
              </a:rPr>
              <a:t>. </a:t>
            </a:r>
            <a:r>
              <a:rPr lang="en-US" sz="2200" smtClean="0">
                <a:solidFill>
                  <a:schemeClr val="accent1">
                    <a:lumMod val="50000"/>
                  </a:schemeClr>
                </a:solidFill>
                <a:latin typeface="+mn-lt"/>
              </a:rPr>
              <a:t>HS hoàn thành yêu cầu</a:t>
            </a:r>
            <a:r>
              <a:rPr lang="vi-VN" sz="2200" smtClean="0">
                <a:solidFill>
                  <a:schemeClr val="accent1">
                    <a:lumMod val="50000"/>
                  </a:schemeClr>
                </a:solidFill>
                <a:latin typeface="+mn-lt"/>
              </a:rPr>
              <a:t> </a:t>
            </a:r>
            <a:r>
              <a:rPr lang="vi-VN" sz="2200">
                <a:solidFill>
                  <a:schemeClr val="accent1">
                    <a:lumMod val="50000"/>
                  </a:schemeClr>
                </a:solidFill>
                <a:latin typeface="+mn-lt"/>
              </a:rPr>
              <a:t>sẽ được lật </a:t>
            </a:r>
            <a:r>
              <a:rPr lang="vi-VN" sz="2200" smtClean="0">
                <a:solidFill>
                  <a:schemeClr val="accent1">
                    <a:lumMod val="50000"/>
                  </a:schemeClr>
                </a:solidFill>
                <a:latin typeface="+mn-lt"/>
              </a:rPr>
              <a:t>mở</a:t>
            </a:r>
            <a:r>
              <a:rPr lang="en-US" sz="2200" smtClean="0">
                <a:solidFill>
                  <a:schemeClr val="accent1">
                    <a:lumMod val="50000"/>
                  </a:schemeClr>
                </a:solidFill>
                <a:latin typeface="+mn-lt"/>
              </a:rPr>
              <a:t> mảnh ghép</a:t>
            </a:r>
            <a:r>
              <a:rPr lang="vi-VN" sz="2200" smtClean="0">
                <a:solidFill>
                  <a:schemeClr val="accent1">
                    <a:lumMod val="50000"/>
                  </a:schemeClr>
                </a:solidFill>
                <a:latin typeface="+mn-lt"/>
              </a:rPr>
              <a:t>.</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en-US" sz="2200" smtClean="0">
                <a:solidFill>
                  <a:schemeClr val="accent1">
                    <a:lumMod val="50000"/>
                  </a:schemeClr>
                </a:solidFill>
                <a:latin typeface="+mn-lt"/>
              </a:rPr>
              <a:t>A</a:t>
            </a:r>
            <a:r>
              <a:rPr lang="vi-VN" sz="2200" smtClean="0">
                <a:solidFill>
                  <a:schemeClr val="accent1">
                    <a:lumMod val="50000"/>
                  </a:schemeClr>
                </a:solidFill>
              </a:rPr>
              <a:t>i</a:t>
            </a:r>
            <a:r>
              <a:rPr lang="en-US" sz="2200" smtClean="0">
                <a:solidFill>
                  <a:schemeClr val="accent1">
                    <a:lumMod val="50000"/>
                  </a:schemeClr>
                </a:solidFill>
              </a:rPr>
              <a:t> đoán được nộ</a:t>
            </a:r>
            <a:r>
              <a:rPr lang="vi-VN" sz="2200" smtClean="0">
                <a:solidFill>
                  <a:schemeClr val="accent1">
                    <a:lumMod val="50000"/>
                  </a:schemeClr>
                </a:solidFill>
              </a:rPr>
              <a:t>i</a:t>
            </a:r>
            <a:r>
              <a:rPr lang="en-US" sz="2200" smtClean="0">
                <a:solidFill>
                  <a:schemeClr val="accent1">
                    <a:lumMod val="50000"/>
                  </a:schemeClr>
                </a:solidFill>
              </a:rPr>
              <a:t> dung bức ảnh sẽ ch</a:t>
            </a:r>
            <a:r>
              <a:rPr lang="vi-VN" sz="2200" smtClean="0">
                <a:solidFill>
                  <a:schemeClr val="accent1">
                    <a:lumMod val="50000"/>
                  </a:schemeClr>
                </a:solidFill>
              </a:rPr>
              <a:t>i</a:t>
            </a:r>
            <a:r>
              <a:rPr lang="en-US" sz="2200" smtClean="0">
                <a:solidFill>
                  <a:schemeClr val="accent1">
                    <a:lumMod val="50000"/>
                  </a:schemeClr>
                </a:solidFill>
              </a:rPr>
              <a:t>ến thắng.</a:t>
            </a:r>
            <a:endParaRPr lang="en-US" sz="2200" smtClean="0">
              <a:solidFill>
                <a:schemeClr val="accent1">
                  <a:lumMod val="50000"/>
                </a:schemeClr>
              </a:solidFill>
              <a:latin typeface="+mn-lt"/>
            </a:endParaRPr>
          </a:p>
        </p:txBody>
      </p:sp>
      <p:sp>
        <p:nvSpPr>
          <p:cNvPr id="6" name="Arrow: Pentagon 18">
            <a:extLst>
              <a:ext uri="{FF2B5EF4-FFF2-40B4-BE49-F238E27FC236}">
                <a16:creationId xmlns:a16="http://schemas.microsoft.com/office/drawing/2014/main" id="{ED9E9F7A-14C3-7A04-524B-A681E3CB78F7}"/>
              </a:ext>
            </a:extLst>
          </p:cNvPr>
          <p:cNvSpPr/>
          <p:nvPr/>
        </p:nvSpPr>
        <p:spPr>
          <a:xfrm>
            <a:off x="932454" y="1041607"/>
            <a:ext cx="4436002"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Trò chơi: </a:t>
            </a:r>
            <a:r>
              <a:rPr lang="en-US" sz="2400" b="1" smtClean="0">
                <a:solidFill>
                  <a:srgbClr val="FFFFFF"/>
                </a:solidFill>
                <a:cs typeface="Arial" panose="020B0604020202020204" pitchFamily="34" charset="0"/>
              </a:rPr>
              <a:t>Mảnh ghép bí ẩn</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55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smtClean="0">
                <a:latin typeface="+mj-lt"/>
              </a:rPr>
              <a:t>NÂNG CAO</a:t>
            </a:r>
            <a:endParaRPr lang="en-US" sz="5400" b="1">
              <a:latin typeface="+mj-lt"/>
            </a:endParaRP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03</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extLst>
      <p:ext uri="{BB962C8B-B14F-4D97-AF65-F5344CB8AC3E}">
        <p14:creationId xmlns:p14="http://schemas.microsoft.com/office/powerpoint/2010/main" val="2296241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a:t>
            </a:r>
            <a:r>
              <a:rPr lang="en-US" sz="3600" b="1" smtClean="0">
                <a:solidFill>
                  <a:schemeClr val="tx2">
                    <a:lumMod val="75000"/>
                  </a:schemeClr>
                </a:solidFill>
                <a:latin typeface="+mj-lt"/>
              </a:rPr>
              <a:t>NÂNG CAO</a:t>
            </a:r>
            <a:endParaRPr lang="en-US" sz="3600" b="1">
              <a:solidFill>
                <a:schemeClr val="tx2">
                  <a:lumMod val="75000"/>
                </a:schemeClr>
              </a:solidFill>
              <a:latin typeface="+mj-lt"/>
            </a:endParaRPr>
          </a:p>
        </p:txBody>
      </p:sp>
      <p:pic>
        <p:nvPicPr>
          <p:cNvPr id="160"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438566" y="0"/>
            <a:ext cx="4749489" cy="5277210"/>
          </a:xfrm>
          <a:prstGeom prst="rect">
            <a:avLst/>
          </a:prstGeom>
        </p:spPr>
      </p:pic>
      <p:pic>
        <p:nvPicPr>
          <p:cNvPr id="161" name="Picture 16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45905" y="448134"/>
            <a:ext cx="877482" cy="1070528"/>
          </a:xfrm>
          <a:prstGeom prst="rect">
            <a:avLst/>
          </a:prstGeom>
        </p:spPr>
      </p:pic>
      <p:pic>
        <p:nvPicPr>
          <p:cNvPr id="162" name="Picture 161">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870052" y="1124527"/>
            <a:ext cx="877482" cy="1061753"/>
          </a:xfrm>
          <a:prstGeom prst="rect">
            <a:avLst/>
          </a:prstGeom>
        </p:spPr>
      </p:pic>
      <p:pic>
        <p:nvPicPr>
          <p:cNvPr id="163" name="Picture 162">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504894" y="230172"/>
            <a:ext cx="877482" cy="1070528"/>
          </a:xfrm>
          <a:prstGeom prst="rect">
            <a:avLst/>
          </a:prstGeom>
        </p:spPr>
      </p:pic>
      <p:pic>
        <p:nvPicPr>
          <p:cNvPr id="164" name="Picture 163">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2045252" y="1374223"/>
            <a:ext cx="877482" cy="1070528"/>
          </a:xfrm>
          <a:prstGeom prst="rect">
            <a:avLst/>
          </a:prstGeom>
        </p:spPr>
      </p:pic>
      <p:sp>
        <p:nvSpPr>
          <p:cNvPr id="166" name="Google Shape;708;p42"/>
          <p:cNvSpPr txBox="1">
            <a:spLocks/>
          </p:cNvSpPr>
          <p:nvPr/>
        </p:nvSpPr>
        <p:spPr>
          <a:xfrm>
            <a:off x="4278399" y="1863159"/>
            <a:ext cx="4333462" cy="2394966"/>
          </a:xfrm>
          <a:prstGeom prst="rect">
            <a:avLst/>
          </a:prstGeom>
          <a:solidFill>
            <a:srgbClr val="FFFFFF"/>
          </a:solidFill>
          <a:ln w="28575">
            <a:solidFill>
              <a:schemeClr val="bg1"/>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smtClean="0">
              <a:solidFill>
                <a:schemeClr val="accent1">
                  <a:lumMod val="50000"/>
                </a:schemeClr>
              </a:solidFill>
              <a:latin typeface="+mn-lt"/>
            </a:endParaRPr>
          </a:p>
          <a:p>
            <a:pPr>
              <a:lnSpc>
                <a:spcPct val="150000"/>
              </a:lnSpc>
            </a:pPr>
            <a:r>
              <a:rPr lang="en-US" sz="2400" smtClean="0">
                <a:solidFill>
                  <a:schemeClr val="bg1"/>
                </a:solidFill>
                <a:latin typeface="+mn-lt"/>
              </a:rPr>
              <a:t>Mỗ</a:t>
            </a:r>
            <a:r>
              <a:rPr lang="en-US" sz="2400" smtClean="0">
                <a:solidFill>
                  <a:schemeClr val="bg1"/>
                </a:solidFill>
              </a:rPr>
              <a:t>i tổ cử 1 bạn </a:t>
            </a:r>
            <a:r>
              <a:rPr lang="en-US" sz="2400" smtClean="0">
                <a:solidFill>
                  <a:schemeClr val="bg1"/>
                </a:solidFill>
                <a:latin typeface="+mn-lt"/>
              </a:rPr>
              <a:t>HS </a:t>
            </a:r>
            <a:r>
              <a:rPr lang="en-US" sz="2400">
                <a:solidFill>
                  <a:schemeClr val="bg1"/>
                </a:solidFill>
                <a:latin typeface="+mn-lt"/>
              </a:rPr>
              <a:t>hái quả và thực hiện nhiệm vụ viết trên mỗi quả.</a:t>
            </a:r>
          </a:p>
        </p:txBody>
      </p:sp>
      <p:sp>
        <p:nvSpPr>
          <p:cNvPr id="167" name="Arrow: Pentagon 18">
            <a:extLst>
              <a:ext uri="{FF2B5EF4-FFF2-40B4-BE49-F238E27FC236}">
                <a16:creationId xmlns:a16="http://schemas.microsoft.com/office/drawing/2014/main" id="{ED9E9F7A-14C3-7A04-524B-A681E3CB78F7}"/>
              </a:ext>
            </a:extLst>
          </p:cNvPr>
          <p:cNvSpPr/>
          <p:nvPr/>
        </p:nvSpPr>
        <p:spPr>
          <a:xfrm>
            <a:off x="4554395" y="1564138"/>
            <a:ext cx="3139941" cy="598040"/>
          </a:xfrm>
          <a:prstGeom prst="homePlate">
            <a:avLst>
              <a:gd name="adj" fmla="val 95860"/>
            </a:avLst>
          </a:prstGeom>
          <a:solidFill>
            <a:schemeClr val="bg1"/>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a:solidFill>
                  <a:srgbClr val="FFFFFF"/>
                </a:solidFill>
                <a:cs typeface="Arial" panose="020B0604020202020204" pitchFamily="34" charset="0"/>
              </a:rPr>
              <a:t>T</a:t>
            </a:r>
            <a:r>
              <a:rPr lang="vi-VN" sz="2400" b="1" smtClean="0">
                <a:solidFill>
                  <a:srgbClr val="FFFFFF"/>
                </a:solidFill>
                <a:cs typeface="Arial" panose="020B0604020202020204" pitchFamily="34" charset="0"/>
              </a:rPr>
              <a:t>rò </a:t>
            </a:r>
            <a:r>
              <a:rPr lang="vi-VN" sz="2400" b="1">
                <a:solidFill>
                  <a:srgbClr val="FFFFFF"/>
                </a:solidFill>
                <a:cs typeface="Arial" panose="020B0604020202020204" pitchFamily="34" charset="0"/>
              </a:rPr>
              <a:t>chơi Hái </a:t>
            </a:r>
            <a:r>
              <a:rPr lang="vi-VN" sz="2400" b="1" smtClean="0">
                <a:solidFill>
                  <a:srgbClr val="FFFFFF"/>
                </a:solidFill>
                <a:cs typeface="Arial" panose="020B0604020202020204" pitchFamily="34" charset="0"/>
              </a:rPr>
              <a:t>quả</a:t>
            </a:r>
            <a:endParaRPr lang="en-US" sz="2400" b="1" dirty="0">
              <a:solidFill>
                <a:srgbClr val="FFFFFF"/>
              </a:solidFill>
              <a:latin typeface="Arial" panose="020B0604020202020204" pitchFamily="34" charset="0"/>
              <a:cs typeface="Arial" panose="020B0604020202020204" pitchFamily="34" charset="0"/>
            </a:endParaRPr>
          </a:p>
        </p:txBody>
      </p:sp>
      <p:grpSp>
        <p:nvGrpSpPr>
          <p:cNvPr id="168" name="Google Shape;860;p39"/>
          <p:cNvGrpSpPr/>
          <p:nvPr/>
        </p:nvGrpSpPr>
        <p:grpSpPr>
          <a:xfrm flipH="1">
            <a:off x="7684421" y="3987140"/>
            <a:ext cx="1371571" cy="1014999"/>
            <a:chOff x="7674087" y="3621113"/>
            <a:chExt cx="1363933" cy="1013378"/>
          </a:xfrm>
        </p:grpSpPr>
        <p:sp>
          <p:nvSpPr>
            <p:cNvPr id="169"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05" name="Picture 204">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835557" y="730625"/>
            <a:ext cx="886877" cy="1081990"/>
          </a:xfrm>
          <a:prstGeom prst="rect">
            <a:avLst/>
          </a:prstGeom>
        </p:spPr>
      </p:pic>
      <p:grpSp>
        <p:nvGrpSpPr>
          <p:cNvPr id="9" name="Group 8"/>
          <p:cNvGrpSpPr/>
          <p:nvPr/>
        </p:nvGrpSpPr>
        <p:grpSpPr>
          <a:xfrm>
            <a:off x="2901430" y="2026313"/>
            <a:ext cx="909433" cy="823037"/>
            <a:chOff x="2901430" y="2026313"/>
            <a:chExt cx="909433" cy="823037"/>
          </a:xfrm>
        </p:grpSpPr>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8" name="TextBox 7"/>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a:t>
            </a:r>
            <a:r>
              <a:rPr lang="en-US" sz="3600" b="1" smtClean="0">
                <a:solidFill>
                  <a:schemeClr val="tx2">
                    <a:lumMod val="75000"/>
                  </a:schemeClr>
                </a:solidFill>
                <a:latin typeface="+mj-lt"/>
              </a:rPr>
              <a:t>NÂNG CAO</a:t>
            </a:r>
            <a:endParaRPr lang="en-US" sz="3600" b="1">
              <a:solidFill>
                <a:schemeClr val="tx2">
                  <a:lumMod val="75000"/>
                </a:schemeClr>
              </a:solidFill>
              <a:latin typeface="+mj-lt"/>
            </a:endParaRPr>
          </a:p>
        </p:txBody>
      </p:sp>
      <p:pic>
        <p:nvPicPr>
          <p:cNvPr id="69"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588195" y="0"/>
            <a:ext cx="4749489" cy="5277210"/>
          </a:xfrm>
          <a:prstGeom prst="rect">
            <a:avLst/>
          </a:prstGeom>
        </p:spPr>
      </p:pic>
      <p:pic>
        <p:nvPicPr>
          <p:cNvPr id="70" name="1">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103724" y="448134"/>
            <a:ext cx="877482" cy="1070528"/>
          </a:xfrm>
          <a:prstGeom prst="rect">
            <a:avLst/>
          </a:prstGeom>
        </p:spPr>
      </p:pic>
      <p:pic>
        <p:nvPicPr>
          <p:cNvPr id="71"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720423" y="1124527"/>
            <a:ext cx="877482" cy="1061753"/>
          </a:xfrm>
          <a:prstGeom prst="rect">
            <a:avLst/>
          </a:prstGeom>
        </p:spPr>
      </p:pic>
      <p:pic>
        <p:nvPicPr>
          <p:cNvPr id="72"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355265" y="230172"/>
            <a:ext cx="877482" cy="1070528"/>
          </a:xfrm>
          <a:prstGeom prst="rect">
            <a:avLst/>
          </a:prstGeom>
        </p:spPr>
      </p:pic>
      <p:pic>
        <p:nvPicPr>
          <p:cNvPr id="73"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1895623" y="1374223"/>
            <a:ext cx="877482" cy="1070528"/>
          </a:xfrm>
          <a:prstGeom prst="rect">
            <a:avLst/>
          </a:prstGeom>
        </p:spPr>
      </p:pic>
      <p:pic>
        <p:nvPicPr>
          <p:cNvPr id="74"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685928" y="730625"/>
            <a:ext cx="886877" cy="1081990"/>
          </a:xfrm>
          <a:prstGeom prst="rect">
            <a:avLst/>
          </a:prstGeom>
        </p:spPr>
      </p:pic>
      <p:grpSp>
        <p:nvGrpSpPr>
          <p:cNvPr id="75" name="Group 74"/>
          <p:cNvGrpSpPr/>
          <p:nvPr/>
        </p:nvGrpSpPr>
        <p:grpSpPr>
          <a:xfrm>
            <a:off x="2751801" y="2026313"/>
            <a:ext cx="909433" cy="823037"/>
            <a:chOff x="2901430" y="2026313"/>
            <a:chExt cx="909433" cy="823037"/>
          </a:xfrm>
        </p:grpSpPr>
        <p:pic>
          <p:nvPicPr>
            <p:cNvPr id="76" name="Picture 75"/>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77" name="TextBox 76"/>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4" name="Rounded Rectangle 3"/>
          <p:cNvSpPr/>
          <p:nvPr/>
        </p:nvSpPr>
        <p:spPr>
          <a:xfrm>
            <a:off x="4517550" y="2357166"/>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1</a:t>
            </a:r>
            <a:endParaRPr lang="en-US" sz="2400">
              <a:solidFill>
                <a:schemeClr val="accent1">
                  <a:lumMod val="50000"/>
                </a:schemeClr>
              </a:solidFill>
            </a:endParaRPr>
          </a:p>
        </p:txBody>
      </p:sp>
      <p:pic>
        <p:nvPicPr>
          <p:cNvPr id="81" name="Picture 8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6024676" y="1333724"/>
            <a:ext cx="877482" cy="1070528"/>
          </a:xfrm>
          <a:prstGeom prst="rect">
            <a:avLst/>
          </a:prstGeom>
        </p:spPr>
      </p:pic>
      <p:sp>
        <p:nvSpPr>
          <p:cNvPr id="83" name="Rounded Rectangle 82"/>
          <p:cNvSpPr/>
          <p:nvPr/>
        </p:nvSpPr>
        <p:spPr>
          <a:xfrm>
            <a:off x="4517550" y="2321024"/>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2</a:t>
            </a:r>
            <a:endParaRPr lang="en-US" sz="2400">
              <a:solidFill>
                <a:schemeClr val="accent1">
                  <a:lumMod val="50000"/>
                </a:schemeClr>
              </a:solidFill>
            </a:endParaRPr>
          </a:p>
        </p:txBody>
      </p:sp>
      <p:pic>
        <p:nvPicPr>
          <p:cNvPr id="84"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6035319" y="1351580"/>
            <a:ext cx="877482" cy="1061753"/>
          </a:xfrm>
          <a:prstGeom prst="rect">
            <a:avLst/>
          </a:prstGeom>
        </p:spPr>
      </p:pic>
      <p:sp>
        <p:nvSpPr>
          <p:cNvPr id="86" name="Rounded Rectangle 85"/>
          <p:cNvSpPr/>
          <p:nvPr/>
        </p:nvSpPr>
        <p:spPr>
          <a:xfrm>
            <a:off x="4517550" y="2311671"/>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3</a:t>
            </a:r>
            <a:endParaRPr lang="en-US" sz="2400">
              <a:solidFill>
                <a:schemeClr val="accent1">
                  <a:lumMod val="50000"/>
                </a:schemeClr>
              </a:solidFill>
            </a:endParaRPr>
          </a:p>
        </p:txBody>
      </p:sp>
      <p:pic>
        <p:nvPicPr>
          <p:cNvPr id="87"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6025985" y="1328819"/>
            <a:ext cx="877482" cy="1070528"/>
          </a:xfrm>
          <a:prstGeom prst="rect">
            <a:avLst/>
          </a:prstGeom>
        </p:spPr>
      </p:pic>
      <p:sp>
        <p:nvSpPr>
          <p:cNvPr id="88" name="Rounded Rectangle 87"/>
          <p:cNvSpPr/>
          <p:nvPr/>
        </p:nvSpPr>
        <p:spPr>
          <a:xfrm>
            <a:off x="4517549" y="2353990"/>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4, 5</a:t>
            </a:r>
            <a:endParaRPr lang="en-US" sz="2400">
              <a:solidFill>
                <a:schemeClr val="accent1">
                  <a:lumMod val="50000"/>
                </a:schemeClr>
              </a:solidFill>
            </a:endParaRPr>
          </a:p>
        </p:txBody>
      </p:sp>
      <p:pic>
        <p:nvPicPr>
          <p:cNvPr id="89"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6014033" y="1356485"/>
            <a:ext cx="877482" cy="1070528"/>
          </a:xfrm>
          <a:prstGeom prst="rect">
            <a:avLst/>
          </a:prstGeom>
        </p:spPr>
      </p:pic>
      <p:pic>
        <p:nvPicPr>
          <p:cNvPr id="90"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6004638" y="1355959"/>
            <a:ext cx="886877" cy="1081990"/>
          </a:xfrm>
          <a:prstGeom prst="rect">
            <a:avLst/>
          </a:prstGeom>
        </p:spPr>
      </p:pic>
      <p:sp>
        <p:nvSpPr>
          <p:cNvPr id="91" name="Rounded Rectangle 90"/>
          <p:cNvSpPr/>
          <p:nvPr/>
        </p:nvSpPr>
        <p:spPr>
          <a:xfrm>
            <a:off x="4517549" y="2330945"/>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6</a:t>
            </a:r>
            <a:endParaRPr lang="en-US" sz="2400">
              <a:solidFill>
                <a:schemeClr val="accent1">
                  <a:lumMod val="50000"/>
                </a:schemeClr>
              </a:solidFill>
            </a:endParaRPr>
          </a:p>
        </p:txBody>
      </p:sp>
      <p:grpSp>
        <p:nvGrpSpPr>
          <p:cNvPr id="92" name="Group 91"/>
          <p:cNvGrpSpPr/>
          <p:nvPr/>
        </p:nvGrpSpPr>
        <p:grpSpPr>
          <a:xfrm>
            <a:off x="5992725" y="1355366"/>
            <a:ext cx="909433" cy="823037"/>
            <a:chOff x="2901430" y="2026313"/>
            <a:chExt cx="909433" cy="823037"/>
          </a:xfrm>
        </p:grpSpPr>
        <p:pic>
          <p:nvPicPr>
            <p:cNvPr id="93" name="Picture 92"/>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94" name="TextBox 93"/>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95" name="Rounded Rectangle 94"/>
          <p:cNvSpPr/>
          <p:nvPr/>
        </p:nvSpPr>
        <p:spPr>
          <a:xfrm>
            <a:off x="4517412" y="2340298"/>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May mắn</a:t>
            </a:r>
            <a:endParaRPr lang="en-US" sz="2400">
              <a:solidFill>
                <a:schemeClr val="accent1">
                  <a:lumMod val="50000"/>
                </a:schemeClr>
              </a:solidFill>
            </a:endParaRPr>
          </a:p>
        </p:txBody>
      </p:sp>
      <p:pic>
        <p:nvPicPr>
          <p:cNvPr id="96" name="Picture 9">
            <a:extLst>
              <a:ext uri="{FF2B5EF4-FFF2-40B4-BE49-F238E27FC236}">
                <a16:creationId xmlns:a16="http://schemas.microsoft.com/office/drawing/2014/main" id="{E8CC3E8C-B601-A94F-0C00-38F31965304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78720" b="100000" l="3543" r="35239"/>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3"/>
              </a:ext>
            </a:extLst>
          </a:blip>
          <a:srcRect t="78342" r="64525"/>
          <a:stretch/>
        </p:blipFill>
        <p:spPr>
          <a:xfrm>
            <a:off x="6682494" y="3587252"/>
            <a:ext cx="2056859" cy="1483930"/>
          </a:xfrm>
          <a:prstGeom prst="rect">
            <a:avLst/>
          </a:prstGeom>
        </p:spPr>
      </p:pic>
    </p:spTree>
    <p:extLst>
      <p:ext uri="{BB962C8B-B14F-4D97-AF65-F5344CB8AC3E}">
        <p14:creationId xmlns:p14="http://schemas.microsoft.com/office/powerpoint/2010/main" val="3760979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10" presetClass="entr" presetSubtype="0" fill="hold" grpId="2"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500"/>
                                        <p:tgtEl>
                                          <p:spTgt spid="70"/>
                                        </p:tgtEl>
                                      </p:cBhvr>
                                    </p:animEffect>
                                    <p:anim calcmode="lin" valueType="num">
                                      <p:cBhvr>
                                        <p:cTn id="17" dur="500"/>
                                        <p:tgtEl>
                                          <p:spTgt spid="70"/>
                                        </p:tgtEl>
                                        <p:attrNameLst>
                                          <p:attrName>ppt_x</p:attrName>
                                        </p:attrNameLst>
                                      </p:cBhvr>
                                      <p:tavLst>
                                        <p:tav tm="0">
                                          <p:val>
                                            <p:strVal val="ppt_x"/>
                                          </p:val>
                                        </p:tav>
                                        <p:tav tm="100000">
                                          <p:val>
                                            <p:strVal val="ppt_x"/>
                                          </p:val>
                                        </p:tav>
                                      </p:tavLst>
                                    </p:anim>
                                    <p:anim calcmode="lin" valueType="num">
                                      <p:cBhvr>
                                        <p:cTn id="18" dur="500"/>
                                        <p:tgtEl>
                                          <p:spTgt spid="70"/>
                                        </p:tgtEl>
                                        <p:attrNameLst>
                                          <p:attrName>ppt_y</p:attrName>
                                        </p:attrNameLst>
                                      </p:cBhvr>
                                      <p:tavLst>
                                        <p:tav tm="0">
                                          <p:val>
                                            <p:strVal val="ppt_y"/>
                                          </p:val>
                                        </p:tav>
                                        <p:tav tm="100000">
                                          <p:val>
                                            <p:strVal val="ppt_y+.1"/>
                                          </p:val>
                                        </p:tav>
                                      </p:tavLst>
                                    </p:anim>
                                    <p:set>
                                      <p:cBhvr>
                                        <p:cTn id="19" dur="1" fill="hold">
                                          <p:stCondLst>
                                            <p:cond delay="499"/>
                                          </p:stCondLst>
                                        </p:cTn>
                                        <p:tgtEl>
                                          <p:spTgt spid="7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1" nodeType="after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1"/>
                                        </p:tgtEl>
                                      </p:cBhvr>
                                    </p:animEffect>
                                    <p:set>
                                      <p:cBhvr>
                                        <p:cTn id="26"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7" restart="whenNotActive" fill="hold" evtFilter="cancelBubble" nodeType="interactiveSeq">
                <p:stCondLst>
                  <p:cond evt="onClick" delay="0">
                    <p:tgtEl>
                      <p:spTgt spid="71"/>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500"/>
                                        <p:tgtEl>
                                          <p:spTgt spid="71"/>
                                        </p:tgtEl>
                                      </p:cBhvr>
                                    </p:animEffect>
                                    <p:anim calcmode="lin" valueType="num">
                                      <p:cBhvr>
                                        <p:cTn id="40" dur="500"/>
                                        <p:tgtEl>
                                          <p:spTgt spid="71"/>
                                        </p:tgtEl>
                                        <p:attrNameLst>
                                          <p:attrName>ppt_x</p:attrName>
                                        </p:attrNameLst>
                                      </p:cBhvr>
                                      <p:tavLst>
                                        <p:tav tm="0">
                                          <p:val>
                                            <p:strVal val="ppt_x"/>
                                          </p:val>
                                        </p:tav>
                                        <p:tav tm="100000">
                                          <p:val>
                                            <p:strVal val="ppt_x"/>
                                          </p:val>
                                        </p:tav>
                                      </p:tavLst>
                                    </p:anim>
                                    <p:anim calcmode="lin" valueType="num">
                                      <p:cBhvr>
                                        <p:cTn id="41" dur="500"/>
                                        <p:tgtEl>
                                          <p:spTgt spid="71"/>
                                        </p:tgtEl>
                                        <p:attrNameLst>
                                          <p:attrName>ppt_y</p:attrName>
                                        </p:attrNameLst>
                                      </p:cBhvr>
                                      <p:tavLst>
                                        <p:tav tm="0">
                                          <p:val>
                                            <p:strVal val="ppt_y"/>
                                          </p:val>
                                        </p:tav>
                                        <p:tav tm="100000">
                                          <p:val>
                                            <p:strVal val="ppt_y+.1"/>
                                          </p:val>
                                        </p:tav>
                                      </p:tavLst>
                                    </p:anim>
                                    <p:set>
                                      <p:cBhvr>
                                        <p:cTn id="42" dur="1" fill="hold">
                                          <p:stCondLst>
                                            <p:cond delay="499"/>
                                          </p:stCondLst>
                                        </p:cTn>
                                        <p:tgtEl>
                                          <p:spTgt spid="71"/>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84"/>
                                        </p:tgtEl>
                                      </p:cBhvr>
                                    </p:animEffect>
                                    <p:set>
                                      <p:cBhvr>
                                        <p:cTn id="46" dur="1" fill="hold">
                                          <p:stCondLst>
                                            <p:cond delay="499"/>
                                          </p:stCondLst>
                                        </p:cTn>
                                        <p:tgtEl>
                                          <p:spTgt spid="8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500"/>
                                        <p:tgtEl>
                                          <p:spTgt spid="72"/>
                                        </p:tgtEl>
                                      </p:cBhvr>
                                    </p:animEffect>
                                    <p:anim calcmode="lin" valueType="num">
                                      <p:cBhvr>
                                        <p:cTn id="63" dur="500"/>
                                        <p:tgtEl>
                                          <p:spTgt spid="72"/>
                                        </p:tgtEl>
                                        <p:attrNameLst>
                                          <p:attrName>ppt_x</p:attrName>
                                        </p:attrNameLst>
                                      </p:cBhvr>
                                      <p:tavLst>
                                        <p:tav tm="0">
                                          <p:val>
                                            <p:strVal val="ppt_x"/>
                                          </p:val>
                                        </p:tav>
                                        <p:tav tm="100000">
                                          <p:val>
                                            <p:strVal val="ppt_x"/>
                                          </p:val>
                                        </p:tav>
                                      </p:tavLst>
                                    </p:anim>
                                    <p:anim calcmode="lin" valueType="num">
                                      <p:cBhvr>
                                        <p:cTn id="64" dur="500"/>
                                        <p:tgtEl>
                                          <p:spTgt spid="72"/>
                                        </p:tgtEl>
                                        <p:attrNameLst>
                                          <p:attrName>ppt_y</p:attrName>
                                        </p:attrNameLst>
                                      </p:cBhvr>
                                      <p:tavLst>
                                        <p:tav tm="0">
                                          <p:val>
                                            <p:strVal val="ppt_y"/>
                                          </p:val>
                                        </p:tav>
                                        <p:tav tm="100000">
                                          <p:val>
                                            <p:strVal val="ppt_y+.1"/>
                                          </p:val>
                                        </p:tav>
                                      </p:tavLst>
                                    </p:anim>
                                    <p:set>
                                      <p:cBhvr>
                                        <p:cTn id="65" dur="1" fill="hold">
                                          <p:stCondLst>
                                            <p:cond delay="499"/>
                                          </p:stCondLst>
                                        </p:cTn>
                                        <p:tgtEl>
                                          <p:spTgt spid="72"/>
                                        </p:tgtEl>
                                        <p:attrNameLst>
                                          <p:attrName>style.visibility</p:attrName>
                                        </p:attrNameLst>
                                      </p:cBhvr>
                                      <p:to>
                                        <p:strVal val="hidden"/>
                                      </p:to>
                                    </p:set>
                                  </p:childTnLst>
                                </p:cTn>
                              </p:par>
                            </p:childTnLst>
                          </p:cTn>
                        </p:par>
                        <p:par>
                          <p:cTn id="66" fill="hold">
                            <p:stCondLst>
                              <p:cond delay="500"/>
                            </p:stCondLst>
                            <p:childTnLst>
                              <p:par>
                                <p:cTn id="67" presetID="10" presetClass="exit" presetSubtype="0" fill="hold" grpId="1" nodeType="afterEffect">
                                  <p:stCondLst>
                                    <p:cond delay="0"/>
                                  </p:stCondLst>
                                  <p:childTnLst>
                                    <p:animEffect transition="out" filter="fade">
                                      <p:cBhvr>
                                        <p:cTn id="68" dur="500"/>
                                        <p:tgtEl>
                                          <p:spTgt spid="86"/>
                                        </p:tgtEl>
                                      </p:cBhvr>
                                    </p:animEffect>
                                    <p:set>
                                      <p:cBhvr>
                                        <p:cTn id="69" dur="1" fill="hold">
                                          <p:stCondLst>
                                            <p:cond delay="499"/>
                                          </p:stCondLst>
                                        </p:cTn>
                                        <p:tgtEl>
                                          <p:spTgt spid="8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7"/>
                                        </p:tgtEl>
                                      </p:cBhvr>
                                    </p:animEffect>
                                    <p:set>
                                      <p:cBhvr>
                                        <p:cTn id="72"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73" restart="whenNotActive" fill="hold" evtFilter="cancelBubble" nodeType="interactiveSeq">
                <p:stCondLst>
                  <p:cond evt="onClick" delay="0">
                    <p:tgtEl>
                      <p:spTgt spid="73"/>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500"/>
                                        <p:tgtEl>
                                          <p:spTgt spid="88"/>
                                        </p:tgtEl>
                                      </p:cBhvr>
                                    </p:animEffect>
                                  </p:child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xit" presetSubtype="0" fill="hold" nodeType="clickEffect">
                                  <p:stCondLst>
                                    <p:cond delay="0"/>
                                  </p:stCondLst>
                                  <p:childTnLst>
                                    <p:animEffect transition="out" filter="fade">
                                      <p:cBhvr>
                                        <p:cTn id="85" dur="500"/>
                                        <p:tgtEl>
                                          <p:spTgt spid="73"/>
                                        </p:tgtEl>
                                      </p:cBhvr>
                                    </p:animEffect>
                                    <p:anim calcmode="lin" valueType="num">
                                      <p:cBhvr>
                                        <p:cTn id="86" dur="500"/>
                                        <p:tgtEl>
                                          <p:spTgt spid="73"/>
                                        </p:tgtEl>
                                        <p:attrNameLst>
                                          <p:attrName>ppt_x</p:attrName>
                                        </p:attrNameLst>
                                      </p:cBhvr>
                                      <p:tavLst>
                                        <p:tav tm="0">
                                          <p:val>
                                            <p:strVal val="ppt_x"/>
                                          </p:val>
                                        </p:tav>
                                        <p:tav tm="100000">
                                          <p:val>
                                            <p:strVal val="ppt_x"/>
                                          </p:val>
                                        </p:tav>
                                      </p:tavLst>
                                    </p:anim>
                                    <p:anim calcmode="lin" valueType="num">
                                      <p:cBhvr>
                                        <p:cTn id="87" dur="500"/>
                                        <p:tgtEl>
                                          <p:spTgt spid="73"/>
                                        </p:tgtEl>
                                        <p:attrNameLst>
                                          <p:attrName>ppt_y</p:attrName>
                                        </p:attrNameLst>
                                      </p:cBhvr>
                                      <p:tavLst>
                                        <p:tav tm="0">
                                          <p:val>
                                            <p:strVal val="ppt_y"/>
                                          </p:val>
                                        </p:tav>
                                        <p:tav tm="100000">
                                          <p:val>
                                            <p:strVal val="ppt_y+.1"/>
                                          </p:val>
                                        </p:tav>
                                      </p:tavLst>
                                    </p:anim>
                                    <p:set>
                                      <p:cBhvr>
                                        <p:cTn id="88" dur="1" fill="hold">
                                          <p:stCondLst>
                                            <p:cond delay="499"/>
                                          </p:stCondLst>
                                        </p:cTn>
                                        <p:tgtEl>
                                          <p:spTgt spid="73"/>
                                        </p:tgtEl>
                                        <p:attrNameLst>
                                          <p:attrName>style.visibility</p:attrName>
                                        </p:attrNameLst>
                                      </p:cBhvr>
                                      <p:to>
                                        <p:strVal val="hidden"/>
                                      </p:to>
                                    </p:set>
                                  </p:childTnLst>
                                </p:cTn>
                              </p:par>
                            </p:childTnLst>
                          </p:cTn>
                        </p:par>
                        <p:par>
                          <p:cTn id="89" fill="hold">
                            <p:stCondLst>
                              <p:cond delay="500"/>
                            </p:stCondLst>
                            <p:childTnLst>
                              <p:par>
                                <p:cTn id="90" presetID="10" presetClass="exit" presetSubtype="0" fill="hold" grpId="1" nodeType="afterEffect">
                                  <p:stCondLst>
                                    <p:cond delay="0"/>
                                  </p:stCondLst>
                                  <p:childTnLst>
                                    <p:animEffect transition="out" filter="fade">
                                      <p:cBhvr>
                                        <p:cTn id="91" dur="500"/>
                                        <p:tgtEl>
                                          <p:spTgt spid="88"/>
                                        </p:tgtEl>
                                      </p:cBhvr>
                                    </p:animEffect>
                                    <p:set>
                                      <p:cBhvr>
                                        <p:cTn id="92" dur="1" fill="hold">
                                          <p:stCondLst>
                                            <p:cond delay="499"/>
                                          </p:stCondLst>
                                        </p:cTn>
                                        <p:tgtEl>
                                          <p:spTgt spid="8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9"/>
                                        </p:tgtEl>
                                      </p:cBhvr>
                                    </p:animEffect>
                                    <p:set>
                                      <p:cBhvr>
                                        <p:cTn id="95"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96" restart="whenNotActive" fill="hold" evtFilter="cancelBubble" nodeType="interactiveSeq">
                <p:stCondLst>
                  <p:cond evt="onClick" delay="0">
                    <p:tgtEl>
                      <p:spTgt spid="74"/>
                    </p:tgtEl>
                  </p:cond>
                </p:stCondLst>
                <p:endSync evt="end" delay="0">
                  <p:rtn val="all"/>
                </p:endSync>
                <p:childTnLst>
                  <p:par>
                    <p:cTn id="97" fill="hold">
                      <p:stCondLst>
                        <p:cond delay="0"/>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500"/>
                                        <p:tgtEl>
                                          <p:spTgt spid="91"/>
                                        </p:tgtEl>
                                      </p:cBhvr>
                                    </p:animEffect>
                                  </p:childTnLst>
                                </p:cTn>
                              </p:par>
                              <p:par>
                                <p:cTn id="102" presetID="10" presetClass="entr" presetSubtype="0"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nodeType="clickEffect">
                                  <p:stCondLst>
                                    <p:cond delay="0"/>
                                  </p:stCondLst>
                                  <p:childTnLst>
                                    <p:animEffect transition="out" filter="fade">
                                      <p:cBhvr>
                                        <p:cTn id="108" dur="500"/>
                                        <p:tgtEl>
                                          <p:spTgt spid="74"/>
                                        </p:tgtEl>
                                      </p:cBhvr>
                                    </p:animEffect>
                                    <p:anim calcmode="lin" valueType="num">
                                      <p:cBhvr>
                                        <p:cTn id="109" dur="500"/>
                                        <p:tgtEl>
                                          <p:spTgt spid="74"/>
                                        </p:tgtEl>
                                        <p:attrNameLst>
                                          <p:attrName>ppt_x</p:attrName>
                                        </p:attrNameLst>
                                      </p:cBhvr>
                                      <p:tavLst>
                                        <p:tav tm="0">
                                          <p:val>
                                            <p:strVal val="ppt_x"/>
                                          </p:val>
                                        </p:tav>
                                        <p:tav tm="100000">
                                          <p:val>
                                            <p:strVal val="ppt_x"/>
                                          </p:val>
                                        </p:tav>
                                      </p:tavLst>
                                    </p:anim>
                                    <p:anim calcmode="lin" valueType="num">
                                      <p:cBhvr>
                                        <p:cTn id="110" dur="500"/>
                                        <p:tgtEl>
                                          <p:spTgt spid="74"/>
                                        </p:tgtEl>
                                        <p:attrNameLst>
                                          <p:attrName>ppt_y</p:attrName>
                                        </p:attrNameLst>
                                      </p:cBhvr>
                                      <p:tavLst>
                                        <p:tav tm="0">
                                          <p:val>
                                            <p:strVal val="ppt_y"/>
                                          </p:val>
                                        </p:tav>
                                        <p:tav tm="100000">
                                          <p:val>
                                            <p:strVal val="ppt_y+.1"/>
                                          </p:val>
                                        </p:tav>
                                      </p:tavLst>
                                    </p:anim>
                                    <p:set>
                                      <p:cBhvr>
                                        <p:cTn id="111" dur="1" fill="hold">
                                          <p:stCondLst>
                                            <p:cond delay="499"/>
                                          </p:stCondLst>
                                        </p:cTn>
                                        <p:tgtEl>
                                          <p:spTgt spid="74"/>
                                        </p:tgtEl>
                                        <p:attrNameLst>
                                          <p:attrName>style.visibility</p:attrName>
                                        </p:attrNameLst>
                                      </p:cBhvr>
                                      <p:to>
                                        <p:strVal val="hidden"/>
                                      </p:to>
                                    </p:set>
                                  </p:childTnLst>
                                </p:cTn>
                              </p:par>
                            </p:childTnLst>
                          </p:cTn>
                        </p:par>
                        <p:par>
                          <p:cTn id="112" fill="hold">
                            <p:stCondLst>
                              <p:cond delay="500"/>
                            </p:stCondLst>
                            <p:childTnLst>
                              <p:par>
                                <p:cTn id="113" presetID="10" presetClass="exit" presetSubtype="0" fill="hold" grpId="1" nodeType="afterEffect">
                                  <p:stCondLst>
                                    <p:cond delay="0"/>
                                  </p:stCondLst>
                                  <p:childTnLst>
                                    <p:animEffect transition="out" filter="fade">
                                      <p:cBhvr>
                                        <p:cTn id="114" dur="500"/>
                                        <p:tgtEl>
                                          <p:spTgt spid="91"/>
                                        </p:tgtEl>
                                      </p:cBhvr>
                                    </p:animEffect>
                                    <p:set>
                                      <p:cBhvr>
                                        <p:cTn id="115" dur="1" fill="hold">
                                          <p:stCondLst>
                                            <p:cond delay="499"/>
                                          </p:stCondLst>
                                        </p:cTn>
                                        <p:tgtEl>
                                          <p:spTgt spid="9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90"/>
                                        </p:tgtEl>
                                      </p:cBhvr>
                                    </p:animEffect>
                                    <p:set>
                                      <p:cBhvr>
                                        <p:cTn id="118"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19" restart="whenNotActive" fill="hold" evtFilter="cancelBubble" nodeType="interactiveSeq">
                <p:stCondLst>
                  <p:cond evt="onClick" delay="0">
                    <p:tgtEl>
                      <p:spTgt spid="75"/>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500"/>
                                        <p:tgtEl>
                                          <p:spTgt spid="95"/>
                                        </p:tgtEl>
                                      </p:cBhvr>
                                    </p:animEffect>
                                  </p:childTnLst>
                                </p:cTn>
                              </p:par>
                              <p:par>
                                <p:cTn id="125" presetID="10" presetClass="entr" presetSubtype="0"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nodeType="clickEffect">
                                  <p:stCondLst>
                                    <p:cond delay="0"/>
                                  </p:stCondLst>
                                  <p:childTnLst>
                                    <p:animEffect transition="out" filter="fade">
                                      <p:cBhvr>
                                        <p:cTn id="131" dur="500"/>
                                        <p:tgtEl>
                                          <p:spTgt spid="75"/>
                                        </p:tgtEl>
                                      </p:cBhvr>
                                    </p:animEffect>
                                    <p:anim calcmode="lin" valueType="num">
                                      <p:cBhvr>
                                        <p:cTn id="132" dur="500"/>
                                        <p:tgtEl>
                                          <p:spTgt spid="75"/>
                                        </p:tgtEl>
                                        <p:attrNameLst>
                                          <p:attrName>ppt_x</p:attrName>
                                        </p:attrNameLst>
                                      </p:cBhvr>
                                      <p:tavLst>
                                        <p:tav tm="0">
                                          <p:val>
                                            <p:strVal val="ppt_x"/>
                                          </p:val>
                                        </p:tav>
                                        <p:tav tm="100000">
                                          <p:val>
                                            <p:strVal val="ppt_x"/>
                                          </p:val>
                                        </p:tav>
                                      </p:tavLst>
                                    </p:anim>
                                    <p:anim calcmode="lin" valueType="num">
                                      <p:cBhvr>
                                        <p:cTn id="133" dur="500"/>
                                        <p:tgtEl>
                                          <p:spTgt spid="75"/>
                                        </p:tgtEl>
                                        <p:attrNameLst>
                                          <p:attrName>ppt_y</p:attrName>
                                        </p:attrNameLst>
                                      </p:cBhvr>
                                      <p:tavLst>
                                        <p:tav tm="0">
                                          <p:val>
                                            <p:strVal val="ppt_y"/>
                                          </p:val>
                                        </p:tav>
                                        <p:tav tm="100000">
                                          <p:val>
                                            <p:strVal val="ppt_y+.1"/>
                                          </p:val>
                                        </p:tav>
                                      </p:tavLst>
                                    </p:anim>
                                    <p:set>
                                      <p:cBhvr>
                                        <p:cTn id="134" dur="1" fill="hold">
                                          <p:stCondLst>
                                            <p:cond delay="499"/>
                                          </p:stCondLst>
                                        </p:cTn>
                                        <p:tgtEl>
                                          <p:spTgt spid="75"/>
                                        </p:tgtEl>
                                        <p:attrNameLst>
                                          <p:attrName>style.visibility</p:attrName>
                                        </p:attrNameLst>
                                      </p:cBhvr>
                                      <p:to>
                                        <p:strVal val="hidden"/>
                                      </p:to>
                                    </p:set>
                                  </p:childTnLst>
                                </p:cTn>
                              </p:par>
                            </p:childTnLst>
                          </p:cTn>
                        </p:par>
                        <p:par>
                          <p:cTn id="135" fill="hold">
                            <p:stCondLst>
                              <p:cond delay="500"/>
                            </p:stCondLst>
                            <p:childTnLst>
                              <p:par>
                                <p:cTn id="136" presetID="10" presetClass="exit" presetSubtype="0" fill="hold" grpId="1" nodeType="afterEffect">
                                  <p:stCondLst>
                                    <p:cond delay="0"/>
                                  </p:stCondLst>
                                  <p:childTnLst>
                                    <p:animEffect transition="out" filter="fade">
                                      <p:cBhvr>
                                        <p:cTn id="137" dur="500"/>
                                        <p:tgtEl>
                                          <p:spTgt spid="95"/>
                                        </p:tgtEl>
                                      </p:cBhvr>
                                    </p:animEffect>
                                    <p:set>
                                      <p:cBhvr>
                                        <p:cTn id="138" dur="1" fill="hold">
                                          <p:stCondLst>
                                            <p:cond delay="499"/>
                                          </p:stCondLst>
                                        </p:cTn>
                                        <p:tgtEl>
                                          <p:spTgt spid="95"/>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2"/>
                                        </p:tgtEl>
                                      </p:cBhvr>
                                    </p:animEffect>
                                    <p:set>
                                      <p:cBhvr>
                                        <p:cTn id="14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4" grpId="1" animBg="1"/>
      <p:bldP spid="4" grpId="2" animBg="1"/>
      <p:bldP spid="83" grpId="0" animBg="1"/>
      <p:bldP spid="83" grpId="1" animBg="1"/>
      <p:bldP spid="86" grpId="0" animBg="1"/>
      <p:bldP spid="86" grpId="1" animBg="1"/>
      <p:bldP spid="88" grpId="0" animBg="1"/>
      <p:bldP spid="88" grpId="1" animBg="1"/>
      <p:bldP spid="91" grpId="0" animBg="1"/>
      <p:bldP spid="91" grpId="1" animBg="1"/>
      <p:bldP spid="95" grpId="0" animBg="1"/>
      <p:bldP spid="9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1336" name="Google Shape;1336;p43"/>
          <p:cNvGrpSpPr/>
          <p:nvPr/>
        </p:nvGrpSpPr>
        <p:grpSpPr>
          <a:xfrm flipH="1">
            <a:off x="231369" y="4039451"/>
            <a:ext cx="1163910" cy="862939"/>
            <a:chOff x="512760" y="638631"/>
            <a:chExt cx="1056467" cy="783280"/>
          </a:xfrm>
        </p:grpSpPr>
        <p:sp>
          <p:nvSpPr>
            <p:cNvPr id="1337" name="Google Shape;1337;p43"/>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43"/>
          <p:cNvGrpSpPr/>
          <p:nvPr/>
        </p:nvGrpSpPr>
        <p:grpSpPr>
          <a:xfrm rot="-315666">
            <a:off x="8346250" y="231833"/>
            <a:ext cx="503864" cy="2105615"/>
            <a:chOff x="550246" y="2376034"/>
            <a:chExt cx="335523" cy="1402231"/>
          </a:xfrm>
        </p:grpSpPr>
        <p:sp>
          <p:nvSpPr>
            <p:cNvPr id="1370" name="Google Shape;1370;p43"/>
            <p:cNvSpPr/>
            <p:nvPr/>
          </p:nvSpPr>
          <p:spPr>
            <a:xfrm rot="10788425" flipH="1">
              <a:off x="675658" y="3392805"/>
              <a:ext cx="88189" cy="33009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rot="10794103" flipH="1">
              <a:off x="642995" y="2376181"/>
              <a:ext cx="185311" cy="1019198"/>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rot="10794103" flipH="1">
              <a:off x="642861" y="2376236"/>
              <a:ext cx="135806" cy="1018842"/>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rot="10788425" flipH="1">
              <a:off x="550384" y="3351132"/>
              <a:ext cx="335246" cy="82956"/>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rot="10788425" flipH="1">
              <a:off x="581930" y="3358604"/>
              <a:ext cx="274092" cy="35929"/>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rot="10788425" flipH="1">
              <a:off x="810487" y="3375013"/>
              <a:ext cx="48837" cy="44193"/>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rot="10788425" flipH="1">
              <a:off x="577825" y="3374149"/>
              <a:ext cx="48837" cy="4415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10788425" flipH="1">
              <a:off x="675755" y="3521058"/>
              <a:ext cx="86773" cy="20125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rot="10788425" flipH="1">
              <a:off x="650232" y="3638803"/>
              <a:ext cx="137735" cy="139230"/>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rot="10788425" flipH="1">
              <a:off x="690569" y="3679571"/>
              <a:ext cx="57061" cy="57652"/>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ounded Rectangle 111"/>
          <p:cNvSpPr/>
          <p:nvPr/>
        </p:nvSpPr>
        <p:spPr>
          <a:xfrm>
            <a:off x="886261" y="2874133"/>
            <a:ext cx="7273561" cy="1165808"/>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06003" y="0"/>
            <a:ext cx="2005677" cy="820674"/>
          </a:xfrm>
          <a:prstGeom prst="rect">
            <a:avLst/>
          </a:prstGeom>
        </p:spPr>
        <p:txBody>
          <a:bodyPr wrap="none">
            <a:spAutoFit/>
          </a:bodyPr>
          <a:lstStyle/>
          <a:p>
            <a:pPr algn="just">
              <a:lnSpc>
                <a:spcPct val="150000"/>
              </a:lnSpc>
            </a:pPr>
            <a:r>
              <a:rPr lang="en-US" sz="3600" b="1">
                <a:solidFill>
                  <a:schemeClr val="tx2">
                    <a:lumMod val="75000"/>
                  </a:schemeClr>
                </a:solidFill>
                <a:latin typeface="+mj-lt"/>
                <a:ea typeface="Rakkas"/>
                <a:cs typeface="Rakkas"/>
                <a:sym typeface="Rakkas"/>
              </a:rPr>
              <a:t>DẶN DÒ</a:t>
            </a:r>
          </a:p>
        </p:txBody>
      </p:sp>
      <p:sp>
        <p:nvSpPr>
          <p:cNvPr id="114" name="Rectangle 113"/>
          <p:cNvSpPr/>
          <p:nvPr/>
        </p:nvSpPr>
        <p:spPr>
          <a:xfrm>
            <a:off x="1009736" y="2976115"/>
            <a:ext cx="6995269" cy="958660"/>
          </a:xfrm>
          <a:prstGeom prst="rect">
            <a:avLst/>
          </a:prstGeom>
          <a:solidFill>
            <a:srgbClr val="E5DCCD"/>
          </a:solidFill>
        </p:spPr>
        <p:txBody>
          <a:bodyPr wrap="square">
            <a:spAutoFit/>
          </a:bodyPr>
          <a:lstStyle/>
          <a:p>
            <a:pPr algn="ctr">
              <a:lnSpc>
                <a:spcPct val="150000"/>
              </a:lnSpc>
            </a:pPr>
            <a:r>
              <a:rPr lang="en-US" sz="2000" smtClean="0">
                <a:solidFill>
                  <a:schemeClr val="bg1"/>
                </a:solidFill>
              </a:rPr>
              <a:t>Tìm </a:t>
            </a:r>
            <a:r>
              <a:rPr lang="en-US" sz="2000">
                <a:solidFill>
                  <a:schemeClr val="bg1"/>
                </a:solidFill>
              </a:rPr>
              <a:t>đọc những bài viết về chủ </a:t>
            </a:r>
            <a:r>
              <a:rPr lang="en-US" sz="2000" smtClean="0">
                <a:solidFill>
                  <a:schemeClr val="bg1"/>
                </a:solidFill>
              </a:rPr>
              <a:t>điểm</a:t>
            </a:r>
          </a:p>
          <a:p>
            <a:pPr algn="ctr">
              <a:lnSpc>
                <a:spcPct val="150000"/>
              </a:lnSpc>
            </a:pPr>
            <a:r>
              <a:rPr lang="en-US" sz="2000" b="1" smtClean="0">
                <a:solidFill>
                  <a:schemeClr val="bg1"/>
                </a:solidFill>
              </a:rPr>
              <a:t>CỘNG ĐỒNG</a:t>
            </a:r>
            <a:endParaRPr lang="en-US" sz="2000" b="1">
              <a:solidFill>
                <a:schemeClr val="bg1"/>
              </a:solidFill>
            </a:endParaRPr>
          </a:p>
        </p:txBody>
      </p:sp>
      <p:sp>
        <p:nvSpPr>
          <p:cNvPr id="49" name="Rounded Rectangle 48"/>
          <p:cNvSpPr/>
          <p:nvPr/>
        </p:nvSpPr>
        <p:spPr>
          <a:xfrm>
            <a:off x="886261" y="1243656"/>
            <a:ext cx="7273561" cy="1299953"/>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261" y="1388502"/>
            <a:ext cx="7273561" cy="1015663"/>
          </a:xfrm>
          <a:prstGeom prst="rect">
            <a:avLst/>
          </a:prstGeom>
        </p:spPr>
        <p:txBody>
          <a:bodyPr wrap="square">
            <a:spAutoFit/>
          </a:bodyPr>
          <a:lstStyle/>
          <a:p>
            <a:pPr algn="ctr">
              <a:lnSpc>
                <a:spcPct val="150000"/>
              </a:lnSpc>
            </a:pPr>
            <a:r>
              <a:rPr lang="en-US" sz="2000">
                <a:solidFill>
                  <a:schemeClr val="bg1"/>
                </a:solidFill>
              </a:rPr>
              <a:t>Ôn tập và luyện </a:t>
            </a:r>
            <a:r>
              <a:rPr lang="en-US" sz="2000" smtClean="0">
                <a:solidFill>
                  <a:schemeClr val="bg1"/>
                </a:solidFill>
              </a:rPr>
              <a:t>đọc bà</a:t>
            </a:r>
            <a:r>
              <a:rPr lang="en-US" sz="2000">
                <a:solidFill>
                  <a:schemeClr val="bg1"/>
                </a:solidFill>
              </a:rPr>
              <a:t>i</a:t>
            </a:r>
            <a:r>
              <a:rPr lang="en-US" sz="2000" smtClean="0">
                <a:solidFill>
                  <a:schemeClr val="bg1"/>
                </a:solidFill>
              </a:rPr>
              <a:t> </a:t>
            </a:r>
          </a:p>
          <a:p>
            <a:pPr algn="ctr">
              <a:lnSpc>
                <a:spcPct val="150000"/>
              </a:lnSpc>
            </a:pPr>
            <a:r>
              <a:rPr lang="en-US" sz="2000" b="1" smtClean="0">
                <a:solidFill>
                  <a:schemeClr val="bg1"/>
                </a:solidFill>
              </a:rPr>
              <a:t>ĐỌC </a:t>
            </a:r>
            <a:r>
              <a:rPr lang="en-US" sz="2000" b="1">
                <a:solidFill>
                  <a:schemeClr val="bg1"/>
                </a:solidFill>
              </a:rPr>
              <a:t>2: </a:t>
            </a:r>
            <a:r>
              <a:rPr lang="en-US" sz="2000" b="1" smtClean="0">
                <a:solidFill>
                  <a:schemeClr val="bg1"/>
                </a:solidFill>
              </a:rPr>
              <a:t>NHÀ </a:t>
            </a:r>
            <a:r>
              <a:rPr lang="en-US" sz="2000" b="1">
                <a:solidFill>
                  <a:schemeClr val="bg1"/>
                </a:solidFill>
              </a:rPr>
              <a:t>BÁC HỌC </a:t>
            </a:r>
            <a:r>
              <a:rPr lang="en-US" sz="2000" b="1" smtClean="0">
                <a:solidFill>
                  <a:schemeClr val="bg1"/>
                </a:solidFill>
              </a:rPr>
              <a:t>CỦA </a:t>
            </a:r>
            <a:r>
              <a:rPr lang="en-US" sz="2000" b="1">
                <a:solidFill>
                  <a:schemeClr val="bg1"/>
                </a:solidFill>
              </a:rPr>
              <a:t>ĐỒNG </a:t>
            </a:r>
            <a:r>
              <a:rPr lang="en-US" sz="2000" b="1" smtClean="0">
                <a:solidFill>
                  <a:schemeClr val="bg1"/>
                </a:solidFill>
              </a:rPr>
              <a:t>RUỘNG</a:t>
            </a:r>
            <a:r>
              <a:rPr lang="en-US" sz="2000" smtClean="0">
                <a:solidFill>
                  <a:schemeClr val="bg1"/>
                </a:solidFill>
              </a:rPr>
              <a:t> </a:t>
            </a:r>
            <a:endParaRPr lang="en-US"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4" grpId="0" animBg="1"/>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4" name="Google Shape;774;p38"/>
          <p:cNvGrpSpPr/>
          <p:nvPr/>
        </p:nvGrpSpPr>
        <p:grpSpPr>
          <a:xfrm>
            <a:off x="330875" y="302650"/>
            <a:ext cx="725372" cy="2001182"/>
            <a:chOff x="330875" y="302650"/>
            <a:chExt cx="725372" cy="2001182"/>
          </a:xfrm>
        </p:grpSpPr>
        <p:sp>
          <p:nvSpPr>
            <p:cNvPr id="775"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8"/>
          <p:cNvGrpSpPr/>
          <p:nvPr/>
        </p:nvGrpSpPr>
        <p:grpSpPr>
          <a:xfrm>
            <a:off x="8086370" y="300143"/>
            <a:ext cx="725372" cy="2001182"/>
            <a:chOff x="483275" y="455050"/>
            <a:chExt cx="725372" cy="2001182"/>
          </a:xfrm>
        </p:grpSpPr>
        <p:sp>
          <p:nvSpPr>
            <p:cNvPr id="786" name="Google Shape;786;p38"/>
            <p:cNvSpPr/>
            <p:nvPr/>
          </p:nvSpPr>
          <p:spPr>
            <a:xfrm>
              <a:off x="494148" y="7464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483275" y="7354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483275" y="7390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21221" y="4550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02056" y="7271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659936"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826988" y="7270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989975"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1147966" y="7270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602550" y="11312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rot="20700566">
            <a:off x="3890034" y="3844926"/>
            <a:ext cx="1363932" cy="1013380"/>
            <a:chOff x="7674088" y="3621114"/>
            <a:chExt cx="1363932" cy="1013380"/>
          </a:xfrm>
        </p:grpSpPr>
        <p:sp>
          <p:nvSpPr>
            <p:cNvPr id="797"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14"/>
          <p:cNvSpPr txBox="1"/>
          <p:nvPr/>
        </p:nvSpPr>
        <p:spPr>
          <a:xfrm>
            <a:off x="1458387" y="1207740"/>
            <a:ext cx="6444392" cy="230832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4800" b="1" smtClean="0">
                <a:solidFill>
                  <a:schemeClr val="bg2">
                    <a:lumMod val="50000"/>
                  </a:schemeClr>
                </a:solidFill>
              </a:rPr>
              <a:t>XIN CHÀO TẠM BIỆT </a:t>
            </a:r>
          </a:p>
          <a:p>
            <a:pPr algn="ctr">
              <a:lnSpc>
                <a:spcPct val="150000"/>
              </a:lnSpc>
            </a:pPr>
            <a:r>
              <a:rPr lang="pt-BR" sz="4800" b="1" smtClean="0">
                <a:solidFill>
                  <a:schemeClr val="bg2">
                    <a:lumMod val="25000"/>
                  </a:schemeClr>
                </a:solidFill>
              </a:rPr>
              <a:t>VÀ HẸN GẶP LẠI.</a:t>
            </a:r>
            <a:endParaRPr lang="pt-BR" sz="4800" b="1" dirty="0">
              <a:solidFill>
                <a:schemeClr val="bg2">
                  <a:lumMod val="25000"/>
                </a:schemeClr>
              </a:solidFill>
            </a:endParaRPr>
          </a:p>
        </p:txBody>
      </p:sp>
    </p:spTree>
    <p:extLst>
      <p:ext uri="{BB962C8B-B14F-4D97-AF65-F5344CB8AC3E}">
        <p14:creationId xmlns:p14="http://schemas.microsoft.com/office/powerpoint/2010/main" val="1484899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346821" y="1053536"/>
            <a:ext cx="6434807" cy="3610096"/>
          </a:xfrm>
          <a:prstGeom prst="rect">
            <a:avLst/>
          </a:prstGeom>
        </p:spPr>
      </p:pic>
      <p:sp>
        <p:nvSpPr>
          <p:cNvPr id="63" name="đa1"/>
          <p:cNvSpPr/>
          <p:nvPr/>
        </p:nvSpPr>
        <p:spPr>
          <a:xfrm>
            <a:off x="791702" y="885919"/>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800"/>
              <a:t>Những tên gọi nào thể hiện sự đánh giá đối với tài năng và đóng góp của ông Lương Định Của? Đọc đoạn văn nói về điều đó.</a:t>
            </a:r>
            <a:endParaRPr lang="en-US" sz="1800"/>
          </a:p>
        </p:txBody>
      </p:sp>
      <p:sp>
        <p:nvSpPr>
          <p:cNvPr id="64" name="đa2"/>
          <p:cNvSpPr/>
          <p:nvPr/>
        </p:nvSpPr>
        <p:spPr>
          <a:xfrm>
            <a:off x="4564391" y="881810"/>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Đọc đoạn văn nói về cách sống và làm việc của ông Lương Định Của.</a:t>
            </a:r>
            <a:endParaRPr lang="en-US" sz="2000"/>
          </a:p>
        </p:txBody>
      </p:sp>
      <p:sp>
        <p:nvSpPr>
          <p:cNvPr id="65" name="đa3"/>
          <p:cNvSpPr/>
          <p:nvPr/>
        </p:nvSpPr>
        <p:spPr>
          <a:xfrm>
            <a:off x="787984" y="2874322"/>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Phần thưởng.</a:t>
            </a:r>
            <a:endParaRPr lang="en-US" sz="2000"/>
          </a:p>
        </p:txBody>
      </p:sp>
      <p:sp>
        <p:nvSpPr>
          <p:cNvPr id="66" name="đa4"/>
          <p:cNvSpPr/>
          <p:nvPr/>
        </p:nvSpPr>
        <p:spPr>
          <a:xfrm>
            <a:off x="4548760" y="2866907"/>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1800"/>
              <a:t>Ông Của đã làm gì để bảo vệ giống lúa quý? Đọc đoạn văn thể hiện điều đó.</a:t>
            </a:r>
          </a:p>
        </p:txBody>
      </p:sp>
      <p:sp>
        <p:nvSpPr>
          <p:cNvPr id="67" name="1"/>
          <p:cNvSpPr/>
          <p:nvPr/>
        </p:nvSpPr>
        <p:spPr>
          <a:xfrm>
            <a:off x="795646" y="867758"/>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1</a:t>
            </a:r>
            <a:endParaRPr lang="en-US" sz="3600" b="1">
              <a:solidFill>
                <a:srgbClr val="FFFFFF"/>
              </a:solidFill>
            </a:endParaRPr>
          </a:p>
        </p:txBody>
      </p:sp>
      <p:sp>
        <p:nvSpPr>
          <p:cNvPr id="68" name="2"/>
          <p:cNvSpPr/>
          <p:nvPr/>
        </p:nvSpPr>
        <p:spPr>
          <a:xfrm>
            <a:off x="4549269" y="862991"/>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2</a:t>
            </a:r>
            <a:endParaRPr lang="en-US" sz="3600" b="1">
              <a:solidFill>
                <a:srgbClr val="FFFFFF"/>
              </a:solidFill>
            </a:endParaRPr>
          </a:p>
        </p:txBody>
      </p:sp>
      <p:sp>
        <p:nvSpPr>
          <p:cNvPr id="69" name="3"/>
          <p:cNvSpPr/>
          <p:nvPr/>
        </p:nvSpPr>
        <p:spPr>
          <a:xfrm>
            <a:off x="792626" y="2859733"/>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3</a:t>
            </a:r>
            <a:endParaRPr lang="en-US" sz="3600" b="1">
              <a:solidFill>
                <a:srgbClr val="FFFFFF"/>
              </a:solidFill>
            </a:endParaRPr>
          </a:p>
        </p:txBody>
      </p:sp>
      <p:sp>
        <p:nvSpPr>
          <p:cNvPr id="70" name="4"/>
          <p:cNvSpPr/>
          <p:nvPr/>
        </p:nvSpPr>
        <p:spPr>
          <a:xfrm>
            <a:off x="4561403" y="2852855"/>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4</a:t>
            </a:r>
          </a:p>
        </p:txBody>
      </p:sp>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7"/>
                                        </p:tgtEl>
                                      </p:cBhvr>
                                    </p:animEffect>
                                    <p:anim calcmode="lin" valueType="num">
                                      <p:cBhvr>
                                        <p:cTn id="7" dur="1000"/>
                                        <p:tgtEl>
                                          <p:spTgt spid="67"/>
                                        </p:tgtEl>
                                        <p:attrNameLst>
                                          <p:attrName>ppt_x</p:attrName>
                                        </p:attrNameLst>
                                      </p:cBhvr>
                                      <p:tavLst>
                                        <p:tav tm="0">
                                          <p:val>
                                            <p:strVal val="ppt_x"/>
                                          </p:val>
                                        </p:tav>
                                        <p:tav tm="100000">
                                          <p:val>
                                            <p:strVal val="ppt_x"/>
                                          </p:val>
                                        </p:tav>
                                      </p:tavLst>
                                    </p:anim>
                                    <p:anim calcmode="lin" valueType="num">
                                      <p:cBhvr>
                                        <p:cTn id="8" dur="1000"/>
                                        <p:tgtEl>
                                          <p:spTgt spid="67"/>
                                        </p:tgtEl>
                                        <p:attrNameLst>
                                          <p:attrName>ppt_y</p:attrName>
                                        </p:attrNameLst>
                                      </p:cBhvr>
                                      <p:tavLst>
                                        <p:tav tm="0">
                                          <p:val>
                                            <p:strVal val="ppt_y"/>
                                          </p:val>
                                        </p:tav>
                                        <p:tav tm="100000">
                                          <p:val>
                                            <p:strVal val="ppt_y+.1"/>
                                          </p:val>
                                        </p:tav>
                                      </p:tavLst>
                                    </p:anim>
                                    <p:set>
                                      <p:cBhvr>
                                        <p:cTn id="9"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 restart="whenNotActive" fill="hold" evtFilter="cancelBubble" nodeType="interactiveSeq">
                <p:stCondLst>
                  <p:cond evt="onClick" delay="0">
                    <p:tgtEl>
                      <p:spTgt spid="69"/>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9"/>
                                        </p:tgtEl>
                                      </p:cBhvr>
                                    </p:animEffect>
                                    <p:anim calcmode="lin" valueType="num">
                                      <p:cBhvr>
                                        <p:cTn id="15" dur="1000"/>
                                        <p:tgtEl>
                                          <p:spTgt spid="69"/>
                                        </p:tgtEl>
                                        <p:attrNameLst>
                                          <p:attrName>ppt_x</p:attrName>
                                        </p:attrNameLst>
                                      </p:cBhvr>
                                      <p:tavLst>
                                        <p:tav tm="0">
                                          <p:val>
                                            <p:strVal val="ppt_x"/>
                                          </p:val>
                                        </p:tav>
                                        <p:tav tm="100000">
                                          <p:val>
                                            <p:strVal val="ppt_x"/>
                                          </p:val>
                                        </p:tav>
                                      </p:tavLst>
                                    </p:anim>
                                    <p:anim calcmode="lin" valueType="num">
                                      <p:cBhvr>
                                        <p:cTn id="16" dur="1000"/>
                                        <p:tgtEl>
                                          <p:spTgt spid="69"/>
                                        </p:tgtEl>
                                        <p:attrNameLst>
                                          <p:attrName>ppt_y</p:attrName>
                                        </p:attrNameLst>
                                      </p:cBhvr>
                                      <p:tavLst>
                                        <p:tav tm="0">
                                          <p:val>
                                            <p:strVal val="ppt_y"/>
                                          </p:val>
                                        </p:tav>
                                        <p:tav tm="100000">
                                          <p:val>
                                            <p:strVal val="ppt_y+.1"/>
                                          </p:val>
                                        </p:tav>
                                      </p:tavLst>
                                    </p:anim>
                                    <p:set>
                                      <p:cBhvr>
                                        <p:cTn id="17"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8" restart="whenNotActive" fill="hold" evtFilter="cancelBubble" nodeType="interactiveSeq">
                <p:stCondLst>
                  <p:cond evt="onClick" delay="0">
                    <p:tgtEl>
                      <p:spTgt spid="70"/>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0"/>
                                        </p:tgtEl>
                                      </p:cBhvr>
                                    </p:animEffect>
                                    <p:anim calcmode="lin" valueType="num">
                                      <p:cBhvr>
                                        <p:cTn id="23" dur="1000"/>
                                        <p:tgtEl>
                                          <p:spTgt spid="70"/>
                                        </p:tgtEl>
                                        <p:attrNameLst>
                                          <p:attrName>ppt_x</p:attrName>
                                        </p:attrNameLst>
                                      </p:cBhvr>
                                      <p:tavLst>
                                        <p:tav tm="0">
                                          <p:val>
                                            <p:strVal val="ppt_x"/>
                                          </p:val>
                                        </p:tav>
                                        <p:tav tm="100000">
                                          <p:val>
                                            <p:strVal val="ppt_x"/>
                                          </p:val>
                                        </p:tav>
                                      </p:tavLst>
                                    </p:anim>
                                    <p:anim calcmode="lin" valueType="num">
                                      <p:cBhvr>
                                        <p:cTn id="24" dur="1000"/>
                                        <p:tgtEl>
                                          <p:spTgt spid="70"/>
                                        </p:tgtEl>
                                        <p:attrNameLst>
                                          <p:attrName>ppt_y</p:attrName>
                                        </p:attrNameLst>
                                      </p:cBhvr>
                                      <p:tavLst>
                                        <p:tav tm="0">
                                          <p:val>
                                            <p:strVal val="ppt_y"/>
                                          </p:val>
                                        </p:tav>
                                        <p:tav tm="100000">
                                          <p:val>
                                            <p:strVal val="ppt_y+.1"/>
                                          </p:val>
                                        </p:tav>
                                      </p:tavLst>
                                    </p:anim>
                                    <p:set>
                                      <p:cBhvr>
                                        <p:cTn id="25"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 restart="whenNotActive" fill="hold" evtFilter="cancelBubble" nodeType="interactiveSeq">
                <p:stCondLst>
                  <p:cond evt="onClick" delay="0">
                    <p:tgtEl>
                      <p:spTgt spid="6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68"/>
                                        </p:tgtEl>
                                      </p:cBhvr>
                                    </p:animEffect>
                                    <p:anim calcmode="lin" valueType="num">
                                      <p:cBhvr>
                                        <p:cTn id="31" dur="1000"/>
                                        <p:tgtEl>
                                          <p:spTgt spid="68"/>
                                        </p:tgtEl>
                                        <p:attrNameLst>
                                          <p:attrName>ppt_x</p:attrName>
                                        </p:attrNameLst>
                                      </p:cBhvr>
                                      <p:tavLst>
                                        <p:tav tm="0">
                                          <p:val>
                                            <p:strVal val="ppt_x"/>
                                          </p:val>
                                        </p:tav>
                                        <p:tav tm="100000">
                                          <p:val>
                                            <p:strVal val="ppt_x"/>
                                          </p:val>
                                        </p:tav>
                                      </p:tavLst>
                                    </p:anim>
                                    <p:anim calcmode="lin" valueType="num">
                                      <p:cBhvr>
                                        <p:cTn id="32" dur="1000"/>
                                        <p:tgtEl>
                                          <p:spTgt spid="68"/>
                                        </p:tgtEl>
                                        <p:attrNameLst>
                                          <p:attrName>ppt_y</p:attrName>
                                        </p:attrNameLst>
                                      </p:cBhvr>
                                      <p:tavLst>
                                        <p:tav tm="0">
                                          <p:val>
                                            <p:strVal val="ppt_y"/>
                                          </p:val>
                                        </p:tav>
                                        <p:tav tm="100000">
                                          <p:val>
                                            <p:strVal val="ppt_y+.1"/>
                                          </p:val>
                                        </p:tav>
                                      </p:tavLst>
                                    </p:anim>
                                    <p:set>
                                      <p:cBhvr>
                                        <p:cTn id="33" dur="1" fill="hold">
                                          <p:stCondLst>
                                            <p:cond delay="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4"/>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64"/>
                                        </p:tgtEl>
                                      </p:cBhvr>
                                    </p:animEffect>
                                    <p:anim calcmode="lin" valueType="num">
                                      <p:cBhvr>
                                        <p:cTn id="39" dur="1000"/>
                                        <p:tgtEl>
                                          <p:spTgt spid="64"/>
                                        </p:tgtEl>
                                        <p:attrNameLst>
                                          <p:attrName>ppt_x</p:attrName>
                                        </p:attrNameLst>
                                      </p:cBhvr>
                                      <p:tavLst>
                                        <p:tav tm="0">
                                          <p:val>
                                            <p:strVal val="ppt_x"/>
                                          </p:val>
                                        </p:tav>
                                        <p:tav tm="100000">
                                          <p:val>
                                            <p:strVal val="ppt_x"/>
                                          </p:val>
                                        </p:tav>
                                      </p:tavLst>
                                    </p:anim>
                                    <p:anim calcmode="lin" valueType="num">
                                      <p:cBhvr>
                                        <p:cTn id="40" dur="1000"/>
                                        <p:tgtEl>
                                          <p:spTgt spid="64"/>
                                        </p:tgtEl>
                                        <p:attrNameLst>
                                          <p:attrName>ppt_y</p:attrName>
                                        </p:attrNameLst>
                                      </p:cBhvr>
                                      <p:tavLst>
                                        <p:tav tm="0">
                                          <p:val>
                                            <p:strVal val="ppt_y"/>
                                          </p:val>
                                        </p:tav>
                                        <p:tav tm="100000">
                                          <p:val>
                                            <p:strVal val="ppt_y+.1"/>
                                          </p:val>
                                        </p:tav>
                                      </p:tavLst>
                                    </p:anim>
                                    <p:set>
                                      <p:cBhvr>
                                        <p:cTn id="4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63"/>
                                        </p:tgtEl>
                                      </p:cBhvr>
                                    </p:animEffect>
                                    <p:anim calcmode="lin" valueType="num">
                                      <p:cBhvr>
                                        <p:cTn id="47" dur="1000"/>
                                        <p:tgtEl>
                                          <p:spTgt spid="63"/>
                                        </p:tgtEl>
                                        <p:attrNameLst>
                                          <p:attrName>ppt_x</p:attrName>
                                        </p:attrNameLst>
                                      </p:cBhvr>
                                      <p:tavLst>
                                        <p:tav tm="0">
                                          <p:val>
                                            <p:strVal val="ppt_x"/>
                                          </p:val>
                                        </p:tav>
                                        <p:tav tm="100000">
                                          <p:val>
                                            <p:strVal val="ppt_x"/>
                                          </p:val>
                                        </p:tav>
                                      </p:tavLst>
                                    </p:anim>
                                    <p:anim calcmode="lin" valueType="num">
                                      <p:cBhvr>
                                        <p:cTn id="48" dur="1000"/>
                                        <p:tgtEl>
                                          <p:spTgt spid="63"/>
                                        </p:tgtEl>
                                        <p:attrNameLst>
                                          <p:attrName>ppt_y</p:attrName>
                                        </p:attrNameLst>
                                      </p:cBhvr>
                                      <p:tavLst>
                                        <p:tav tm="0">
                                          <p:val>
                                            <p:strVal val="ppt_y"/>
                                          </p:val>
                                        </p:tav>
                                        <p:tav tm="100000">
                                          <p:val>
                                            <p:strVal val="ppt_y+.1"/>
                                          </p:val>
                                        </p:tav>
                                      </p:tavLst>
                                    </p:anim>
                                    <p:set>
                                      <p:cBhvr>
                                        <p:cTn id="4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65"/>
                                        </p:tgtEl>
                                      </p:cBhvr>
                                    </p:animEffect>
                                    <p:anim calcmode="lin" valueType="num">
                                      <p:cBhvr>
                                        <p:cTn id="55" dur="1000"/>
                                        <p:tgtEl>
                                          <p:spTgt spid="65"/>
                                        </p:tgtEl>
                                        <p:attrNameLst>
                                          <p:attrName>ppt_x</p:attrName>
                                        </p:attrNameLst>
                                      </p:cBhvr>
                                      <p:tavLst>
                                        <p:tav tm="0">
                                          <p:val>
                                            <p:strVal val="ppt_x"/>
                                          </p:val>
                                        </p:tav>
                                        <p:tav tm="100000">
                                          <p:val>
                                            <p:strVal val="ppt_x"/>
                                          </p:val>
                                        </p:tav>
                                      </p:tavLst>
                                    </p:anim>
                                    <p:anim calcmode="lin" valueType="num">
                                      <p:cBhvr>
                                        <p:cTn id="56" dur="1000"/>
                                        <p:tgtEl>
                                          <p:spTgt spid="65"/>
                                        </p:tgtEl>
                                        <p:attrNameLst>
                                          <p:attrName>ppt_y</p:attrName>
                                        </p:attrNameLst>
                                      </p:cBhvr>
                                      <p:tavLst>
                                        <p:tav tm="0">
                                          <p:val>
                                            <p:strVal val="ppt_y"/>
                                          </p:val>
                                        </p:tav>
                                        <p:tav tm="100000">
                                          <p:val>
                                            <p:strVal val="ppt_y+.1"/>
                                          </p:val>
                                        </p:tav>
                                      </p:tavLst>
                                    </p:anim>
                                    <p:set>
                                      <p:cBhvr>
                                        <p:cTn id="5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8" restart="whenNotActive" fill="hold" evtFilter="cancelBubble" nodeType="interactiveSeq">
                <p:stCondLst>
                  <p:cond evt="onClick" delay="0">
                    <p:tgtEl>
                      <p:spTgt spid="6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66"/>
                                        </p:tgtEl>
                                      </p:cBhvr>
                                    </p:animEffect>
                                    <p:anim calcmode="lin" valueType="num">
                                      <p:cBhvr>
                                        <p:cTn id="63" dur="1000"/>
                                        <p:tgtEl>
                                          <p:spTgt spid="66"/>
                                        </p:tgtEl>
                                        <p:attrNameLst>
                                          <p:attrName>ppt_x</p:attrName>
                                        </p:attrNameLst>
                                      </p:cBhvr>
                                      <p:tavLst>
                                        <p:tav tm="0">
                                          <p:val>
                                            <p:strVal val="ppt_x"/>
                                          </p:val>
                                        </p:tav>
                                        <p:tav tm="100000">
                                          <p:val>
                                            <p:strVal val="ppt_x"/>
                                          </p:val>
                                        </p:tav>
                                      </p:tavLst>
                                    </p:anim>
                                    <p:anim calcmode="lin" valueType="num">
                                      <p:cBhvr>
                                        <p:cTn id="64" dur="1000"/>
                                        <p:tgtEl>
                                          <p:spTgt spid="66"/>
                                        </p:tgtEl>
                                        <p:attrNameLst>
                                          <p:attrName>ppt_y</p:attrName>
                                        </p:attrNameLst>
                                      </p:cBhvr>
                                      <p:tavLst>
                                        <p:tav tm="0">
                                          <p:val>
                                            <p:strVal val="ppt_y"/>
                                          </p:val>
                                        </p:tav>
                                        <p:tav tm="100000">
                                          <p:val>
                                            <p:strVal val="ppt_y+.1"/>
                                          </p:val>
                                        </p:tav>
                                      </p:tavLst>
                                    </p:anim>
                                    <p:set>
                                      <p:cBhvr>
                                        <p:cTn id="65" dur="1" fill="hold">
                                          <p:stCondLst>
                                            <p:cond delay="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444487" y="1663136"/>
            <a:ext cx="6255026" cy="3199722"/>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smtClean="0">
                <a:latin typeface="+mn-lt"/>
              </a:rPr>
              <a:t>Ảnh có ai? Em đoán xem họ đang làm gì?</a:t>
            </a:r>
            <a:endParaRPr lang="en-US" sz="2400" b="1">
              <a:effectLst/>
              <a:latin typeface="+mn-lt"/>
            </a:endParaRPr>
          </a:p>
        </p:txBody>
      </p:sp>
    </p:spTree>
    <p:extLst>
      <p:ext uri="{BB962C8B-B14F-4D97-AF65-F5344CB8AC3E}">
        <p14:creationId xmlns:p14="http://schemas.microsoft.com/office/powerpoint/2010/main" val="4197356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3117738" y="1760791"/>
            <a:ext cx="5651727" cy="2891108"/>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smtClean="0">
                <a:latin typeface="+mn-lt"/>
              </a:rPr>
              <a:t>Ảnh có ai? Em đoán xem họ đang làm gì?</a:t>
            </a:r>
            <a:endParaRPr lang="en-US" sz="2400" b="1">
              <a:effectLst/>
              <a:latin typeface="+mn-lt"/>
            </a:endParaRPr>
          </a:p>
        </p:txBody>
      </p:sp>
      <p:sp>
        <p:nvSpPr>
          <p:cNvPr id="5" name="Rectangle 4"/>
          <p:cNvSpPr/>
          <p:nvPr/>
        </p:nvSpPr>
        <p:spPr>
          <a:xfrm>
            <a:off x="297400" y="1680892"/>
            <a:ext cx="2658863" cy="2862322"/>
          </a:xfrm>
          <a:prstGeom prst="rect">
            <a:avLst/>
          </a:prstGeom>
        </p:spPr>
        <p:txBody>
          <a:bodyPr wrap="square">
            <a:spAutoFit/>
          </a:bodyPr>
          <a:lstStyle/>
          <a:p>
            <a:pPr algn="just">
              <a:lnSpc>
                <a:spcPct val="150000"/>
              </a:lnSpc>
            </a:pPr>
            <a:r>
              <a:rPr lang="vi-VN" sz="2000">
                <a:latin typeface="+mn-lt"/>
              </a:rPr>
              <a:t>+ Ảnh có công chúa, vua và lính.</a:t>
            </a:r>
            <a:endParaRPr lang="en-US" sz="2000">
              <a:latin typeface="+mn-lt"/>
            </a:endParaRPr>
          </a:p>
          <a:p>
            <a:pPr algn="just">
              <a:lnSpc>
                <a:spcPct val="150000"/>
              </a:lnSpc>
            </a:pPr>
            <a:r>
              <a:rPr lang="vi-VN" sz="2000">
                <a:latin typeface="+mn-lt"/>
              </a:rPr>
              <a:t>+ Ba công chúa đang nói với nhà vua điều gì đó trước sự chứng kiến của nhiều người.</a:t>
            </a:r>
            <a:endParaRPr lang="en-US" sz="2000">
              <a:effectLst/>
              <a:latin typeface="+mn-lt"/>
            </a:endParaRPr>
          </a:p>
        </p:txBody>
      </p:sp>
    </p:spTree>
    <p:extLst>
      <p:ext uri="{BB962C8B-B14F-4D97-AF65-F5344CB8AC3E}">
        <p14:creationId xmlns:p14="http://schemas.microsoft.com/office/powerpoint/2010/main" val="1095585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4" name="Google Shape;774;p38"/>
          <p:cNvGrpSpPr/>
          <p:nvPr/>
        </p:nvGrpSpPr>
        <p:grpSpPr>
          <a:xfrm>
            <a:off x="330875" y="302650"/>
            <a:ext cx="725372" cy="2001182"/>
            <a:chOff x="330875" y="302650"/>
            <a:chExt cx="725372" cy="2001182"/>
          </a:xfrm>
        </p:grpSpPr>
        <p:sp>
          <p:nvSpPr>
            <p:cNvPr id="775"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8"/>
          <p:cNvGrpSpPr/>
          <p:nvPr/>
        </p:nvGrpSpPr>
        <p:grpSpPr>
          <a:xfrm>
            <a:off x="8086370" y="300143"/>
            <a:ext cx="725372" cy="2001182"/>
            <a:chOff x="483275" y="455050"/>
            <a:chExt cx="725372" cy="2001182"/>
          </a:xfrm>
        </p:grpSpPr>
        <p:sp>
          <p:nvSpPr>
            <p:cNvPr id="786" name="Google Shape;786;p38"/>
            <p:cNvSpPr/>
            <p:nvPr/>
          </p:nvSpPr>
          <p:spPr>
            <a:xfrm>
              <a:off x="494148" y="7464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483275" y="7354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483275" y="7390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21221" y="4550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02056" y="7271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659936"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826988" y="7270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989975"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1147966" y="7270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602550" y="11312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rot="20700566">
            <a:off x="3890034" y="3844926"/>
            <a:ext cx="1363932" cy="1013380"/>
            <a:chOff x="7674088" y="3621114"/>
            <a:chExt cx="1363932" cy="1013380"/>
          </a:xfrm>
        </p:grpSpPr>
        <p:sp>
          <p:nvSpPr>
            <p:cNvPr id="797"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14"/>
          <p:cNvSpPr txBox="1"/>
          <p:nvPr/>
        </p:nvSpPr>
        <p:spPr>
          <a:xfrm>
            <a:off x="1091193" y="586617"/>
            <a:ext cx="6963766" cy="82067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smtClean="0">
                <a:solidFill>
                  <a:schemeClr val="bg2">
                    <a:lumMod val="25000"/>
                  </a:schemeClr>
                </a:solidFill>
              </a:rPr>
              <a:t>BÀI 8: NGƯỜI TA LÀ HOA ĐẤT</a:t>
            </a:r>
            <a:endParaRPr lang="pt-BR" sz="3500" b="1" dirty="0">
              <a:solidFill>
                <a:schemeClr val="bg2">
                  <a:lumMod val="25000"/>
                </a:schemeClr>
              </a:solidFill>
            </a:endParaRPr>
          </a:p>
        </p:txBody>
      </p:sp>
      <p:sp>
        <p:nvSpPr>
          <p:cNvPr id="75" name="Rectangle 74"/>
          <p:cNvSpPr/>
          <p:nvPr/>
        </p:nvSpPr>
        <p:spPr>
          <a:xfrm>
            <a:off x="904330" y="1414914"/>
            <a:ext cx="7310014" cy="2400657"/>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5000" b="1">
                <a:solidFill>
                  <a:schemeClr val="bg2">
                    <a:lumMod val="75000"/>
                  </a:schemeClr>
                </a:solidFill>
              </a:rPr>
              <a:t>ĐỌC </a:t>
            </a:r>
            <a:r>
              <a:rPr lang="pt-BR" sz="5000" b="1" smtClean="0">
                <a:solidFill>
                  <a:schemeClr val="bg2">
                    <a:lumMod val="75000"/>
                  </a:schemeClr>
                </a:solidFill>
              </a:rPr>
              <a:t>3:</a:t>
            </a:r>
          </a:p>
          <a:p>
            <a:pPr algn="ctr">
              <a:lnSpc>
                <a:spcPct val="150000"/>
              </a:lnSpc>
            </a:pPr>
            <a:r>
              <a:rPr lang="pt-BR" sz="5000" b="1" smtClean="0">
                <a:solidFill>
                  <a:schemeClr val="tx1"/>
                </a:solidFill>
              </a:rPr>
              <a:t>BA NÀNG CÔNG CHÚA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anim calcmode="lin" valueType="num">
                                      <p:cBhvr>
                                        <p:cTn id="14" dur="500" fill="hold"/>
                                        <p:tgtEl>
                                          <p:spTgt spid="75"/>
                                        </p:tgtEl>
                                        <p:attrNameLst>
                                          <p:attrName>ppt_x</p:attrName>
                                        </p:attrNameLst>
                                      </p:cBhvr>
                                      <p:tavLst>
                                        <p:tav tm="0">
                                          <p:val>
                                            <p:strVal val="#ppt_x"/>
                                          </p:val>
                                        </p:tav>
                                        <p:tav tm="100000">
                                          <p:val>
                                            <p:strVal val="#ppt_x"/>
                                          </p:val>
                                        </p:tav>
                                      </p:tavLst>
                                    </p:anim>
                                    <p:anim calcmode="lin" valueType="num">
                                      <p:cBhvr>
                                        <p:cTn id="1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8" name="Google Shape;718;p37"/>
          <p:cNvSpPr txBox="1">
            <a:spLocks noGrp="1"/>
          </p:cNvSpPr>
          <p:nvPr>
            <p:ph type="title" idx="5"/>
          </p:nvPr>
        </p:nvSpPr>
        <p:spPr>
          <a:xfrm>
            <a:off x="1994607"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719" name="Google Shape;719;p37"/>
          <p:cNvSpPr txBox="1">
            <a:spLocks noGrp="1"/>
          </p:cNvSpPr>
          <p:nvPr>
            <p:ph type="title" idx="6"/>
          </p:nvPr>
        </p:nvSpPr>
        <p:spPr>
          <a:xfrm>
            <a:off x="4326184"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02</a:t>
            </a:r>
            <a:endParaRPr sz="3600" b="1">
              <a:latin typeface="+mj-lt"/>
            </a:endParaRPr>
          </a:p>
        </p:txBody>
      </p:sp>
      <p:sp>
        <p:nvSpPr>
          <p:cNvPr id="720" name="Google Shape;720;p37"/>
          <p:cNvSpPr txBox="1">
            <a:spLocks noGrp="1"/>
          </p:cNvSpPr>
          <p:nvPr>
            <p:ph type="title" idx="7"/>
          </p:nvPr>
        </p:nvSpPr>
        <p:spPr>
          <a:xfrm>
            <a:off x="6662715"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03</a:t>
            </a:r>
            <a:endParaRPr sz="3600" b="1">
              <a:latin typeface="+mj-lt"/>
            </a:endParaRPr>
          </a:p>
        </p:txBody>
      </p:sp>
      <p:grpSp>
        <p:nvGrpSpPr>
          <p:cNvPr id="726" name="Google Shape;726;p37"/>
          <p:cNvGrpSpPr/>
          <p:nvPr/>
        </p:nvGrpSpPr>
        <p:grpSpPr>
          <a:xfrm>
            <a:off x="101725" y="194415"/>
            <a:ext cx="1076700" cy="4853310"/>
            <a:chOff x="101725" y="194415"/>
            <a:chExt cx="1076700" cy="4853310"/>
          </a:xfrm>
        </p:grpSpPr>
        <p:sp>
          <p:nvSpPr>
            <p:cNvPr id="727" name="Google Shape;727;p37"/>
            <p:cNvSpPr/>
            <p:nvPr/>
          </p:nvSpPr>
          <p:spPr>
            <a:xfrm>
              <a:off x="101725" y="4812825"/>
              <a:ext cx="1076700" cy="2349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728" name="Google Shape;728;p37"/>
            <p:cNvGrpSpPr/>
            <p:nvPr/>
          </p:nvGrpSpPr>
          <p:grpSpPr>
            <a:xfrm>
              <a:off x="185884" y="194415"/>
              <a:ext cx="908381" cy="4750649"/>
              <a:chOff x="185884" y="194415"/>
              <a:chExt cx="908381" cy="4750649"/>
            </a:xfrm>
          </p:grpSpPr>
          <p:sp>
            <p:nvSpPr>
              <p:cNvPr id="729" name="Google Shape;729;p37"/>
              <p:cNvSpPr/>
              <p:nvPr/>
            </p:nvSpPr>
            <p:spPr>
              <a:xfrm>
                <a:off x="446108" y="255438"/>
                <a:ext cx="387942" cy="4662445"/>
              </a:xfrm>
              <a:custGeom>
                <a:avLst/>
                <a:gdLst/>
                <a:ahLst/>
                <a:cxnLst/>
                <a:rect l="l" t="t" r="r" b="b"/>
                <a:pathLst>
                  <a:path w="4307" h="51877" extrusionOk="0">
                    <a:moveTo>
                      <a:pt x="0" y="1"/>
                    </a:moveTo>
                    <a:lnTo>
                      <a:pt x="928" y="51877"/>
                    </a:lnTo>
                    <a:lnTo>
                      <a:pt x="3377" y="51877"/>
                    </a:lnTo>
                    <a:lnTo>
                      <a:pt x="4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0" name="Google Shape;730;p37"/>
              <p:cNvSpPr/>
              <p:nvPr/>
            </p:nvSpPr>
            <p:spPr>
              <a:xfrm>
                <a:off x="482048" y="1781646"/>
                <a:ext cx="324711" cy="2239775"/>
              </a:xfrm>
              <a:custGeom>
                <a:avLst/>
                <a:gdLst/>
                <a:ahLst/>
                <a:cxnLst/>
                <a:rect l="l" t="t" r="r" b="b"/>
                <a:pathLst>
                  <a:path w="3605" h="24921" extrusionOk="0">
                    <a:moveTo>
                      <a:pt x="3604" y="1"/>
                    </a:moveTo>
                    <a:lnTo>
                      <a:pt x="0" y="5325"/>
                    </a:lnTo>
                    <a:lnTo>
                      <a:pt x="351" y="24921"/>
                    </a:lnTo>
                    <a:lnTo>
                      <a:pt x="3234" y="20661"/>
                    </a:lnTo>
                    <a:lnTo>
                      <a:pt x="3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1" name="Google Shape;731;p37"/>
              <p:cNvSpPr/>
              <p:nvPr/>
            </p:nvSpPr>
            <p:spPr>
              <a:xfrm>
                <a:off x="446108" y="255438"/>
                <a:ext cx="387942" cy="1467928"/>
              </a:xfrm>
              <a:custGeom>
                <a:avLst/>
                <a:gdLst/>
                <a:ahLst/>
                <a:cxnLst/>
                <a:rect l="l" t="t" r="r" b="b"/>
                <a:pathLst>
                  <a:path w="4307" h="16333" extrusionOk="0">
                    <a:moveTo>
                      <a:pt x="0" y="1"/>
                    </a:moveTo>
                    <a:lnTo>
                      <a:pt x="292" y="16333"/>
                    </a:lnTo>
                    <a:cubicBezTo>
                      <a:pt x="499" y="12424"/>
                      <a:pt x="1473" y="10634"/>
                      <a:pt x="2221" y="10634"/>
                    </a:cubicBezTo>
                    <a:cubicBezTo>
                      <a:pt x="2909" y="10634"/>
                      <a:pt x="3751" y="12464"/>
                      <a:pt x="4027" y="15642"/>
                    </a:cubicBezTo>
                    <a:lnTo>
                      <a:pt x="4307"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2" name="Google Shape;732;p37"/>
              <p:cNvSpPr/>
              <p:nvPr/>
            </p:nvSpPr>
            <p:spPr>
              <a:xfrm>
                <a:off x="517537" y="4242882"/>
                <a:ext cx="244096" cy="674871"/>
              </a:xfrm>
              <a:custGeom>
                <a:avLst/>
                <a:gdLst/>
                <a:ahLst/>
                <a:cxnLst/>
                <a:rect l="l" t="t" r="r" b="b"/>
                <a:pathLst>
                  <a:path w="2710" h="7509" extrusionOk="0">
                    <a:moveTo>
                      <a:pt x="1" y="0"/>
                    </a:moveTo>
                    <a:lnTo>
                      <a:pt x="135" y="7509"/>
                    </a:lnTo>
                    <a:lnTo>
                      <a:pt x="2584" y="7509"/>
                    </a:lnTo>
                    <a:lnTo>
                      <a:pt x="2710" y="504"/>
                    </a:lnTo>
                    <a:lnTo>
                      <a:pt x="2710" y="504"/>
                    </a:lnTo>
                    <a:cubicBezTo>
                      <a:pt x="2326" y="1764"/>
                      <a:pt x="1890" y="2475"/>
                      <a:pt x="1428" y="2475"/>
                    </a:cubicBezTo>
                    <a:cubicBezTo>
                      <a:pt x="906" y="2475"/>
                      <a:pt x="418" y="1572"/>
                      <a:pt x="1"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3" name="Google Shape;733;p37"/>
              <p:cNvSpPr/>
              <p:nvPr/>
            </p:nvSpPr>
            <p:spPr>
              <a:xfrm>
                <a:off x="317032" y="328144"/>
                <a:ext cx="646090" cy="671366"/>
              </a:xfrm>
              <a:custGeom>
                <a:avLst/>
                <a:gdLst/>
                <a:ahLst/>
                <a:cxnLst/>
                <a:rect l="l" t="t" r="r" b="b"/>
                <a:pathLst>
                  <a:path w="7173" h="7470" extrusionOk="0">
                    <a:moveTo>
                      <a:pt x="0" y="0"/>
                    </a:moveTo>
                    <a:lnTo>
                      <a:pt x="998" y="7470"/>
                    </a:lnTo>
                    <a:lnTo>
                      <a:pt x="6175" y="7470"/>
                    </a:lnTo>
                    <a:lnTo>
                      <a:pt x="7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4" name="Google Shape;734;p37"/>
              <p:cNvSpPr/>
              <p:nvPr/>
            </p:nvSpPr>
            <p:spPr>
              <a:xfrm>
                <a:off x="317032" y="328234"/>
                <a:ext cx="646090" cy="581222"/>
              </a:xfrm>
              <a:custGeom>
                <a:avLst/>
                <a:gdLst/>
                <a:ahLst/>
                <a:cxnLst/>
                <a:rect l="l" t="t" r="r" b="b"/>
                <a:pathLst>
                  <a:path w="7173" h="6467" extrusionOk="0">
                    <a:moveTo>
                      <a:pt x="0" y="1"/>
                    </a:moveTo>
                    <a:lnTo>
                      <a:pt x="865" y="6466"/>
                    </a:lnTo>
                    <a:cubicBezTo>
                      <a:pt x="1247" y="5709"/>
                      <a:pt x="2419" y="5157"/>
                      <a:pt x="3806" y="5157"/>
                    </a:cubicBezTo>
                    <a:cubicBezTo>
                      <a:pt x="4880" y="5157"/>
                      <a:pt x="5823" y="5488"/>
                      <a:pt x="6373" y="5987"/>
                    </a:cubicBezTo>
                    <a:lnTo>
                      <a:pt x="7173"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5" name="Google Shape;735;p37"/>
              <p:cNvSpPr/>
              <p:nvPr/>
            </p:nvSpPr>
            <p:spPr>
              <a:xfrm>
                <a:off x="407106" y="4523822"/>
                <a:ext cx="465765" cy="352669"/>
              </a:xfrm>
              <a:custGeom>
                <a:avLst/>
                <a:gdLst/>
                <a:ahLst/>
                <a:cxnLst/>
                <a:rect l="l" t="t" r="r" b="b"/>
                <a:pathLst>
                  <a:path w="5171" h="3924" extrusionOk="0">
                    <a:moveTo>
                      <a:pt x="720" y="0"/>
                    </a:moveTo>
                    <a:lnTo>
                      <a:pt x="1" y="3923"/>
                    </a:lnTo>
                    <a:lnTo>
                      <a:pt x="5171" y="3923"/>
                    </a:lnTo>
                    <a:lnTo>
                      <a:pt x="4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6" name="Google Shape;736;p37"/>
              <p:cNvSpPr/>
              <p:nvPr/>
            </p:nvSpPr>
            <p:spPr>
              <a:xfrm>
                <a:off x="345135" y="910515"/>
                <a:ext cx="589885" cy="167797"/>
              </a:xfrm>
              <a:custGeom>
                <a:avLst/>
                <a:gdLst/>
                <a:ahLst/>
                <a:cxnLst/>
                <a:rect l="l" t="t" r="r" b="b"/>
                <a:pathLst>
                  <a:path w="6549" h="1867" extrusionOk="0">
                    <a:moveTo>
                      <a:pt x="107" y="1"/>
                    </a:moveTo>
                    <a:cubicBezTo>
                      <a:pt x="48" y="1"/>
                      <a:pt x="1" y="48"/>
                      <a:pt x="1" y="107"/>
                    </a:cubicBezTo>
                    <a:lnTo>
                      <a:pt x="1" y="1761"/>
                    </a:lnTo>
                    <a:cubicBezTo>
                      <a:pt x="1" y="1818"/>
                      <a:pt x="48" y="1866"/>
                      <a:pt x="107" y="1866"/>
                    </a:cubicBezTo>
                    <a:lnTo>
                      <a:pt x="6442" y="1866"/>
                    </a:lnTo>
                    <a:cubicBezTo>
                      <a:pt x="6500" y="1866"/>
                      <a:pt x="6548" y="1818"/>
                      <a:pt x="6548" y="1761"/>
                    </a:cubicBezTo>
                    <a:lnTo>
                      <a:pt x="6548" y="107"/>
                    </a:lnTo>
                    <a:cubicBezTo>
                      <a:pt x="6548" y="48"/>
                      <a:pt x="6500" y="1"/>
                      <a:pt x="6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7" name="Google Shape;737;p37"/>
              <p:cNvSpPr/>
              <p:nvPr/>
            </p:nvSpPr>
            <p:spPr>
              <a:xfrm>
                <a:off x="345135" y="959586"/>
                <a:ext cx="589885" cy="118725"/>
              </a:xfrm>
              <a:custGeom>
                <a:avLst/>
                <a:gdLst/>
                <a:ahLst/>
                <a:cxnLst/>
                <a:rect l="l" t="t" r="r" b="b"/>
                <a:pathLst>
                  <a:path w="6549" h="1321" extrusionOk="0">
                    <a:moveTo>
                      <a:pt x="67" y="1"/>
                    </a:moveTo>
                    <a:cubicBezTo>
                      <a:pt x="24" y="112"/>
                      <a:pt x="1" y="230"/>
                      <a:pt x="1" y="350"/>
                    </a:cubicBezTo>
                    <a:lnTo>
                      <a:pt x="1" y="425"/>
                    </a:lnTo>
                    <a:cubicBezTo>
                      <a:pt x="1" y="920"/>
                      <a:pt x="377" y="1320"/>
                      <a:pt x="843" y="1320"/>
                    </a:cubicBezTo>
                    <a:lnTo>
                      <a:pt x="5706" y="1320"/>
                    </a:lnTo>
                    <a:cubicBezTo>
                      <a:pt x="6170" y="1320"/>
                      <a:pt x="6548" y="920"/>
                      <a:pt x="6548" y="425"/>
                    </a:cubicBezTo>
                    <a:lnTo>
                      <a:pt x="6548" y="350"/>
                    </a:lnTo>
                    <a:cubicBezTo>
                      <a:pt x="6548" y="230"/>
                      <a:pt x="6525" y="112"/>
                      <a:pt x="6482" y="1"/>
                    </a:cubicBezTo>
                    <a:cubicBezTo>
                      <a:pt x="6394" y="168"/>
                      <a:pt x="6228" y="283"/>
                      <a:pt x="6034" y="283"/>
                    </a:cubicBezTo>
                    <a:lnTo>
                      <a:pt x="515" y="283"/>
                    </a:lnTo>
                    <a:cubicBezTo>
                      <a:pt x="321" y="283"/>
                      <a:pt x="155" y="168"/>
                      <a:pt x="67" y="1"/>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8" name="Google Shape;738;p37"/>
              <p:cNvSpPr/>
              <p:nvPr/>
            </p:nvSpPr>
            <p:spPr>
              <a:xfrm>
                <a:off x="220202" y="217422"/>
                <a:ext cx="839746" cy="529633"/>
              </a:xfrm>
              <a:custGeom>
                <a:avLst/>
                <a:gdLst/>
                <a:ahLst/>
                <a:cxnLst/>
                <a:rect l="l" t="t" r="r" b="b"/>
                <a:pathLst>
                  <a:path w="9323" h="5893" extrusionOk="0">
                    <a:moveTo>
                      <a:pt x="0" y="0"/>
                    </a:moveTo>
                    <a:lnTo>
                      <a:pt x="1145" y="5893"/>
                    </a:lnTo>
                    <a:lnTo>
                      <a:pt x="8178" y="5893"/>
                    </a:lnTo>
                    <a:lnTo>
                      <a:pt x="9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9" name="Google Shape;739;p37"/>
              <p:cNvSpPr/>
              <p:nvPr/>
            </p:nvSpPr>
            <p:spPr>
              <a:xfrm>
                <a:off x="220202" y="217422"/>
                <a:ext cx="839746" cy="529633"/>
              </a:xfrm>
              <a:custGeom>
                <a:avLst/>
                <a:gdLst/>
                <a:ahLst/>
                <a:cxnLst/>
                <a:rect l="l" t="t" r="r" b="b"/>
                <a:pathLst>
                  <a:path w="9323" h="5893" extrusionOk="0">
                    <a:moveTo>
                      <a:pt x="0" y="0"/>
                    </a:moveTo>
                    <a:lnTo>
                      <a:pt x="1145" y="5893"/>
                    </a:lnTo>
                    <a:lnTo>
                      <a:pt x="1220" y="5893"/>
                    </a:lnTo>
                    <a:cubicBezTo>
                      <a:pt x="1249" y="3122"/>
                      <a:pt x="2779" y="1780"/>
                      <a:pt x="4664" y="1780"/>
                    </a:cubicBezTo>
                    <a:cubicBezTo>
                      <a:pt x="6550" y="1780"/>
                      <a:pt x="8080" y="3122"/>
                      <a:pt x="8109" y="5893"/>
                    </a:cubicBezTo>
                    <a:lnTo>
                      <a:pt x="8178" y="5893"/>
                    </a:lnTo>
                    <a:lnTo>
                      <a:pt x="9323"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0" name="Google Shape;740;p37"/>
              <p:cNvSpPr/>
              <p:nvPr/>
            </p:nvSpPr>
            <p:spPr>
              <a:xfrm>
                <a:off x="185884" y="194415"/>
                <a:ext cx="908381" cy="66148"/>
              </a:xfrm>
              <a:custGeom>
                <a:avLst/>
                <a:gdLst/>
                <a:ahLst/>
                <a:cxnLst/>
                <a:rect l="l" t="t" r="r" b="b"/>
                <a:pathLst>
                  <a:path w="10085" h="736" extrusionOk="0">
                    <a:moveTo>
                      <a:pt x="41" y="1"/>
                    </a:moveTo>
                    <a:cubicBezTo>
                      <a:pt x="18" y="1"/>
                      <a:pt x="0" y="21"/>
                      <a:pt x="0" y="43"/>
                    </a:cubicBezTo>
                    <a:lnTo>
                      <a:pt x="0" y="695"/>
                    </a:lnTo>
                    <a:cubicBezTo>
                      <a:pt x="0" y="717"/>
                      <a:pt x="18" y="736"/>
                      <a:pt x="41" y="736"/>
                    </a:cubicBezTo>
                    <a:lnTo>
                      <a:pt x="10042" y="736"/>
                    </a:lnTo>
                    <a:cubicBezTo>
                      <a:pt x="10067" y="736"/>
                      <a:pt x="10085" y="717"/>
                      <a:pt x="10085" y="695"/>
                    </a:cubicBezTo>
                    <a:lnTo>
                      <a:pt x="10085" y="43"/>
                    </a:lnTo>
                    <a:cubicBezTo>
                      <a:pt x="10085" y="21"/>
                      <a:pt x="10067" y="1"/>
                      <a:pt x="10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1" name="Google Shape;741;p37"/>
              <p:cNvSpPr/>
              <p:nvPr/>
            </p:nvSpPr>
            <p:spPr>
              <a:xfrm>
                <a:off x="361528" y="929478"/>
                <a:ext cx="120877" cy="128072"/>
              </a:xfrm>
              <a:custGeom>
                <a:avLst/>
                <a:gdLst/>
                <a:ahLst/>
                <a:cxnLst/>
                <a:rect l="l" t="t" r="r" b="b"/>
                <a:pathLst>
                  <a:path w="1342" h="1425" extrusionOk="0">
                    <a:moveTo>
                      <a:pt x="672" y="0"/>
                    </a:moveTo>
                    <a:cubicBezTo>
                      <a:pt x="301" y="0"/>
                      <a:pt x="0" y="319"/>
                      <a:pt x="0" y="712"/>
                    </a:cubicBezTo>
                    <a:cubicBezTo>
                      <a:pt x="0" y="1105"/>
                      <a:pt x="301" y="1424"/>
                      <a:pt x="672" y="1424"/>
                    </a:cubicBezTo>
                    <a:cubicBezTo>
                      <a:pt x="1040" y="1424"/>
                      <a:pt x="1341" y="1105"/>
                      <a:pt x="1341" y="712"/>
                    </a:cubicBezTo>
                    <a:cubicBezTo>
                      <a:pt x="1341" y="319"/>
                      <a:pt x="1040"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2" name="Google Shape;742;p37"/>
              <p:cNvSpPr/>
              <p:nvPr/>
            </p:nvSpPr>
            <p:spPr>
              <a:xfrm>
                <a:off x="801180" y="929478"/>
                <a:ext cx="120877" cy="128072"/>
              </a:xfrm>
              <a:custGeom>
                <a:avLst/>
                <a:gdLst/>
                <a:ahLst/>
                <a:cxnLst/>
                <a:rect l="l" t="t" r="r" b="b"/>
                <a:pathLst>
                  <a:path w="1342" h="1425" extrusionOk="0">
                    <a:moveTo>
                      <a:pt x="672" y="0"/>
                    </a:moveTo>
                    <a:cubicBezTo>
                      <a:pt x="301" y="0"/>
                      <a:pt x="1" y="319"/>
                      <a:pt x="1" y="712"/>
                    </a:cubicBezTo>
                    <a:cubicBezTo>
                      <a:pt x="1" y="1105"/>
                      <a:pt x="301" y="1424"/>
                      <a:pt x="672" y="1424"/>
                    </a:cubicBezTo>
                    <a:cubicBezTo>
                      <a:pt x="1041" y="1424"/>
                      <a:pt x="1341" y="1105"/>
                      <a:pt x="1341" y="712"/>
                    </a:cubicBezTo>
                    <a:cubicBezTo>
                      <a:pt x="1341" y="319"/>
                      <a:pt x="1041"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3" name="Google Shape;743;p37"/>
              <p:cNvSpPr/>
              <p:nvPr/>
            </p:nvSpPr>
            <p:spPr>
              <a:xfrm>
                <a:off x="815052" y="944128"/>
                <a:ext cx="93135" cy="98863"/>
              </a:xfrm>
              <a:custGeom>
                <a:avLst/>
                <a:gdLst/>
                <a:ahLst/>
                <a:cxnLst/>
                <a:rect l="l" t="t" r="r" b="b"/>
                <a:pathLst>
                  <a:path w="1034" h="1100" extrusionOk="0">
                    <a:moveTo>
                      <a:pt x="518" y="0"/>
                    </a:moveTo>
                    <a:cubicBezTo>
                      <a:pt x="232" y="0"/>
                      <a:pt x="1" y="245"/>
                      <a:pt x="1" y="549"/>
                    </a:cubicBezTo>
                    <a:cubicBezTo>
                      <a:pt x="1" y="853"/>
                      <a:pt x="232" y="1099"/>
                      <a:pt x="518" y="1099"/>
                    </a:cubicBezTo>
                    <a:cubicBezTo>
                      <a:pt x="802" y="1099"/>
                      <a:pt x="1033" y="853"/>
                      <a:pt x="1033" y="549"/>
                    </a:cubicBezTo>
                    <a:cubicBezTo>
                      <a:pt x="1033" y="245"/>
                      <a:pt x="802" y="0"/>
                      <a:pt x="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4" name="Google Shape;744;p37"/>
              <p:cNvSpPr/>
              <p:nvPr/>
            </p:nvSpPr>
            <p:spPr>
              <a:xfrm>
                <a:off x="376211" y="945026"/>
                <a:ext cx="91424" cy="96975"/>
              </a:xfrm>
              <a:custGeom>
                <a:avLst/>
                <a:gdLst/>
                <a:ahLst/>
                <a:cxnLst/>
                <a:rect l="l" t="t" r="r" b="b"/>
                <a:pathLst>
                  <a:path w="1015" h="1079" extrusionOk="0">
                    <a:moveTo>
                      <a:pt x="509" y="1"/>
                    </a:moveTo>
                    <a:cubicBezTo>
                      <a:pt x="227" y="1"/>
                      <a:pt x="1" y="241"/>
                      <a:pt x="1" y="539"/>
                    </a:cubicBezTo>
                    <a:cubicBezTo>
                      <a:pt x="1" y="837"/>
                      <a:pt x="227" y="1079"/>
                      <a:pt x="509" y="1079"/>
                    </a:cubicBezTo>
                    <a:cubicBezTo>
                      <a:pt x="788" y="1079"/>
                      <a:pt x="1015" y="837"/>
                      <a:pt x="1015" y="539"/>
                    </a:cubicBezTo>
                    <a:cubicBezTo>
                      <a:pt x="1015" y="241"/>
                      <a:pt x="788"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5" name="Google Shape;745;p37"/>
              <p:cNvSpPr/>
              <p:nvPr/>
            </p:nvSpPr>
            <p:spPr>
              <a:xfrm>
                <a:off x="337389" y="4617379"/>
                <a:ext cx="605377" cy="327684"/>
              </a:xfrm>
              <a:custGeom>
                <a:avLst/>
                <a:gdLst/>
                <a:ahLst/>
                <a:cxnLst/>
                <a:rect l="l" t="t" r="r" b="b"/>
                <a:pathLst>
                  <a:path w="6721" h="3646" extrusionOk="0">
                    <a:moveTo>
                      <a:pt x="826" y="1"/>
                    </a:moveTo>
                    <a:lnTo>
                      <a:pt x="1" y="3646"/>
                    </a:lnTo>
                    <a:lnTo>
                      <a:pt x="6720" y="3646"/>
                    </a:lnTo>
                    <a:lnTo>
                      <a:pt x="5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6" name="Google Shape;746;p37"/>
              <p:cNvSpPr/>
              <p:nvPr/>
            </p:nvSpPr>
            <p:spPr>
              <a:xfrm>
                <a:off x="337299" y="4663304"/>
                <a:ext cx="605287" cy="281758"/>
              </a:xfrm>
              <a:custGeom>
                <a:avLst/>
                <a:gdLst/>
                <a:ahLst/>
                <a:cxnLst/>
                <a:rect l="l" t="t" r="r" b="b"/>
                <a:pathLst>
                  <a:path w="6720" h="3135" extrusionOk="0">
                    <a:moveTo>
                      <a:pt x="6012" y="1"/>
                    </a:moveTo>
                    <a:cubicBezTo>
                      <a:pt x="5678" y="1186"/>
                      <a:pt x="4603" y="2055"/>
                      <a:pt x="3326" y="2055"/>
                    </a:cubicBezTo>
                    <a:cubicBezTo>
                      <a:pt x="2099" y="2055"/>
                      <a:pt x="1055" y="1250"/>
                      <a:pt x="681" y="131"/>
                    </a:cubicBezTo>
                    <a:lnTo>
                      <a:pt x="0" y="3135"/>
                    </a:lnTo>
                    <a:lnTo>
                      <a:pt x="6720" y="3135"/>
                    </a:lnTo>
                    <a:lnTo>
                      <a:pt x="6012"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747" name="Google Shape;747;p37"/>
          <p:cNvGrpSpPr/>
          <p:nvPr/>
        </p:nvGrpSpPr>
        <p:grpSpPr>
          <a:xfrm>
            <a:off x="7964688" y="198441"/>
            <a:ext cx="1076700" cy="4849284"/>
            <a:chOff x="7964688" y="198441"/>
            <a:chExt cx="1076700" cy="4849284"/>
          </a:xfrm>
        </p:grpSpPr>
        <p:sp>
          <p:nvSpPr>
            <p:cNvPr id="748" name="Google Shape;748;p37"/>
            <p:cNvSpPr/>
            <p:nvPr/>
          </p:nvSpPr>
          <p:spPr>
            <a:xfrm>
              <a:off x="7964688" y="4812825"/>
              <a:ext cx="1076700" cy="2349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749" name="Google Shape;749;p37"/>
            <p:cNvGrpSpPr/>
            <p:nvPr/>
          </p:nvGrpSpPr>
          <p:grpSpPr>
            <a:xfrm>
              <a:off x="8048842" y="198441"/>
              <a:ext cx="908392" cy="4750644"/>
              <a:chOff x="256851" y="-6650"/>
              <a:chExt cx="983640" cy="5148076"/>
            </a:xfrm>
          </p:grpSpPr>
          <p:sp>
            <p:nvSpPr>
              <p:cNvPr id="750" name="Google Shape;750;p37"/>
              <p:cNvSpPr/>
              <p:nvPr/>
            </p:nvSpPr>
            <p:spPr>
              <a:xfrm>
                <a:off x="538631" y="59478"/>
                <a:ext cx="420083" cy="5052431"/>
              </a:xfrm>
              <a:custGeom>
                <a:avLst/>
                <a:gdLst/>
                <a:ahLst/>
                <a:cxnLst/>
                <a:rect l="l" t="t" r="r" b="b"/>
                <a:pathLst>
                  <a:path w="4307" h="51877" extrusionOk="0">
                    <a:moveTo>
                      <a:pt x="0" y="1"/>
                    </a:moveTo>
                    <a:lnTo>
                      <a:pt x="928" y="51877"/>
                    </a:lnTo>
                    <a:lnTo>
                      <a:pt x="3377" y="51877"/>
                    </a:lnTo>
                    <a:lnTo>
                      <a:pt x="4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1" name="Google Shape;751;p37"/>
              <p:cNvSpPr/>
              <p:nvPr/>
            </p:nvSpPr>
            <p:spPr>
              <a:xfrm>
                <a:off x="577548" y="1713366"/>
                <a:ext cx="351614" cy="2427118"/>
              </a:xfrm>
              <a:custGeom>
                <a:avLst/>
                <a:gdLst/>
                <a:ahLst/>
                <a:cxnLst/>
                <a:rect l="l" t="t" r="r" b="b"/>
                <a:pathLst>
                  <a:path w="3605" h="24921" extrusionOk="0">
                    <a:moveTo>
                      <a:pt x="3604" y="1"/>
                    </a:moveTo>
                    <a:lnTo>
                      <a:pt x="0" y="5325"/>
                    </a:lnTo>
                    <a:lnTo>
                      <a:pt x="351" y="24921"/>
                    </a:lnTo>
                    <a:lnTo>
                      <a:pt x="3234" y="20661"/>
                    </a:lnTo>
                    <a:lnTo>
                      <a:pt x="3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2" name="Google Shape;752;p37"/>
              <p:cNvSpPr/>
              <p:nvPr/>
            </p:nvSpPr>
            <p:spPr>
              <a:xfrm>
                <a:off x="538631" y="59478"/>
                <a:ext cx="420083" cy="1590712"/>
              </a:xfrm>
              <a:custGeom>
                <a:avLst/>
                <a:gdLst/>
                <a:ahLst/>
                <a:cxnLst/>
                <a:rect l="l" t="t" r="r" b="b"/>
                <a:pathLst>
                  <a:path w="4307" h="16333" extrusionOk="0">
                    <a:moveTo>
                      <a:pt x="0" y="1"/>
                    </a:moveTo>
                    <a:lnTo>
                      <a:pt x="292" y="16333"/>
                    </a:lnTo>
                    <a:cubicBezTo>
                      <a:pt x="499" y="12424"/>
                      <a:pt x="1473" y="10634"/>
                      <a:pt x="2221" y="10634"/>
                    </a:cubicBezTo>
                    <a:cubicBezTo>
                      <a:pt x="2909" y="10634"/>
                      <a:pt x="3751" y="12464"/>
                      <a:pt x="4027" y="15642"/>
                    </a:cubicBezTo>
                    <a:lnTo>
                      <a:pt x="4307"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3" name="Google Shape;753;p37"/>
              <p:cNvSpPr/>
              <p:nvPr/>
            </p:nvSpPr>
            <p:spPr>
              <a:xfrm>
                <a:off x="615977" y="4380506"/>
                <a:ext cx="264320" cy="731320"/>
              </a:xfrm>
              <a:custGeom>
                <a:avLst/>
                <a:gdLst/>
                <a:ahLst/>
                <a:cxnLst/>
                <a:rect l="l" t="t" r="r" b="b"/>
                <a:pathLst>
                  <a:path w="2710" h="7509" extrusionOk="0">
                    <a:moveTo>
                      <a:pt x="1" y="0"/>
                    </a:moveTo>
                    <a:lnTo>
                      <a:pt x="135" y="7509"/>
                    </a:lnTo>
                    <a:lnTo>
                      <a:pt x="2584" y="7509"/>
                    </a:lnTo>
                    <a:lnTo>
                      <a:pt x="2710" y="504"/>
                    </a:lnTo>
                    <a:lnTo>
                      <a:pt x="2710" y="504"/>
                    </a:lnTo>
                    <a:cubicBezTo>
                      <a:pt x="2326" y="1764"/>
                      <a:pt x="1890" y="2475"/>
                      <a:pt x="1428" y="2475"/>
                    </a:cubicBezTo>
                    <a:cubicBezTo>
                      <a:pt x="906" y="2475"/>
                      <a:pt x="418" y="1572"/>
                      <a:pt x="1"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4" name="Google Shape;754;p37"/>
              <p:cNvSpPr/>
              <p:nvPr/>
            </p:nvSpPr>
            <p:spPr>
              <a:xfrm>
                <a:off x="398863" y="138267"/>
                <a:ext cx="699619" cy="727522"/>
              </a:xfrm>
              <a:custGeom>
                <a:avLst/>
                <a:gdLst/>
                <a:ahLst/>
                <a:cxnLst/>
                <a:rect l="l" t="t" r="r" b="b"/>
                <a:pathLst>
                  <a:path w="7173" h="7470" extrusionOk="0">
                    <a:moveTo>
                      <a:pt x="0" y="0"/>
                    </a:moveTo>
                    <a:lnTo>
                      <a:pt x="998" y="7470"/>
                    </a:lnTo>
                    <a:lnTo>
                      <a:pt x="6175" y="7470"/>
                    </a:lnTo>
                    <a:lnTo>
                      <a:pt x="7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5" name="Google Shape;755;p37"/>
              <p:cNvSpPr/>
              <p:nvPr/>
            </p:nvSpPr>
            <p:spPr>
              <a:xfrm>
                <a:off x="398863" y="138364"/>
                <a:ext cx="699619" cy="629837"/>
              </a:xfrm>
              <a:custGeom>
                <a:avLst/>
                <a:gdLst/>
                <a:ahLst/>
                <a:cxnLst/>
                <a:rect l="l" t="t" r="r" b="b"/>
                <a:pathLst>
                  <a:path w="7173" h="6467" extrusionOk="0">
                    <a:moveTo>
                      <a:pt x="0" y="1"/>
                    </a:moveTo>
                    <a:lnTo>
                      <a:pt x="865" y="6466"/>
                    </a:lnTo>
                    <a:cubicBezTo>
                      <a:pt x="1247" y="5709"/>
                      <a:pt x="2419" y="5157"/>
                      <a:pt x="3806" y="5157"/>
                    </a:cubicBezTo>
                    <a:cubicBezTo>
                      <a:pt x="4880" y="5157"/>
                      <a:pt x="5823" y="5488"/>
                      <a:pt x="6373" y="5987"/>
                    </a:cubicBezTo>
                    <a:lnTo>
                      <a:pt x="7173"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6" name="Google Shape;756;p37"/>
              <p:cNvSpPr/>
              <p:nvPr/>
            </p:nvSpPr>
            <p:spPr>
              <a:xfrm>
                <a:off x="496398" y="4684949"/>
                <a:ext cx="504353" cy="382168"/>
              </a:xfrm>
              <a:custGeom>
                <a:avLst/>
                <a:gdLst/>
                <a:ahLst/>
                <a:cxnLst/>
                <a:rect l="l" t="t" r="r" b="b"/>
                <a:pathLst>
                  <a:path w="5171" h="3924" extrusionOk="0">
                    <a:moveTo>
                      <a:pt x="720" y="0"/>
                    </a:moveTo>
                    <a:lnTo>
                      <a:pt x="1" y="3923"/>
                    </a:lnTo>
                    <a:lnTo>
                      <a:pt x="5171" y="3923"/>
                    </a:lnTo>
                    <a:lnTo>
                      <a:pt x="4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7" name="Google Shape;757;p37"/>
              <p:cNvSpPr/>
              <p:nvPr/>
            </p:nvSpPr>
            <p:spPr>
              <a:xfrm>
                <a:off x="429294" y="769358"/>
                <a:ext cx="638757" cy="181832"/>
              </a:xfrm>
              <a:custGeom>
                <a:avLst/>
                <a:gdLst/>
                <a:ahLst/>
                <a:cxnLst/>
                <a:rect l="l" t="t" r="r" b="b"/>
                <a:pathLst>
                  <a:path w="6549" h="1867" extrusionOk="0">
                    <a:moveTo>
                      <a:pt x="107" y="1"/>
                    </a:moveTo>
                    <a:cubicBezTo>
                      <a:pt x="48" y="1"/>
                      <a:pt x="1" y="48"/>
                      <a:pt x="1" y="107"/>
                    </a:cubicBezTo>
                    <a:lnTo>
                      <a:pt x="1" y="1761"/>
                    </a:lnTo>
                    <a:cubicBezTo>
                      <a:pt x="1" y="1818"/>
                      <a:pt x="48" y="1866"/>
                      <a:pt x="107" y="1866"/>
                    </a:cubicBezTo>
                    <a:lnTo>
                      <a:pt x="6442" y="1866"/>
                    </a:lnTo>
                    <a:cubicBezTo>
                      <a:pt x="6500" y="1866"/>
                      <a:pt x="6548" y="1818"/>
                      <a:pt x="6548" y="1761"/>
                    </a:cubicBezTo>
                    <a:lnTo>
                      <a:pt x="6548" y="107"/>
                    </a:lnTo>
                    <a:cubicBezTo>
                      <a:pt x="6548" y="48"/>
                      <a:pt x="6500" y="1"/>
                      <a:pt x="6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8" name="Google Shape;758;p37"/>
              <p:cNvSpPr/>
              <p:nvPr/>
            </p:nvSpPr>
            <p:spPr>
              <a:xfrm>
                <a:off x="429294" y="822534"/>
                <a:ext cx="638757" cy="128655"/>
              </a:xfrm>
              <a:custGeom>
                <a:avLst/>
                <a:gdLst/>
                <a:ahLst/>
                <a:cxnLst/>
                <a:rect l="l" t="t" r="r" b="b"/>
                <a:pathLst>
                  <a:path w="6549" h="1321" extrusionOk="0">
                    <a:moveTo>
                      <a:pt x="67" y="1"/>
                    </a:moveTo>
                    <a:cubicBezTo>
                      <a:pt x="24" y="112"/>
                      <a:pt x="1" y="230"/>
                      <a:pt x="1" y="350"/>
                    </a:cubicBezTo>
                    <a:lnTo>
                      <a:pt x="1" y="425"/>
                    </a:lnTo>
                    <a:cubicBezTo>
                      <a:pt x="1" y="920"/>
                      <a:pt x="377" y="1320"/>
                      <a:pt x="843" y="1320"/>
                    </a:cubicBezTo>
                    <a:lnTo>
                      <a:pt x="5706" y="1320"/>
                    </a:lnTo>
                    <a:cubicBezTo>
                      <a:pt x="6170" y="1320"/>
                      <a:pt x="6548" y="920"/>
                      <a:pt x="6548" y="425"/>
                    </a:cubicBezTo>
                    <a:lnTo>
                      <a:pt x="6548" y="350"/>
                    </a:lnTo>
                    <a:cubicBezTo>
                      <a:pt x="6548" y="230"/>
                      <a:pt x="6525" y="112"/>
                      <a:pt x="6482" y="1"/>
                    </a:cubicBezTo>
                    <a:cubicBezTo>
                      <a:pt x="6394" y="168"/>
                      <a:pt x="6228" y="283"/>
                      <a:pt x="6034" y="283"/>
                    </a:cubicBezTo>
                    <a:lnTo>
                      <a:pt x="515" y="283"/>
                    </a:lnTo>
                    <a:cubicBezTo>
                      <a:pt x="321" y="283"/>
                      <a:pt x="155" y="168"/>
                      <a:pt x="67" y="1"/>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9" name="Google Shape;759;p37"/>
              <p:cNvSpPr/>
              <p:nvPr/>
            </p:nvSpPr>
            <p:spPr>
              <a:xfrm>
                <a:off x="294012" y="18282"/>
                <a:ext cx="909319" cy="573934"/>
              </a:xfrm>
              <a:custGeom>
                <a:avLst/>
                <a:gdLst/>
                <a:ahLst/>
                <a:cxnLst/>
                <a:rect l="l" t="t" r="r" b="b"/>
                <a:pathLst>
                  <a:path w="9323" h="5893" extrusionOk="0">
                    <a:moveTo>
                      <a:pt x="0" y="0"/>
                    </a:moveTo>
                    <a:lnTo>
                      <a:pt x="1145" y="5893"/>
                    </a:lnTo>
                    <a:lnTo>
                      <a:pt x="8178" y="5893"/>
                    </a:lnTo>
                    <a:lnTo>
                      <a:pt x="9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0" name="Google Shape;760;p37"/>
              <p:cNvSpPr/>
              <p:nvPr/>
            </p:nvSpPr>
            <p:spPr>
              <a:xfrm>
                <a:off x="294012" y="18282"/>
                <a:ext cx="909319" cy="573934"/>
              </a:xfrm>
              <a:custGeom>
                <a:avLst/>
                <a:gdLst/>
                <a:ahLst/>
                <a:cxnLst/>
                <a:rect l="l" t="t" r="r" b="b"/>
                <a:pathLst>
                  <a:path w="9323" h="5893" extrusionOk="0">
                    <a:moveTo>
                      <a:pt x="0" y="0"/>
                    </a:moveTo>
                    <a:lnTo>
                      <a:pt x="1145" y="5893"/>
                    </a:lnTo>
                    <a:lnTo>
                      <a:pt x="1220" y="5893"/>
                    </a:lnTo>
                    <a:cubicBezTo>
                      <a:pt x="1249" y="3122"/>
                      <a:pt x="2779" y="1780"/>
                      <a:pt x="4664" y="1780"/>
                    </a:cubicBezTo>
                    <a:cubicBezTo>
                      <a:pt x="6550" y="1780"/>
                      <a:pt x="8080" y="3122"/>
                      <a:pt x="8109" y="5893"/>
                    </a:cubicBezTo>
                    <a:lnTo>
                      <a:pt x="8178" y="5893"/>
                    </a:lnTo>
                    <a:lnTo>
                      <a:pt x="9323"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1" name="Google Shape;761;p37"/>
              <p:cNvSpPr/>
              <p:nvPr/>
            </p:nvSpPr>
            <p:spPr>
              <a:xfrm>
                <a:off x="256851" y="-6650"/>
                <a:ext cx="983640" cy="71681"/>
              </a:xfrm>
              <a:custGeom>
                <a:avLst/>
                <a:gdLst/>
                <a:ahLst/>
                <a:cxnLst/>
                <a:rect l="l" t="t" r="r" b="b"/>
                <a:pathLst>
                  <a:path w="10085" h="736" extrusionOk="0">
                    <a:moveTo>
                      <a:pt x="41" y="1"/>
                    </a:moveTo>
                    <a:cubicBezTo>
                      <a:pt x="18" y="1"/>
                      <a:pt x="0" y="21"/>
                      <a:pt x="0" y="43"/>
                    </a:cubicBezTo>
                    <a:lnTo>
                      <a:pt x="0" y="695"/>
                    </a:lnTo>
                    <a:cubicBezTo>
                      <a:pt x="0" y="717"/>
                      <a:pt x="18" y="736"/>
                      <a:pt x="41" y="736"/>
                    </a:cubicBezTo>
                    <a:lnTo>
                      <a:pt x="10042" y="736"/>
                    </a:lnTo>
                    <a:cubicBezTo>
                      <a:pt x="10067" y="736"/>
                      <a:pt x="10085" y="717"/>
                      <a:pt x="10085" y="695"/>
                    </a:cubicBezTo>
                    <a:lnTo>
                      <a:pt x="10085" y="43"/>
                    </a:lnTo>
                    <a:cubicBezTo>
                      <a:pt x="10085" y="21"/>
                      <a:pt x="10067" y="1"/>
                      <a:pt x="10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2" name="Google Shape;762;p37"/>
              <p:cNvSpPr/>
              <p:nvPr/>
            </p:nvSpPr>
            <p:spPr>
              <a:xfrm>
                <a:off x="447045" y="789908"/>
                <a:ext cx="130892" cy="138784"/>
              </a:xfrm>
              <a:custGeom>
                <a:avLst/>
                <a:gdLst/>
                <a:ahLst/>
                <a:cxnLst/>
                <a:rect l="l" t="t" r="r" b="b"/>
                <a:pathLst>
                  <a:path w="1342" h="1425" extrusionOk="0">
                    <a:moveTo>
                      <a:pt x="672" y="0"/>
                    </a:moveTo>
                    <a:cubicBezTo>
                      <a:pt x="301" y="0"/>
                      <a:pt x="0" y="319"/>
                      <a:pt x="0" y="712"/>
                    </a:cubicBezTo>
                    <a:cubicBezTo>
                      <a:pt x="0" y="1105"/>
                      <a:pt x="301" y="1424"/>
                      <a:pt x="672" y="1424"/>
                    </a:cubicBezTo>
                    <a:cubicBezTo>
                      <a:pt x="1040" y="1424"/>
                      <a:pt x="1341" y="1105"/>
                      <a:pt x="1341" y="712"/>
                    </a:cubicBezTo>
                    <a:cubicBezTo>
                      <a:pt x="1341" y="319"/>
                      <a:pt x="1040"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3" name="Google Shape;763;p37"/>
              <p:cNvSpPr/>
              <p:nvPr/>
            </p:nvSpPr>
            <p:spPr>
              <a:xfrm>
                <a:off x="923116" y="789908"/>
                <a:ext cx="130892" cy="138784"/>
              </a:xfrm>
              <a:custGeom>
                <a:avLst/>
                <a:gdLst/>
                <a:ahLst/>
                <a:cxnLst/>
                <a:rect l="l" t="t" r="r" b="b"/>
                <a:pathLst>
                  <a:path w="1342" h="1425" extrusionOk="0">
                    <a:moveTo>
                      <a:pt x="672" y="0"/>
                    </a:moveTo>
                    <a:cubicBezTo>
                      <a:pt x="301" y="0"/>
                      <a:pt x="1" y="319"/>
                      <a:pt x="1" y="712"/>
                    </a:cubicBezTo>
                    <a:cubicBezTo>
                      <a:pt x="1" y="1105"/>
                      <a:pt x="301" y="1424"/>
                      <a:pt x="672" y="1424"/>
                    </a:cubicBezTo>
                    <a:cubicBezTo>
                      <a:pt x="1041" y="1424"/>
                      <a:pt x="1341" y="1105"/>
                      <a:pt x="1341" y="712"/>
                    </a:cubicBezTo>
                    <a:cubicBezTo>
                      <a:pt x="1341" y="319"/>
                      <a:pt x="1041"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4" name="Google Shape;764;p37"/>
              <p:cNvSpPr/>
              <p:nvPr/>
            </p:nvSpPr>
            <p:spPr>
              <a:xfrm>
                <a:off x="938137" y="805782"/>
                <a:ext cx="100851" cy="107132"/>
              </a:xfrm>
              <a:custGeom>
                <a:avLst/>
                <a:gdLst/>
                <a:ahLst/>
                <a:cxnLst/>
                <a:rect l="l" t="t" r="r" b="b"/>
                <a:pathLst>
                  <a:path w="1034" h="1100" extrusionOk="0">
                    <a:moveTo>
                      <a:pt x="518" y="0"/>
                    </a:moveTo>
                    <a:cubicBezTo>
                      <a:pt x="232" y="0"/>
                      <a:pt x="1" y="245"/>
                      <a:pt x="1" y="549"/>
                    </a:cubicBezTo>
                    <a:cubicBezTo>
                      <a:pt x="1" y="853"/>
                      <a:pt x="232" y="1099"/>
                      <a:pt x="518" y="1099"/>
                    </a:cubicBezTo>
                    <a:cubicBezTo>
                      <a:pt x="802" y="1099"/>
                      <a:pt x="1033" y="853"/>
                      <a:pt x="1033" y="549"/>
                    </a:cubicBezTo>
                    <a:cubicBezTo>
                      <a:pt x="1033" y="245"/>
                      <a:pt x="802" y="0"/>
                      <a:pt x="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5" name="Google Shape;765;p37"/>
              <p:cNvSpPr/>
              <p:nvPr/>
            </p:nvSpPr>
            <p:spPr>
              <a:xfrm>
                <a:off x="462943" y="806756"/>
                <a:ext cx="98998" cy="105087"/>
              </a:xfrm>
              <a:custGeom>
                <a:avLst/>
                <a:gdLst/>
                <a:ahLst/>
                <a:cxnLst/>
                <a:rect l="l" t="t" r="r" b="b"/>
                <a:pathLst>
                  <a:path w="1015" h="1079" extrusionOk="0">
                    <a:moveTo>
                      <a:pt x="509" y="1"/>
                    </a:moveTo>
                    <a:cubicBezTo>
                      <a:pt x="227" y="1"/>
                      <a:pt x="1" y="241"/>
                      <a:pt x="1" y="539"/>
                    </a:cubicBezTo>
                    <a:cubicBezTo>
                      <a:pt x="1" y="837"/>
                      <a:pt x="227" y="1079"/>
                      <a:pt x="509" y="1079"/>
                    </a:cubicBezTo>
                    <a:cubicBezTo>
                      <a:pt x="788" y="1079"/>
                      <a:pt x="1015" y="837"/>
                      <a:pt x="1015" y="539"/>
                    </a:cubicBezTo>
                    <a:cubicBezTo>
                      <a:pt x="1015" y="241"/>
                      <a:pt x="788"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6" name="Google Shape;766;p37"/>
              <p:cNvSpPr/>
              <p:nvPr/>
            </p:nvSpPr>
            <p:spPr>
              <a:xfrm>
                <a:off x="420906" y="4786333"/>
                <a:ext cx="655533" cy="355093"/>
              </a:xfrm>
              <a:custGeom>
                <a:avLst/>
                <a:gdLst/>
                <a:ahLst/>
                <a:cxnLst/>
                <a:rect l="l" t="t" r="r" b="b"/>
                <a:pathLst>
                  <a:path w="6721" h="3646" extrusionOk="0">
                    <a:moveTo>
                      <a:pt x="826" y="1"/>
                    </a:moveTo>
                    <a:lnTo>
                      <a:pt x="1" y="3646"/>
                    </a:lnTo>
                    <a:lnTo>
                      <a:pt x="6720" y="3646"/>
                    </a:lnTo>
                    <a:lnTo>
                      <a:pt x="5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7" name="Google Shape;767;p37"/>
              <p:cNvSpPr/>
              <p:nvPr/>
            </p:nvSpPr>
            <p:spPr>
              <a:xfrm>
                <a:off x="420808" y="4836099"/>
                <a:ext cx="655435" cy="305325"/>
              </a:xfrm>
              <a:custGeom>
                <a:avLst/>
                <a:gdLst/>
                <a:ahLst/>
                <a:cxnLst/>
                <a:rect l="l" t="t" r="r" b="b"/>
                <a:pathLst>
                  <a:path w="6720" h="3135" extrusionOk="0">
                    <a:moveTo>
                      <a:pt x="6012" y="1"/>
                    </a:moveTo>
                    <a:cubicBezTo>
                      <a:pt x="5678" y="1186"/>
                      <a:pt x="4603" y="2055"/>
                      <a:pt x="3326" y="2055"/>
                    </a:cubicBezTo>
                    <a:cubicBezTo>
                      <a:pt x="2099" y="2055"/>
                      <a:pt x="1055" y="1250"/>
                      <a:pt x="681" y="131"/>
                    </a:cubicBezTo>
                    <a:lnTo>
                      <a:pt x="0" y="3135"/>
                    </a:lnTo>
                    <a:lnTo>
                      <a:pt x="6720" y="3135"/>
                    </a:lnTo>
                    <a:lnTo>
                      <a:pt x="6012"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67" name="Subtitle 2"/>
          <p:cNvSpPr>
            <a:spLocks noGrp="1"/>
          </p:cNvSpPr>
          <p:nvPr>
            <p:ph type="subTitle" idx="1"/>
          </p:nvPr>
        </p:nvSpPr>
        <p:spPr>
          <a:xfrm>
            <a:off x="841250" y="2213270"/>
            <a:ext cx="2937591" cy="451800"/>
          </a:xfrm>
        </p:spPr>
        <p:txBody>
          <a:bodyPr/>
          <a:lstStyle/>
          <a:p>
            <a:pPr algn="ctr">
              <a:lnSpc>
                <a:spcPct val="150000"/>
              </a:lnSpc>
            </a:pPr>
            <a:r>
              <a:rPr lang="en-US" sz="2800" b="1" smtClean="0">
                <a:solidFill>
                  <a:schemeClr val="bg2">
                    <a:lumMod val="25000"/>
                  </a:schemeClr>
                </a:solidFill>
                <a:latin typeface="+mj-lt"/>
              </a:rPr>
              <a:t>ĐỌC</a:t>
            </a:r>
          </a:p>
          <a:p>
            <a:pPr algn="ctr">
              <a:lnSpc>
                <a:spcPct val="150000"/>
              </a:lnSpc>
            </a:pPr>
            <a:r>
              <a:rPr lang="en-US" sz="2800" b="1" smtClean="0">
                <a:solidFill>
                  <a:schemeClr val="bg2">
                    <a:lumMod val="25000"/>
                  </a:schemeClr>
                </a:solidFill>
                <a:latin typeface="+mj-lt"/>
              </a:rPr>
              <a:t>THÀNH </a:t>
            </a:r>
          </a:p>
          <a:p>
            <a:pPr algn="ctr">
              <a:lnSpc>
                <a:spcPct val="150000"/>
              </a:lnSpc>
            </a:pPr>
            <a:r>
              <a:rPr lang="en-US" sz="2800" b="1" smtClean="0">
                <a:solidFill>
                  <a:schemeClr val="bg2">
                    <a:lumMod val="25000"/>
                  </a:schemeClr>
                </a:solidFill>
                <a:latin typeface="+mj-lt"/>
              </a:rPr>
              <a:t>TIẾNG</a:t>
            </a:r>
            <a:endParaRPr lang="en-US" sz="2800" b="1">
              <a:solidFill>
                <a:schemeClr val="bg2">
                  <a:lumMod val="25000"/>
                </a:schemeClr>
              </a:solidFill>
              <a:latin typeface="+mj-lt"/>
            </a:endParaRPr>
          </a:p>
        </p:txBody>
      </p:sp>
      <p:sp>
        <p:nvSpPr>
          <p:cNvPr id="68" name="Subtitle 4"/>
          <p:cNvSpPr>
            <a:spLocks noGrp="1"/>
          </p:cNvSpPr>
          <p:nvPr>
            <p:ph type="subTitle" idx="4294967295"/>
          </p:nvPr>
        </p:nvSpPr>
        <p:spPr>
          <a:xfrm>
            <a:off x="3234078" y="2263678"/>
            <a:ext cx="2809875" cy="584200"/>
          </a:xfrm>
        </p:spPr>
        <p:txBody>
          <a:bodyPr/>
          <a:lstStyle/>
          <a:p>
            <a:pPr marL="139700" indent="0" algn="ctr">
              <a:lnSpc>
                <a:spcPct val="150000"/>
              </a:lnSpc>
              <a:buNone/>
            </a:pPr>
            <a:r>
              <a:rPr lang="en-US" sz="2800" b="1">
                <a:solidFill>
                  <a:schemeClr val="bg2">
                    <a:lumMod val="25000"/>
                  </a:schemeClr>
                </a:solidFill>
                <a:latin typeface="+mj-lt"/>
              </a:rPr>
              <a:t>ĐỌC </a:t>
            </a:r>
            <a:endParaRPr lang="en-US" sz="2800" b="1" smtClean="0">
              <a:solidFill>
                <a:schemeClr val="bg2">
                  <a:lumMod val="25000"/>
                </a:schemeClr>
              </a:solidFill>
              <a:latin typeface="+mj-lt"/>
            </a:endParaRPr>
          </a:p>
          <a:p>
            <a:pPr marL="139700" indent="0" algn="ctr">
              <a:lnSpc>
                <a:spcPct val="150000"/>
              </a:lnSpc>
              <a:buNone/>
            </a:pPr>
            <a:r>
              <a:rPr lang="en-US" sz="2800" b="1" smtClean="0">
                <a:solidFill>
                  <a:schemeClr val="bg2">
                    <a:lumMod val="25000"/>
                  </a:schemeClr>
                </a:solidFill>
                <a:latin typeface="+mj-lt"/>
              </a:rPr>
              <a:t>HIỂU</a:t>
            </a:r>
            <a:endParaRPr lang="en-US" sz="2800" b="1">
              <a:solidFill>
                <a:schemeClr val="bg2">
                  <a:lumMod val="25000"/>
                </a:schemeClr>
              </a:solidFill>
              <a:latin typeface="+mj-lt"/>
            </a:endParaRPr>
          </a:p>
        </p:txBody>
      </p:sp>
      <p:sp>
        <p:nvSpPr>
          <p:cNvPr id="69" name="Subtitle 6"/>
          <p:cNvSpPr>
            <a:spLocks noGrp="1"/>
          </p:cNvSpPr>
          <p:nvPr>
            <p:ph type="subTitle" idx="4294967295"/>
          </p:nvPr>
        </p:nvSpPr>
        <p:spPr>
          <a:xfrm>
            <a:off x="5602692" y="2253701"/>
            <a:ext cx="2809875" cy="584200"/>
          </a:xfrm>
        </p:spPr>
        <p:txBody>
          <a:bodyPr/>
          <a:lstStyle/>
          <a:p>
            <a:pPr marL="139700" indent="0" algn="ctr">
              <a:lnSpc>
                <a:spcPct val="150000"/>
              </a:lnSpc>
              <a:buNone/>
            </a:pPr>
            <a:r>
              <a:rPr lang="en-US" sz="2800" b="1">
                <a:solidFill>
                  <a:schemeClr val="bg2">
                    <a:lumMod val="25000"/>
                  </a:schemeClr>
                </a:solidFill>
                <a:latin typeface="+mj-lt"/>
              </a:rPr>
              <a:t>ĐỌC </a:t>
            </a:r>
            <a:endParaRPr lang="en-US" sz="2800" b="1" smtClean="0">
              <a:solidFill>
                <a:schemeClr val="bg2">
                  <a:lumMod val="25000"/>
                </a:schemeClr>
              </a:solidFill>
              <a:latin typeface="+mj-lt"/>
            </a:endParaRPr>
          </a:p>
          <a:p>
            <a:pPr marL="139700" indent="0" algn="ctr">
              <a:lnSpc>
                <a:spcPct val="150000"/>
              </a:lnSpc>
              <a:buNone/>
            </a:pPr>
            <a:r>
              <a:rPr lang="en-US" sz="2800" b="1" smtClean="0">
                <a:solidFill>
                  <a:schemeClr val="bg2">
                    <a:lumMod val="25000"/>
                  </a:schemeClr>
                </a:solidFill>
                <a:latin typeface="+mj-lt"/>
              </a:rPr>
              <a:t>NÂNG </a:t>
            </a:r>
          </a:p>
          <a:p>
            <a:pPr marL="139700" indent="0" algn="ctr">
              <a:lnSpc>
                <a:spcPct val="150000"/>
              </a:lnSpc>
              <a:buNone/>
            </a:pPr>
            <a:r>
              <a:rPr lang="en-US" sz="2800" b="1" smtClean="0">
                <a:solidFill>
                  <a:schemeClr val="bg2">
                    <a:lumMod val="25000"/>
                  </a:schemeClr>
                </a:solidFill>
                <a:latin typeface="+mj-lt"/>
              </a:rPr>
              <a:t>CAO</a:t>
            </a:r>
            <a:endParaRPr lang="en-US" sz="2800" b="1">
              <a:solidFill>
                <a:schemeClr val="bg2">
                  <a:lumMod val="25000"/>
                </a:schemeClr>
              </a:solidFill>
              <a:latin typeface="+mj-lt"/>
            </a:endParaRPr>
          </a:p>
        </p:txBody>
      </p:sp>
      <p:sp>
        <p:nvSpPr>
          <p:cNvPr id="70" name="Rectangle 69"/>
          <p:cNvSpPr/>
          <p:nvPr/>
        </p:nvSpPr>
        <p:spPr>
          <a:xfrm>
            <a:off x="2420781" y="0"/>
            <a:ext cx="4570482" cy="820674"/>
          </a:xfrm>
          <a:prstGeom prst="rect">
            <a:avLst/>
          </a:prstGeom>
        </p:spPr>
        <p:txBody>
          <a:bodyPr wrap="none">
            <a:spAutoFit/>
          </a:bodyPr>
          <a:lstStyle/>
          <a:p>
            <a:pPr algn="just">
              <a:lnSpc>
                <a:spcPct val="150000"/>
              </a:lnSpc>
            </a:pPr>
            <a:r>
              <a:rPr lang="en-US" sz="3600" b="1">
                <a:solidFill>
                  <a:schemeClr val="bg2">
                    <a:lumMod val="25000"/>
                  </a:schemeClr>
                </a:solidFill>
                <a:latin typeface="+mj-lt"/>
              </a:rPr>
              <a:t>NỘI DUNG BÀI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
                                        </p:tgtEl>
                                        <p:attrNameLst>
                                          <p:attrName>style.visibility</p:attrName>
                                        </p:attrNameLst>
                                      </p:cBhvr>
                                      <p:to>
                                        <p:strVal val="visible"/>
                                      </p:to>
                                    </p:set>
                                    <p:animEffect transition="in" filter="fade">
                                      <p:cBhvr>
                                        <p:cTn id="12" dur="500"/>
                                        <p:tgtEl>
                                          <p:spTgt spid="7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xEl>
                                              <p:pRg st="0" end="0"/>
                                            </p:txEl>
                                          </p:spTgt>
                                        </p:tgtEl>
                                        <p:attrNameLst>
                                          <p:attrName>style.visibility</p:attrName>
                                        </p:attrNameLst>
                                      </p:cBhvr>
                                      <p:to>
                                        <p:strVal val="visible"/>
                                      </p:to>
                                    </p:set>
                                    <p:animEffect transition="in" filter="fade">
                                      <p:cBhvr>
                                        <p:cTn id="15" dur="500"/>
                                        <p:tgtEl>
                                          <p:spTgt spid="6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xEl>
                                              <p:pRg st="1" end="1"/>
                                            </p:txEl>
                                          </p:spTgt>
                                        </p:tgtEl>
                                        <p:attrNameLst>
                                          <p:attrName>style.visibility</p:attrName>
                                        </p:attrNameLst>
                                      </p:cBhvr>
                                      <p:to>
                                        <p:strVal val="visible"/>
                                      </p:to>
                                    </p:set>
                                    <p:animEffect transition="in" filter="fade">
                                      <p:cBhvr>
                                        <p:cTn id="18" dur="500"/>
                                        <p:tgtEl>
                                          <p:spTgt spid="6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xEl>
                                              <p:pRg st="2" end="2"/>
                                            </p:txEl>
                                          </p:spTgt>
                                        </p:tgtEl>
                                        <p:attrNameLst>
                                          <p:attrName>style.visibility</p:attrName>
                                        </p:attrNameLst>
                                      </p:cBhvr>
                                      <p:to>
                                        <p:strVal val="visible"/>
                                      </p:to>
                                    </p:set>
                                    <p:animEffect transition="in" filter="fade">
                                      <p:cBhvr>
                                        <p:cTn id="21" dur="500"/>
                                        <p:tgtEl>
                                          <p:spTgt spid="67">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19"/>
                                        </p:tgtEl>
                                        <p:attrNameLst>
                                          <p:attrName>style.visibility</p:attrName>
                                        </p:attrNameLst>
                                      </p:cBhvr>
                                      <p:to>
                                        <p:strVal val="visible"/>
                                      </p:to>
                                    </p:set>
                                    <p:animEffect transition="in" filter="fade">
                                      <p:cBhvr>
                                        <p:cTn id="25" dur="500"/>
                                        <p:tgtEl>
                                          <p:spTgt spid="7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fade">
                                      <p:cBhvr>
                                        <p:cTn id="28" dur="500"/>
                                        <p:tgtEl>
                                          <p:spTgt spid="6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xEl>
                                              <p:pRg st="1" end="1"/>
                                            </p:txEl>
                                          </p:spTgt>
                                        </p:tgtEl>
                                        <p:attrNameLst>
                                          <p:attrName>style.visibility</p:attrName>
                                        </p:attrNameLst>
                                      </p:cBhvr>
                                      <p:to>
                                        <p:strVal val="visible"/>
                                      </p:to>
                                    </p:set>
                                    <p:animEffect transition="in" filter="fade">
                                      <p:cBhvr>
                                        <p:cTn id="31" dur="500"/>
                                        <p:tgtEl>
                                          <p:spTgt spid="68">
                                            <p:txEl>
                                              <p:pRg st="1" end="1"/>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0"/>
                                        </p:tgtEl>
                                        <p:attrNameLst>
                                          <p:attrName>style.visibility</p:attrName>
                                        </p:attrNameLst>
                                      </p:cBhvr>
                                      <p:to>
                                        <p:strVal val="visible"/>
                                      </p:to>
                                    </p:set>
                                    <p:animEffect transition="in" filter="fade">
                                      <p:cBhvr>
                                        <p:cTn id="35" dur="500"/>
                                        <p:tgtEl>
                                          <p:spTgt spid="7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xEl>
                                              <p:pRg st="0" end="0"/>
                                            </p:txEl>
                                          </p:spTgt>
                                        </p:tgtEl>
                                        <p:attrNameLst>
                                          <p:attrName>style.visibility</p:attrName>
                                        </p:attrNameLst>
                                      </p:cBhvr>
                                      <p:to>
                                        <p:strVal val="visible"/>
                                      </p:to>
                                    </p:set>
                                    <p:animEffect transition="in" filter="fade">
                                      <p:cBhvr>
                                        <p:cTn id="38" dur="500"/>
                                        <p:tgtEl>
                                          <p:spTgt spid="69">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xEl>
                                              <p:pRg st="1" end="1"/>
                                            </p:txEl>
                                          </p:spTgt>
                                        </p:tgtEl>
                                        <p:attrNameLst>
                                          <p:attrName>style.visibility</p:attrName>
                                        </p:attrNameLst>
                                      </p:cBhvr>
                                      <p:to>
                                        <p:strVal val="visible"/>
                                      </p:to>
                                    </p:set>
                                    <p:animEffect transition="in" filter="fade">
                                      <p:cBhvr>
                                        <p:cTn id="41" dur="500"/>
                                        <p:tgtEl>
                                          <p:spTgt spid="69">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xEl>
                                              <p:pRg st="2" end="2"/>
                                            </p:txEl>
                                          </p:spTgt>
                                        </p:tgtEl>
                                        <p:attrNameLst>
                                          <p:attrName>style.visibility</p:attrName>
                                        </p:attrNameLst>
                                      </p:cBhvr>
                                      <p:to>
                                        <p:strVal val="visible"/>
                                      </p:to>
                                    </p:set>
                                    <p:animEffect transition="in" filter="fade">
                                      <p:cBhvr>
                                        <p:cTn id="44"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 grpId="0" animBg="1"/>
      <p:bldP spid="719" grpId="0" animBg="1"/>
      <p:bldP spid="720" grpId="0" animBg="1"/>
      <p:bldP spid="67" grpId="0" uiExpand="1" build="p"/>
      <p:bldP spid="68" grpId="0" uiExpand="1" build="p"/>
      <p:bldP spid="69" grpId="0" uiExpand="1" build="p"/>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a:latin typeface="+mj-lt"/>
              </a:rPr>
              <a:t>THÀNH TIẾNG</a:t>
            </a: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93;p62"/>
          <p:cNvGrpSpPr/>
          <p:nvPr/>
        </p:nvGrpSpPr>
        <p:grpSpPr>
          <a:xfrm flipH="1">
            <a:off x="6520070" y="1222514"/>
            <a:ext cx="2226365" cy="3308482"/>
            <a:chOff x="765278" y="539500"/>
            <a:chExt cx="2701800" cy="4170400"/>
          </a:xfrm>
        </p:grpSpPr>
        <p:sp>
          <p:nvSpPr>
            <p:cNvPr id="5"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5;p62"/>
            <p:cNvGrpSpPr/>
            <p:nvPr/>
          </p:nvGrpSpPr>
          <p:grpSpPr>
            <a:xfrm>
              <a:off x="930075" y="539500"/>
              <a:ext cx="2352674" cy="4035715"/>
              <a:chOff x="786224" y="539500"/>
              <a:chExt cx="2352674" cy="4035715"/>
            </a:xfrm>
          </p:grpSpPr>
          <p:sp>
            <p:nvSpPr>
              <p:cNvPr id="7"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707;p42"/>
          <p:cNvSpPr txBox="1">
            <a:spLocks/>
          </p:cNvSpPr>
          <p:nvPr/>
        </p:nvSpPr>
        <p:spPr>
          <a:xfrm>
            <a:off x="73419" y="287974"/>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91" name="Google Shape;707;p42"/>
          <p:cNvSpPr txBox="1">
            <a:spLocks/>
          </p:cNvSpPr>
          <p:nvPr/>
        </p:nvSpPr>
        <p:spPr>
          <a:xfrm>
            <a:off x="1363248" y="1207635"/>
            <a:ext cx="6584220" cy="5899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Fredoka SemiBold"/>
              <a:buNone/>
              <a:defRPr sz="4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9pPr>
          </a:lstStyle>
          <a:p>
            <a:pPr algn="ctr"/>
            <a:r>
              <a:rPr lang="en-US" sz="2800" b="1" u="sng" smtClean="0">
                <a:solidFill>
                  <a:schemeClr val="bg1">
                    <a:lumMod val="50000"/>
                  </a:schemeClr>
                </a:solidFill>
                <a:latin typeface="+mj-lt"/>
              </a:rPr>
              <a:t>LƯU Ý</a:t>
            </a:r>
            <a:r>
              <a:rPr lang="en-US" sz="2800" b="1" smtClean="0">
                <a:solidFill>
                  <a:schemeClr val="bg1">
                    <a:lumMod val="50000"/>
                  </a:schemeClr>
                </a:solidFill>
                <a:latin typeface="+mj-lt"/>
              </a:rPr>
              <a:t>:</a:t>
            </a:r>
            <a:endParaRPr lang="en-US" sz="2800" b="1">
              <a:solidFill>
                <a:schemeClr val="bg1">
                  <a:lumMod val="50000"/>
                </a:schemeClr>
              </a:solidFill>
              <a:latin typeface="+mj-lt"/>
            </a:endParaRPr>
          </a:p>
        </p:txBody>
      </p:sp>
      <p:sp>
        <p:nvSpPr>
          <p:cNvPr id="92" name="Rectangle 91"/>
          <p:cNvSpPr/>
          <p:nvPr/>
        </p:nvSpPr>
        <p:spPr>
          <a:xfrm>
            <a:off x="532661" y="1925357"/>
            <a:ext cx="5271791" cy="26314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bg1">
                    <a:lumMod val="50000"/>
                  </a:schemeClr>
                </a:solidFill>
                <a:latin typeface="+mn-lt"/>
              </a:rPr>
              <a:t>Giọng đọc </a:t>
            </a:r>
            <a:r>
              <a:rPr lang="vi-VN" sz="2200" smtClean="0">
                <a:solidFill>
                  <a:schemeClr val="bg1">
                    <a:lumMod val="50000"/>
                  </a:schemeClr>
                </a:solidFill>
                <a:latin typeface="+mn-lt"/>
              </a:rPr>
              <a:t>vừa </a:t>
            </a:r>
            <a:r>
              <a:rPr lang="vi-VN" sz="2200">
                <a:solidFill>
                  <a:schemeClr val="bg1">
                    <a:lumMod val="50000"/>
                  </a:schemeClr>
                </a:solidFill>
                <a:latin typeface="+mn-lt"/>
              </a:rPr>
              <a:t>phải, </a:t>
            </a:r>
            <a:r>
              <a:rPr lang="vi-VN" sz="2200" b="1" smtClean="0">
                <a:solidFill>
                  <a:schemeClr val="bg1">
                    <a:lumMod val="50000"/>
                  </a:schemeClr>
                </a:solidFill>
              </a:rPr>
              <a:t>thong </a:t>
            </a:r>
            <a:r>
              <a:rPr lang="vi-VN" sz="2200" b="1">
                <a:solidFill>
                  <a:schemeClr val="bg1">
                    <a:lumMod val="50000"/>
                  </a:schemeClr>
                </a:solidFill>
              </a:rPr>
              <a:t>thả</a:t>
            </a:r>
            <a:r>
              <a:rPr lang="en-US" sz="2200" smtClean="0">
                <a:solidFill>
                  <a:schemeClr val="bg1">
                    <a:lumMod val="50000"/>
                  </a:schemeClr>
                </a:solidFill>
              </a:rPr>
              <a:t>.</a:t>
            </a:r>
          </a:p>
          <a:p>
            <a:pPr marL="342900" indent="-342900" algn="just">
              <a:lnSpc>
                <a:spcPct val="150000"/>
              </a:lnSpc>
              <a:buFont typeface="Arial" panose="020B0604020202020204" pitchFamily="34" charset="0"/>
              <a:buChar char="•"/>
            </a:pPr>
            <a:r>
              <a:rPr lang="en-US" sz="2200" smtClean="0">
                <a:solidFill>
                  <a:schemeClr val="bg1">
                    <a:lumMod val="50000"/>
                  </a:schemeClr>
                </a:solidFill>
                <a:latin typeface="+mn-lt"/>
              </a:rPr>
              <a:t>Đ</a:t>
            </a:r>
            <a:r>
              <a:rPr lang="vi-VN" sz="2200" smtClean="0">
                <a:solidFill>
                  <a:schemeClr val="bg1">
                    <a:lumMod val="50000"/>
                  </a:schemeClr>
                </a:solidFill>
                <a:latin typeface="+mn-lt"/>
              </a:rPr>
              <a:t>oạn </a:t>
            </a:r>
            <a:r>
              <a:rPr lang="vi-VN" sz="2200">
                <a:solidFill>
                  <a:schemeClr val="bg1">
                    <a:lumMod val="50000"/>
                  </a:schemeClr>
                </a:solidFill>
                <a:latin typeface="+mn-lt"/>
              </a:rPr>
              <a:t>cuối đọc với giọng </a:t>
            </a:r>
            <a:r>
              <a:rPr lang="vi-VN" sz="2200" b="1">
                <a:solidFill>
                  <a:schemeClr val="bg1">
                    <a:lumMod val="50000"/>
                  </a:schemeClr>
                </a:solidFill>
                <a:latin typeface="+mn-lt"/>
              </a:rPr>
              <a:t>trang trọng</a:t>
            </a:r>
            <a:r>
              <a:rPr lang="vi-VN" sz="2200">
                <a:solidFill>
                  <a:schemeClr val="bg1">
                    <a:lumMod val="50000"/>
                  </a:schemeClr>
                </a:solidFill>
                <a:latin typeface="+mn-lt"/>
              </a:rPr>
              <a:t>, thể hiện </a:t>
            </a:r>
            <a:r>
              <a:rPr lang="vi-VN" sz="2200" b="1">
                <a:solidFill>
                  <a:schemeClr val="bg1">
                    <a:lumMod val="50000"/>
                  </a:schemeClr>
                </a:solidFill>
                <a:latin typeface="+mn-lt"/>
              </a:rPr>
              <a:t>tình cảm ngưỡng </a:t>
            </a:r>
            <a:r>
              <a:rPr lang="vi-VN" sz="2200" b="1" smtClean="0">
                <a:solidFill>
                  <a:schemeClr val="bg1">
                    <a:lumMod val="50000"/>
                  </a:schemeClr>
                </a:solidFill>
                <a:latin typeface="+mn-lt"/>
              </a:rPr>
              <a:t>mộ</a:t>
            </a:r>
            <a:r>
              <a:rPr lang="en-US" sz="2200" b="1" smtClean="0">
                <a:solidFill>
                  <a:schemeClr val="bg1">
                    <a:lumMod val="50000"/>
                  </a:schemeClr>
                </a:solidFill>
                <a:latin typeface="+mn-lt"/>
              </a:rPr>
              <a:t>.</a:t>
            </a:r>
          </a:p>
          <a:p>
            <a:pPr marL="342900" indent="-342900" algn="just">
              <a:lnSpc>
                <a:spcPct val="150000"/>
              </a:lnSpc>
              <a:buFont typeface="Arial" panose="020B0604020202020204" pitchFamily="34" charset="0"/>
              <a:buChar char="•"/>
            </a:pPr>
            <a:r>
              <a:rPr lang="en-US" sz="2200" b="1">
                <a:solidFill>
                  <a:schemeClr val="bg1">
                    <a:lumMod val="50000"/>
                  </a:schemeClr>
                </a:solidFill>
              </a:rPr>
              <a:t>N</a:t>
            </a:r>
            <a:r>
              <a:rPr lang="vi-VN" sz="2200" b="1">
                <a:solidFill>
                  <a:schemeClr val="bg1">
                    <a:lumMod val="50000"/>
                  </a:schemeClr>
                </a:solidFill>
              </a:rPr>
              <a:t>hấn giọng </a:t>
            </a:r>
            <a:r>
              <a:rPr lang="vi-VN" sz="2200">
                <a:solidFill>
                  <a:schemeClr val="bg1">
                    <a:lumMod val="50000"/>
                  </a:schemeClr>
                </a:solidFill>
              </a:rPr>
              <a:t>vào các </a:t>
            </a:r>
            <a:r>
              <a:rPr lang="vi-VN" sz="2200" smtClean="0">
                <a:solidFill>
                  <a:schemeClr val="bg1">
                    <a:lumMod val="50000"/>
                  </a:schemeClr>
                </a:solidFill>
              </a:rPr>
              <a:t>từ</a:t>
            </a:r>
            <a:r>
              <a:rPr lang="en-US" sz="2200" smtClean="0">
                <a:solidFill>
                  <a:schemeClr val="bg1">
                    <a:lumMod val="50000"/>
                  </a:schemeClr>
                </a:solidFill>
              </a:rPr>
              <a:t> mang ý nghĩa biểu cảm cao</a:t>
            </a:r>
            <a:endParaRPr lang="en-US" sz="2200">
              <a:solidFill>
                <a:schemeClr val="bg1">
                  <a:lumMod val="50000"/>
                </a:schemeClr>
              </a:solidFill>
            </a:endParaRPr>
          </a:p>
        </p:txBody>
      </p:sp>
    </p:spTree>
    <p:extLst>
      <p:ext uri="{BB962C8B-B14F-4D97-AF65-F5344CB8AC3E}">
        <p14:creationId xmlns:p14="http://schemas.microsoft.com/office/powerpoint/2010/main" val="336072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theme/theme1.xml><?xml version="1.0" encoding="utf-8"?>
<a:theme xmlns:a="http://schemas.openxmlformats.org/drawingml/2006/main" name="Language Arts Subject for Elementary: Activities about Legend of King Arthur by Slidesgo">
  <a:themeElements>
    <a:clrScheme name="Simple Light">
      <a:dk1>
        <a:srgbClr val="2D1E22"/>
      </a:dk1>
      <a:lt1>
        <a:srgbClr val="662330"/>
      </a:lt1>
      <a:dk2>
        <a:srgbClr val="D11535"/>
      </a:dk2>
      <a:lt2>
        <a:srgbClr val="E74C3C"/>
      </a:lt2>
      <a:accent1>
        <a:srgbClr val="F2992F"/>
      </a:accent1>
      <a:accent2>
        <a:srgbClr val="FFBF4D"/>
      </a:accent2>
      <a:accent3>
        <a:srgbClr val="8C3E62"/>
      </a:accent3>
      <a:accent4>
        <a:srgbClr val="91E2E8"/>
      </a:accent4>
      <a:accent5>
        <a:srgbClr val="BCB7BB"/>
      </a:accent5>
      <a:accent6>
        <a:srgbClr val="F2EEDD"/>
      </a:accent6>
      <a:hlink>
        <a:srgbClr val="2D1E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1017</Words>
  <Application>Microsoft Office PowerPoint</Application>
  <PresentationFormat>On-screen Show (16:9)</PresentationFormat>
  <Paragraphs>131</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Anaheim</vt:lpstr>
      <vt:lpstr>Arial</vt:lpstr>
      <vt:lpstr>Bebas Neue</vt:lpstr>
      <vt:lpstr>Fredoka SemiBold</vt:lpstr>
      <vt:lpstr>Nunito Light</vt:lpstr>
      <vt:lpstr>Rakkas</vt:lpstr>
      <vt:lpstr>Sacramento</vt:lpstr>
      <vt:lpstr>Shadows Into Light Two</vt:lpstr>
      <vt:lpstr>Source Sans Pro</vt:lpstr>
      <vt:lpstr>Language Arts Subject for Elementary: Activities about Legend of King Arthur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01</vt:lpstr>
      <vt:lpstr>ĐỌC THÀNH TIẾNG</vt:lpstr>
      <vt:lpstr>PowerPoint Presentation</vt:lpstr>
      <vt:lpstr>01</vt:lpstr>
      <vt:lpstr>Khoát tay</vt:lpstr>
      <vt:lpstr>ĐỌC THÀNH TIẾNG</vt:lpstr>
      <vt:lpstr>02</vt:lpstr>
      <vt:lpstr>ĐỌC HIỂU</vt:lpstr>
      <vt:lpstr>ĐỌC HIỂU</vt:lpstr>
      <vt:lpstr>ĐỌC HIỂU</vt:lpstr>
      <vt:lpstr>ĐỌC HIỂU</vt:lpstr>
      <vt:lpstr>ĐỌC HIỂU</vt:lpstr>
      <vt:lpstr>ĐỌC HIỂU</vt:lpstr>
      <vt:lpstr>ĐỌC NÂNG CAO</vt:lpstr>
      <vt:lpstr>ĐỌC NÂNG CAO</vt:lpstr>
      <vt:lpstr>ĐỌC NÂNG CAO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GIẢNG HÔM NAY</dc:title>
  <cp:lastModifiedBy>Windows User</cp:lastModifiedBy>
  <cp:revision>21</cp:revision>
  <dcterms:modified xsi:type="dcterms:W3CDTF">2023-09-20T01:35:13Z</dcterms:modified>
</cp:coreProperties>
</file>