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8" r:id="rId3"/>
  </p:sldMasterIdLst>
  <p:notesMasterIdLst>
    <p:notesMasterId r:id="rId5"/>
  </p:notesMasterIdLst>
  <p:sldIdLst>
    <p:sldId id="337" r:id="rId4"/>
    <p:sldId id="417" r:id="rId6"/>
    <p:sldId id="418" r:id="rId7"/>
    <p:sldId id="419" r:id="rId8"/>
    <p:sldId id="420" r:id="rId9"/>
    <p:sldId id="364" r:id="rId10"/>
    <p:sldId id="391" r:id="rId11"/>
    <p:sldId id="392" r:id="rId12"/>
    <p:sldId id="407" r:id="rId13"/>
    <p:sldId id="422" r:id="rId14"/>
    <p:sldId id="423" r:id="rId15"/>
    <p:sldId id="424" r:id="rId16"/>
    <p:sldId id="425" r:id="rId17"/>
    <p:sldId id="400" r:id="rId18"/>
    <p:sldId id="4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1C07-D06B-46A3-B9DE-8936C187921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F737-AB4F-4AB4-9EBD-63DAA86585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Chia </a:t>
            </a:r>
            <a:r>
              <a:rPr lang="en-US" dirty="0" err="1"/>
              <a:t>làm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meline or Process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rPr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2" Type="http://schemas.openxmlformats.org/officeDocument/2006/relationships/theme" Target="../theme/theme1.xml"/><Relationship Id="rId71" Type="http://schemas.openxmlformats.org/officeDocument/2006/relationships/image" Target="../media/image2.jpeg"/><Relationship Id="rId70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0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025" y="171450"/>
            <a:ext cx="1466850" cy="1466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0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2.xml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1.xml"/><Relationship Id="rId7" Type="http://schemas.openxmlformats.org/officeDocument/2006/relationships/slide" Target="slide9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microsoft.com/office/2007/relationships/hdphoto" Target="../media/image11.wdp"/><Relationship Id="rId3" Type="http://schemas.openxmlformats.org/officeDocument/2006/relationships/image" Target="../media/image13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1.xml"/><Relationship Id="rId4" Type="http://schemas.openxmlformats.org/officeDocument/2006/relationships/audio" Target="../media/audio1.wav"/><Relationship Id="rId3" Type="http://schemas.openxmlformats.org/officeDocument/2006/relationships/slide" Target="slide3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60"/>
          <p:cNvSpPr/>
          <p:nvPr/>
        </p:nvSpPr>
        <p:spPr>
          <a:xfrm>
            <a:off x="1564005" y="641350"/>
            <a:ext cx="9844405" cy="37820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5391150" y="3429000"/>
            <a:ext cx="266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646555" y="2089150"/>
            <a:ext cx="868743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42: CHIA CHO SỐ CÓ HAI CHỮ SỐ (Tiếp theo)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4945698" y="1033145"/>
            <a:ext cx="22999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Toán</a:t>
            </a:r>
            <a:endParaRPr lang="en-US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96520"/>
            <a:ext cx="11837670" cy="5845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5" y="5942330"/>
            <a:ext cx="12014200" cy="553085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Chữa bài hình thức truyền điện. Đáp án là các tấm thẻ được đóng khung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800861" y="2103120"/>
            <a:ext cx="8166735" cy="2214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3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Vận dụng</a:t>
            </a:r>
            <a:endParaRPr lang="en-US" altLang="zh-CN" sz="13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266700"/>
            <a:ext cx="11637645" cy="62312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635" y="4859655"/>
            <a:ext cx="12192000" cy="1790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+Với số học sinh như vậy nhưng mỗi nhóm tự quản là 14 em thì trường đó có bao nhiêu nhóm tự quản?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Tổng số học sinh không thay đổi mà số học sinh trong mỗi nhóm giảm 2 lần thì số nhóm tăng hay giảm mấy lần?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550"/>
            <a:ext cx="11983720" cy="170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961640"/>
            <a:ext cx="8480425" cy="189801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00200" y="1587500"/>
            <a:ext cx="9422765" cy="1551940"/>
          </a:xfrm>
          <a:prstGeom prst="cloudCallout">
            <a:avLst>
              <a:gd name="adj1" fmla="val -52722"/>
              <a:gd name="adj2" fmla="val 67880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thảo luận nhóm 2, nói với nhau cách làm và tính kết quả.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 build="p"/>
      <p:bldP spid="9" grpId="1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735773" y="1076960"/>
            <a:ext cx="7753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Củng cố - Dặn dò</a:t>
            </a:r>
            <a:endParaRPr lang="en-US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561590" y="4128770"/>
            <a:ext cx="6798945" cy="2028190"/>
          </a:xfrm>
          <a:prstGeom prst="wedgeEllipseCallout">
            <a:avLst>
              <a:gd name="adj1" fmla="val -54501"/>
              <a:gd name="adj2" fmla="val 739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chia!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28930" y="2100580"/>
            <a:ext cx="10441940" cy="2028190"/>
          </a:xfrm>
          <a:prstGeom prst="wedgeEllipseCallout">
            <a:avLst>
              <a:gd name="adj1" fmla="val -33552"/>
              <a:gd name="adj2" fmla="val 3829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nay con biết thêm được điều gì?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627" y="1614170"/>
            <a:ext cx="719390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/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4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2" name="TextBox 181">
              <a:hlinkClick r:id="rId5" action="ppaction://hlinksldjump"/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/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0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3" name="TextBox 182">
              <a:hlinkClick r:id="rId6" action="ppaction://hlinksldjump"/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: Rounded Corners 1">
            <a:hlinkClick r:id="rId7" action="ppaction://hlinksldjump"/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308" y="418530"/>
            <a:ext cx="11055384" cy="1322070"/>
          </a:xfrm>
          <a:custGeom>
            <a:avLst/>
            <a:gdLst>
              <a:gd name="connsiteX0" fmla="*/ 266745 w 11055384"/>
              <a:gd name="connsiteY0" fmla="*/ 0 h 1600438"/>
              <a:gd name="connsiteX1" fmla="*/ 617376 w 11055384"/>
              <a:gd name="connsiteY1" fmla="*/ 0 h 1600438"/>
              <a:gd name="connsiteX2" fmla="*/ 1399552 w 11055384"/>
              <a:gd name="connsiteY2" fmla="*/ 0 h 1600438"/>
              <a:gd name="connsiteX3" fmla="*/ 2073842 w 11055384"/>
              <a:gd name="connsiteY3" fmla="*/ 0 h 1600438"/>
              <a:gd name="connsiteX4" fmla="*/ 2640246 w 11055384"/>
              <a:gd name="connsiteY4" fmla="*/ 0 h 1600438"/>
              <a:gd name="connsiteX5" fmla="*/ 3422422 w 11055384"/>
              <a:gd name="connsiteY5" fmla="*/ 0 h 1600438"/>
              <a:gd name="connsiteX6" fmla="*/ 3988825 w 11055384"/>
              <a:gd name="connsiteY6" fmla="*/ 0 h 1600438"/>
              <a:gd name="connsiteX7" fmla="*/ 4878888 w 11055384"/>
              <a:gd name="connsiteY7" fmla="*/ 0 h 1600438"/>
              <a:gd name="connsiteX8" fmla="*/ 5229519 w 11055384"/>
              <a:gd name="connsiteY8" fmla="*/ 0 h 1600438"/>
              <a:gd name="connsiteX9" fmla="*/ 5903809 w 11055384"/>
              <a:gd name="connsiteY9" fmla="*/ 0 h 1600438"/>
              <a:gd name="connsiteX10" fmla="*/ 6685985 w 11055384"/>
              <a:gd name="connsiteY10" fmla="*/ 0 h 1600438"/>
              <a:gd name="connsiteX11" fmla="*/ 7468162 w 11055384"/>
              <a:gd name="connsiteY11" fmla="*/ 0 h 1600438"/>
              <a:gd name="connsiteX12" fmla="*/ 7926679 w 11055384"/>
              <a:gd name="connsiteY12" fmla="*/ 0 h 1600438"/>
              <a:gd name="connsiteX13" fmla="*/ 8493082 w 11055384"/>
              <a:gd name="connsiteY13" fmla="*/ 0 h 1600438"/>
              <a:gd name="connsiteX14" fmla="*/ 8843713 w 11055384"/>
              <a:gd name="connsiteY14" fmla="*/ 0 h 1600438"/>
              <a:gd name="connsiteX15" fmla="*/ 9302230 w 11055384"/>
              <a:gd name="connsiteY15" fmla="*/ 0 h 1600438"/>
              <a:gd name="connsiteX16" fmla="*/ 9652861 w 11055384"/>
              <a:gd name="connsiteY16" fmla="*/ 0 h 1600438"/>
              <a:gd name="connsiteX17" fmla="*/ 10219264 w 11055384"/>
              <a:gd name="connsiteY17" fmla="*/ 0 h 1600438"/>
              <a:gd name="connsiteX18" fmla="*/ 11055384 w 11055384"/>
              <a:gd name="connsiteY18" fmla="*/ 0 h 1600438"/>
              <a:gd name="connsiteX19" fmla="*/ 11055384 w 11055384"/>
              <a:gd name="connsiteY19" fmla="*/ 0 h 1600438"/>
              <a:gd name="connsiteX20" fmla="*/ 11055384 w 11055384"/>
              <a:gd name="connsiteY20" fmla="*/ 693520 h 1600438"/>
              <a:gd name="connsiteX21" fmla="*/ 11055384 w 11055384"/>
              <a:gd name="connsiteY21" fmla="*/ 1333693 h 1600438"/>
              <a:gd name="connsiteX22" fmla="*/ 10788639 w 11055384"/>
              <a:gd name="connsiteY22" fmla="*/ 1600438 h 1600438"/>
              <a:gd name="connsiteX23" fmla="*/ 10006463 w 11055384"/>
              <a:gd name="connsiteY23" fmla="*/ 1600438 h 1600438"/>
              <a:gd name="connsiteX24" fmla="*/ 9332173 w 11055384"/>
              <a:gd name="connsiteY24" fmla="*/ 1600438 h 1600438"/>
              <a:gd name="connsiteX25" fmla="*/ 8765769 w 11055384"/>
              <a:gd name="connsiteY25" fmla="*/ 1600438 h 1600438"/>
              <a:gd name="connsiteX26" fmla="*/ 7983593 w 11055384"/>
              <a:gd name="connsiteY26" fmla="*/ 1600438 h 1600438"/>
              <a:gd name="connsiteX27" fmla="*/ 7201417 w 11055384"/>
              <a:gd name="connsiteY27" fmla="*/ 1600438 h 1600438"/>
              <a:gd name="connsiteX28" fmla="*/ 6635013 w 11055384"/>
              <a:gd name="connsiteY28" fmla="*/ 1600438 h 1600438"/>
              <a:gd name="connsiteX29" fmla="*/ 5744950 w 11055384"/>
              <a:gd name="connsiteY29" fmla="*/ 1600438 h 1600438"/>
              <a:gd name="connsiteX30" fmla="*/ 5070660 w 11055384"/>
              <a:gd name="connsiteY30" fmla="*/ 1600438 h 1600438"/>
              <a:gd name="connsiteX31" fmla="*/ 4288484 w 11055384"/>
              <a:gd name="connsiteY31" fmla="*/ 1600438 h 1600438"/>
              <a:gd name="connsiteX32" fmla="*/ 3829967 w 11055384"/>
              <a:gd name="connsiteY32" fmla="*/ 1600438 h 1600438"/>
              <a:gd name="connsiteX33" fmla="*/ 3371450 w 11055384"/>
              <a:gd name="connsiteY33" fmla="*/ 1600438 h 1600438"/>
              <a:gd name="connsiteX34" fmla="*/ 2481387 w 11055384"/>
              <a:gd name="connsiteY34" fmla="*/ 1600438 h 1600438"/>
              <a:gd name="connsiteX35" fmla="*/ 2130756 w 11055384"/>
              <a:gd name="connsiteY35" fmla="*/ 1600438 h 1600438"/>
              <a:gd name="connsiteX36" fmla="*/ 1780125 w 11055384"/>
              <a:gd name="connsiteY36" fmla="*/ 1600438 h 1600438"/>
              <a:gd name="connsiteX37" fmla="*/ 1105835 w 11055384"/>
              <a:gd name="connsiteY37" fmla="*/ 1600438 h 1600438"/>
              <a:gd name="connsiteX38" fmla="*/ 0 w 11055384"/>
              <a:gd name="connsiteY38" fmla="*/ 1600438 h 1600438"/>
              <a:gd name="connsiteX39" fmla="*/ 0 w 11055384"/>
              <a:gd name="connsiteY39" fmla="*/ 1600438 h 1600438"/>
              <a:gd name="connsiteX40" fmla="*/ 0 w 11055384"/>
              <a:gd name="connsiteY40" fmla="*/ 920255 h 1600438"/>
              <a:gd name="connsiteX41" fmla="*/ 0 w 11055384"/>
              <a:gd name="connsiteY41" fmla="*/ 266745 h 1600438"/>
              <a:gd name="connsiteX42" fmla="*/ 266745 w 11055384"/>
              <a:gd name="connsiteY42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1600438" fill="none" extrusionOk="0">
                <a:moveTo>
                  <a:pt x="266745" y="0"/>
                </a:moveTo>
                <a:cubicBezTo>
                  <a:pt x="400679" y="-6771"/>
                  <a:pt x="480232" y="-14817"/>
                  <a:pt x="617376" y="0"/>
                </a:cubicBezTo>
                <a:cubicBezTo>
                  <a:pt x="754520" y="14817"/>
                  <a:pt x="1098745" y="10089"/>
                  <a:pt x="1399552" y="0"/>
                </a:cubicBezTo>
                <a:cubicBezTo>
                  <a:pt x="1700359" y="-10089"/>
                  <a:pt x="1815510" y="-22951"/>
                  <a:pt x="2073842" y="0"/>
                </a:cubicBezTo>
                <a:cubicBezTo>
                  <a:pt x="2332174" y="22951"/>
                  <a:pt x="2526244" y="4038"/>
                  <a:pt x="2640246" y="0"/>
                </a:cubicBezTo>
                <a:cubicBezTo>
                  <a:pt x="2754248" y="-4038"/>
                  <a:pt x="3088983" y="-7573"/>
                  <a:pt x="3422422" y="0"/>
                </a:cubicBezTo>
                <a:cubicBezTo>
                  <a:pt x="3755861" y="7573"/>
                  <a:pt x="3781870" y="14976"/>
                  <a:pt x="3988825" y="0"/>
                </a:cubicBezTo>
                <a:cubicBezTo>
                  <a:pt x="4195780" y="-14976"/>
                  <a:pt x="4570757" y="-18553"/>
                  <a:pt x="4878888" y="0"/>
                </a:cubicBezTo>
                <a:cubicBezTo>
                  <a:pt x="5187019" y="18553"/>
                  <a:pt x="5099193" y="5986"/>
                  <a:pt x="5229519" y="0"/>
                </a:cubicBezTo>
                <a:cubicBezTo>
                  <a:pt x="5359845" y="-5986"/>
                  <a:pt x="5674534" y="-12408"/>
                  <a:pt x="5903809" y="0"/>
                </a:cubicBezTo>
                <a:cubicBezTo>
                  <a:pt x="6133084" y="12408"/>
                  <a:pt x="6419513" y="29825"/>
                  <a:pt x="6685985" y="0"/>
                </a:cubicBezTo>
                <a:cubicBezTo>
                  <a:pt x="6952457" y="-29825"/>
                  <a:pt x="7161975" y="25988"/>
                  <a:pt x="7468162" y="0"/>
                </a:cubicBezTo>
                <a:cubicBezTo>
                  <a:pt x="7774349" y="-25988"/>
                  <a:pt x="7813228" y="9548"/>
                  <a:pt x="7926679" y="0"/>
                </a:cubicBezTo>
                <a:cubicBezTo>
                  <a:pt x="8040130" y="-9548"/>
                  <a:pt x="8362601" y="-21216"/>
                  <a:pt x="8493082" y="0"/>
                </a:cubicBezTo>
                <a:cubicBezTo>
                  <a:pt x="8623563" y="21216"/>
                  <a:pt x="8763306" y="-14203"/>
                  <a:pt x="8843713" y="0"/>
                </a:cubicBezTo>
                <a:cubicBezTo>
                  <a:pt x="8924120" y="14203"/>
                  <a:pt x="9107629" y="-4098"/>
                  <a:pt x="9302230" y="0"/>
                </a:cubicBezTo>
                <a:cubicBezTo>
                  <a:pt x="9496831" y="4098"/>
                  <a:pt x="9489591" y="16354"/>
                  <a:pt x="9652861" y="0"/>
                </a:cubicBezTo>
                <a:cubicBezTo>
                  <a:pt x="9816131" y="-16354"/>
                  <a:pt x="10039103" y="-11055"/>
                  <a:pt x="10219264" y="0"/>
                </a:cubicBezTo>
                <a:cubicBezTo>
                  <a:pt x="10399425" y="11055"/>
                  <a:pt x="10644033" y="-33453"/>
                  <a:pt x="11055384" y="0"/>
                </a:cubicBezTo>
                <a:lnTo>
                  <a:pt x="11055384" y="0"/>
                </a:lnTo>
                <a:cubicBezTo>
                  <a:pt x="11060700" y="199702"/>
                  <a:pt x="11080664" y="387179"/>
                  <a:pt x="11055384" y="693520"/>
                </a:cubicBezTo>
                <a:cubicBezTo>
                  <a:pt x="11030104" y="999861"/>
                  <a:pt x="11030127" y="1092008"/>
                  <a:pt x="11055384" y="1333693"/>
                </a:cubicBezTo>
                <a:cubicBezTo>
                  <a:pt x="11023190" y="1478668"/>
                  <a:pt x="10925591" y="1601145"/>
                  <a:pt x="10788639" y="1600438"/>
                </a:cubicBezTo>
                <a:cubicBezTo>
                  <a:pt x="10621342" y="1579280"/>
                  <a:pt x="10379890" y="1620090"/>
                  <a:pt x="10006463" y="1600438"/>
                </a:cubicBezTo>
                <a:cubicBezTo>
                  <a:pt x="9633036" y="1580786"/>
                  <a:pt x="9544242" y="1604261"/>
                  <a:pt x="9332173" y="1600438"/>
                </a:cubicBezTo>
                <a:cubicBezTo>
                  <a:pt x="9120104" y="1596616"/>
                  <a:pt x="9023478" y="1574582"/>
                  <a:pt x="8765769" y="1600438"/>
                </a:cubicBezTo>
                <a:cubicBezTo>
                  <a:pt x="8508060" y="1626294"/>
                  <a:pt x="8289936" y="1572112"/>
                  <a:pt x="7983593" y="1600438"/>
                </a:cubicBezTo>
                <a:cubicBezTo>
                  <a:pt x="7677250" y="1628764"/>
                  <a:pt x="7392170" y="1637647"/>
                  <a:pt x="7201417" y="1600438"/>
                </a:cubicBezTo>
                <a:cubicBezTo>
                  <a:pt x="7010664" y="1563229"/>
                  <a:pt x="6806177" y="1578069"/>
                  <a:pt x="6635013" y="1600438"/>
                </a:cubicBezTo>
                <a:cubicBezTo>
                  <a:pt x="6463849" y="1622807"/>
                  <a:pt x="5977107" y="1566010"/>
                  <a:pt x="5744950" y="1600438"/>
                </a:cubicBezTo>
                <a:cubicBezTo>
                  <a:pt x="5512793" y="1634866"/>
                  <a:pt x="5337856" y="1574405"/>
                  <a:pt x="5070660" y="1600438"/>
                </a:cubicBezTo>
                <a:cubicBezTo>
                  <a:pt x="4803464" y="1626472"/>
                  <a:pt x="4612997" y="1609235"/>
                  <a:pt x="4288484" y="1600438"/>
                </a:cubicBezTo>
                <a:cubicBezTo>
                  <a:pt x="3963971" y="1591641"/>
                  <a:pt x="3966347" y="1614319"/>
                  <a:pt x="3829967" y="1600438"/>
                </a:cubicBezTo>
                <a:cubicBezTo>
                  <a:pt x="3693587" y="1586557"/>
                  <a:pt x="3520314" y="1587317"/>
                  <a:pt x="3371450" y="1600438"/>
                </a:cubicBezTo>
                <a:cubicBezTo>
                  <a:pt x="3222586" y="1613559"/>
                  <a:pt x="2694570" y="1614607"/>
                  <a:pt x="2481387" y="1600438"/>
                </a:cubicBezTo>
                <a:cubicBezTo>
                  <a:pt x="2268204" y="1586269"/>
                  <a:pt x="2244428" y="1615433"/>
                  <a:pt x="2130756" y="1600438"/>
                </a:cubicBezTo>
                <a:cubicBezTo>
                  <a:pt x="2017084" y="1585443"/>
                  <a:pt x="1882269" y="1588216"/>
                  <a:pt x="1780125" y="1600438"/>
                </a:cubicBezTo>
                <a:cubicBezTo>
                  <a:pt x="1677981" y="1612660"/>
                  <a:pt x="1283107" y="1617445"/>
                  <a:pt x="1105835" y="1600438"/>
                </a:cubicBezTo>
                <a:cubicBezTo>
                  <a:pt x="928563" y="1583432"/>
                  <a:pt x="325803" y="1643563"/>
                  <a:pt x="0" y="1600438"/>
                </a:cubicBezTo>
                <a:lnTo>
                  <a:pt x="0" y="1600438"/>
                </a:lnTo>
                <a:cubicBezTo>
                  <a:pt x="-19508" y="1446609"/>
                  <a:pt x="-26466" y="1240851"/>
                  <a:pt x="0" y="920255"/>
                </a:cubicBezTo>
                <a:cubicBezTo>
                  <a:pt x="26466" y="599659"/>
                  <a:pt x="5310" y="409502"/>
                  <a:pt x="0" y="266745"/>
                </a:cubicBezTo>
                <a:cubicBezTo>
                  <a:pt x="19520" y="91327"/>
                  <a:pt x="134278" y="-2180"/>
                  <a:pt x="266745" y="0"/>
                </a:cubicBezTo>
                <a:close/>
              </a:path>
              <a:path w="11055384" h="1600438" stroke="0" extrusionOk="0">
                <a:moveTo>
                  <a:pt x="266745" y="0"/>
                </a:moveTo>
                <a:cubicBezTo>
                  <a:pt x="554609" y="-5752"/>
                  <a:pt x="764207" y="-31170"/>
                  <a:pt x="941035" y="0"/>
                </a:cubicBezTo>
                <a:cubicBezTo>
                  <a:pt x="1117863" y="31170"/>
                  <a:pt x="1389381" y="-19756"/>
                  <a:pt x="1723211" y="0"/>
                </a:cubicBezTo>
                <a:cubicBezTo>
                  <a:pt x="2057041" y="19756"/>
                  <a:pt x="2242689" y="-9836"/>
                  <a:pt x="2613274" y="0"/>
                </a:cubicBezTo>
                <a:cubicBezTo>
                  <a:pt x="2983859" y="9836"/>
                  <a:pt x="3108605" y="-39819"/>
                  <a:pt x="3503337" y="0"/>
                </a:cubicBezTo>
                <a:cubicBezTo>
                  <a:pt x="3898069" y="39819"/>
                  <a:pt x="3934849" y="15467"/>
                  <a:pt x="4069740" y="0"/>
                </a:cubicBezTo>
                <a:cubicBezTo>
                  <a:pt x="4204631" y="-15467"/>
                  <a:pt x="4618617" y="26368"/>
                  <a:pt x="4959803" y="0"/>
                </a:cubicBezTo>
                <a:cubicBezTo>
                  <a:pt x="5300989" y="-26368"/>
                  <a:pt x="5303280" y="-22831"/>
                  <a:pt x="5418320" y="0"/>
                </a:cubicBezTo>
                <a:cubicBezTo>
                  <a:pt x="5533360" y="22831"/>
                  <a:pt x="5778303" y="5519"/>
                  <a:pt x="5984724" y="0"/>
                </a:cubicBezTo>
                <a:cubicBezTo>
                  <a:pt x="6191145" y="-5519"/>
                  <a:pt x="6327691" y="-12560"/>
                  <a:pt x="6443241" y="0"/>
                </a:cubicBezTo>
                <a:cubicBezTo>
                  <a:pt x="6558791" y="12560"/>
                  <a:pt x="6959295" y="2085"/>
                  <a:pt x="7117531" y="0"/>
                </a:cubicBezTo>
                <a:cubicBezTo>
                  <a:pt x="7275767" y="-2085"/>
                  <a:pt x="7344973" y="-6222"/>
                  <a:pt x="7468162" y="0"/>
                </a:cubicBezTo>
                <a:cubicBezTo>
                  <a:pt x="7591351" y="6222"/>
                  <a:pt x="7658408" y="15338"/>
                  <a:pt x="7818792" y="0"/>
                </a:cubicBezTo>
                <a:cubicBezTo>
                  <a:pt x="7979176" y="-15338"/>
                  <a:pt x="8249611" y="6441"/>
                  <a:pt x="8600969" y="0"/>
                </a:cubicBezTo>
                <a:cubicBezTo>
                  <a:pt x="8952327" y="-6441"/>
                  <a:pt x="8954830" y="-3447"/>
                  <a:pt x="9059486" y="0"/>
                </a:cubicBezTo>
                <a:cubicBezTo>
                  <a:pt x="9164142" y="3447"/>
                  <a:pt x="9592475" y="-14444"/>
                  <a:pt x="9733776" y="0"/>
                </a:cubicBezTo>
                <a:cubicBezTo>
                  <a:pt x="9875077" y="14444"/>
                  <a:pt x="10256283" y="-5218"/>
                  <a:pt x="10408066" y="0"/>
                </a:cubicBezTo>
                <a:cubicBezTo>
                  <a:pt x="10559849" y="5218"/>
                  <a:pt x="10824460" y="31170"/>
                  <a:pt x="11055384" y="0"/>
                </a:cubicBezTo>
                <a:lnTo>
                  <a:pt x="11055384" y="0"/>
                </a:lnTo>
                <a:cubicBezTo>
                  <a:pt x="11081627" y="281117"/>
                  <a:pt x="11039314" y="427379"/>
                  <a:pt x="11055384" y="666847"/>
                </a:cubicBezTo>
                <a:cubicBezTo>
                  <a:pt x="11071454" y="906315"/>
                  <a:pt x="11042985" y="1174607"/>
                  <a:pt x="11055384" y="1333693"/>
                </a:cubicBezTo>
                <a:cubicBezTo>
                  <a:pt x="11065155" y="1486592"/>
                  <a:pt x="10971324" y="1597224"/>
                  <a:pt x="10788639" y="1600438"/>
                </a:cubicBezTo>
                <a:cubicBezTo>
                  <a:pt x="10572387" y="1593676"/>
                  <a:pt x="10422973" y="1597647"/>
                  <a:pt x="10330122" y="1600438"/>
                </a:cubicBezTo>
                <a:cubicBezTo>
                  <a:pt x="10237271" y="1603229"/>
                  <a:pt x="9901057" y="1606668"/>
                  <a:pt x="9655832" y="1600438"/>
                </a:cubicBezTo>
                <a:cubicBezTo>
                  <a:pt x="9410607" y="1594209"/>
                  <a:pt x="9323881" y="1613247"/>
                  <a:pt x="9197315" y="1600438"/>
                </a:cubicBezTo>
                <a:cubicBezTo>
                  <a:pt x="9070749" y="1587629"/>
                  <a:pt x="8866245" y="1617388"/>
                  <a:pt x="8738798" y="1600438"/>
                </a:cubicBezTo>
                <a:cubicBezTo>
                  <a:pt x="8611351" y="1583488"/>
                  <a:pt x="8514235" y="1615583"/>
                  <a:pt x="8388167" y="1600438"/>
                </a:cubicBezTo>
                <a:cubicBezTo>
                  <a:pt x="8262099" y="1585293"/>
                  <a:pt x="7900097" y="1576590"/>
                  <a:pt x="7713877" y="1600438"/>
                </a:cubicBezTo>
                <a:cubicBezTo>
                  <a:pt x="7527657" y="1624287"/>
                  <a:pt x="7433220" y="1578859"/>
                  <a:pt x="7255360" y="1600438"/>
                </a:cubicBezTo>
                <a:cubicBezTo>
                  <a:pt x="7077500" y="1622017"/>
                  <a:pt x="6907727" y="1591765"/>
                  <a:pt x="6796843" y="1600438"/>
                </a:cubicBezTo>
                <a:cubicBezTo>
                  <a:pt x="6685959" y="1609111"/>
                  <a:pt x="6555026" y="1614668"/>
                  <a:pt x="6446212" y="1600438"/>
                </a:cubicBezTo>
                <a:cubicBezTo>
                  <a:pt x="6337398" y="1586208"/>
                  <a:pt x="6036573" y="1623365"/>
                  <a:pt x="5664035" y="1600438"/>
                </a:cubicBezTo>
                <a:cubicBezTo>
                  <a:pt x="5291497" y="1577511"/>
                  <a:pt x="5231467" y="1593201"/>
                  <a:pt x="4881859" y="1600438"/>
                </a:cubicBezTo>
                <a:cubicBezTo>
                  <a:pt x="4532251" y="1607675"/>
                  <a:pt x="4664013" y="1612780"/>
                  <a:pt x="4531228" y="1600438"/>
                </a:cubicBezTo>
                <a:cubicBezTo>
                  <a:pt x="4398443" y="1588096"/>
                  <a:pt x="4350296" y="1583901"/>
                  <a:pt x="4180598" y="1600438"/>
                </a:cubicBezTo>
                <a:cubicBezTo>
                  <a:pt x="4010900" y="1616976"/>
                  <a:pt x="3958019" y="1588452"/>
                  <a:pt x="3829967" y="1600438"/>
                </a:cubicBezTo>
                <a:cubicBezTo>
                  <a:pt x="3701915" y="1612424"/>
                  <a:pt x="3227528" y="1605828"/>
                  <a:pt x="3047791" y="1600438"/>
                </a:cubicBezTo>
                <a:cubicBezTo>
                  <a:pt x="2868054" y="1595048"/>
                  <a:pt x="2631659" y="1582381"/>
                  <a:pt x="2373501" y="1600438"/>
                </a:cubicBezTo>
                <a:cubicBezTo>
                  <a:pt x="2115343" y="1618496"/>
                  <a:pt x="2028455" y="1604272"/>
                  <a:pt x="1807097" y="1600438"/>
                </a:cubicBezTo>
                <a:cubicBezTo>
                  <a:pt x="1585739" y="1596604"/>
                  <a:pt x="1376086" y="1608844"/>
                  <a:pt x="1024921" y="1600438"/>
                </a:cubicBezTo>
                <a:cubicBezTo>
                  <a:pt x="673756" y="1592032"/>
                  <a:pt x="477521" y="1606812"/>
                  <a:pt x="0" y="1600438"/>
                </a:cubicBezTo>
                <a:lnTo>
                  <a:pt x="0" y="1600438"/>
                </a:lnTo>
                <a:cubicBezTo>
                  <a:pt x="-6492" y="1331004"/>
                  <a:pt x="335" y="1271099"/>
                  <a:pt x="0" y="946928"/>
                </a:cubicBezTo>
                <a:cubicBezTo>
                  <a:pt x="-335" y="622757"/>
                  <a:pt x="3669" y="408084"/>
                  <a:pt x="0" y="266745"/>
                </a:cubicBezTo>
                <a:cubicBezTo>
                  <a:pt x="9488" y="131285"/>
                  <a:pt x="122557" y="13054"/>
                  <a:pt x="266745" y="0"/>
                </a:cubicBezTo>
                <a:close/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vi-VN" altLang="vi-VN" sz="4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Câu 1: </a:t>
            </a:r>
            <a:r>
              <a:rPr lang="en-US" altLang="vi-VN" sz="4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Hãy dự đoán thương của phép tính 104 :16,  rồi thực hiện phép tính.</a:t>
            </a:r>
            <a:endParaRPr lang="en-US" altLang="vi-VN" sz="40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910" y="2007870"/>
            <a:ext cx="11203305" cy="452310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*104 làm tròn 100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*16 làm tròn 20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 Nhẩm 100: 20 = 5 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 Dự đoán thương là 5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 Mà 5 x 16 = 80, mà 104-80=24 nên điều chỉnh thương là 6.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Clr>
                <a:srgbClr val="000000"/>
              </a:buClr>
            </a:pP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8515" y="4876165"/>
            <a:ext cx="2045335" cy="165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280" y="469811"/>
            <a:ext cx="11020465" cy="768350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2: </a:t>
            </a:r>
            <a:r>
              <a:rPr kumimoji="0" lang="en-US" altLang="fr-FR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Tính 242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r>
              <a:rPr kumimoji="0" lang="en-US" alt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33=?</a:t>
            </a:r>
            <a:endParaRPr kumimoji="0" lang="en-US" altLang="fr-FR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165" y="5455920"/>
            <a:ext cx="2688590" cy="521970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7 dư 11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3575" y="4090035"/>
            <a:ext cx="2710180" cy="521970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vi-VN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 dư 44</a:t>
            </a:r>
            <a:endParaRPr lang="vi-VN" sz="28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780" y="2569845"/>
            <a:ext cx="2720975" cy="583565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A. 7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2" descr="Little horse unicorn PNG - Similar 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3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9" grpId="1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" y="0"/>
            <a:ext cx="12192000" cy="685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5" y="73025"/>
            <a:ext cx="11738610" cy="199834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25500" y="1862455"/>
            <a:ext cx="9422765" cy="2385695"/>
          </a:xfrm>
          <a:prstGeom prst="cloudCallou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thảo luận nhóm 2, nói với nhau cách làm và thực hiện cá nhân vào vở bài tập toán.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" y="584200"/>
            <a:ext cx="11041380" cy="5327015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386715" y="5224780"/>
            <a:ext cx="11330940" cy="169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Với số khuy trên mỗi áo như vậy, nếu có 210 cái khuy thì đính được nhiều nhất bao nhiêu cái áo?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số khuy áo có gấp 2 lần 104 thì số áo tra được gấp mấy lần 8 chiếc áo?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" y="358775"/>
            <a:ext cx="11253470" cy="63392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WPS Presentation</Application>
  <PresentationFormat>Widescreen</PresentationFormat>
  <Paragraphs>53</Paragraphs>
  <Slides>15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SimSun</vt:lpstr>
      <vt:lpstr>Wingdings</vt:lpstr>
      <vt:lpstr>Arial</vt:lpstr>
      <vt:lpstr>Calibri</vt:lpstr>
      <vt:lpstr>UVF TypoSlabserif</vt:lpstr>
      <vt:lpstr>Calibri</vt:lpstr>
      <vt:lpstr>Times New Roman</vt:lpstr>
      <vt:lpstr>#9Slide07 SVNZiclets</vt:lpstr>
      <vt:lpstr>Trebuchet MS</vt:lpstr>
      <vt:lpstr>Yu Gothic UI Semilight</vt:lpstr>
      <vt:lpstr>Microsoft YaHei</vt:lpstr>
      <vt:lpstr>Arial Unicode MS</vt:lpstr>
      <vt:lpstr>SVN-Billo</vt:lpstr>
      <vt:lpstr>Segoe Print</vt:lpstr>
      <vt:lpstr>Verdana</vt:lpstr>
      <vt:lpstr>Cambria</vt:lpstr>
      <vt:lpstr>#9Slide07 IcielBC Cubano Normal</vt:lpstr>
      <vt:lpstr>#9Slide03 Arima Madurai Black</vt:lpstr>
      <vt:lpstr>等线</vt:lpstr>
      <vt:lpstr>千图网拥有20W+精美PPT模板 更多PPT模板下载至：www.58pic.com/office/ppt​​</vt:lpstr>
      <vt:lpstr>0178 Mateo · SlidesMania</vt:lpstr>
      <vt:lpstr>PowerPoint 演示文稿</vt:lpstr>
      <vt:lpstr>UNICOR RACING</vt:lpstr>
      <vt:lpstr>PowerPoint 演示文稿</vt:lpstr>
      <vt:lpstr>TRỞ VỀ</vt:lpstr>
      <vt:lpstr>TRỞ VỀ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PISU MTHANG</cp:lastModifiedBy>
  <cp:revision>31</cp:revision>
  <dcterms:created xsi:type="dcterms:W3CDTF">2023-08-24T06:55:00Z</dcterms:created>
  <dcterms:modified xsi:type="dcterms:W3CDTF">2023-09-01T16:54:33Z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C74F253784C3470496CB416EA99B1B78_13</vt:lpwstr>
  </property>
  <property fmtid="{D5CDD505-2E9C-101B-9397-08002B2CF9AE}" pid="3" name="KSOProductBuildVer">
    <vt:lpwstr>1033-12.2.0.13110</vt:lpwstr>
  </property>
</Properties>
</file>