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62" r:id="rId4"/>
    <p:sldMasterId id="2147483674" r:id="rId5"/>
  </p:sldMasterIdLst>
  <p:notesMasterIdLst>
    <p:notesMasterId r:id="rId7"/>
  </p:notesMasterIdLst>
  <p:sldIdLst>
    <p:sldId id="294" r:id="rId6"/>
    <p:sldId id="297" r:id="rId8"/>
    <p:sldId id="288" r:id="rId9"/>
    <p:sldId id="286" r:id="rId10"/>
    <p:sldId id="282" r:id="rId11"/>
    <p:sldId id="285" r:id="rId12"/>
    <p:sldId id="261" r:id="rId13"/>
    <p:sldId id="376" r:id="rId14"/>
    <p:sldId id="377" r:id="rId15"/>
    <p:sldId id="378" r:id="rId16"/>
    <p:sldId id="367" r:id="rId17"/>
    <p:sldId id="379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752822" cy="1752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GIF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emf"/><Relationship Id="rId2" Type="http://schemas.microsoft.com/office/2007/relationships/hdphoto" Target="../media/image3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themeOverride" Target="../theme/themeOverride1.xml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30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3.png"/><Relationship Id="rId3" Type="http://schemas.openxmlformats.org/officeDocument/2006/relationships/image" Target="../media/image10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0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0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0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0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2720" y="280162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ộp Văn bản 30"/>
          <p:cNvSpPr txBox="1"/>
          <p:nvPr/>
        </p:nvSpPr>
        <p:spPr>
          <a:xfrm>
            <a:off x="2212688" y="2013215"/>
            <a:ext cx="6860971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vi-VN" sz="44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 40:Chia cho số có hai chữ số</a:t>
            </a:r>
            <a:endParaRPr kumimoji="0" lang="en-US" altLang="vi-VN" sz="4400" b="1" i="0" u="none" strike="noStrike" kern="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15" y="149860"/>
            <a:ext cx="10711180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55" y="2431415"/>
            <a:ext cx="9191625" cy="3589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05" y="783590"/>
            <a:ext cx="9885680" cy="226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05" y="2985135"/>
            <a:ext cx="9885045" cy="313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105" y="0"/>
            <a:ext cx="6215380" cy="115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đoán thương của phép tính 76:19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"/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54228" y="24536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của phép tính 84:21 là</a:t>
            </a:r>
            <a:endParaRPr kumimoji="0" lang="en-US" sz="5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676525" y="2353945"/>
            <a:ext cx="4739640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3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b"/>
          <p:cNvSpPr/>
          <p:nvPr/>
        </p:nvSpPr>
        <p:spPr>
          <a:xfrm>
            <a:off x="2752725" y="3903345"/>
            <a:ext cx="4664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4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743200" y="5447665"/>
            <a:ext cx="488759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5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059305" y="3912870"/>
            <a:ext cx="490918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2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Ước lượng t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của phép tính 89:29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endParaRPr kumimoji="0" lang="en-US" sz="6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065655" y="2353945"/>
            <a:ext cx="4791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4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b"/>
          <p:cNvSpPr/>
          <p:nvPr/>
        </p:nvSpPr>
        <p:spPr>
          <a:xfrm>
            <a:off x="2072005" y="5471795"/>
            <a:ext cx="503491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1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73660" y="382270"/>
            <a:ext cx="11953240" cy="6383020"/>
          </a:xfrm>
          <a:prstGeom prst="roundRect">
            <a:avLst>
              <a:gd name="adj" fmla="val 7272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, &lt;, &gt; ?5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am giác Cân 4"/>
          <p:cNvSpPr/>
          <p:nvPr/>
        </p:nvSpPr>
        <p:spPr>
          <a:xfrm>
            <a:off x="355354" y="382219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Hộp Văn bản 7"/>
          <p:cNvSpPr txBox="1"/>
          <p:nvPr/>
        </p:nvSpPr>
        <p:spPr>
          <a:xfrm>
            <a:off x="1588770" y="382270"/>
            <a:ext cx="498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tính: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1516380"/>
            <a:ext cx="9806940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1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670935"/>
            <a:ext cx="12195175" cy="3187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25" y="1024255"/>
            <a:ext cx="12265025" cy="2646680"/>
          </a:xfrm>
          <a:prstGeom prst="rect">
            <a:avLst/>
          </a:prstGeom>
        </p:spPr>
      </p:pic>
      <p:sp>
        <p:nvSpPr>
          <p:cNvPr id="5" name="Tam giác Cân 4"/>
          <p:cNvSpPr/>
          <p:nvPr/>
        </p:nvSpPr>
        <p:spPr>
          <a:xfrm>
            <a:off x="277884" y="160604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ộp Văn bản 7"/>
          <p:cNvSpPr txBox="1"/>
          <p:nvPr/>
        </p:nvSpPr>
        <p:spPr>
          <a:xfrm>
            <a:off x="1424940" y="92710"/>
            <a:ext cx="498094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tính: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Presentation</Application>
  <PresentationFormat>Widescreen</PresentationFormat>
  <Paragraphs>40</Paragraphs>
  <Slides>13</Slides>
  <Notes>12</Notes>
  <HiddenSlides>0</HiddenSlides>
  <MMClips>10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Calibri</vt:lpstr>
      <vt:lpstr>等线</vt:lpstr>
      <vt:lpstr>Cambria</vt:lpstr>
      <vt:lpstr>Times New Roman</vt:lpstr>
      <vt:lpstr>MS Mincho</vt:lpstr>
      <vt:lpstr>Yu Gothic UI</vt:lpstr>
      <vt:lpstr>Microsoft YaHei</vt:lpstr>
      <vt:lpstr>Arial Unicode MS</vt:lpstr>
      <vt:lpstr>黑体</vt:lpstr>
      <vt:lpstr>Arial</vt:lpstr>
      <vt:lpstr>Calibri Light</vt:lpstr>
      <vt:lpstr>Office 主题​​</vt:lpstr>
      <vt:lpstr>1_Office Theme</vt:lpstr>
      <vt:lpstr>4_Office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PISU MTHANG</cp:lastModifiedBy>
  <cp:revision>21</cp:revision>
  <dcterms:created xsi:type="dcterms:W3CDTF">2023-08-12T00:21:00Z</dcterms:created>
  <dcterms:modified xsi:type="dcterms:W3CDTF">2023-08-30T07:49:54Z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CD97FF4A97BE4153B0A201EF953AC3B0_12</vt:lpwstr>
  </property>
  <property fmtid="{D5CDD505-2E9C-101B-9397-08002B2CF9AE}" pid="3" name="KSOProductBuildVer">
    <vt:lpwstr>1033-12.2.0.13110</vt:lpwstr>
  </property>
</Properties>
</file>