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83" r:id="rId4"/>
    <p:sldId id="284" r:id="rId5"/>
    <p:sldId id="285" r:id="rId6"/>
    <p:sldId id="271" r:id="rId7"/>
    <p:sldId id="286" r:id="rId8"/>
    <p:sldId id="287" r:id="rId9"/>
    <p:sldId id="288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2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0477" y="4386517"/>
            <a:ext cx="14490700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48: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VUÔNG, GÓC KHÔNG VUÔNG (Tiết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759380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F1E6B1-874A-4F93-81A9-0F2982C71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0833" r="24453" b="41667"/>
          <a:stretch/>
        </p:blipFill>
        <p:spPr>
          <a:xfrm>
            <a:off x="442750" y="2035775"/>
            <a:ext cx="1508040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25B9F9-7F16-4872-8955-6993B4A15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95" t="25195" r="55245" b="70348"/>
          <a:stretch/>
        </p:blipFill>
        <p:spPr>
          <a:xfrm>
            <a:off x="1613547" y="1903603"/>
            <a:ext cx="7246726" cy="789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36BAD8-0C74-497B-B57B-A5D823259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32" t="28091" r="57621" b="53200"/>
          <a:stretch/>
        </p:blipFill>
        <p:spPr>
          <a:xfrm>
            <a:off x="1585119" y="3705998"/>
            <a:ext cx="4470405" cy="3352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F5E23D-49F4-4F81-9058-7FE86B360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03" t="24972" r="46534" b="51641"/>
          <a:stretch/>
        </p:blipFill>
        <p:spPr>
          <a:xfrm>
            <a:off x="6868362" y="2964632"/>
            <a:ext cx="4155096" cy="4794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97DDCD-9785-42CE-B42C-F0B22B4DC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02" t="24972" r="33335" b="51641"/>
          <a:stretch/>
        </p:blipFill>
        <p:spPr>
          <a:xfrm>
            <a:off x="11772388" y="2209800"/>
            <a:ext cx="4504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6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0EA065-AEA6-4177-A865-8C3F947F9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47500" r="47674" b="48333"/>
          <a:stretch/>
        </p:blipFill>
        <p:spPr>
          <a:xfrm>
            <a:off x="1957342" y="1828800"/>
            <a:ext cx="721505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E6C8B3-7D99-46D0-9D56-B2865E6E4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50835" r="60321" b="33330"/>
          <a:stretch/>
        </p:blipFill>
        <p:spPr>
          <a:xfrm>
            <a:off x="1129259" y="3034430"/>
            <a:ext cx="3360237" cy="3975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F8E52B-2B85-46D8-8443-2BA18CE70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48" t="52083" r="44696" b="32082"/>
          <a:stretch/>
        </p:blipFill>
        <p:spPr>
          <a:xfrm>
            <a:off x="4505730" y="3429000"/>
            <a:ext cx="5522495" cy="3886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2D29F7-49F1-4298-B854-127FBEC1A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19" t="52083" r="31562" b="32082"/>
          <a:stretch/>
        </p:blipFill>
        <p:spPr>
          <a:xfrm>
            <a:off x="10122801" y="3200400"/>
            <a:ext cx="5231538" cy="39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94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0EA065-AEA6-4177-A865-8C3F947F9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66440" r="63587" b="28635"/>
          <a:stretch/>
        </p:blipFill>
        <p:spPr>
          <a:xfrm>
            <a:off x="1329080" y="1278924"/>
            <a:ext cx="1992923" cy="1295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F1666A-EFFE-42F9-9DCA-EDCFA7BC1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71364" r="62308" b="11209"/>
          <a:stretch/>
        </p:blipFill>
        <p:spPr>
          <a:xfrm>
            <a:off x="1004094" y="2743200"/>
            <a:ext cx="2627243" cy="4648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756F55-D43B-495A-91AE-912143460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1" t="71364" r="47180" b="8772"/>
          <a:stretch/>
        </p:blipFill>
        <p:spPr>
          <a:xfrm>
            <a:off x="3937794" y="2574324"/>
            <a:ext cx="5181600" cy="51980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61F7AC-ED0D-4F0B-B762-2E6958BF7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17" t="71364" r="31193" b="9696"/>
          <a:stretch/>
        </p:blipFill>
        <p:spPr>
          <a:xfrm>
            <a:off x="9119394" y="2448696"/>
            <a:ext cx="5800726" cy="509510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9463AD-CF8F-413C-BA79-303BC065347C}"/>
              </a:ext>
            </a:extLst>
          </p:cNvPr>
          <p:cNvCxnSpPr/>
          <p:nvPr/>
        </p:nvCxnSpPr>
        <p:spPr>
          <a:xfrm>
            <a:off x="9119394" y="2448696"/>
            <a:ext cx="0" cy="5552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DC1F438-472B-4C0D-B183-8CE1FE4A1399}"/>
              </a:ext>
            </a:extLst>
          </p:cNvPr>
          <p:cNvSpPr txBox="1"/>
          <p:nvPr/>
        </p:nvSpPr>
        <p:spPr>
          <a:xfrm>
            <a:off x="10119518" y="1828800"/>
            <a:ext cx="373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Đọc tên góc</a:t>
            </a:r>
            <a:endParaRPr lang="vi-VN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45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063FE31-CD2F-45A1-85E4-A1CECB922E09}"/>
              </a:ext>
            </a:extLst>
          </p:cNvPr>
          <p:cNvGrpSpPr/>
          <p:nvPr/>
        </p:nvGrpSpPr>
        <p:grpSpPr>
          <a:xfrm>
            <a:off x="1280319" y="1622849"/>
            <a:ext cx="14096806" cy="1213316"/>
            <a:chOff x="1289607" y="1894713"/>
            <a:chExt cx="10006649" cy="121331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AD79A49-E34B-46F2-B121-1D54ECF065EE}"/>
                </a:ext>
              </a:extLst>
            </p:cNvPr>
            <p:cNvSpPr/>
            <p:nvPr/>
          </p:nvSpPr>
          <p:spPr>
            <a:xfrm>
              <a:off x="1289607" y="1894713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D8A6A6D-FB84-465E-BADC-A01451DD4F1A}"/>
                </a:ext>
              </a:extLst>
            </p:cNvPr>
            <p:cNvSpPr txBox="1"/>
            <p:nvPr/>
          </p:nvSpPr>
          <p:spPr>
            <a:xfrm>
              <a:off x="1968908" y="1907700"/>
              <a:ext cx="9327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tx2"/>
                  </a:solidFill>
                </a:rPr>
                <a:t>Dùng ê ke để nhận biết góc nào là góc vuông, góc nào là góc không vuông trong mỗi hình dưới đây?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669FDD9-2C8F-4A7D-B2C7-B01482E42576}"/>
              </a:ext>
            </a:extLst>
          </p:cNvPr>
          <p:cNvSpPr/>
          <p:nvPr/>
        </p:nvSpPr>
        <p:spPr>
          <a:xfrm>
            <a:off x="2171962" y="638347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endParaRPr lang="vi-VN" sz="320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img.loigiaihay.com/picture/2022/0323/bai-1_1.PNG">
            <a:extLst>
              <a:ext uri="{FF2B5EF4-FFF2-40B4-BE49-F238E27FC236}">
                <a16:creationId xmlns:a16="http://schemas.microsoft.com/office/drawing/2014/main" id="{E8EDE7A1-20DA-413A-BA9E-8741647DD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67" y="3078411"/>
            <a:ext cx="12918426" cy="51373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DC4C66-417D-48E3-A442-09DE346E99BE}"/>
              </a:ext>
            </a:extLst>
          </p:cNvPr>
          <p:cNvSpPr txBox="1"/>
          <p:nvPr/>
        </p:nvSpPr>
        <p:spPr>
          <a:xfrm>
            <a:off x="2804319" y="539611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vuông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3823F2-4D17-44B9-A163-A8DE51142DDC}"/>
              </a:ext>
            </a:extLst>
          </p:cNvPr>
          <p:cNvSpPr txBox="1"/>
          <p:nvPr/>
        </p:nvSpPr>
        <p:spPr>
          <a:xfrm>
            <a:off x="2728119" y="812834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vuông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C54494-5CAD-44DD-A1D9-7B057DB618F1}"/>
              </a:ext>
            </a:extLst>
          </p:cNvPr>
          <p:cNvSpPr txBox="1"/>
          <p:nvPr/>
        </p:nvSpPr>
        <p:spPr>
          <a:xfrm>
            <a:off x="7223919" y="5181600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78EB21-00B2-4423-9CF4-21492C861F0F}"/>
              </a:ext>
            </a:extLst>
          </p:cNvPr>
          <p:cNvSpPr txBox="1"/>
          <p:nvPr/>
        </p:nvSpPr>
        <p:spPr>
          <a:xfrm>
            <a:off x="12116530" y="5130225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47BC98-9BD4-4104-8E14-1472A0F5CA82}"/>
              </a:ext>
            </a:extLst>
          </p:cNvPr>
          <p:cNvSpPr txBox="1"/>
          <p:nvPr/>
        </p:nvSpPr>
        <p:spPr>
          <a:xfrm>
            <a:off x="7453549" y="8128346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592320-81EE-475E-A978-0E6E1F53072D}"/>
              </a:ext>
            </a:extLst>
          </p:cNvPr>
          <p:cNvSpPr txBox="1"/>
          <p:nvPr/>
        </p:nvSpPr>
        <p:spPr>
          <a:xfrm>
            <a:off x="12116530" y="8106920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BB95603F-DFE7-45A3-9A61-758E82D6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/>
      <p:bldP spid="22" grpId="0"/>
      <p:bldP spid="2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a) Nêu tên đỉnh và cạnh của mỗi góc trong các hình dưới đây: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1075E7F6-152C-4B96-B3DE-A277A739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>
            <a:extLst>
              <a:ext uri="{FF2B5EF4-FFF2-40B4-BE49-F238E27FC236}">
                <a16:creationId xmlns:a16="http://schemas.microsoft.com/office/drawing/2014/main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-512" b="-457"/>
          <a:stretch/>
        </p:blipFill>
        <p:spPr bwMode="auto">
          <a:xfrm>
            <a:off x="2028489" y="2718608"/>
            <a:ext cx="12802605" cy="53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a) Nêu tên đỉnh và cạnh của mỗi góc trong các hình dưới đây: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1075E7F6-152C-4B96-B3DE-A277A739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>
            <a:extLst>
              <a:ext uri="{FF2B5EF4-FFF2-40B4-BE49-F238E27FC236}">
                <a16:creationId xmlns:a16="http://schemas.microsoft.com/office/drawing/2014/main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68774" b="46156"/>
          <a:stretch/>
        </p:blipFill>
        <p:spPr bwMode="auto">
          <a:xfrm>
            <a:off x="1881681" y="2438400"/>
            <a:ext cx="3679721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.loigiaihay.com/picture/2022/0323/bai-2_1.PNG">
            <a:extLst>
              <a:ext uri="{FF2B5EF4-FFF2-40B4-BE49-F238E27FC236}">
                <a16:creationId xmlns:a16="http://schemas.microsoft.com/office/drawing/2014/main" id="{FB6EE7B4-B065-4049-B99B-BDBF34F8B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6" t="1277" r="32394" b="46156"/>
          <a:stretch/>
        </p:blipFill>
        <p:spPr bwMode="auto">
          <a:xfrm>
            <a:off x="6666095" y="2197136"/>
            <a:ext cx="3455369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mg.loigiaihay.com/picture/2022/0323/bai-2_1.PNG">
            <a:extLst>
              <a:ext uri="{FF2B5EF4-FFF2-40B4-BE49-F238E27FC236}">
                <a16:creationId xmlns:a16="http://schemas.microsoft.com/office/drawing/2014/main" id="{B8AF368D-4FC3-482F-A534-84C4B6F56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6" t="1277" r="800" b="46156"/>
          <a:stretch/>
        </p:blipFill>
        <p:spPr bwMode="auto">
          <a:xfrm>
            <a:off x="11455613" y="2375703"/>
            <a:ext cx="3396712" cy="26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C195E1-A0AE-4FAB-A6DC-78726DBEA162}"/>
              </a:ext>
            </a:extLst>
          </p:cNvPr>
          <p:cNvSpPr/>
          <p:nvPr/>
        </p:nvSpPr>
        <p:spPr>
          <a:xfrm>
            <a:off x="11305945" y="8066782"/>
            <a:ext cx="4833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Góc </a:t>
            </a:r>
            <a:r>
              <a:rPr lang="en-US" sz="3200" dirty="0" err="1" smtClean="0">
                <a:solidFill>
                  <a:srgbClr val="FF0000"/>
                </a:solidFill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vuông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 smtClean="0">
                <a:solidFill>
                  <a:srgbClr val="FF0000"/>
                </a:solidFill>
              </a:rPr>
              <a:t>đỉnh </a:t>
            </a:r>
            <a:r>
              <a:rPr lang="vi-VN" sz="3200" dirty="0">
                <a:solidFill>
                  <a:srgbClr val="FF0000"/>
                </a:solidFill>
              </a:rPr>
              <a:t>S; cạnh SR, 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2E7354-5892-45C5-A7EC-F87FD0180082}"/>
              </a:ext>
            </a:extLst>
          </p:cNvPr>
          <p:cNvSpPr/>
          <p:nvPr/>
        </p:nvSpPr>
        <p:spPr>
          <a:xfrm>
            <a:off x="1481428" y="4806315"/>
            <a:ext cx="54376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Góc </a:t>
            </a:r>
            <a:r>
              <a:rPr lang="en-US" dirty="0" err="1" smtClean="0">
                <a:solidFill>
                  <a:srgbClr val="FF0000"/>
                </a:solidFill>
              </a:rPr>
              <a:t>không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đỉnh </a:t>
            </a:r>
            <a:r>
              <a:rPr lang="vi-VN" dirty="0">
                <a:solidFill>
                  <a:srgbClr val="FF0000"/>
                </a:solidFill>
              </a:rPr>
              <a:t>B;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vi-VN" dirty="0" smtClean="0">
                <a:solidFill>
                  <a:srgbClr val="FF0000"/>
                </a:solidFill>
              </a:rPr>
              <a:t>cạnh </a:t>
            </a:r>
            <a:r>
              <a:rPr lang="vi-VN" dirty="0">
                <a:solidFill>
                  <a:srgbClr val="FF0000"/>
                </a:solidFill>
              </a:rPr>
              <a:t>BA, BC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964108-C268-4E63-B0EA-35807565BF95}"/>
              </a:ext>
            </a:extLst>
          </p:cNvPr>
          <p:cNvSpPr/>
          <p:nvPr/>
        </p:nvSpPr>
        <p:spPr>
          <a:xfrm>
            <a:off x="6592021" y="4724400"/>
            <a:ext cx="48990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</a:t>
            </a:r>
            <a:r>
              <a:rPr lang="it-IT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vuông đỉnh </a:t>
            </a:r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E; </a:t>
            </a:r>
            <a:endParaRPr lang="it-IT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 </a:t>
            </a:r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ED, EG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F5B658-6DDD-463D-955A-11A447455A69}"/>
              </a:ext>
            </a:extLst>
          </p:cNvPr>
          <p:cNvSpPr/>
          <p:nvPr/>
        </p:nvSpPr>
        <p:spPr>
          <a:xfrm>
            <a:off x="11588303" y="4800600"/>
            <a:ext cx="48990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 </a:t>
            </a:r>
            <a:r>
              <a:rPr lang="pl-P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P; </a:t>
            </a:r>
            <a:endParaRPr lang="en-U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 </a:t>
            </a:r>
            <a:r>
              <a:rPr lang="pl-P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PO, PQ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F1A4B1-3008-4E2C-B208-F5C7333A81B5}"/>
              </a:ext>
            </a:extLst>
          </p:cNvPr>
          <p:cNvSpPr/>
          <p:nvPr/>
        </p:nvSpPr>
        <p:spPr>
          <a:xfrm>
            <a:off x="1438025" y="8140495"/>
            <a:ext cx="3166251" cy="103105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Góc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vi-VN" sz="3200" dirty="0" smtClean="0">
                <a:solidFill>
                  <a:srgbClr val="FF0000"/>
                </a:solidFill>
              </a:rPr>
              <a:t>đỉnh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dirty="0">
                <a:solidFill>
                  <a:srgbClr val="FF0000"/>
                </a:solidFill>
              </a:rPr>
              <a:t>I;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vi-VN" dirty="0" smtClean="0">
                <a:solidFill>
                  <a:srgbClr val="FF0000"/>
                </a:solidFill>
              </a:rPr>
              <a:t>cạnh </a:t>
            </a:r>
            <a:r>
              <a:rPr lang="vi-VN" dirty="0">
                <a:solidFill>
                  <a:srgbClr val="FF0000"/>
                </a:solidFill>
              </a:rPr>
              <a:t>IH, IK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D59447-35AF-4756-AF01-2E49776BB685}"/>
              </a:ext>
            </a:extLst>
          </p:cNvPr>
          <p:cNvSpPr/>
          <p:nvPr/>
        </p:nvSpPr>
        <p:spPr>
          <a:xfrm>
            <a:off x="6051452" y="8001000"/>
            <a:ext cx="49417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Góc </a:t>
            </a:r>
            <a:r>
              <a:rPr lang="en-US" sz="3200" dirty="0" err="1" smtClean="0">
                <a:solidFill>
                  <a:srgbClr val="FF0000"/>
                </a:solidFill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vuông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 smtClean="0">
                <a:solidFill>
                  <a:srgbClr val="FF0000"/>
                </a:solidFill>
              </a:rPr>
              <a:t>đỉnh </a:t>
            </a:r>
            <a:r>
              <a:rPr lang="vi-VN" sz="3200" dirty="0">
                <a:solidFill>
                  <a:srgbClr val="FF0000"/>
                </a:solidFill>
              </a:rPr>
              <a:t>M; cạnh MN, ML </a:t>
            </a:r>
          </a:p>
        </p:txBody>
      </p:sp>
      <p:pic>
        <p:nvPicPr>
          <p:cNvPr id="22" name="Picture 2" descr="https://img.loigiaihay.com/picture/2022/0323/bai-2_1.PNG">
            <a:extLst>
              <a:ext uri="{FF2B5EF4-FFF2-40B4-BE49-F238E27FC236}">
                <a16:creationId xmlns:a16="http://schemas.microsoft.com/office/drawing/2014/main" id="{296B85D0-EB05-4613-B4A8-4F6C3A947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53394" r="67067" b="901"/>
          <a:stretch/>
        </p:blipFill>
        <p:spPr bwMode="auto">
          <a:xfrm>
            <a:off x="1748499" y="5636300"/>
            <a:ext cx="3679721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323/bai-2_1.PNG">
            <a:extLst>
              <a:ext uri="{FF2B5EF4-FFF2-40B4-BE49-F238E27FC236}">
                <a16:creationId xmlns:a16="http://schemas.microsoft.com/office/drawing/2014/main" id="{4D1988E1-52C2-43C4-9357-79410CB2D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8" t="53394" r="32680" b="901"/>
          <a:stretch/>
        </p:blipFill>
        <p:spPr bwMode="auto">
          <a:xfrm>
            <a:off x="6862899" y="5709538"/>
            <a:ext cx="3318808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323/bai-2_1.PNG">
            <a:extLst>
              <a:ext uri="{FF2B5EF4-FFF2-40B4-BE49-F238E27FC236}">
                <a16:creationId xmlns:a16="http://schemas.microsoft.com/office/drawing/2014/main" id="{8CF71E0C-3055-4009-B81C-5F49CAFC5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1" t="50711" r="-1562" b="901"/>
          <a:stretch/>
        </p:blipFill>
        <p:spPr bwMode="auto">
          <a:xfrm>
            <a:off x="11847099" y="5788324"/>
            <a:ext cx="3363490" cy="24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502383"/>
            <a:ext cx="14173201" cy="1009281"/>
            <a:chOff x="1585119" y="1417282"/>
            <a:chExt cx="13871053" cy="157008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417282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455234"/>
              <a:ext cx="13065729" cy="1532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b) Dùng ê ke để nhận biết góc nào là góc vuông, góc nào là góc không vuông trong các hình trên: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1075E7F6-152C-4B96-B3DE-A277A739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>
            <a:extLst>
              <a:ext uri="{FF2B5EF4-FFF2-40B4-BE49-F238E27FC236}">
                <a16:creationId xmlns:a16="http://schemas.microsoft.com/office/drawing/2014/main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68774" b="46156"/>
          <a:stretch/>
        </p:blipFill>
        <p:spPr bwMode="auto">
          <a:xfrm>
            <a:off x="1881681" y="2438400"/>
            <a:ext cx="3679721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.loigiaihay.com/picture/2022/0323/bai-2_1.PNG">
            <a:extLst>
              <a:ext uri="{FF2B5EF4-FFF2-40B4-BE49-F238E27FC236}">
                <a16:creationId xmlns:a16="http://schemas.microsoft.com/office/drawing/2014/main" id="{FB6EE7B4-B065-4049-B99B-BDBF34F8B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6" t="1277" r="32394" b="46156"/>
          <a:stretch/>
        </p:blipFill>
        <p:spPr bwMode="auto">
          <a:xfrm>
            <a:off x="6894741" y="2375703"/>
            <a:ext cx="3455369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mg.loigiaihay.com/picture/2022/0323/bai-2_1.PNG">
            <a:extLst>
              <a:ext uri="{FF2B5EF4-FFF2-40B4-BE49-F238E27FC236}">
                <a16:creationId xmlns:a16="http://schemas.microsoft.com/office/drawing/2014/main" id="{B8AF368D-4FC3-482F-A534-84C4B6F56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6" t="1277" r="800" b="46156"/>
          <a:stretch/>
        </p:blipFill>
        <p:spPr bwMode="auto">
          <a:xfrm>
            <a:off x="11455613" y="2375703"/>
            <a:ext cx="3396712" cy="26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2E7354-5892-45C5-A7EC-F87FD0180082}"/>
              </a:ext>
            </a:extLst>
          </p:cNvPr>
          <p:cNvSpPr/>
          <p:nvPr/>
        </p:nvSpPr>
        <p:spPr>
          <a:xfrm>
            <a:off x="1347629" y="5170929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pic>
        <p:nvPicPr>
          <p:cNvPr id="22" name="Picture 2" descr="https://img.loigiaihay.com/picture/2022/0323/bai-2_1.PNG">
            <a:extLst>
              <a:ext uri="{FF2B5EF4-FFF2-40B4-BE49-F238E27FC236}">
                <a16:creationId xmlns:a16="http://schemas.microsoft.com/office/drawing/2014/main" id="{296B85D0-EB05-4613-B4A8-4F6C3A947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53394" r="67067" b="901"/>
          <a:stretch/>
        </p:blipFill>
        <p:spPr bwMode="auto">
          <a:xfrm>
            <a:off x="1748499" y="5636300"/>
            <a:ext cx="3679721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323/bai-2_1.PNG">
            <a:extLst>
              <a:ext uri="{FF2B5EF4-FFF2-40B4-BE49-F238E27FC236}">
                <a16:creationId xmlns:a16="http://schemas.microsoft.com/office/drawing/2014/main" id="{4D1988E1-52C2-43C4-9357-79410CB2D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8" t="53394" r="32680" b="901"/>
          <a:stretch/>
        </p:blipFill>
        <p:spPr bwMode="auto">
          <a:xfrm>
            <a:off x="6862899" y="5709538"/>
            <a:ext cx="3318808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323/bai-2_1.PNG">
            <a:extLst>
              <a:ext uri="{FF2B5EF4-FFF2-40B4-BE49-F238E27FC236}">
                <a16:creationId xmlns:a16="http://schemas.microsoft.com/office/drawing/2014/main" id="{8CF71E0C-3055-4009-B81C-5F49CAFC5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1" t="50711" r="-1562" b="901"/>
          <a:stretch/>
        </p:blipFill>
        <p:spPr bwMode="auto">
          <a:xfrm>
            <a:off x="11847099" y="5788324"/>
            <a:ext cx="3363490" cy="24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EA08BEB-7414-4C4A-86F4-BCFBD765BAAF}"/>
              </a:ext>
            </a:extLst>
          </p:cNvPr>
          <p:cNvSpPr/>
          <p:nvPr/>
        </p:nvSpPr>
        <p:spPr>
          <a:xfrm>
            <a:off x="7233633" y="5108257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EF995A-A2D7-4DDF-ABB8-B57AEAEC5531}"/>
              </a:ext>
            </a:extLst>
          </p:cNvPr>
          <p:cNvSpPr/>
          <p:nvPr/>
        </p:nvSpPr>
        <p:spPr>
          <a:xfrm>
            <a:off x="11612811" y="5042130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158346-FF36-49A2-9FA8-DDB61876B177}"/>
              </a:ext>
            </a:extLst>
          </p:cNvPr>
          <p:cNvSpPr/>
          <p:nvPr/>
        </p:nvSpPr>
        <p:spPr>
          <a:xfrm>
            <a:off x="1559599" y="8005042"/>
            <a:ext cx="198163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vuông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9AF18D-FF88-478D-81A0-4657460E738D}"/>
              </a:ext>
            </a:extLst>
          </p:cNvPr>
          <p:cNvSpPr/>
          <p:nvPr/>
        </p:nvSpPr>
        <p:spPr>
          <a:xfrm>
            <a:off x="7230034" y="8115238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AE99A3-0A1D-4A1D-91D6-37A96A7E3D6B}"/>
              </a:ext>
            </a:extLst>
          </p:cNvPr>
          <p:cNvSpPr/>
          <p:nvPr/>
        </p:nvSpPr>
        <p:spPr>
          <a:xfrm>
            <a:off x="11619716" y="8092544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</p:spTree>
    <p:extLst>
      <p:ext uri="{BB962C8B-B14F-4D97-AF65-F5344CB8AC3E}">
        <p14:creationId xmlns:p14="http://schemas.microsoft.com/office/powerpoint/2010/main" val="33314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385</Words>
  <Application>Microsoft Office PowerPoint</Application>
  <PresentationFormat>Custom</PresentationFormat>
  <Paragraphs>71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 HUONG</cp:lastModifiedBy>
  <cp:revision>703</cp:revision>
  <dcterms:created xsi:type="dcterms:W3CDTF">2022-07-10T01:37:20Z</dcterms:created>
  <dcterms:modified xsi:type="dcterms:W3CDTF">2025-12-15T01:04:58Z</dcterms:modified>
</cp:coreProperties>
</file>