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46" r:id="rId5"/>
    <p:sldId id="441" r:id="rId6"/>
    <p:sldId id="448" r:id="rId7"/>
    <p:sldId id="43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FF7FB"/>
    <a:srgbClr val="FEF2E6"/>
    <a:srgbClr val="0000CC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5B98D6-2FA7-4A03-8AF6-A4F3B0F60FB3}" v="14" dt="2022-08-27T07:09:20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48" d="100"/>
          <a:sy n="48" d="100"/>
        </p:scale>
        <p:origin x="63" y="279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485B98D6-2FA7-4A03-8AF6-A4F3B0F60FB3}"/>
    <pc:docChg chg="custSel addSld delSld modSld">
      <pc:chgData name="T H" userId="270efafb50020bd6" providerId="LiveId" clId="{485B98D6-2FA7-4A03-8AF6-A4F3B0F60FB3}" dt="2022-08-27T07:10:23.391" v="78" actId="2696"/>
      <pc:docMkLst>
        <pc:docMk/>
      </pc:docMkLst>
      <pc:sldChg chg="modSp">
        <pc:chgData name="T H" userId="270efafb50020bd6" providerId="LiveId" clId="{485B98D6-2FA7-4A03-8AF6-A4F3B0F60FB3}" dt="2022-08-27T06:51:44.504" v="0" actId="1076"/>
        <pc:sldMkLst>
          <pc:docMk/>
          <pc:sldMk cId="4184934910" sldId="427"/>
        </pc:sldMkLst>
        <pc:picChg chg="mod">
          <ac:chgData name="T H" userId="270efafb50020bd6" providerId="LiveId" clId="{485B98D6-2FA7-4A03-8AF6-A4F3B0F60FB3}" dt="2022-08-27T06:51:44.504" v="0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modSp modAnim">
        <pc:chgData name="T H" userId="270efafb50020bd6" providerId="LiveId" clId="{485B98D6-2FA7-4A03-8AF6-A4F3B0F60FB3}" dt="2022-08-27T06:55:42.404" v="6"/>
        <pc:sldMkLst>
          <pc:docMk/>
          <pc:sldMk cId="3638933607" sldId="441"/>
        </pc:sldMkLst>
        <pc:spChg chg="mod">
          <ac:chgData name="T H" userId="270efafb50020bd6" providerId="LiveId" clId="{485B98D6-2FA7-4A03-8AF6-A4F3B0F60FB3}" dt="2022-08-27T06:54:36.471" v="4" actId="255"/>
          <ac:spMkLst>
            <pc:docMk/>
            <pc:sldMk cId="3638933607" sldId="441"/>
            <ac:spMk id="11" creationId="{D65046C8-9DA8-436E-B0FD-3CF8995DFDFD}"/>
          </ac:spMkLst>
        </pc:spChg>
        <pc:picChg chg="mod">
          <ac:chgData name="T H" userId="270efafb50020bd6" providerId="LiveId" clId="{485B98D6-2FA7-4A03-8AF6-A4F3B0F60FB3}" dt="2022-08-27T06:54:45.768" v="5"/>
          <ac:picMkLst>
            <pc:docMk/>
            <pc:sldMk cId="3638933607" sldId="441"/>
            <ac:picMk id="5" creationId="{25F0F765-D178-4F2D-BE18-0346AAFA69B8}"/>
          </ac:picMkLst>
        </pc:picChg>
      </pc:sldChg>
      <pc:sldChg chg="modSp mod">
        <pc:chgData name="T H" userId="270efafb50020bd6" providerId="LiveId" clId="{485B98D6-2FA7-4A03-8AF6-A4F3B0F60FB3}" dt="2022-08-27T06:54:15.094" v="2" actId="14100"/>
        <pc:sldMkLst>
          <pc:docMk/>
          <pc:sldMk cId="1216433491" sldId="446"/>
        </pc:sldMkLst>
        <pc:picChg chg="mod">
          <ac:chgData name="T H" userId="270efafb50020bd6" providerId="LiveId" clId="{485B98D6-2FA7-4A03-8AF6-A4F3B0F60FB3}" dt="2022-08-27T06:54:15.094" v="2" actId="14100"/>
          <ac:picMkLst>
            <pc:docMk/>
            <pc:sldMk cId="1216433491" sldId="446"/>
            <ac:picMk id="4" creationId="{B4C899E7-41D4-4CB7-A7DE-602570EE6CA9}"/>
          </ac:picMkLst>
        </pc:picChg>
      </pc:sldChg>
      <pc:sldChg chg="delSp new del">
        <pc:chgData name="T H" userId="270efafb50020bd6" providerId="LiveId" clId="{485B98D6-2FA7-4A03-8AF6-A4F3B0F60FB3}" dt="2022-08-27T07:10:23.391" v="78" actId="2696"/>
        <pc:sldMkLst>
          <pc:docMk/>
          <pc:sldMk cId="4068239956" sldId="447"/>
        </pc:sldMkLst>
        <pc:spChg chg="del">
          <ac:chgData name="T H" userId="270efafb50020bd6" providerId="LiveId" clId="{485B98D6-2FA7-4A03-8AF6-A4F3B0F60FB3}" dt="2022-08-27T07:02:17.625" v="8" actId="478"/>
          <ac:spMkLst>
            <pc:docMk/>
            <pc:sldMk cId="4068239956" sldId="447"/>
            <ac:spMk id="2" creationId="{FA10BF75-63F4-C927-78DD-8F2B1A63E147}"/>
          </ac:spMkLst>
        </pc:spChg>
        <pc:spChg chg="del">
          <ac:chgData name="T H" userId="270efafb50020bd6" providerId="LiveId" clId="{485B98D6-2FA7-4A03-8AF6-A4F3B0F60FB3}" dt="2022-08-27T07:02:19.583" v="9" actId="478"/>
          <ac:spMkLst>
            <pc:docMk/>
            <pc:sldMk cId="4068239956" sldId="447"/>
            <ac:spMk id="3" creationId="{65C7659A-BD4C-53BF-55C2-FD660278CDE8}"/>
          </ac:spMkLst>
        </pc:spChg>
      </pc:sldChg>
      <pc:sldChg chg="addSp delSp modSp add mod delAnim modAnim">
        <pc:chgData name="T H" userId="270efafb50020bd6" providerId="LiveId" clId="{485B98D6-2FA7-4A03-8AF6-A4F3B0F60FB3}" dt="2022-08-27T07:09:20.739" v="77"/>
        <pc:sldMkLst>
          <pc:docMk/>
          <pc:sldMk cId="2241802626" sldId="448"/>
        </pc:sldMkLst>
        <pc:spChg chg="add del mod">
          <ac:chgData name="T H" userId="270efafb50020bd6" providerId="LiveId" clId="{485B98D6-2FA7-4A03-8AF6-A4F3B0F60FB3}" dt="2022-08-27T07:04:34.870" v="49" actId="478"/>
          <ac:spMkLst>
            <pc:docMk/>
            <pc:sldMk cId="2241802626" sldId="448"/>
            <ac:spMk id="3" creationId="{84754482-231A-4162-65C1-D999A62728F6}"/>
          </ac:spMkLst>
        </pc:spChg>
        <pc:spChg chg="del">
          <ac:chgData name="T H" userId="270efafb50020bd6" providerId="LiveId" clId="{485B98D6-2FA7-4A03-8AF6-A4F3B0F60FB3}" dt="2022-08-27T07:02:41.107" v="14" actId="478"/>
          <ac:spMkLst>
            <pc:docMk/>
            <pc:sldMk cId="2241802626" sldId="448"/>
            <ac:spMk id="10" creationId="{00000000-0000-0000-0000-000000000000}"/>
          </ac:spMkLst>
        </pc:spChg>
        <pc:spChg chg="del mod">
          <ac:chgData name="T H" userId="270efafb50020bd6" providerId="LiveId" clId="{485B98D6-2FA7-4A03-8AF6-A4F3B0F60FB3}" dt="2022-08-27T07:02:36.986" v="13" actId="478"/>
          <ac:spMkLst>
            <pc:docMk/>
            <pc:sldMk cId="2241802626" sldId="448"/>
            <ac:spMk id="11" creationId="{D65046C8-9DA8-436E-B0FD-3CF8995DFDFD}"/>
          </ac:spMkLst>
        </pc:spChg>
        <pc:picChg chg="add del mod">
          <ac:chgData name="T H" userId="270efafb50020bd6" providerId="LiveId" clId="{485B98D6-2FA7-4A03-8AF6-A4F3B0F60FB3}" dt="2022-08-27T07:04:29.898" v="47" actId="478"/>
          <ac:picMkLst>
            <pc:docMk/>
            <pc:sldMk cId="2241802626" sldId="448"/>
            <ac:picMk id="2" creationId="{0AEFCFD2-4C6F-19A1-2C9F-53046B6DE82A}"/>
          </ac:picMkLst>
        </pc:picChg>
        <pc:picChg chg="del">
          <ac:chgData name="T H" userId="270efafb50020bd6" providerId="LiveId" clId="{485B98D6-2FA7-4A03-8AF6-A4F3B0F60FB3}" dt="2022-08-27T07:02:34.458" v="11" actId="478"/>
          <ac:picMkLst>
            <pc:docMk/>
            <pc:sldMk cId="2241802626" sldId="448"/>
            <ac:picMk id="5" creationId="{25F0F765-D178-4F2D-BE18-0346AAFA69B8}"/>
          </ac:picMkLst>
        </pc:picChg>
        <pc:picChg chg="add mod modCrop">
          <ac:chgData name="T H" userId="270efafb50020bd6" providerId="LiveId" clId="{485B98D6-2FA7-4A03-8AF6-A4F3B0F60FB3}" dt="2022-08-27T07:04:57.711" v="57" actId="14100"/>
          <ac:picMkLst>
            <pc:docMk/>
            <pc:sldMk cId="2241802626" sldId="448"/>
            <ac:picMk id="6" creationId="{7860940E-AFC5-6CB3-D396-543C7C1571C3}"/>
          </ac:picMkLst>
        </pc:picChg>
        <pc:picChg chg="add mod">
          <ac:chgData name="T H" userId="270efafb50020bd6" providerId="LiveId" clId="{485B98D6-2FA7-4A03-8AF6-A4F3B0F60FB3}" dt="2022-08-27T07:06:30.349" v="62" actId="14100"/>
          <ac:picMkLst>
            <pc:docMk/>
            <pc:sldMk cId="2241802626" sldId="448"/>
            <ac:picMk id="7" creationId="{7520D933-855D-146F-EB1B-1CF1F416565F}"/>
          </ac:picMkLst>
        </pc:picChg>
        <pc:picChg chg="add mod">
          <ac:chgData name="T H" userId="270efafb50020bd6" providerId="LiveId" clId="{485B98D6-2FA7-4A03-8AF6-A4F3B0F60FB3}" dt="2022-08-27T07:08:23.551" v="71" actId="1076"/>
          <ac:picMkLst>
            <pc:docMk/>
            <pc:sldMk cId="2241802626" sldId="448"/>
            <ac:picMk id="9" creationId="{90DF91FA-C32E-BD84-0B68-8FF751196B5A}"/>
          </ac:picMkLst>
        </pc:picChg>
        <pc:picChg chg="add mod">
          <ac:chgData name="T H" userId="270efafb50020bd6" providerId="LiveId" clId="{485B98D6-2FA7-4A03-8AF6-A4F3B0F60FB3}" dt="2022-08-27T07:09:14.370" v="76" actId="14100"/>
          <ac:picMkLst>
            <pc:docMk/>
            <pc:sldMk cId="2241802626" sldId="448"/>
            <ac:picMk id="14" creationId="{ED30D0D1-4131-84F4-42E2-232524F185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6.jpg"/><Relationship Id="rId7" Type="http://schemas.openxmlformats.org/officeDocument/2006/relationships/image" Target="../media/image19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5" Type="http://schemas.openxmlformats.org/officeDocument/2006/relationships/image" Target="../media/image25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20.jpe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8" y="3962400"/>
            <a:ext cx="1456896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CHỦ ĐỀ CỘNG ĐỒNG ĐỊA PHƯƠNG (T1)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5508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2661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Các hoạt động sản xuất ở địa phương.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794919" y="1097280"/>
            <a:ext cx="8534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CỘNG ĐỒNG ĐỊA PHƯƠNG (T1)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899E7-41D4-4CB7-A7DE-602570EE6C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10"/>
          <a:stretch/>
        </p:blipFill>
        <p:spPr>
          <a:xfrm>
            <a:off x="4265876" y="2508159"/>
            <a:ext cx="8816727" cy="660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2661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Các hoạt động sản xuất ở địa phương.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794919" y="1097280"/>
            <a:ext cx="8534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CỘNG ĐỒNG ĐỊA PHƯƠNG (T1)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899E7-41D4-4CB7-A7DE-602570EE6C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4310"/>
          <a:stretch/>
        </p:blipFill>
        <p:spPr>
          <a:xfrm>
            <a:off x="4265876" y="2508159"/>
            <a:ext cx="9054043" cy="6652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581195-13BC-48DD-B17A-C7836C27E19E}"/>
              </a:ext>
            </a:extLst>
          </p:cNvPr>
          <p:cNvSpPr txBox="1"/>
          <p:nvPr/>
        </p:nvSpPr>
        <p:spPr>
          <a:xfrm>
            <a:off x="4413553" y="5810839"/>
            <a:ext cx="905368" cy="707886"/>
          </a:xfrm>
          <a:prstGeom prst="rect">
            <a:avLst/>
          </a:prstGeom>
          <a:solidFill>
            <a:srgbClr val="FEF2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Trồng lúa</a:t>
            </a:r>
          </a:p>
        </p:txBody>
      </p:sp>
      <p:pic>
        <p:nvPicPr>
          <p:cNvPr id="1026" name="Picture 2" descr="Xu hướng dịch chuyển xuất khẩu mặt hàng dệt may dưới sự tác ...">
            <a:extLst>
              <a:ext uri="{FF2B5EF4-FFF2-40B4-BE49-F238E27FC236}">
                <a16:creationId xmlns:a16="http://schemas.microsoft.com/office/drawing/2014/main" id="{DB042C57-5B4F-4ADD-BFC4-B333D76E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52" y="8204223"/>
            <a:ext cx="990600" cy="6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ỉ giày dép Thiên Ân - xưởng chuyên bỏ sỉ giày dép tại TPHCM">
            <a:extLst>
              <a:ext uri="{FF2B5EF4-FFF2-40B4-BE49-F238E27FC236}">
                <a16:creationId xmlns:a16="http://schemas.microsoft.com/office/drawing/2014/main" id="{D0EA7159-225C-409A-9852-D41D0AC6F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744" y="8245371"/>
            <a:ext cx="1059550" cy="6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4F57DBD-75E7-4721-9283-29C6D4977865}"/>
              </a:ext>
            </a:extLst>
          </p:cNvPr>
          <p:cNvSpPr txBox="1"/>
          <p:nvPr/>
        </p:nvSpPr>
        <p:spPr>
          <a:xfrm>
            <a:off x="6675442" y="5810839"/>
            <a:ext cx="905368" cy="707886"/>
          </a:xfrm>
          <a:prstGeom prst="rect">
            <a:avLst/>
          </a:prstGeom>
          <a:solidFill>
            <a:srgbClr val="FEF2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Nuôi lợn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3B9613-46F7-4870-A644-54B99B776435}"/>
              </a:ext>
            </a:extLst>
          </p:cNvPr>
          <p:cNvSpPr txBox="1"/>
          <p:nvPr/>
        </p:nvSpPr>
        <p:spPr>
          <a:xfrm>
            <a:off x="7789516" y="5490501"/>
            <a:ext cx="868680" cy="1463040"/>
          </a:xfrm>
          <a:prstGeom prst="rect">
            <a:avLst/>
          </a:prstGeom>
          <a:solidFill>
            <a:srgbClr val="EFF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Sản xuất và lắp ráp ô tô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EF6052-5A44-4E49-B851-51630616A7C9}"/>
              </a:ext>
            </a:extLst>
          </p:cNvPr>
          <p:cNvSpPr txBox="1"/>
          <p:nvPr/>
        </p:nvSpPr>
        <p:spPr>
          <a:xfrm>
            <a:off x="10036322" y="5585662"/>
            <a:ext cx="868681" cy="1138773"/>
          </a:xfrm>
          <a:prstGeom prst="rect">
            <a:avLst/>
          </a:prstGeom>
          <a:solidFill>
            <a:srgbClr val="EFF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spc="-110"/>
              <a:t>Khai thác khoáng sản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D31EB8-4B41-4FC0-9235-BB81F7E3E392}"/>
              </a:ext>
            </a:extLst>
          </p:cNvPr>
          <p:cNvSpPr txBox="1"/>
          <p:nvPr/>
        </p:nvSpPr>
        <p:spPr>
          <a:xfrm>
            <a:off x="12298528" y="5808755"/>
            <a:ext cx="868681" cy="707886"/>
          </a:xfrm>
          <a:prstGeom prst="rect">
            <a:avLst/>
          </a:prstGeom>
          <a:solidFill>
            <a:srgbClr val="EFF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pc="-110"/>
              <a:t>Dệt vải</a:t>
            </a:r>
          </a:p>
        </p:txBody>
      </p:sp>
      <p:pic>
        <p:nvPicPr>
          <p:cNvPr id="1032" name="Picture 8" descr="Thịt gà là một thực phẩm quen thuộc trong nhà bếp">
            <a:extLst>
              <a:ext uri="{FF2B5EF4-FFF2-40B4-BE49-F238E27FC236}">
                <a16:creationId xmlns:a16="http://schemas.microsoft.com/office/drawing/2014/main" id="{C079B1D1-47DC-47BF-AB45-5573DB768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98" y="8215179"/>
            <a:ext cx="1011064" cy="6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át Cói Xiên Size 25cm">
            <a:extLst>
              <a:ext uri="{FF2B5EF4-FFF2-40B4-BE49-F238E27FC236}">
                <a16:creationId xmlns:a16="http://schemas.microsoft.com/office/drawing/2014/main" id="{7D1A6100-3C72-4E17-BF36-AAF6C2D55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688" y="8087831"/>
            <a:ext cx="933241" cy="93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334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388634" y="1847993"/>
            <a:ext cx="13346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Giới thiệu về một địa danh (di tích lịch sử - văn hoá hoặc cảnh quan thiên nhiên) ở địa phương</a:t>
            </a:r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2BB015F7-1BF7-4E83-A5C2-626F880A5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9" y="1097280"/>
            <a:ext cx="8534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CỘNG ĐỒNG ĐỊA PHƯƠNG (T1)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0F765-D178-4F2D-BE18-0346AAFA69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2685" t="39021"/>
          <a:stretch/>
        </p:blipFill>
        <p:spPr>
          <a:xfrm>
            <a:off x="8480069" y="3436359"/>
            <a:ext cx="7700435" cy="38596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5046C8-9DA8-436E-B0FD-3CF8995DFDFD}"/>
              </a:ext>
            </a:extLst>
          </p:cNvPr>
          <p:cNvSpPr txBox="1"/>
          <p:nvPr/>
        </p:nvSpPr>
        <p:spPr>
          <a:xfrm>
            <a:off x="1265238" y="3436359"/>
            <a:ext cx="6629400" cy="366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Tên địa danh đó là gì?</a:t>
            </a:r>
            <a:endParaRPr lang="en-US" sz="3600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 danh đó ở đâu?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Ở đó có những gì?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Em ấn tượng nhất điều gì khi đến nơi đó?</a:t>
            </a:r>
          </a:p>
        </p:txBody>
      </p:sp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id="{2BB015F7-1BF7-4E83-A5C2-626F880A5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9" y="1097280"/>
            <a:ext cx="8534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CỘNG ĐỒNG ĐỊA PHƯƠNG (T1)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60940E-AFC5-6CB3-D396-543C7C157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28"/>
          <a:stretch/>
        </p:blipFill>
        <p:spPr>
          <a:xfrm>
            <a:off x="1775619" y="1703075"/>
            <a:ext cx="12992100" cy="7326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20D933-855D-146F-EB1B-1CF1F4165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743" y="1703075"/>
            <a:ext cx="12889976" cy="6883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F91FA-C32E-BD84-0B68-8FF751196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784" y="1660006"/>
            <a:ext cx="13127031" cy="72421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30D0D1-4131-84F4-42E2-232524F18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0599" y="1666633"/>
            <a:ext cx="13127031" cy="72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026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9790</TotalTime>
  <Words>266</Words>
  <Application>Microsoft Office PowerPoint</Application>
  <PresentationFormat>Custom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1136</cp:revision>
  <dcterms:created xsi:type="dcterms:W3CDTF">2008-09-09T22:52:10Z</dcterms:created>
  <dcterms:modified xsi:type="dcterms:W3CDTF">2022-08-27T07:10:26Z</dcterms:modified>
</cp:coreProperties>
</file>