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430" r:id="rId4"/>
    <p:sldId id="420" r:id="rId5"/>
    <p:sldId id="419" r:id="rId6"/>
    <p:sldId id="404" r:id="rId7"/>
    <p:sldId id="402" r:id="rId8"/>
    <p:sldId id="422" r:id="rId9"/>
    <p:sldId id="429" r:id="rId10"/>
    <p:sldId id="423" r:id="rId11"/>
    <p:sldId id="427" r:id="rId12"/>
    <p:sldId id="424" r:id="rId13"/>
    <p:sldId id="281" r:id="rId14"/>
    <p:sldId id="417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FF66CC"/>
    <a:srgbClr val="FFFF00"/>
    <a:srgbClr val="008047"/>
    <a:srgbClr val="379837"/>
    <a:srgbClr val="339933"/>
    <a:srgbClr val="006600"/>
    <a:srgbClr val="6600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8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2" r:id="rId2"/>
    <p:sldLayoutId id="2147483751" r:id="rId3"/>
    <p:sldLayoutId id="2147483750" r:id="rId4"/>
    <p:sldLayoutId id="2147483749" r:id="rId5"/>
    <p:sldLayoutId id="2147483748" r:id="rId6"/>
    <p:sldLayoutId id="2147483652" r:id="rId7"/>
    <p:sldLayoutId id="2147483653" r:id="rId8"/>
    <p:sldLayoutId id="2147483654" r:id="rId9"/>
    <p:sldLayoutId id="2147483655" r:id="rId10"/>
    <p:sldLayoutId id="2147483754" r:id="rId11"/>
    <p:sldLayoutId id="2147483737" r:id="rId12"/>
    <p:sldLayoutId id="2147483733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75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20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2552732" y="2649186"/>
            <a:ext cx="646997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15</a:t>
            </a:r>
          </a:p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42: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Điểm – Đoạn thẳng</a:t>
            </a:r>
            <a:endParaRPr lang="en-US" sz="6000" spc="100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228C8-7BD6-498C-A752-5C5FF5EA4F63}"/>
              </a:ext>
            </a:extLst>
          </p:cNvPr>
          <p:cNvSpPr/>
          <p:nvPr/>
        </p:nvSpPr>
        <p:spPr>
          <a:xfrm>
            <a:off x="9677389" y="204881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82FBB-B73F-4DE2-BA39-3876CBEEB76B}"/>
              </a:ext>
            </a:extLst>
          </p:cNvPr>
          <p:cNvSpPr/>
          <p:nvPr/>
        </p:nvSpPr>
        <p:spPr>
          <a:xfrm>
            <a:off x="10299171" y="702892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882277" y="335979"/>
            <a:ext cx="7954181" cy="706942"/>
            <a:chOff x="-4168701" y="382608"/>
            <a:chExt cx="78133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7813386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li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571854" y="4525872"/>
            <a:ext cx="1639507" cy="1872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395AC-BCE9-4157-AF35-E4A0DD941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9639" r="89960">
                        <a14:foregroundMark x1="53012" y1="8571" x2="53012" y2="8571"/>
                        <a14:foregroundMark x1="65462" y1="5000" x2="65462" y2="5000"/>
                        <a14:foregroundMark x1="55823" y1="34643" x2="55823" y2="34643"/>
                        <a14:foregroundMark x1="42570" y1="35357" x2="43373" y2="29286"/>
                        <a14:foregroundMark x1="60241" y1="37500" x2="59839" y2="29643"/>
                        <a14:foregroundMark x1="57028" y1="33929" x2="57028" y2="29286"/>
                        <a14:foregroundMark x1="32129" y1="70000" x2="63855" y2="73929"/>
                        <a14:foregroundMark x1="29719" y1="66786" x2="68273" y2="70357"/>
                        <a14:foregroundMark x1="24498" y1="69643" x2="38153" y2="57500"/>
                        <a14:foregroundMark x1="53815" y1="59643" x2="67470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68" y="4353903"/>
            <a:ext cx="2033636" cy="2286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5D8C1-D73B-4FFC-B0B1-83BE431479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79" t="17081" r="1460" b="3544"/>
          <a:stretch/>
        </p:blipFill>
        <p:spPr>
          <a:xfrm>
            <a:off x="2550604" y="2805901"/>
            <a:ext cx="7543800" cy="3355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9A8733-39FA-4B2E-BB55-99CB257F4074}"/>
              </a:ext>
            </a:extLst>
          </p:cNvPr>
          <p:cNvSpPr txBox="1"/>
          <p:nvPr/>
        </p:nvSpPr>
        <p:spPr>
          <a:xfrm>
            <a:off x="3569845" y="1137118"/>
            <a:ext cx="613290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MN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PQ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hình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vào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vở</a:t>
            </a:r>
            <a:r>
              <a:rPr lang="en-US" sz="2400" b="1" dirty="0">
                <a:solidFill>
                  <a:srgbClr val="000066"/>
                </a:solidFill>
              </a:rPr>
              <a:t> ô li (</a:t>
            </a:r>
            <a:r>
              <a:rPr lang="en-US" sz="2400" b="1" dirty="0" err="1">
                <a:solidFill>
                  <a:srgbClr val="000066"/>
                </a:solidFill>
              </a:rPr>
              <a:t>theo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mẫu</a:t>
            </a:r>
            <a:r>
              <a:rPr lang="en-US" sz="2400" b="1" dirty="0">
                <a:solidFill>
                  <a:srgbClr val="00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3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66725" y="325639"/>
            <a:ext cx="10829271" cy="1103111"/>
            <a:chOff x="-4990729" y="382607"/>
            <a:chExt cx="10319614" cy="116177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990729" y="382607"/>
              <a:ext cx="10319614" cy="116177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904397" y="635812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CF294A2-A6F3-497F-BDB9-51AB4A2DF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93" t="29737"/>
          <a:stretch/>
        </p:blipFill>
        <p:spPr>
          <a:xfrm>
            <a:off x="1938744" y="1948906"/>
            <a:ext cx="8488859" cy="36262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EF99ED-90C0-4019-8509-3150AD833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197" r="94697">
                        <a14:foregroundMark x1="56061" y1="32424" x2="56061" y2="32424"/>
                        <a14:foregroundMark x1="52273" y1="32121" x2="59848" y2="53333"/>
                        <a14:foregroundMark x1="59848" y1="46667" x2="59848" y2="46667"/>
                        <a14:foregroundMark x1="89773" y1="23939" x2="89773" y2="23939"/>
                        <a14:foregroundMark x1="90152" y1="50000" x2="90152" y2="50000"/>
                        <a14:foregroundMark x1="7197" y1="39394" x2="7197" y2="39394"/>
                        <a14:foregroundMark x1="60985" y1="44242" x2="60985" y2="44242"/>
                        <a14:foregroundMark x1="94318" y1="16364" x2="94318" y2="16364"/>
                        <a14:foregroundMark x1="94697" y1="29394" x2="94697" y2="29394"/>
                        <a14:foregroundMark x1="15530" y1="61212" x2="15530" y2="61212"/>
                        <a14:foregroundMark x1="15530" y1="61212" x2="15530" y2="61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" y="3295650"/>
            <a:ext cx="2223979" cy="27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4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Flowchart: Manual Operation 14">
            <a:extLst>
              <a:ext uri="{FF2B5EF4-FFF2-40B4-BE49-F238E27FC236}">
                <a16:creationId xmlns:a16="http://schemas.microsoft.com/office/drawing/2014/main" id="{8F73F259-71D0-4489-926E-6ACBD9EDB175}"/>
              </a:ext>
            </a:extLst>
          </p:cNvPr>
          <p:cNvSpPr/>
          <p:nvPr/>
        </p:nvSpPr>
        <p:spPr>
          <a:xfrm>
            <a:off x="1552654" y="1807040"/>
            <a:ext cx="2811383" cy="17300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7909"/>
              <a:gd name="connsiteY0" fmla="*/ 0 h 10000"/>
              <a:gd name="connsiteX1" fmla="*/ 10000 w 17909"/>
              <a:gd name="connsiteY1" fmla="*/ 0 h 10000"/>
              <a:gd name="connsiteX2" fmla="*/ 17909 w 17909"/>
              <a:gd name="connsiteY2" fmla="*/ 9913 h 10000"/>
              <a:gd name="connsiteX3" fmla="*/ 2000 w 17909"/>
              <a:gd name="connsiteY3" fmla="*/ 10000 h 10000"/>
              <a:gd name="connsiteX4" fmla="*/ 0 w 17909"/>
              <a:gd name="connsiteY4" fmla="*/ 0 h 10000"/>
              <a:gd name="connsiteX0" fmla="*/ 0 w 19626"/>
              <a:gd name="connsiteY0" fmla="*/ 87 h 10000"/>
              <a:gd name="connsiteX1" fmla="*/ 11717 w 19626"/>
              <a:gd name="connsiteY1" fmla="*/ 0 h 10000"/>
              <a:gd name="connsiteX2" fmla="*/ 19626 w 19626"/>
              <a:gd name="connsiteY2" fmla="*/ 9913 h 10000"/>
              <a:gd name="connsiteX3" fmla="*/ 3717 w 19626"/>
              <a:gd name="connsiteY3" fmla="*/ 10000 h 10000"/>
              <a:gd name="connsiteX4" fmla="*/ 0 w 19626"/>
              <a:gd name="connsiteY4" fmla="*/ 87 h 10000"/>
              <a:gd name="connsiteX0" fmla="*/ 0 w 19626"/>
              <a:gd name="connsiteY0" fmla="*/ 87 h 10000"/>
              <a:gd name="connsiteX1" fmla="*/ 11717 w 19626"/>
              <a:gd name="connsiteY1" fmla="*/ 0 h 10000"/>
              <a:gd name="connsiteX2" fmla="*/ 19626 w 19626"/>
              <a:gd name="connsiteY2" fmla="*/ 9913 h 10000"/>
              <a:gd name="connsiteX3" fmla="*/ 3015 w 19626"/>
              <a:gd name="connsiteY3" fmla="*/ 10000 h 10000"/>
              <a:gd name="connsiteX4" fmla="*/ 0 w 19626"/>
              <a:gd name="connsiteY4" fmla="*/ 8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26" h="10000">
                <a:moveTo>
                  <a:pt x="0" y="87"/>
                </a:moveTo>
                <a:lnTo>
                  <a:pt x="11717" y="0"/>
                </a:lnTo>
                <a:lnTo>
                  <a:pt x="19626" y="9913"/>
                </a:lnTo>
                <a:lnTo>
                  <a:pt x="3015" y="10000"/>
                </a:lnTo>
                <a:lnTo>
                  <a:pt x="0" y="87"/>
                </a:lnTo>
                <a:close/>
              </a:path>
            </a:pathLst>
          </a:custGeom>
          <a:solidFill>
            <a:srgbClr val="6600CC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6" name="Rectangle: Rounded Corners 935">
            <a:extLst>
              <a:ext uri="{FF2B5EF4-FFF2-40B4-BE49-F238E27FC236}">
                <a16:creationId xmlns:a16="http://schemas.microsoft.com/office/drawing/2014/main" id="{A42C25E0-C6A1-4698-90F3-DE5BB7C063C8}"/>
              </a:ext>
            </a:extLst>
          </p:cNvPr>
          <p:cNvSpPr/>
          <p:nvPr/>
        </p:nvSpPr>
        <p:spPr>
          <a:xfrm>
            <a:off x="1575892" y="4154076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9DE8C48A-C661-4227-A4B5-9E3918339755}"/>
              </a:ext>
            </a:extLst>
          </p:cNvPr>
          <p:cNvGrpSpPr/>
          <p:nvPr/>
        </p:nvGrpSpPr>
        <p:grpSpPr>
          <a:xfrm>
            <a:off x="1126835" y="0"/>
            <a:ext cx="7897091" cy="1595659"/>
            <a:chOff x="2439065" y="-283769"/>
            <a:chExt cx="6022576" cy="1522267"/>
          </a:xfrm>
        </p:grpSpPr>
        <p:sp>
          <p:nvSpPr>
            <p:cNvPr id="938" name="Rectangle: Rounded Corners 937">
              <a:extLst>
                <a:ext uri="{FF2B5EF4-FFF2-40B4-BE49-F238E27FC236}">
                  <a16:creationId xmlns:a16="http://schemas.microsoft.com/office/drawing/2014/main" id="{217F0C5A-4DF4-492A-9BB2-1F95355A186B}"/>
                </a:ext>
              </a:extLst>
            </p:cNvPr>
            <p:cNvSpPr/>
            <p:nvPr/>
          </p:nvSpPr>
          <p:spPr>
            <a:xfrm>
              <a:off x="3451789" y="196996"/>
              <a:ext cx="4517632" cy="70431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1DC88A4E-A3ED-4E26-91B5-1F7403AF2F9C}"/>
                </a:ext>
              </a:extLst>
            </p:cNvPr>
            <p:cNvSpPr/>
            <p:nvPr/>
          </p:nvSpPr>
          <p:spPr>
            <a:xfrm>
              <a:off x="3861448" y="228243"/>
              <a:ext cx="37000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Gọi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tên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các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hình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sau</a:t>
              </a:r>
              <a:endParaRPr lang="en-US" sz="28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endParaRPr>
            </a:p>
          </p:txBody>
        </p:sp>
        <p:pic>
          <p:nvPicPr>
            <p:cNvPr id="940" name="Picture 939">
              <a:extLst>
                <a:ext uri="{FF2B5EF4-FFF2-40B4-BE49-F238E27FC236}">
                  <a16:creationId xmlns:a16="http://schemas.microsoft.com/office/drawing/2014/main" id="{39E5EBB3-2217-4D08-A397-530C8C84E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679" b="71071" l="3020" r="28597">
                          <a14:foregroundMark x1="13321" y1="36674" x2="13321" y2="36674"/>
                          <a14:foregroundMark x1="14565" y1="27107" x2="13677" y2="41230"/>
                          <a14:foregroundMark x1="11368" y1="30296" x2="10480" y2="41002"/>
                          <a14:foregroundMark x1="7638" y1="33941" x2="7638" y2="33941"/>
                          <a14:foregroundMark x1="7460" y1="34624" x2="9769" y2="35308"/>
                          <a14:foregroundMark x1="9947" y1="32574" x2="14920" y2="26196"/>
                          <a14:foregroundMark x1="11723" y1="47153" x2="14742" y2="61959"/>
                          <a14:foregroundMark x1="7638" y1="63326" x2="7638" y2="63326"/>
                          <a14:foregroundMark x1="5329" y1="62187" x2="9591" y2="66287"/>
                          <a14:foregroundMark x1="22558" y1="65376" x2="22913" y2="71298"/>
                          <a14:foregroundMark x1="16696" y1="19590" x2="16696" y2="19590"/>
                          <a14:foregroundMark x1="20249" y1="18679" x2="20249" y2="18679"/>
                        </a14:backgroundRemoval>
                      </a14:imgEffect>
                    </a14:imgLayer>
                  </a14:imgProps>
                </a:ext>
              </a:extLst>
            </a:blip>
            <a:srcRect l="-1639" t="14139" r="67736" b="28277"/>
            <a:stretch/>
          </p:blipFill>
          <p:spPr>
            <a:xfrm>
              <a:off x="2439065" y="-140197"/>
              <a:ext cx="1041007" cy="1378695"/>
            </a:xfrm>
            <a:prstGeom prst="rect">
              <a:avLst/>
            </a:prstGeom>
          </p:spPr>
        </p:pic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E37C7444-A999-4DEC-B0C7-0A2B51F3D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07" b="72210" l="72114" r="96270">
                          <a14:foregroundMark x1="81883" y1="41686" x2="81883" y2="41686"/>
                          <a14:foregroundMark x1="80462" y1="37585" x2="81528" y2="40547"/>
                          <a14:foregroundMark x1="80995" y1="69704" x2="80639" y2="70159"/>
                          <a14:foregroundMark x1="79041" y1="72437" x2="79041" y2="72437"/>
                          <a14:foregroundMark x1="95737" y1="68109" x2="95737" y2="68109"/>
                          <a14:foregroundMark x1="96270" y1="57175" x2="96270" y2="57175"/>
                          <a14:foregroundMark x1="82594" y1="54442" x2="84725" y2="65831"/>
                          <a14:foregroundMark x1="81528" y1="48747" x2="82594" y2="54442"/>
                          <a14:foregroundMark x1="80995" y1="29841" x2="84014" y2="40774"/>
                          <a14:foregroundMark x1="95915" y1="68337" x2="95915" y2="68337"/>
                          <a14:backgroundMark x1="77975" y1="56492" x2="77975" y2="56492"/>
                          <a14:backgroundMark x1="79218" y1="54442" x2="79218" y2="54442"/>
                        </a14:backgroundRemoval>
                      </a14:imgEffect>
                    </a14:imgLayer>
                  </a14:imgProps>
                </a:ext>
              </a:extLst>
            </a:blip>
            <a:srcRect l="69627" t="12689" r="2127" b="24422"/>
            <a:stretch/>
          </p:blipFill>
          <p:spPr>
            <a:xfrm>
              <a:off x="7640248" y="-283769"/>
              <a:ext cx="821393" cy="1426029"/>
            </a:xfrm>
            <a:prstGeom prst="rect">
              <a:avLst/>
            </a:prstGeom>
          </p:spPr>
        </p:pic>
      </p:grpSp>
      <p:sp>
        <p:nvSpPr>
          <p:cNvPr id="942" name="Flowchart: Manual Operation 14">
            <a:extLst>
              <a:ext uri="{FF2B5EF4-FFF2-40B4-BE49-F238E27FC236}">
                <a16:creationId xmlns:a16="http://schemas.microsoft.com/office/drawing/2014/main" id="{4890E481-76E9-4CE5-AF88-A37532D5B0C4}"/>
              </a:ext>
            </a:extLst>
          </p:cNvPr>
          <p:cNvSpPr/>
          <p:nvPr/>
        </p:nvSpPr>
        <p:spPr>
          <a:xfrm>
            <a:off x="1970797" y="2155979"/>
            <a:ext cx="1962453" cy="173003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3" name="Rectangle: Rounded Corners 942">
            <a:extLst>
              <a:ext uri="{FF2B5EF4-FFF2-40B4-BE49-F238E27FC236}">
                <a16:creationId xmlns:a16="http://schemas.microsoft.com/office/drawing/2014/main" id="{E1D2BF81-3701-4186-ABE8-FAAC0C58672E}"/>
              </a:ext>
            </a:extLst>
          </p:cNvPr>
          <p:cNvSpPr/>
          <p:nvPr/>
        </p:nvSpPr>
        <p:spPr>
          <a:xfrm>
            <a:off x="1923433" y="4353805"/>
            <a:ext cx="2045685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5" name="Flowchart: Manual Operation 3">
            <a:extLst>
              <a:ext uri="{FF2B5EF4-FFF2-40B4-BE49-F238E27FC236}">
                <a16:creationId xmlns:a16="http://schemas.microsoft.com/office/drawing/2014/main" id="{CBB2EFD6-163A-4650-B970-76B2276BDDF3}"/>
              </a:ext>
            </a:extLst>
          </p:cNvPr>
          <p:cNvSpPr/>
          <p:nvPr/>
        </p:nvSpPr>
        <p:spPr>
          <a:xfrm flipV="1">
            <a:off x="1458261" y="1882249"/>
            <a:ext cx="2773852" cy="157961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000 w 10000"/>
              <a:gd name="connsiteY2" fmla="*/ 10000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896 w 10000"/>
              <a:gd name="connsiteY2" fmla="*/ 7818 h 11364"/>
              <a:gd name="connsiteX3" fmla="*/ 2189 w 10000"/>
              <a:gd name="connsiteY3" fmla="*/ 11364 h 11364"/>
              <a:gd name="connsiteX4" fmla="*/ 0 w 10000"/>
              <a:gd name="connsiteY4" fmla="*/ 0 h 1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364">
                <a:moveTo>
                  <a:pt x="0" y="0"/>
                </a:moveTo>
                <a:lnTo>
                  <a:pt x="10000" y="0"/>
                </a:lnTo>
                <a:lnTo>
                  <a:pt x="8896" y="7818"/>
                </a:lnTo>
                <a:lnTo>
                  <a:pt x="2189" y="11364"/>
                </a:lnTo>
                <a:lnTo>
                  <a:pt x="0" y="0"/>
                </a:lnTo>
                <a:close/>
              </a:path>
            </a:pathLst>
          </a:custGeom>
          <a:solidFill>
            <a:srgbClr val="2DD73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7" name="Rectangle: Rounded Corners 946">
            <a:extLst>
              <a:ext uri="{FF2B5EF4-FFF2-40B4-BE49-F238E27FC236}">
                <a16:creationId xmlns:a16="http://schemas.microsoft.com/office/drawing/2014/main" id="{F2BE8560-B56F-43D0-AB86-8ECF6B952C8C}"/>
              </a:ext>
            </a:extLst>
          </p:cNvPr>
          <p:cNvSpPr/>
          <p:nvPr/>
        </p:nvSpPr>
        <p:spPr>
          <a:xfrm>
            <a:off x="1728292" y="4306476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8" name="Isosceles Triangle 947">
            <a:extLst>
              <a:ext uri="{FF2B5EF4-FFF2-40B4-BE49-F238E27FC236}">
                <a16:creationId xmlns:a16="http://schemas.microsoft.com/office/drawing/2014/main" id="{9A30BC3D-0C36-40FC-8573-C072E9DD039F}"/>
              </a:ext>
            </a:extLst>
          </p:cNvPr>
          <p:cNvSpPr/>
          <p:nvPr/>
        </p:nvSpPr>
        <p:spPr>
          <a:xfrm>
            <a:off x="1923433" y="1838596"/>
            <a:ext cx="2674899" cy="1850634"/>
          </a:xfrm>
          <a:prstGeom prst="triangle">
            <a:avLst>
              <a:gd name="adj" fmla="val 26731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9" name="Rectangle: Rounded Corners 948">
            <a:extLst>
              <a:ext uri="{FF2B5EF4-FFF2-40B4-BE49-F238E27FC236}">
                <a16:creationId xmlns:a16="http://schemas.microsoft.com/office/drawing/2014/main" id="{78A02E45-FBF9-4675-983B-8A85545A3581}"/>
              </a:ext>
            </a:extLst>
          </p:cNvPr>
          <p:cNvSpPr/>
          <p:nvPr/>
        </p:nvSpPr>
        <p:spPr>
          <a:xfrm>
            <a:off x="1831670" y="4331941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0" animBg="1"/>
      <p:bldP spid="935" grpId="1" animBg="1"/>
      <p:bldP spid="936" grpId="0" animBg="1"/>
      <p:bldP spid="936" grpId="1" animBg="1"/>
      <p:bldP spid="942" grpId="0" animBg="1"/>
      <p:bldP spid="942" grpId="1" animBg="1"/>
      <p:bldP spid="943" grpId="0" animBg="1"/>
      <p:bldP spid="943" grpId="1" animBg="1"/>
      <p:bldP spid="945" grpId="0" animBg="1"/>
      <p:bldP spid="945" grpId="1" animBg="1"/>
      <p:bldP spid="947" grpId="0" animBg="1"/>
      <p:bldP spid="947" grpId="1" animBg="1"/>
      <p:bldP spid="948" grpId="0" animBg="1"/>
      <p:bldP spid="9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56567" y="2115224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07C525-5C9C-4584-A21D-CD9CE423966E}"/>
              </a:ext>
            </a:extLst>
          </p:cNvPr>
          <p:cNvSpPr/>
          <p:nvPr/>
        </p:nvSpPr>
        <p:spPr>
          <a:xfrm>
            <a:off x="896257" y="405377"/>
            <a:ext cx="10755085" cy="5844046"/>
          </a:xfrm>
          <a:prstGeom prst="roundRect">
            <a:avLst/>
          </a:prstGeom>
          <a:solidFill>
            <a:srgbClr val="008047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733B0-FF4D-4D5F-9045-B24FED06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5497" y="3646714"/>
            <a:ext cx="2863003" cy="2865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441B4-8D9C-4C71-8CBE-D196314530DA}"/>
              </a:ext>
            </a:extLst>
          </p:cNvPr>
          <p:cNvSpPr txBox="1"/>
          <p:nvPr/>
        </p:nvSpPr>
        <p:spPr>
          <a:xfrm>
            <a:off x="4238175" y="130991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0B993-0275-41AF-8A83-CDF9D05ADD37}"/>
              </a:ext>
            </a:extLst>
          </p:cNvPr>
          <p:cNvSpPr txBox="1"/>
          <p:nvPr/>
        </p:nvSpPr>
        <p:spPr>
          <a:xfrm>
            <a:off x="4206425" y="117959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91432-D443-4C7C-9088-204344A4D8B1}"/>
              </a:ext>
            </a:extLst>
          </p:cNvPr>
          <p:cNvSpPr txBox="1"/>
          <p:nvPr/>
        </p:nvSpPr>
        <p:spPr>
          <a:xfrm>
            <a:off x="8000096" y="130991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3CF01-3530-4D92-B897-4187B23CA3F6}"/>
              </a:ext>
            </a:extLst>
          </p:cNvPr>
          <p:cNvSpPr txBox="1"/>
          <p:nvPr/>
        </p:nvSpPr>
        <p:spPr>
          <a:xfrm>
            <a:off x="8000096" y="117959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D442ED-5648-4B19-B8CE-6CBD4281559A}"/>
              </a:ext>
            </a:extLst>
          </p:cNvPr>
          <p:cNvSpPr txBox="1"/>
          <p:nvPr/>
        </p:nvSpPr>
        <p:spPr>
          <a:xfrm>
            <a:off x="4178302" y="3265087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FDFB4-900A-46C0-AD51-7A42EA4088B6}"/>
              </a:ext>
            </a:extLst>
          </p:cNvPr>
          <p:cNvSpPr txBox="1"/>
          <p:nvPr/>
        </p:nvSpPr>
        <p:spPr>
          <a:xfrm>
            <a:off x="7940223" y="3265087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79DB70-19F0-4B86-83A2-F02ABE4C60DF}"/>
              </a:ext>
            </a:extLst>
          </p:cNvPr>
          <p:cNvSpPr txBox="1"/>
          <p:nvPr/>
        </p:nvSpPr>
        <p:spPr>
          <a:xfrm>
            <a:off x="4146552" y="3096027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5EE71-B2BB-4B03-BC7F-DC7D9056B128}"/>
              </a:ext>
            </a:extLst>
          </p:cNvPr>
          <p:cNvSpPr txBox="1"/>
          <p:nvPr/>
        </p:nvSpPr>
        <p:spPr>
          <a:xfrm>
            <a:off x="7940223" y="3096027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AA63DC-4C21-4E27-A256-AC9FFE44C073}"/>
              </a:ext>
            </a:extLst>
          </p:cNvPr>
          <p:cNvCxnSpPr/>
          <p:nvPr/>
        </p:nvCxnSpPr>
        <p:spPr>
          <a:xfrm>
            <a:off x="4381500" y="3937000"/>
            <a:ext cx="3759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99326A1-A347-482B-8BE5-DBB757B7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369" y="-47107"/>
            <a:ext cx="1469550" cy="1811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55462B-0887-4A1A-8DC5-CE5216C6F894}"/>
              </a:ext>
            </a:extLst>
          </p:cNvPr>
          <p:cNvSpPr txBox="1"/>
          <p:nvPr/>
        </p:nvSpPr>
        <p:spPr>
          <a:xfrm>
            <a:off x="3888014" y="2202250"/>
            <a:ext cx="14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75C1F-9065-4773-ADB9-5CA23001F663}"/>
              </a:ext>
            </a:extLst>
          </p:cNvPr>
          <p:cNvSpPr txBox="1"/>
          <p:nvPr/>
        </p:nvSpPr>
        <p:spPr>
          <a:xfrm>
            <a:off x="7607303" y="2216852"/>
            <a:ext cx="14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084FE-19F3-46A6-A647-78D7C4322AB9}"/>
              </a:ext>
            </a:extLst>
          </p:cNvPr>
          <p:cNvSpPr txBox="1"/>
          <p:nvPr/>
        </p:nvSpPr>
        <p:spPr>
          <a:xfrm>
            <a:off x="4817835" y="4213072"/>
            <a:ext cx="332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Đoạn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thẳng</a:t>
            </a:r>
            <a:r>
              <a:rPr lang="en-US" sz="3200" b="1" dirty="0">
                <a:solidFill>
                  <a:schemeClr val="bg1"/>
                </a:solidFill>
              </a:rPr>
              <a:t> AB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617768F-3514-4CFD-B6A6-C21D247FC291}"/>
              </a:ext>
            </a:extLst>
          </p:cNvPr>
          <p:cNvSpPr/>
          <p:nvPr/>
        </p:nvSpPr>
        <p:spPr>
          <a:xfrm>
            <a:off x="4115708" y="3014731"/>
            <a:ext cx="4410525" cy="1426921"/>
          </a:xfrm>
          <a:prstGeom prst="wedgeEllipseCallout">
            <a:avLst>
              <a:gd name="adj1" fmla="val -57840"/>
              <a:gd name="adj2" fmla="val 35979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C </a:t>
            </a:r>
          </a:p>
          <a:p>
            <a:pPr algn="ctr"/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bảng</a:t>
            </a:r>
            <a:r>
              <a:rPr lang="en-US" sz="3200" b="1" dirty="0"/>
              <a:t>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7D6520-0524-4884-B033-BFCDBA9A94B8}"/>
              </a:ext>
            </a:extLst>
          </p:cNvPr>
          <p:cNvSpPr txBox="1"/>
          <p:nvPr/>
        </p:nvSpPr>
        <p:spPr>
          <a:xfrm>
            <a:off x="3139929" y="4950117"/>
            <a:ext cx="730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Đoạn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thẳng</a:t>
            </a:r>
            <a:r>
              <a:rPr lang="en-US" sz="3200" b="1" dirty="0">
                <a:solidFill>
                  <a:srgbClr val="FFFF00"/>
                </a:solidFill>
              </a:rPr>
              <a:t> AB </a:t>
            </a:r>
            <a:r>
              <a:rPr lang="en-US" sz="3200" b="1" dirty="0" err="1">
                <a:solidFill>
                  <a:srgbClr val="FFFF00"/>
                </a:solidFill>
              </a:rPr>
              <a:t>đi</a:t>
            </a:r>
            <a:r>
              <a:rPr lang="en-US" sz="3200" b="1" dirty="0">
                <a:solidFill>
                  <a:srgbClr val="FFFF00"/>
                </a:solidFill>
              </a:rPr>
              <a:t> qua 2 </a:t>
            </a:r>
            <a:r>
              <a:rPr lang="en-US" sz="3200" b="1" dirty="0" err="1">
                <a:solidFill>
                  <a:srgbClr val="FFFF00"/>
                </a:solidFill>
              </a:rPr>
              <a:t>điểm</a:t>
            </a:r>
            <a:r>
              <a:rPr lang="en-US" sz="3200" b="1" dirty="0">
                <a:solidFill>
                  <a:srgbClr val="FFFF00"/>
                </a:solidFill>
              </a:rPr>
              <a:t> A </a:t>
            </a:r>
            <a:r>
              <a:rPr lang="en-US" sz="3200" b="1" dirty="0" err="1">
                <a:solidFill>
                  <a:srgbClr val="FFFF00"/>
                </a:solidFill>
              </a:rPr>
              <a:t>và</a:t>
            </a:r>
            <a:r>
              <a:rPr lang="en-US" sz="3200" b="1" dirty="0">
                <a:solidFill>
                  <a:srgbClr val="FFFF00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6" grpId="0"/>
      <p:bldP spid="17" grpId="0"/>
      <p:bldP spid="19" grpId="0"/>
      <p:bldP spid="20" grpId="0"/>
      <p:bldP spid="24" grpId="0"/>
      <p:bldP spid="6" grpId="0"/>
      <p:bldP spid="18" grpId="0"/>
      <p:bldP spid="23" grpId="0"/>
      <p:bldP spid="7" grpId="0" animBg="1"/>
      <p:bldP spid="7" grpId="1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B088C-4441-4D1A-8033-395A7A28A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433" y="1498429"/>
            <a:ext cx="9220691" cy="3594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252021" y="429055"/>
            <a:ext cx="9378042" cy="706942"/>
            <a:chOff x="-4168701" y="382608"/>
            <a:chExt cx="9212043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9212043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BD3F326-2ECD-41B1-8FB6-1DB383FA24B5}"/>
              </a:ext>
            </a:extLst>
          </p:cNvPr>
          <p:cNvSpPr/>
          <p:nvPr/>
        </p:nvSpPr>
        <p:spPr>
          <a:xfrm rot="21184464">
            <a:off x="1822401" y="1683280"/>
            <a:ext cx="2880252" cy="1130300"/>
          </a:xfrm>
          <a:custGeom>
            <a:avLst/>
            <a:gdLst>
              <a:gd name="connsiteX0" fmla="*/ 0 w 2590800"/>
              <a:gd name="connsiteY0" fmla="*/ 1003300 h 1003300"/>
              <a:gd name="connsiteX1" fmla="*/ 1295400 w 2590800"/>
              <a:gd name="connsiteY1" fmla="*/ 0 h 1003300"/>
              <a:gd name="connsiteX2" fmla="*/ 2590800 w 2590800"/>
              <a:gd name="connsiteY2" fmla="*/ 1003300 h 1003300"/>
              <a:gd name="connsiteX3" fmla="*/ 0 w 2590800"/>
              <a:gd name="connsiteY3" fmla="*/ 1003300 h 1003300"/>
              <a:gd name="connsiteX0" fmla="*/ 0 w 2590800"/>
              <a:gd name="connsiteY0" fmla="*/ 1003300 h 1003300"/>
              <a:gd name="connsiteX1" fmla="*/ 1663700 w 2590800"/>
              <a:gd name="connsiteY1" fmla="*/ 0 h 1003300"/>
              <a:gd name="connsiteX2" fmla="*/ 2590800 w 2590800"/>
              <a:gd name="connsiteY2" fmla="*/ 1003300 h 1003300"/>
              <a:gd name="connsiteX3" fmla="*/ 0 w 259080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1003300">
                <a:moveTo>
                  <a:pt x="0" y="1003300"/>
                </a:moveTo>
                <a:lnTo>
                  <a:pt x="1663700" y="0"/>
                </a:lnTo>
                <a:lnTo>
                  <a:pt x="2590800" y="1003300"/>
                </a:lnTo>
                <a:lnTo>
                  <a:pt x="0" y="100330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736CBEB-F032-4985-875A-258F0361DAA0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1895261" y="1638032"/>
            <a:ext cx="1705580" cy="1355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707CB25-D03D-43EF-94A7-ABB1674B2748}"/>
              </a:ext>
            </a:extLst>
          </p:cNvPr>
          <p:cNvCxnSpPr>
            <a:cxnSpLocks/>
            <a:stCxn id="4" idx="2"/>
            <a:endCxn id="4" idx="1"/>
          </p:cNvCxnSpPr>
          <p:nvPr/>
        </p:nvCxnSpPr>
        <p:spPr>
          <a:xfrm flipH="1" flipV="1">
            <a:off x="3600841" y="1638032"/>
            <a:ext cx="1159450" cy="9977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6F34014-609F-4450-846C-7DF44CBF4635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 flipV="1">
            <a:off x="1901055" y="2635805"/>
            <a:ext cx="2859236" cy="347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owchart: Manual Operation 3">
            <a:extLst>
              <a:ext uri="{FF2B5EF4-FFF2-40B4-BE49-F238E27FC236}">
                <a16:creationId xmlns:a16="http://schemas.microsoft.com/office/drawing/2014/main" id="{E8762A3B-2447-4D9E-BEB3-CA3022CAE12D}"/>
              </a:ext>
            </a:extLst>
          </p:cNvPr>
          <p:cNvSpPr/>
          <p:nvPr/>
        </p:nvSpPr>
        <p:spPr>
          <a:xfrm flipV="1">
            <a:off x="6155841" y="1513753"/>
            <a:ext cx="2964364" cy="15614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000 w 10000"/>
              <a:gd name="connsiteY2" fmla="*/ 10000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896 w 10000"/>
              <a:gd name="connsiteY2" fmla="*/ 7818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7818"/>
              <a:gd name="connsiteX1" fmla="*/ 10000 w 10000"/>
              <a:gd name="connsiteY1" fmla="*/ 0 h 7818"/>
              <a:gd name="connsiteX2" fmla="*/ 8896 w 10000"/>
              <a:gd name="connsiteY2" fmla="*/ 7818 h 7818"/>
              <a:gd name="connsiteX3" fmla="*/ 1481 w 10000"/>
              <a:gd name="connsiteY3" fmla="*/ 7455 h 7818"/>
              <a:gd name="connsiteX4" fmla="*/ 0 w 10000"/>
              <a:gd name="connsiteY4" fmla="*/ 0 h 7818"/>
              <a:gd name="connsiteX0" fmla="*/ 0 w 10000"/>
              <a:gd name="connsiteY0" fmla="*/ 0 h 11512"/>
              <a:gd name="connsiteX1" fmla="*/ 10000 w 10000"/>
              <a:gd name="connsiteY1" fmla="*/ 0 h 11512"/>
              <a:gd name="connsiteX2" fmla="*/ 8707 w 10000"/>
              <a:gd name="connsiteY2" fmla="*/ 11512 h 11512"/>
              <a:gd name="connsiteX3" fmla="*/ 1481 w 10000"/>
              <a:gd name="connsiteY3" fmla="*/ 9536 h 11512"/>
              <a:gd name="connsiteX4" fmla="*/ 0 w 10000"/>
              <a:gd name="connsiteY4" fmla="*/ 0 h 11512"/>
              <a:gd name="connsiteX0" fmla="*/ 0 w 11038"/>
              <a:gd name="connsiteY0" fmla="*/ 0 h 11628"/>
              <a:gd name="connsiteX1" fmla="*/ 11038 w 11038"/>
              <a:gd name="connsiteY1" fmla="*/ 116 h 11628"/>
              <a:gd name="connsiteX2" fmla="*/ 9745 w 11038"/>
              <a:gd name="connsiteY2" fmla="*/ 11628 h 11628"/>
              <a:gd name="connsiteX3" fmla="*/ 2519 w 11038"/>
              <a:gd name="connsiteY3" fmla="*/ 9652 h 11628"/>
              <a:gd name="connsiteX4" fmla="*/ 0 w 11038"/>
              <a:gd name="connsiteY4" fmla="*/ 0 h 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" h="11628">
                <a:moveTo>
                  <a:pt x="0" y="0"/>
                </a:moveTo>
                <a:lnTo>
                  <a:pt x="11038" y="116"/>
                </a:lnTo>
                <a:lnTo>
                  <a:pt x="9745" y="11628"/>
                </a:lnTo>
                <a:lnTo>
                  <a:pt x="2519" y="96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6818298" y="1513753"/>
            <a:ext cx="1954659" cy="24361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7ACB1A-BDE8-4485-93CD-21B7F54E3D66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8772957" y="1513753"/>
            <a:ext cx="347248" cy="154587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6553A94-51EA-44AB-A7DA-DDED63791645}"/>
              </a:ext>
            </a:extLst>
          </p:cNvPr>
          <p:cNvCxnSpPr>
            <a:cxnSpLocks/>
            <a:stCxn id="55" idx="0"/>
            <a:endCxn id="55" idx="1"/>
          </p:cNvCxnSpPr>
          <p:nvPr/>
        </p:nvCxnSpPr>
        <p:spPr>
          <a:xfrm flipV="1">
            <a:off x="6155841" y="3059627"/>
            <a:ext cx="2964364" cy="1557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6155841" y="1779098"/>
            <a:ext cx="676502" cy="129610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entagon 60">
            <a:extLst>
              <a:ext uri="{FF2B5EF4-FFF2-40B4-BE49-F238E27FC236}">
                <a16:creationId xmlns:a16="http://schemas.microsoft.com/office/drawing/2014/main" id="{F8095229-6527-4403-9EB3-6C3C92C9AB59}"/>
              </a:ext>
            </a:extLst>
          </p:cNvPr>
          <p:cNvSpPr/>
          <p:nvPr/>
        </p:nvSpPr>
        <p:spPr>
          <a:xfrm>
            <a:off x="7452966" y="3806398"/>
            <a:ext cx="2073410" cy="1617946"/>
          </a:xfrm>
          <a:custGeom>
            <a:avLst/>
            <a:gdLst>
              <a:gd name="connsiteX0" fmla="*/ 1 w 1230086"/>
              <a:gd name="connsiteY0" fmla="*/ 345111 h 903514"/>
              <a:gd name="connsiteX1" fmla="*/ 615043 w 1230086"/>
              <a:gd name="connsiteY1" fmla="*/ 0 h 903514"/>
              <a:gd name="connsiteX2" fmla="*/ 1230085 w 1230086"/>
              <a:gd name="connsiteY2" fmla="*/ 345111 h 903514"/>
              <a:gd name="connsiteX3" fmla="*/ 995160 w 1230086"/>
              <a:gd name="connsiteY3" fmla="*/ 903512 h 903514"/>
              <a:gd name="connsiteX4" fmla="*/ 234926 w 1230086"/>
              <a:gd name="connsiteY4" fmla="*/ 903512 h 903514"/>
              <a:gd name="connsiteX5" fmla="*/ 1 w 1230086"/>
              <a:gd name="connsiteY5" fmla="*/ 345111 h 903514"/>
              <a:gd name="connsiteX0" fmla="*/ 0 w 1234645"/>
              <a:gd name="connsiteY0" fmla="*/ 345111 h 1045027"/>
              <a:gd name="connsiteX1" fmla="*/ 615042 w 1234645"/>
              <a:gd name="connsiteY1" fmla="*/ 0 h 1045027"/>
              <a:gd name="connsiteX2" fmla="*/ 1230084 w 1234645"/>
              <a:gd name="connsiteY2" fmla="*/ 345111 h 1045027"/>
              <a:gd name="connsiteX3" fmla="*/ 1234645 w 1234645"/>
              <a:gd name="connsiteY3" fmla="*/ 1045027 h 1045027"/>
              <a:gd name="connsiteX4" fmla="*/ 234925 w 1234645"/>
              <a:gd name="connsiteY4" fmla="*/ 903512 h 1045027"/>
              <a:gd name="connsiteX5" fmla="*/ 0 w 1234645"/>
              <a:gd name="connsiteY5" fmla="*/ 345111 h 10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645" h="1045027">
                <a:moveTo>
                  <a:pt x="0" y="345111"/>
                </a:moveTo>
                <a:lnTo>
                  <a:pt x="615042" y="0"/>
                </a:lnTo>
                <a:lnTo>
                  <a:pt x="1230084" y="345111"/>
                </a:lnTo>
                <a:cubicBezTo>
                  <a:pt x="1231604" y="578416"/>
                  <a:pt x="1233125" y="811722"/>
                  <a:pt x="1234645" y="1045027"/>
                </a:cubicBezTo>
                <a:lnTo>
                  <a:pt x="234925" y="903512"/>
                </a:lnTo>
                <a:lnTo>
                  <a:pt x="0" y="34511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9B631496-35AB-461A-9B14-D197926CAEB4}"/>
              </a:ext>
            </a:extLst>
          </p:cNvPr>
          <p:cNvSpPr/>
          <p:nvPr/>
        </p:nvSpPr>
        <p:spPr>
          <a:xfrm>
            <a:off x="2285449" y="4032789"/>
            <a:ext cx="3113317" cy="1247929"/>
          </a:xfrm>
          <a:custGeom>
            <a:avLst/>
            <a:gdLst>
              <a:gd name="connsiteX0" fmla="*/ 0 w 1784162"/>
              <a:gd name="connsiteY0" fmla="*/ 689279 h 1378558"/>
              <a:gd name="connsiteX1" fmla="*/ 344640 w 1784162"/>
              <a:gd name="connsiteY1" fmla="*/ 0 h 1378558"/>
              <a:gd name="connsiteX2" fmla="*/ 1439523 w 1784162"/>
              <a:gd name="connsiteY2" fmla="*/ 0 h 1378558"/>
              <a:gd name="connsiteX3" fmla="*/ 1784162 w 1784162"/>
              <a:gd name="connsiteY3" fmla="*/ 689279 h 1378558"/>
              <a:gd name="connsiteX4" fmla="*/ 1439523 w 1784162"/>
              <a:gd name="connsiteY4" fmla="*/ 1378558 h 1378558"/>
              <a:gd name="connsiteX5" fmla="*/ 344640 w 1784162"/>
              <a:gd name="connsiteY5" fmla="*/ 1378558 h 1378558"/>
              <a:gd name="connsiteX6" fmla="*/ 0 w 1784162"/>
              <a:gd name="connsiteY6" fmla="*/ 689279 h 1378558"/>
              <a:gd name="connsiteX0" fmla="*/ 0 w 2023648"/>
              <a:gd name="connsiteY0" fmla="*/ 809022 h 1378558"/>
              <a:gd name="connsiteX1" fmla="*/ 584126 w 2023648"/>
              <a:gd name="connsiteY1" fmla="*/ 0 h 1378558"/>
              <a:gd name="connsiteX2" fmla="*/ 1679009 w 2023648"/>
              <a:gd name="connsiteY2" fmla="*/ 0 h 1378558"/>
              <a:gd name="connsiteX3" fmla="*/ 2023648 w 2023648"/>
              <a:gd name="connsiteY3" fmla="*/ 689279 h 1378558"/>
              <a:gd name="connsiteX4" fmla="*/ 1679009 w 2023648"/>
              <a:gd name="connsiteY4" fmla="*/ 1378558 h 1378558"/>
              <a:gd name="connsiteX5" fmla="*/ 584126 w 2023648"/>
              <a:gd name="connsiteY5" fmla="*/ 1378558 h 1378558"/>
              <a:gd name="connsiteX6" fmla="*/ 0 w 2023648"/>
              <a:gd name="connsiteY6" fmla="*/ 809022 h 1378558"/>
              <a:gd name="connsiteX0" fmla="*/ 0 w 2263134"/>
              <a:gd name="connsiteY0" fmla="*/ 809022 h 1378558"/>
              <a:gd name="connsiteX1" fmla="*/ 584126 w 2263134"/>
              <a:gd name="connsiteY1" fmla="*/ 0 h 1378558"/>
              <a:gd name="connsiteX2" fmla="*/ 1679009 w 2263134"/>
              <a:gd name="connsiteY2" fmla="*/ 0 h 1378558"/>
              <a:gd name="connsiteX3" fmla="*/ 2263134 w 2263134"/>
              <a:gd name="connsiteY3" fmla="*/ 1092050 h 1378558"/>
              <a:gd name="connsiteX4" fmla="*/ 1679009 w 2263134"/>
              <a:gd name="connsiteY4" fmla="*/ 1378558 h 1378558"/>
              <a:gd name="connsiteX5" fmla="*/ 584126 w 2263134"/>
              <a:gd name="connsiteY5" fmla="*/ 1378558 h 1378558"/>
              <a:gd name="connsiteX6" fmla="*/ 0 w 2263134"/>
              <a:gd name="connsiteY6" fmla="*/ 809022 h 1378558"/>
              <a:gd name="connsiteX0" fmla="*/ 0 w 2263134"/>
              <a:gd name="connsiteY0" fmla="*/ 809022 h 1378558"/>
              <a:gd name="connsiteX1" fmla="*/ 605898 w 2263134"/>
              <a:gd name="connsiteY1" fmla="*/ 130629 h 1378558"/>
              <a:gd name="connsiteX2" fmla="*/ 1679009 w 2263134"/>
              <a:gd name="connsiteY2" fmla="*/ 0 h 1378558"/>
              <a:gd name="connsiteX3" fmla="*/ 2263134 w 2263134"/>
              <a:gd name="connsiteY3" fmla="*/ 1092050 h 1378558"/>
              <a:gd name="connsiteX4" fmla="*/ 1679009 w 2263134"/>
              <a:gd name="connsiteY4" fmla="*/ 1378558 h 1378558"/>
              <a:gd name="connsiteX5" fmla="*/ 584126 w 2263134"/>
              <a:gd name="connsiteY5" fmla="*/ 1378558 h 1378558"/>
              <a:gd name="connsiteX6" fmla="*/ 0 w 2263134"/>
              <a:gd name="connsiteY6" fmla="*/ 809022 h 1378558"/>
              <a:gd name="connsiteX0" fmla="*/ 0 w 2263134"/>
              <a:gd name="connsiteY0" fmla="*/ 678393 h 1247929"/>
              <a:gd name="connsiteX1" fmla="*/ 605898 w 2263134"/>
              <a:gd name="connsiteY1" fmla="*/ 0 h 1247929"/>
              <a:gd name="connsiteX2" fmla="*/ 1711666 w 2263134"/>
              <a:gd name="connsiteY2" fmla="*/ 0 h 1247929"/>
              <a:gd name="connsiteX3" fmla="*/ 2263134 w 2263134"/>
              <a:gd name="connsiteY3" fmla="*/ 961421 h 1247929"/>
              <a:gd name="connsiteX4" fmla="*/ 1679009 w 2263134"/>
              <a:gd name="connsiteY4" fmla="*/ 1247929 h 1247929"/>
              <a:gd name="connsiteX5" fmla="*/ 584126 w 2263134"/>
              <a:gd name="connsiteY5" fmla="*/ 1247929 h 1247929"/>
              <a:gd name="connsiteX6" fmla="*/ 0 w 2263134"/>
              <a:gd name="connsiteY6" fmla="*/ 678393 h 1247929"/>
              <a:gd name="connsiteX0" fmla="*/ 0 w 2173800"/>
              <a:gd name="connsiteY0" fmla="*/ 678393 h 1247929"/>
              <a:gd name="connsiteX1" fmla="*/ 605898 w 2173800"/>
              <a:gd name="connsiteY1" fmla="*/ 0 h 1247929"/>
              <a:gd name="connsiteX2" fmla="*/ 1711666 w 2173800"/>
              <a:gd name="connsiteY2" fmla="*/ 0 h 1247929"/>
              <a:gd name="connsiteX3" fmla="*/ 2173800 w 2173800"/>
              <a:gd name="connsiteY3" fmla="*/ 874336 h 1247929"/>
              <a:gd name="connsiteX4" fmla="*/ 1679009 w 2173800"/>
              <a:gd name="connsiteY4" fmla="*/ 1247929 h 1247929"/>
              <a:gd name="connsiteX5" fmla="*/ 584126 w 2173800"/>
              <a:gd name="connsiteY5" fmla="*/ 1247929 h 1247929"/>
              <a:gd name="connsiteX6" fmla="*/ 0 w 2173800"/>
              <a:gd name="connsiteY6" fmla="*/ 678393 h 1247929"/>
              <a:gd name="connsiteX0" fmla="*/ 0 w 2129133"/>
              <a:gd name="connsiteY0" fmla="*/ 809022 h 1247929"/>
              <a:gd name="connsiteX1" fmla="*/ 561231 w 2129133"/>
              <a:gd name="connsiteY1" fmla="*/ 0 h 1247929"/>
              <a:gd name="connsiteX2" fmla="*/ 1666999 w 2129133"/>
              <a:gd name="connsiteY2" fmla="*/ 0 h 1247929"/>
              <a:gd name="connsiteX3" fmla="*/ 2129133 w 2129133"/>
              <a:gd name="connsiteY3" fmla="*/ 874336 h 1247929"/>
              <a:gd name="connsiteX4" fmla="*/ 1634342 w 2129133"/>
              <a:gd name="connsiteY4" fmla="*/ 1247929 h 1247929"/>
              <a:gd name="connsiteX5" fmla="*/ 539459 w 2129133"/>
              <a:gd name="connsiteY5" fmla="*/ 1247929 h 1247929"/>
              <a:gd name="connsiteX6" fmla="*/ 0 w 2129133"/>
              <a:gd name="connsiteY6" fmla="*/ 809022 h 124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133" h="1247929">
                <a:moveTo>
                  <a:pt x="0" y="809022"/>
                </a:moveTo>
                <a:lnTo>
                  <a:pt x="561231" y="0"/>
                </a:lnTo>
                <a:lnTo>
                  <a:pt x="1666999" y="0"/>
                </a:lnTo>
                <a:lnTo>
                  <a:pt x="2129133" y="874336"/>
                </a:lnTo>
                <a:lnTo>
                  <a:pt x="1634342" y="1247929"/>
                </a:lnTo>
                <a:lnTo>
                  <a:pt x="539459" y="1247929"/>
                </a:lnTo>
                <a:lnTo>
                  <a:pt x="0" y="8090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14A3D2B-1B88-463D-BF4E-97EF1844615A}"/>
              </a:ext>
            </a:extLst>
          </p:cNvPr>
          <p:cNvSpPr/>
          <p:nvPr/>
        </p:nvSpPr>
        <p:spPr>
          <a:xfrm>
            <a:off x="1881810" y="2896761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CECC11B-8ABE-4820-9FA2-41949C071D5F}"/>
              </a:ext>
            </a:extLst>
          </p:cNvPr>
          <p:cNvSpPr/>
          <p:nvPr/>
        </p:nvSpPr>
        <p:spPr>
          <a:xfrm>
            <a:off x="3518832" y="1580217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B0F2EEE-C86C-459A-9325-A6DFA6C39AB1}"/>
              </a:ext>
            </a:extLst>
          </p:cNvPr>
          <p:cNvSpPr/>
          <p:nvPr/>
        </p:nvSpPr>
        <p:spPr>
          <a:xfrm>
            <a:off x="4662764" y="2563433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C5568B-5BCC-414D-949B-111FF1E0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3651" l="7792" r="88745">
                        <a14:foregroundMark x1="45887" y1="8730" x2="45887" y2="8730"/>
                        <a14:foregroundMark x1="53680" y1="94444" x2="53680" y2="94444"/>
                        <a14:foregroundMark x1="8225" y1="17460" x2="8225" y2="17460"/>
                        <a14:foregroundMark x1="8658" y1="4762" x2="8658" y2="4762"/>
                        <a14:foregroundMark x1="51082" y1="58730" x2="51082" y2="58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528" y="2781879"/>
            <a:ext cx="1814000" cy="98945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7DFB04E-5ADF-404A-96EC-9A363A3C0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6" b="89706" l="9140" r="90323">
                        <a14:foregroundMark x1="52688" y1="91176" x2="52688" y2="91176"/>
                        <a14:foregroundMark x1="54839" y1="44118" x2="54839" y2="44118"/>
                        <a14:foregroundMark x1="48387" y1="69118" x2="48387" y2="69118"/>
                        <a14:foregroundMark x1="90323" y1="18382" x2="90323" y2="18382"/>
                        <a14:foregroundMark x1="87634" y1="6618" x2="87634" y2="6618"/>
                        <a14:foregroundMark x1="86559" y1="2206" x2="86559" y2="2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5297" y="3075204"/>
            <a:ext cx="1403429" cy="102616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2412782-750D-4693-82A6-34967D78C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1" b="89431" l="9677" r="89785">
                        <a14:foregroundMark x1="58065" y1="9756" x2="58065" y2="9756"/>
                        <a14:foregroundMark x1="18280" y1="5691" x2="18280" y2="5691"/>
                        <a14:foregroundMark x1="62903" y1="82927" x2="62903" y2="82927"/>
                        <a14:foregroundMark x1="69355" y1="78049" x2="69355" y2="78049"/>
                        <a14:foregroundMark x1="78495" y1="58537" x2="78495" y2="58537"/>
                        <a14:foregroundMark x1="81183" y1="40650" x2="81183" y2="40650"/>
                        <a14:foregroundMark x1="60753" y1="31707" x2="60753" y2="31707"/>
                        <a14:foregroundMark x1="56989" y1="63415" x2="56989" y2="6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263" y="5317866"/>
            <a:ext cx="1617946" cy="106993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210A524-9E7B-4DEA-A963-4F01149A0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6" b="89706" l="9140" r="90323">
                        <a14:foregroundMark x1="52688" y1="91176" x2="52688" y2="91176"/>
                        <a14:foregroundMark x1="54839" y1="44118" x2="54839" y2="44118"/>
                        <a14:foregroundMark x1="48387" y1="69118" x2="48387" y2="69118"/>
                        <a14:foregroundMark x1="90323" y1="18382" x2="90323" y2="18382"/>
                        <a14:foregroundMark x1="87634" y1="6618" x2="87634" y2="6618"/>
                        <a14:foregroundMark x1="86559" y1="2206" x2="86559" y2="2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9021" y="5208448"/>
            <a:ext cx="1358252" cy="993131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6763763" y="171255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8704377" y="1456034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9051625" y="2984466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6108366" y="3006624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EAB814-A14D-448C-9EB6-AC8480884317}"/>
              </a:ext>
            </a:extLst>
          </p:cNvPr>
          <p:cNvCxnSpPr>
            <a:cxnSpLocks/>
            <a:stCxn id="62" idx="1"/>
            <a:endCxn id="62" idx="2"/>
          </p:cNvCxnSpPr>
          <p:nvPr/>
        </p:nvCxnSpPr>
        <p:spPr>
          <a:xfrm>
            <a:off x="3106107" y="4032789"/>
            <a:ext cx="1616905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0DC57E8-F4B3-4280-9268-DF199F33E5A9}"/>
              </a:ext>
            </a:extLst>
          </p:cNvPr>
          <p:cNvCxnSpPr>
            <a:cxnSpLocks/>
            <a:stCxn id="62" idx="2"/>
            <a:endCxn id="62" idx="3"/>
          </p:cNvCxnSpPr>
          <p:nvPr/>
        </p:nvCxnSpPr>
        <p:spPr>
          <a:xfrm>
            <a:off x="4723012" y="4032789"/>
            <a:ext cx="675754" cy="87433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A4CC875-865F-44B0-9884-49C6BE1BC127}"/>
              </a:ext>
            </a:extLst>
          </p:cNvPr>
          <p:cNvCxnSpPr>
            <a:cxnSpLocks/>
            <a:stCxn id="62" idx="4"/>
            <a:endCxn id="62" idx="3"/>
          </p:cNvCxnSpPr>
          <p:nvPr/>
        </p:nvCxnSpPr>
        <p:spPr>
          <a:xfrm flipV="1">
            <a:off x="4675260" y="4907125"/>
            <a:ext cx="723506" cy="37359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266EF4-10AE-439F-B4CD-DE958485D4E6}"/>
              </a:ext>
            </a:extLst>
          </p:cNvPr>
          <p:cNvCxnSpPr>
            <a:cxnSpLocks/>
          </p:cNvCxnSpPr>
          <p:nvPr/>
        </p:nvCxnSpPr>
        <p:spPr>
          <a:xfrm>
            <a:off x="3122023" y="5277028"/>
            <a:ext cx="160098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BE5F446-AB88-4F79-9C9A-BAF3BB3B49DF}"/>
              </a:ext>
            </a:extLst>
          </p:cNvPr>
          <p:cNvCxnSpPr>
            <a:cxnSpLocks/>
            <a:stCxn id="62" idx="0"/>
            <a:endCxn id="62" idx="5"/>
          </p:cNvCxnSpPr>
          <p:nvPr/>
        </p:nvCxnSpPr>
        <p:spPr>
          <a:xfrm>
            <a:off x="2285449" y="4841811"/>
            <a:ext cx="788822" cy="43890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4849C9C-B814-426B-90C5-6DCCF38A6004}"/>
              </a:ext>
            </a:extLst>
          </p:cNvPr>
          <p:cNvCxnSpPr>
            <a:cxnSpLocks/>
            <a:stCxn id="62" idx="0"/>
            <a:endCxn id="62" idx="1"/>
          </p:cNvCxnSpPr>
          <p:nvPr/>
        </p:nvCxnSpPr>
        <p:spPr>
          <a:xfrm flipV="1">
            <a:off x="2285449" y="4032789"/>
            <a:ext cx="820658" cy="80902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2E5D4191-88F3-461C-8CA1-70357A6CF780}"/>
              </a:ext>
            </a:extLst>
          </p:cNvPr>
          <p:cNvSpPr/>
          <p:nvPr/>
        </p:nvSpPr>
        <p:spPr>
          <a:xfrm>
            <a:off x="4627369" y="396420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87BA512-020B-40EA-B985-5F99D3744201}"/>
              </a:ext>
            </a:extLst>
          </p:cNvPr>
          <p:cNvSpPr/>
          <p:nvPr/>
        </p:nvSpPr>
        <p:spPr>
          <a:xfrm>
            <a:off x="5295896" y="48385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607CDB8-D69A-43EE-971B-26D0D9CBB447}"/>
              </a:ext>
            </a:extLst>
          </p:cNvPr>
          <p:cNvSpPr/>
          <p:nvPr/>
        </p:nvSpPr>
        <p:spPr>
          <a:xfrm>
            <a:off x="4643919" y="520844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70F7804-894F-4AC2-A9C5-8233B4A591A1}"/>
              </a:ext>
            </a:extLst>
          </p:cNvPr>
          <p:cNvSpPr/>
          <p:nvPr/>
        </p:nvSpPr>
        <p:spPr>
          <a:xfrm>
            <a:off x="3029825" y="5215463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13FD9E7-B6F8-4254-8047-16681A28B164}"/>
              </a:ext>
            </a:extLst>
          </p:cNvPr>
          <p:cNvSpPr/>
          <p:nvPr/>
        </p:nvSpPr>
        <p:spPr>
          <a:xfrm>
            <a:off x="2240042" y="476990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5385B1C-8408-4C50-AEA7-327F34AB4D49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7434720" y="3806398"/>
            <a:ext cx="1051121" cy="552964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860162A-93DF-4EB8-BFD9-0E25B5A17D23}"/>
              </a:ext>
            </a:extLst>
          </p:cNvPr>
          <p:cNvCxnSpPr>
            <a:cxnSpLocks/>
            <a:stCxn id="61" idx="1"/>
            <a:endCxn id="61" idx="2"/>
          </p:cNvCxnSpPr>
          <p:nvPr/>
        </p:nvCxnSpPr>
        <p:spPr>
          <a:xfrm>
            <a:off x="8485841" y="3806398"/>
            <a:ext cx="1032875" cy="534312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72C78E6-A584-4F7E-85F1-CFD1BFC691CA}"/>
              </a:ext>
            </a:extLst>
          </p:cNvPr>
          <p:cNvCxnSpPr>
            <a:cxnSpLocks/>
            <a:stCxn id="61" idx="3"/>
            <a:endCxn id="61" idx="2"/>
          </p:cNvCxnSpPr>
          <p:nvPr/>
        </p:nvCxnSpPr>
        <p:spPr>
          <a:xfrm flipH="1" flipV="1">
            <a:off x="9518716" y="4340710"/>
            <a:ext cx="7660" cy="1083634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6D1AF1A-7005-4D7A-A103-572E80511F0E}"/>
              </a:ext>
            </a:extLst>
          </p:cNvPr>
          <p:cNvCxnSpPr>
            <a:cxnSpLocks/>
            <a:stCxn id="61" idx="4"/>
            <a:endCxn id="61" idx="3"/>
          </p:cNvCxnSpPr>
          <p:nvPr/>
        </p:nvCxnSpPr>
        <p:spPr>
          <a:xfrm>
            <a:off x="7847489" y="5205246"/>
            <a:ext cx="1678887" cy="219098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841B007-1637-49CE-8AD6-FD18810CDAB9}"/>
              </a:ext>
            </a:extLst>
          </p:cNvPr>
          <p:cNvCxnSpPr>
            <a:cxnSpLocks/>
            <a:stCxn id="61" idx="0"/>
            <a:endCxn id="61" idx="4"/>
          </p:cNvCxnSpPr>
          <p:nvPr/>
        </p:nvCxnSpPr>
        <p:spPr>
          <a:xfrm>
            <a:off x="7452966" y="4340710"/>
            <a:ext cx="394523" cy="864536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B45A55AE-2DC0-43E8-8846-BB178A7CBE6A}"/>
              </a:ext>
            </a:extLst>
          </p:cNvPr>
          <p:cNvSpPr/>
          <p:nvPr/>
        </p:nvSpPr>
        <p:spPr>
          <a:xfrm>
            <a:off x="8401912" y="3751509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F72E344-ADE2-4A8F-827A-B284705C0F1C}"/>
              </a:ext>
            </a:extLst>
          </p:cNvPr>
          <p:cNvSpPr/>
          <p:nvPr/>
        </p:nvSpPr>
        <p:spPr>
          <a:xfrm>
            <a:off x="9431052" y="4272130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0FACA980-66FC-4F9F-AD4C-1BA141E7EC84}"/>
              </a:ext>
            </a:extLst>
          </p:cNvPr>
          <p:cNvSpPr/>
          <p:nvPr/>
        </p:nvSpPr>
        <p:spPr>
          <a:xfrm>
            <a:off x="7383881" y="4294053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0C8C8C-09E8-4FFD-A804-DF654886FFBE}"/>
              </a:ext>
            </a:extLst>
          </p:cNvPr>
          <p:cNvSpPr/>
          <p:nvPr/>
        </p:nvSpPr>
        <p:spPr>
          <a:xfrm>
            <a:off x="7797993" y="5140716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DC4C4A8-985B-4586-BA1A-FA828622BBAA}"/>
              </a:ext>
            </a:extLst>
          </p:cNvPr>
          <p:cNvSpPr/>
          <p:nvPr/>
        </p:nvSpPr>
        <p:spPr>
          <a:xfrm>
            <a:off x="9450136" y="5335906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AFAB5FA-8F6D-45C3-8322-C48F4F88D376}"/>
              </a:ext>
            </a:extLst>
          </p:cNvPr>
          <p:cNvSpPr/>
          <p:nvPr/>
        </p:nvSpPr>
        <p:spPr>
          <a:xfrm>
            <a:off x="6593616" y="3196937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BDB0A44-FBFF-44DD-82A2-E6321287B932}"/>
              </a:ext>
            </a:extLst>
          </p:cNvPr>
          <p:cNvSpPr/>
          <p:nvPr/>
        </p:nvSpPr>
        <p:spPr>
          <a:xfrm>
            <a:off x="3037527" y="396420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0215F09-D94B-463A-9768-FAEDC0C72DE5}"/>
              </a:ext>
            </a:extLst>
          </p:cNvPr>
          <p:cNvSpPr/>
          <p:nvPr/>
        </p:nvSpPr>
        <p:spPr>
          <a:xfrm>
            <a:off x="3943725" y="5402445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F1CABDB-4B94-4929-8F6D-650806B4FD8D}"/>
              </a:ext>
            </a:extLst>
          </p:cNvPr>
          <p:cNvSpPr/>
          <p:nvPr/>
        </p:nvSpPr>
        <p:spPr>
          <a:xfrm>
            <a:off x="7044178" y="5325846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8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0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2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500"/>
                            </p:stCondLst>
                            <p:childTnLst>
                              <p:par>
                                <p:cTn id="230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00"/>
                            </p:stCondLst>
                            <p:childTnLst>
                              <p:par>
                                <p:cTn id="236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90" grpId="0" animBg="1"/>
      <p:bldP spid="91" grpId="0" animBg="1"/>
      <p:bldP spid="92" grpId="0" animBg="1"/>
      <p:bldP spid="93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94" grpId="0" animBg="1"/>
      <p:bldP spid="141" grpId="0" animBg="1"/>
      <p:bldP spid="1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design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296A7393-BAD3-4D5B-AF93-10D9BCCD63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9" r="25047" b="22134"/>
          <a:stretch/>
        </p:blipFill>
        <p:spPr>
          <a:xfrm>
            <a:off x="2020186" y="1757199"/>
            <a:ext cx="7500876" cy="3950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882277" y="335979"/>
            <a:ext cx="7954181" cy="706942"/>
            <a:chOff x="-4168701" y="382608"/>
            <a:chExt cx="78133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7813386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li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182088-BB01-437A-BAC5-9048FC7E44A4}"/>
              </a:ext>
            </a:extLst>
          </p:cNvPr>
          <p:cNvSpPr txBox="1"/>
          <p:nvPr/>
        </p:nvSpPr>
        <p:spPr>
          <a:xfrm>
            <a:off x="3817495" y="1149993"/>
            <a:ext cx="455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</a:rPr>
              <a:t>Mẫu</a:t>
            </a:r>
            <a:r>
              <a:rPr lang="en-US" sz="2400" b="1" dirty="0">
                <a:solidFill>
                  <a:srgbClr val="000066"/>
                </a:solidFill>
              </a:rPr>
              <a:t>: </a:t>
            </a: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AB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2F8C9E6-2BFD-465D-9F53-D1E76AFCD7B7}"/>
              </a:ext>
            </a:extLst>
          </p:cNvPr>
          <p:cNvSpPr/>
          <p:nvPr/>
        </p:nvSpPr>
        <p:spPr>
          <a:xfrm>
            <a:off x="2054222" y="4471143"/>
            <a:ext cx="4136114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BBEB8-3F61-4F05-827D-80826AAB6544}"/>
              </a:ext>
            </a:extLst>
          </p:cNvPr>
          <p:cNvSpPr txBox="1"/>
          <p:nvPr/>
        </p:nvSpPr>
        <p:spPr>
          <a:xfrm>
            <a:off x="2241599" y="4471143"/>
            <a:ext cx="4136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A, B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nối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369B6A-C499-4EBE-A743-EA588C82AB54}"/>
              </a:ext>
            </a:extLst>
          </p:cNvPr>
          <p:cNvSpPr txBox="1"/>
          <p:nvPr/>
        </p:nvSpPr>
        <p:spPr>
          <a:xfrm>
            <a:off x="3761925" y="193672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530A42-1742-42A0-B3B4-40C65E7DE9F9}"/>
              </a:ext>
            </a:extLst>
          </p:cNvPr>
          <p:cNvSpPr txBox="1"/>
          <p:nvPr/>
        </p:nvSpPr>
        <p:spPr>
          <a:xfrm>
            <a:off x="7419071" y="193672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83B5E5-FCFA-4530-87C7-DE76749942C4}"/>
              </a:ext>
            </a:extLst>
          </p:cNvPr>
          <p:cNvSpPr txBox="1"/>
          <p:nvPr/>
        </p:nvSpPr>
        <p:spPr>
          <a:xfrm>
            <a:off x="3682550" y="188982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2B7707D-65B5-41BD-B93F-236D6FA7B18F}"/>
              </a:ext>
            </a:extLst>
          </p:cNvPr>
          <p:cNvSpPr txBox="1"/>
          <p:nvPr/>
        </p:nvSpPr>
        <p:spPr>
          <a:xfrm>
            <a:off x="7476221" y="188982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5DA8AAF-3E41-486E-AE60-5534A348A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3" b="87069" l="2353" r="95294">
                        <a14:foregroundMark x1="6588" y1="42241" x2="6588" y2="42241"/>
                        <a14:foregroundMark x1="4000" y1="28448" x2="4000" y2="28448"/>
                        <a14:foregroundMark x1="3059" y1="30172" x2="3059" y2="30172"/>
                        <a14:foregroundMark x1="94118" y1="58621" x2="94118" y2="58621"/>
                        <a14:foregroundMark x1="93412" y1="31034" x2="93412" y2="31034"/>
                        <a14:foregroundMark x1="95529" y1="86207" x2="95529" y2="86207"/>
                        <a14:foregroundMark x1="2353" y1="84483" x2="2353" y2="84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6663" y="2454812"/>
            <a:ext cx="6496050" cy="982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98904-C4B8-4D6C-853F-C8CC0B6433CB}"/>
              </a:ext>
            </a:extLst>
          </p:cNvPr>
          <p:cNvCxnSpPr>
            <a:cxnSpLocks/>
          </p:cNvCxnSpPr>
          <p:nvPr/>
        </p:nvCxnSpPr>
        <p:spPr>
          <a:xfrm>
            <a:off x="3950593" y="2609698"/>
            <a:ext cx="3703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0E91295A-3B75-431A-B64A-392886F78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939" y="2798753"/>
            <a:ext cx="1349501" cy="18818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09DF715-0196-489B-AC64-3590E527D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684" y="2296451"/>
            <a:ext cx="1690908" cy="1502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395AC-BCE9-4157-AF35-E4A0DD941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9639" r="89960">
                        <a14:foregroundMark x1="53012" y1="8571" x2="53012" y2="8571"/>
                        <a14:foregroundMark x1="65462" y1="5000" x2="65462" y2="5000"/>
                        <a14:foregroundMark x1="55823" y1="34643" x2="55823" y2="34643"/>
                        <a14:foregroundMark x1="42570" y1="35357" x2="43373" y2="29286"/>
                        <a14:foregroundMark x1="60241" y1="37500" x2="59839" y2="29643"/>
                        <a14:foregroundMark x1="57028" y1="33929" x2="57028" y2="29286"/>
                        <a14:foregroundMark x1="32129" y1="70000" x2="63855" y2="73929"/>
                        <a14:foregroundMark x1="29719" y1="66786" x2="68273" y2="70357"/>
                        <a14:foregroundMark x1="24498" y1="69643" x2="38153" y2="57500"/>
                        <a14:foregroundMark x1="53815" y1="59643" x2="67470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68" y="4353903"/>
            <a:ext cx="2033636" cy="2286820"/>
          </a:xfrm>
          <a:prstGeom prst="rect">
            <a:avLst/>
          </a:prstGeom>
        </p:spPr>
      </p:pic>
      <p:pic>
        <p:nvPicPr>
          <p:cNvPr id="7" name="Untitled desig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89322" y="3685309"/>
            <a:ext cx="2776351" cy="18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9336 0.002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9" grpId="0"/>
      <p:bldP spid="5" grpId="0" animBg="1"/>
      <p:bldP spid="65" grpId="0"/>
      <p:bldP spid="66" grpId="0"/>
      <p:bldP spid="79" grpId="0"/>
      <p:bldP spid="8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8019</TotalTime>
  <Words>229</Words>
  <Application>Microsoft Office PowerPoint</Application>
  <PresentationFormat>Widescreen</PresentationFormat>
  <Paragraphs>52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.VnVogue</vt:lpstr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CTY REDSTAR</cp:lastModifiedBy>
  <cp:revision>860</cp:revision>
  <dcterms:created xsi:type="dcterms:W3CDTF">2021-02-20T02:56:00Z</dcterms:created>
  <dcterms:modified xsi:type="dcterms:W3CDTF">2025-12-15T05:55:34Z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