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6" r:id="rId3"/>
    <p:sldId id="258" r:id="rId4"/>
    <p:sldId id="272" r:id="rId5"/>
    <p:sldId id="279" r:id="rId6"/>
    <p:sldId id="273" r:id="rId7"/>
    <p:sldId id="274" r:id="rId8"/>
    <p:sldId id="262" r:id="rId9"/>
    <p:sldId id="275" r:id="rId10"/>
    <p:sldId id="261" r:id="rId11"/>
    <p:sldId id="276" r:id="rId12"/>
    <p:sldId id="277" r:id="rId13"/>
    <p:sldId id="278" r:id="rId14"/>
    <p:sldId id="271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1094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7.svg"/><Relationship Id="rId3" Type="http://schemas.openxmlformats.org/officeDocument/2006/relationships/image" Target="../media/image19.png"/><Relationship Id="rId7" Type="http://schemas.openxmlformats.org/officeDocument/2006/relationships/image" Target="../media/image3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9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7.svg"/><Relationship Id="rId3" Type="http://schemas.openxmlformats.org/officeDocument/2006/relationships/image" Target="../media/image19.png"/><Relationship Id="rId7" Type="http://schemas.openxmlformats.org/officeDocument/2006/relationships/image" Target="../media/image3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9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7.svg"/><Relationship Id="rId3" Type="http://schemas.openxmlformats.org/officeDocument/2006/relationships/image" Target="../media/image19.png"/><Relationship Id="rId7" Type="http://schemas.openxmlformats.org/officeDocument/2006/relationships/image" Target="../media/image3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9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7.svg"/><Relationship Id="rId3" Type="http://schemas.openxmlformats.org/officeDocument/2006/relationships/image" Target="../media/image19.png"/><Relationship Id="rId7" Type="http://schemas.openxmlformats.org/officeDocument/2006/relationships/image" Target="../media/image3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9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4" Type="http://schemas.openxmlformats.org/officeDocument/2006/relationships/image" Target="../media/image15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16.png"/><Relationship Id="rId4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57400" y="3390900"/>
            <a:ext cx="13929812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67008" y="4717577"/>
            <a:ext cx="8515676" cy="70573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03072">
            <a:off x="579575" y="7902130"/>
            <a:ext cx="3441459" cy="13390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95515">
            <a:off x="15281440" y="733990"/>
            <a:ext cx="2463071" cy="24630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21460" y="5729617"/>
            <a:ext cx="8515676" cy="70573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46657" y="-6992073"/>
            <a:ext cx="8298976" cy="89840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899" y="-1043981"/>
            <a:ext cx="3198882" cy="33899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90800" y="7836027"/>
            <a:ext cx="1934291" cy="284454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47781" y="2856948"/>
            <a:ext cx="8305800" cy="787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ĐÁNH GIÁ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33294" y="8408034"/>
            <a:ext cx="3203723" cy="257462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06551">
            <a:off x="12454170" y="-282566"/>
            <a:ext cx="2919306" cy="1592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2803" y="4037623"/>
            <a:ext cx="13415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15,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21460" y="5729617"/>
            <a:ext cx="8515676" cy="70573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46657" y="-6992073"/>
            <a:ext cx="8298976" cy="89840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899" y="-1043981"/>
            <a:ext cx="3198882" cy="33899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" y="7929222"/>
            <a:ext cx="1934291" cy="284454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973071" y="1775319"/>
            <a:ext cx="8305800" cy="787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14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57218" y="7970986"/>
            <a:ext cx="3203723" cy="257462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06551">
            <a:off x="12454170" y="-282566"/>
            <a:ext cx="2919306" cy="15923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64262" y="3009900"/>
            <a:ext cx="11723418" cy="59403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3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endParaRPr lang="en-US" sz="3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3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1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21460" y="5729617"/>
            <a:ext cx="8515676" cy="70573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46657" y="-6992073"/>
            <a:ext cx="8298976" cy="89840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899" y="-1043981"/>
            <a:ext cx="3198882" cy="33899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" y="7929222"/>
            <a:ext cx="1934291" cy="284454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973071" y="1775319"/>
            <a:ext cx="8305800" cy="787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15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57218" y="7970986"/>
            <a:ext cx="3203723" cy="257462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06551">
            <a:off x="12454170" y="-282566"/>
            <a:ext cx="2919306" cy="15923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64262" y="3009900"/>
            <a:ext cx="12192956" cy="59403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3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ủi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3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chuyệnvề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endParaRPr lang="en-US" sz="3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4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12872" y="7048500"/>
            <a:ext cx="6924264" cy="57384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46657" y="-6992073"/>
            <a:ext cx="8298976" cy="84685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0288" y="-461568"/>
            <a:ext cx="2840010" cy="20324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572500"/>
            <a:ext cx="1400577" cy="2059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11600" y="9006438"/>
            <a:ext cx="1598414" cy="12845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06551">
            <a:off x="12454170" y="-282566"/>
            <a:ext cx="2919306" cy="159234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546332"/>
              </p:ext>
            </p:extLst>
          </p:nvPr>
        </p:nvGraphicFramePr>
        <p:xfrm>
          <a:off x="1400577" y="2811690"/>
          <a:ext cx="6400800" cy="6729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xmlns="" val="1781646848"/>
                    </a:ext>
                  </a:extLst>
                </a:gridCol>
              </a:tblGrid>
              <a:tr h="12937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8830358"/>
                  </a:ext>
                </a:extLst>
              </a:tr>
              <a:tr h="1293744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M,N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71097966"/>
                  </a:ext>
                </a:extLst>
              </a:tr>
              <a:tr h="1293744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đình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05845541"/>
                  </a:ext>
                </a:extLst>
              </a:tr>
              <a:tr h="1293744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viên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ủi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70647441"/>
                  </a:ext>
                </a:extLst>
              </a:tr>
              <a:tr h="12937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Truyện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hát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tranh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1970272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447936"/>
              </p:ext>
            </p:extLst>
          </p:nvPr>
        </p:nvGraphicFramePr>
        <p:xfrm>
          <a:off x="8518478" y="2885159"/>
          <a:ext cx="8077200" cy="6659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xmlns="" val="1781646848"/>
                    </a:ext>
                  </a:extLst>
                </a:gridCol>
              </a:tblGrid>
              <a:tr h="127637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8830358"/>
                  </a:ext>
                </a:extLst>
              </a:tr>
              <a:tr h="1276372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ác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M,N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71097966"/>
                  </a:ext>
                </a:extLst>
              </a:tr>
              <a:tr h="1276372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ừ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đình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05845541"/>
                  </a:ext>
                </a:extLst>
              </a:tr>
              <a:tr h="1276372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đáp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ộng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viên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ủi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70647441"/>
                  </a:ext>
                </a:extLst>
              </a:tr>
              <a:tr h="15336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sẻ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hát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hay;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 con,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1970272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0" y="1570915"/>
            <a:ext cx="10968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6522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57400" y="3390900"/>
            <a:ext cx="13929812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67008" y="4717577"/>
            <a:ext cx="8515676" cy="70573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03072">
            <a:off x="579575" y="7902130"/>
            <a:ext cx="3441459" cy="13390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95515">
            <a:off x="15281440" y="733990"/>
            <a:ext cx="2463071" cy="24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1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221038">
            <a:off x="13462922" y="-5665656"/>
            <a:ext cx="7592755" cy="82194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97806" y="2149589"/>
            <a:ext cx="16216815" cy="4543253"/>
            <a:chOff x="-1604012" y="-247934"/>
            <a:chExt cx="21622421" cy="6057671"/>
          </a:xfrm>
        </p:grpSpPr>
        <p:sp>
          <p:nvSpPr>
            <p:cNvPr id="4" name="TextBox 4"/>
            <p:cNvSpPr txBox="1"/>
            <p:nvPr/>
          </p:nvSpPr>
          <p:spPr>
            <a:xfrm>
              <a:off x="-1604012" y="3450117"/>
              <a:ext cx="21622421" cy="23596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750"/>
                </a:lnSpc>
              </a:pPr>
              <a:r>
                <a:rPr lang="en-US" sz="9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 TẶNG YÊU THƯƠNG</a:t>
              </a:r>
              <a:endParaRPr lang="en-US" sz="9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02271" y="1947414"/>
              <a:ext cx="17715161" cy="787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6400" b="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6400" b="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lang="en-US" sz="6400" b="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endParaRPr lang="en-US" sz="6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14970" y="-247934"/>
              <a:ext cx="17715161" cy="908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7200" spc="5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15</a:t>
              </a:r>
              <a:endParaRPr lang="en-US" sz="7200" spc="5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84210">
            <a:off x="14612466" y="1659725"/>
            <a:ext cx="1554306" cy="24850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143314">
            <a:off x="679091" y="1289801"/>
            <a:ext cx="3932061" cy="20089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16202" y="7651152"/>
            <a:ext cx="1063640" cy="16071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469678" y="5210175"/>
            <a:ext cx="8515676" cy="70573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54340" y="8315856"/>
            <a:ext cx="1952146" cy="241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4800" y="6743700"/>
            <a:ext cx="5611154" cy="46502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00" y="42250"/>
            <a:ext cx="2440563" cy="247202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95400" y="1257222"/>
            <a:ext cx="739139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07055">
            <a:off x="1237692" y="7776262"/>
            <a:ext cx="1742878" cy="1901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0" y="2814017"/>
            <a:ext cx="11203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/>
          <a:stretch/>
        </p:blipFill>
        <p:spPr>
          <a:xfrm>
            <a:off x="1752600" y="4220570"/>
            <a:ext cx="15115928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4800" y="6743700"/>
            <a:ext cx="5611154" cy="46502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00" y="42250"/>
            <a:ext cx="2440563" cy="247202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95400" y="399996"/>
            <a:ext cx="739139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07055">
            <a:off x="675057" y="7319062"/>
            <a:ext cx="1742878" cy="1901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0" y="1702424"/>
            <a:ext cx="11203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8496" y="2514275"/>
            <a:ext cx="118110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17443" y="7810500"/>
            <a:ext cx="5611154" cy="46502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00" y="42250"/>
            <a:ext cx="2440563" cy="24720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07055">
            <a:off x="-2372942" y="8614460"/>
            <a:ext cx="1742878" cy="190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0"/>
            <a:ext cx="16535400" cy="9922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8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6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6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6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9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4800" y="6743700"/>
            <a:ext cx="5611154" cy="46502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00" y="42250"/>
            <a:ext cx="2440563" cy="247202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95400" y="1257222"/>
            <a:ext cx="739139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07055">
            <a:off x="1237692" y="7776262"/>
            <a:ext cx="1742878" cy="1901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0" y="2814017"/>
            <a:ext cx="14963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t="7478" r="13837" b="6037"/>
          <a:stretch/>
        </p:blipFill>
        <p:spPr>
          <a:xfrm>
            <a:off x="2500777" y="4660448"/>
            <a:ext cx="3733800" cy="3318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2" t="4027" r="-419" b="6541"/>
          <a:stretch/>
        </p:blipFill>
        <p:spPr>
          <a:xfrm>
            <a:off x="7481764" y="4838699"/>
            <a:ext cx="3810000" cy="2962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342" y="4641682"/>
            <a:ext cx="4608716" cy="363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4800" y="6743700"/>
            <a:ext cx="5611154" cy="46502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97200" y="-59219"/>
            <a:ext cx="2440563" cy="247202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76301" y="838780"/>
            <a:ext cx="739139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07055">
            <a:off x="647762" y="7090462"/>
            <a:ext cx="1742878" cy="1901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76400" y="2120450"/>
            <a:ext cx="14963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3140511"/>
            <a:ext cx="118110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3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0716">
            <a:off x="-1190850" y="8039140"/>
            <a:ext cx="6600288" cy="898400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62200" y="2640475"/>
            <a:ext cx="138684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</a:t>
            </a:r>
            <a:endParaRPr lang="en-US" sz="4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0716">
            <a:off x="11059508" y="-7054949"/>
            <a:ext cx="8298976" cy="89840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6534451"/>
            <a:ext cx="2661538" cy="3088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6230600" y="266699"/>
            <a:ext cx="2241732" cy="2668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16400"/>
          <a:stretch/>
        </p:blipFill>
        <p:spPr>
          <a:xfrm>
            <a:off x="5181600" y="3845616"/>
            <a:ext cx="82296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221038">
            <a:off x="13462922" y="-5665656"/>
            <a:ext cx="7592755" cy="82194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84210">
            <a:off x="14612466" y="1659725"/>
            <a:ext cx="1554306" cy="24850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143314">
            <a:off x="679091" y="1289801"/>
            <a:ext cx="3932061" cy="20089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16202" y="7651152"/>
            <a:ext cx="1063640" cy="16071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469678" y="5210175"/>
            <a:ext cx="8515676" cy="70573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54340" y="8315856"/>
            <a:ext cx="1952146" cy="2412765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4831359" y="1524823"/>
            <a:ext cx="8305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520</Words>
  <Application>Microsoft Office PowerPoint</Application>
  <PresentationFormat>Custom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account</cp:lastModifiedBy>
  <cp:revision>11</cp:revision>
  <dcterms:created xsi:type="dcterms:W3CDTF">2006-08-16T00:00:00Z</dcterms:created>
  <dcterms:modified xsi:type="dcterms:W3CDTF">2025-12-18T09:13:46Z</dcterms:modified>
  <dc:identifier>DAEsDt4166s</dc:identifier>
</cp:coreProperties>
</file>