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  <p:sldId id="257" r:id="rId4"/>
    <p:sldId id="261" r:id="rId5"/>
    <p:sldId id="275" r:id="rId6"/>
    <p:sldId id="258" r:id="rId7"/>
    <p:sldId id="269" r:id="rId8"/>
    <p:sldId id="274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140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svg"/><Relationship Id="rId1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14.svg"/><Relationship Id="rId12" Type="http://schemas.openxmlformats.org/officeDocument/2006/relationships/image" Target="../media/image4.png"/><Relationship Id="rId17" Type="http://schemas.openxmlformats.org/officeDocument/2006/relationships/image" Target="../media/image22.svg"/><Relationship Id="rId2" Type="http://schemas.openxmlformats.org/officeDocument/2006/relationships/image" Target="../media/image1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8.svg"/><Relationship Id="rId4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18" Type="http://schemas.openxmlformats.org/officeDocument/2006/relationships/image" Target="../media/image18.png"/><Relationship Id="rId17" Type="http://schemas.openxmlformats.org/officeDocument/2006/relationships/image" Target="../media/image30.sv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.svg"/><Relationship Id="rId10" Type="http://schemas.openxmlformats.org/officeDocument/2006/relationships/image" Target="../media/image16.png"/><Relationship Id="rId19" Type="http://schemas.openxmlformats.org/officeDocument/2006/relationships/image" Target="../media/image6.svg"/><Relationship Id="rId9" Type="http://schemas.openxmlformats.org/officeDocument/2006/relationships/image" Target="../media/image20.sv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18" Type="http://schemas.openxmlformats.org/officeDocument/2006/relationships/image" Target="../media/image18.png"/><Relationship Id="rId17" Type="http://schemas.openxmlformats.org/officeDocument/2006/relationships/image" Target="../media/image30.sv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.svg"/><Relationship Id="rId10" Type="http://schemas.openxmlformats.org/officeDocument/2006/relationships/image" Target="../media/image16.png"/><Relationship Id="rId19" Type="http://schemas.openxmlformats.org/officeDocument/2006/relationships/image" Target="../media/image6.svg"/><Relationship Id="rId9" Type="http://schemas.openxmlformats.org/officeDocument/2006/relationships/image" Target="../media/image20.sv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25.png"/><Relationship Id="rId3" Type="http://schemas.openxmlformats.org/officeDocument/2006/relationships/image" Target="../media/image20.svg"/><Relationship Id="rId12" Type="http://schemas.openxmlformats.org/officeDocument/2006/relationships/image" Target="../media/image17.png"/><Relationship Id="rId17" Type="http://schemas.openxmlformats.org/officeDocument/2006/relationships/image" Target="../media/image6.svg"/><Relationship Id="rId7" Type="http://schemas.openxmlformats.org/officeDocument/2006/relationships/image" Target="../media/image107.sv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22.png"/><Relationship Id="rId19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23.svg"/><Relationship Id="rId3" Type="http://schemas.openxmlformats.org/officeDocument/2006/relationships/image" Target="../media/image36.svg"/><Relationship Id="rId7" Type="http://schemas.openxmlformats.org/officeDocument/2006/relationships/image" Target="../media/image119.svg"/><Relationship Id="rId12" Type="http://schemas.openxmlformats.org/officeDocument/2006/relationships/image" Target="../media/image31.png"/><Relationship Id="rId17" Type="http://schemas.openxmlformats.org/officeDocument/2006/relationships/image" Target="../media/image127.svg"/><Relationship Id="rId2" Type="http://schemas.openxmlformats.org/officeDocument/2006/relationships/image" Target="../media/image27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21.svg"/><Relationship Id="rId5" Type="http://schemas.openxmlformats.org/officeDocument/2006/relationships/image" Target="../media/image4.svg"/><Relationship Id="rId15" Type="http://schemas.openxmlformats.org/officeDocument/2006/relationships/image" Target="../media/image125.sv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92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140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svg"/><Relationship Id="rId1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6406"/>
          <a:stretch>
            <a:fillRect/>
          </a:stretch>
        </p:blipFill>
        <p:spPr>
          <a:xfrm>
            <a:off x="1441207" y="-384242"/>
            <a:ext cx="15087600" cy="82413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70305" y="4177191"/>
            <a:ext cx="144294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210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spc="210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5457">
            <a:off x="788880" y="3209819"/>
            <a:ext cx="649653" cy="6187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16711" y="7641529"/>
            <a:ext cx="2654578" cy="868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05585">
            <a:off x="16226189" y="2439963"/>
            <a:ext cx="906118" cy="1529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412"/>
          <a:stretch>
            <a:fillRect/>
          </a:stretch>
        </p:blipFill>
        <p:spPr>
          <a:xfrm>
            <a:off x="0" y="0"/>
            <a:ext cx="2970481" cy="31479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7284" r="21180"/>
          <a:stretch>
            <a:fillRect/>
          </a:stretch>
        </p:blipFill>
        <p:spPr>
          <a:xfrm>
            <a:off x="1784608" y="-36612"/>
            <a:ext cx="7295172" cy="8321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7734" t="16716"/>
          <a:stretch>
            <a:fillRect/>
          </a:stretch>
        </p:blipFill>
        <p:spPr>
          <a:xfrm>
            <a:off x="8889281" y="-93762"/>
            <a:ext cx="7614111" cy="8378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20686" y="4352012"/>
            <a:ext cx="14246624" cy="301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14000"/>
              </a:lnSpc>
              <a:spcBef>
                <a:spcPct val="0"/>
              </a:spcBef>
            </a:pPr>
            <a:r>
              <a:rPr lang="en-US" sz="8600" b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CHUYỆN: </a:t>
            </a:r>
          </a:p>
          <a:p>
            <a:pPr marL="0" lvl="0" indent="0" algn="ctr">
              <a:lnSpc>
                <a:spcPct val="114000"/>
              </a:lnSpc>
              <a:spcBef>
                <a:spcPct val="0"/>
              </a:spcBef>
            </a:pPr>
            <a:r>
              <a:rPr lang="en-US" sz="8600" b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“SỰ TÍCH CÂY VÚ SỮA”</a:t>
            </a:r>
            <a:endParaRPr lang="en-US" sz="8600" b="1" u="none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9541197"/>
            <a:ext cx="18288000" cy="745803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6143" y="4573581"/>
            <a:ext cx="1196930" cy="11191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6863430" y="1739945"/>
            <a:ext cx="791740" cy="13362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1250">
            <a:off x="7022380" y="2723517"/>
            <a:ext cx="4114800" cy="3193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110824" y="7413347"/>
            <a:ext cx="4186988" cy="25278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06461" y="7725271"/>
            <a:ext cx="1196930" cy="111913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058601" y="3295416"/>
            <a:ext cx="10170795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4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03883" y="2284885"/>
            <a:ext cx="10170795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7200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endParaRPr lang="en-US" sz="7200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01" b="43136"/>
          <a:stretch>
            <a:fillRect/>
          </a:stretch>
        </p:blipFill>
        <p:spPr>
          <a:xfrm flipH="1">
            <a:off x="-381000" y="3630204"/>
            <a:ext cx="5408923" cy="67878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81910" y="2245761"/>
            <a:ext cx="1389649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vú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b="1" i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i="1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1714500"/>
            <a:chOff x="0" y="0"/>
            <a:chExt cx="6186311" cy="8957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86311" cy="895726"/>
            </a:xfrm>
            <a:custGeom>
              <a:avLst/>
              <a:gdLst/>
              <a:ahLst/>
              <a:cxnLst/>
              <a:rect l="l" t="t" r="r" b="b"/>
              <a:pathLst>
                <a:path w="6186311" h="895726">
                  <a:moveTo>
                    <a:pt x="0" y="0"/>
                  </a:moveTo>
                  <a:lnTo>
                    <a:pt x="6186311" y="0"/>
                  </a:lnTo>
                  <a:lnTo>
                    <a:pt x="6186311" y="895726"/>
                  </a:lnTo>
                  <a:lnTo>
                    <a:pt x="0" y="895726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9412" r="45694"/>
          <a:stretch>
            <a:fillRect/>
          </a:stretch>
        </p:blipFill>
        <p:spPr>
          <a:xfrm>
            <a:off x="16802760" y="0"/>
            <a:ext cx="1472101" cy="2019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8600" y="2884644"/>
            <a:ext cx="859735" cy="80385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39082">
            <a:off x="1835314" y="9405547"/>
            <a:ext cx="1656347" cy="5420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45468">
            <a:off x="16137925" y="521769"/>
            <a:ext cx="758111" cy="1279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4313">
            <a:off x="16790537" y="9042033"/>
            <a:ext cx="596989" cy="5686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r="3457" b="5970"/>
          <a:stretch/>
        </p:blipFill>
        <p:spPr>
          <a:xfrm>
            <a:off x="6767755" y="4239874"/>
            <a:ext cx="7924800" cy="5787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9045">
            <a:off x="16526385" y="9257352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81911">
            <a:off x="2121418" y="390147"/>
            <a:ext cx="980647" cy="916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1076" y="1714500"/>
            <a:ext cx="8896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THEO NHÓM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2"/>
          <a:stretch/>
        </p:blipFill>
        <p:spPr>
          <a:xfrm>
            <a:off x="4804954" y="3924300"/>
            <a:ext cx="9449053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9045">
            <a:off x="16526385" y="9257352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81911">
            <a:off x="2121418" y="390147"/>
            <a:ext cx="980647" cy="916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1076" y="1257300"/>
            <a:ext cx="9509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TRƯỚC LỚP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96797"/>
            <a:ext cx="8626097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9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0344" y="3277093"/>
            <a:ext cx="86106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u="none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39082">
            <a:off x="16460587" y="989380"/>
            <a:ext cx="2108060" cy="68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2898" b="27291"/>
          <a:stretch>
            <a:fillRect/>
          </a:stretch>
        </p:blipFill>
        <p:spPr>
          <a:xfrm>
            <a:off x="15458339" y="8070964"/>
            <a:ext cx="2829661" cy="2267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89966">
            <a:off x="-136939" y="120511"/>
            <a:ext cx="2125827" cy="12407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-418062" y="7870907"/>
            <a:ext cx="2688074" cy="2774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-330919" y="2028862"/>
            <a:ext cx="1828605" cy="1927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r="55716"/>
          <a:stretch>
            <a:fillRect/>
          </a:stretch>
        </p:blipFill>
        <p:spPr>
          <a:xfrm rot="-7262247">
            <a:off x="1764472" y="-74727"/>
            <a:ext cx="1825488" cy="8319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416" y="2743182"/>
            <a:ext cx="1258344" cy="11765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05585">
            <a:off x="16013401" y="2814333"/>
            <a:ext cx="786511" cy="1327444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90944" y="5004460"/>
            <a:ext cx="3560050" cy="52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8041"/>
          <a:stretch>
            <a:fillRect/>
          </a:stretch>
        </p:blipFill>
        <p:spPr>
          <a:xfrm>
            <a:off x="2709036" y="0"/>
            <a:ext cx="9775128" cy="8708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9095"/>
          <a:stretch>
            <a:fillRect/>
          </a:stretch>
        </p:blipFill>
        <p:spPr>
          <a:xfrm>
            <a:off x="9481304" y="4136568"/>
            <a:ext cx="7777996" cy="6150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76264" y="1872070"/>
            <a:ext cx="9840671" cy="1341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84165" y="9075531"/>
            <a:ext cx="2654578" cy="8687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34056" y="2228419"/>
            <a:ext cx="876556" cy="8195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14097512" y="0"/>
            <a:ext cx="4190488" cy="2289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05585">
            <a:off x="16615741" y="3115564"/>
            <a:ext cx="906118" cy="1529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41250">
            <a:off x="3897557" y="3078294"/>
            <a:ext cx="7618194" cy="5913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540765" y="-173210"/>
            <a:ext cx="2636009" cy="2636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6406"/>
          <a:stretch>
            <a:fillRect/>
          </a:stretch>
        </p:blipFill>
        <p:spPr>
          <a:xfrm>
            <a:off x="1441207" y="-384242"/>
            <a:ext cx="15087600" cy="82413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70305" y="4177191"/>
            <a:ext cx="1442940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210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210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spc="210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5457">
            <a:off x="788880" y="3209819"/>
            <a:ext cx="649653" cy="6187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16711" y="7641529"/>
            <a:ext cx="2654578" cy="868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05585">
            <a:off x="16226189" y="2439963"/>
            <a:ext cx="906118" cy="15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84</Words>
  <Application>Microsoft Office PowerPoint</Application>
  <PresentationFormat>Custom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2021-10-12T08:39:23Z</dcterms:modified>
  <dc:identifier>DAEsDt4166s</dc:identifier>
</cp:coreProperties>
</file>