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49" r:id="rId2"/>
    <p:sldId id="381" r:id="rId3"/>
    <p:sldId id="382" r:id="rId4"/>
    <p:sldId id="376" r:id="rId5"/>
    <p:sldId id="369" r:id="rId6"/>
    <p:sldId id="355" r:id="rId7"/>
    <p:sldId id="356" r:id="rId8"/>
    <p:sldId id="383" r:id="rId9"/>
    <p:sldId id="352" r:id="rId10"/>
    <p:sldId id="357" r:id="rId11"/>
    <p:sldId id="358" r:id="rId12"/>
    <p:sldId id="359" r:id="rId13"/>
    <p:sldId id="384" r:id="rId14"/>
    <p:sldId id="385" r:id="rId15"/>
    <p:sldId id="386" r:id="rId16"/>
    <p:sldId id="387" r:id="rId17"/>
    <p:sldId id="338" r:id="rId18"/>
    <p:sldId id="339" r:id="rId19"/>
    <p:sldId id="370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VNI-Avo" pitchFamily="2" charset="0"/>
      <p:regular r:id="rId26"/>
      <p:bold r:id="rId27"/>
      <p:italic r:id="rId28"/>
      <p:boldItalic r:id="rId29"/>
    </p:embeddedFont>
    <p:embeddedFont>
      <p:font typeface="宋体" panose="02010600030101010101" pitchFamily="2" charset="-122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FF7707"/>
    <a:srgbClr val="FF8119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09" autoAdjust="0"/>
    <p:restoredTop sz="94280" autoAdjust="0"/>
  </p:normalViewPr>
  <p:slideViewPr>
    <p:cSldViewPr snapToGrid="0">
      <p:cViewPr varScale="1">
        <p:scale>
          <a:sx n="50" d="100"/>
          <a:sy n="50" d="100"/>
        </p:scale>
        <p:origin x="66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51E410-EC44-4DF6-A676-F7DAFF3100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B024E-FACC-40CA-9196-A0E82326EC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212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4B024E-FACC-40CA-9196-A0E82326ECA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0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085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81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A331-6A39-D86E-F5F4-B87462901A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907D5E-E0F7-174B-BCD1-EB7EDFF58B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16A583-9359-997C-458D-EBFDF039DA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5AA824-07FD-202B-3233-F47DFDDE2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E1AF2-445F-B853-E8A9-CC9055D4FA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9A530-D77A-E2EA-227E-9F9BE8EEBC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444EAA-8BC6-80F3-9B03-5BB0EFC6098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3915DF-78CC-DCF7-8A4A-89B3AF63A0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563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ADE31-29EF-D164-2417-A099512B0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270B81-D6CF-CBA7-1ED0-275279E9A1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8E0C99-E45D-B207-68AE-0256EDE5EF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C5FA7-510C-97A6-2A6A-6C6D0B8A98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5A242-8CC9-4025-A4BA-0262E01AA4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16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26199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828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66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25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4246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6700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3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7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7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3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675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314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49" r:id="rId4"/>
    <p:sldLayoutId id="2147483650" r:id="rId5"/>
    <p:sldLayoutId id="2147483685" r:id="rId6"/>
    <p:sldLayoutId id="2147483652" r:id="rId7"/>
    <p:sldLayoutId id="2147483651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53" r:id="rId15"/>
    <p:sldLayoutId id="2147483686" r:id="rId16"/>
    <p:sldLayoutId id="214748368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42049" y="2006159"/>
            <a:ext cx="7510390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GB" sz="6000" b="1" u="sng" smtClean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Hoïc vaàn</a:t>
            </a:r>
            <a:endParaRPr lang="en-US" sz="6000" b="1" u="sng" dirty="0">
              <a:solidFill>
                <a:srgbClr val="002060"/>
              </a:solidFill>
              <a:latin typeface="VNI-Avo" pitchFamily="2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BAØI 72</a:t>
            </a:r>
            <a:r>
              <a:rPr lang="en-US" sz="6000" b="1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6000" b="1" smtClean="0">
                <a:solidFill>
                  <a:srgbClr val="FF0000"/>
                </a:solidFill>
                <a:latin typeface="VNI-Avo" pitchFamily="2" charset="0"/>
                <a:cs typeface="Arial" panose="020B0604020202020204" pitchFamily="34" charset="0"/>
              </a:rPr>
              <a:t>UN- UT- ÖT  </a:t>
            </a:r>
            <a:endParaRPr lang="en-US" sz="60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14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B27EC3-72D3-8FDD-7159-F7D18013F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87C98-A474-EBD7-F85E-4864C4F9A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05" y="224590"/>
            <a:ext cx="9753599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C806823-8B9C-BD3A-A097-C0A3C51B4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ạn ơi hết giờ rồi, nhanh tay cất đồ chơi -Bài hát sử dụng cho khóa học Xây Dựng Thương Hiệu Cá Nhâ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73" y="5374105"/>
            <a:ext cx="1532272" cy="8612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573" y="215901"/>
            <a:ext cx="5156424" cy="6400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3537" y="226545"/>
            <a:ext cx="4878863" cy="605870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871009" y="2929600"/>
            <a:ext cx="4963885" cy="293193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425" y="-48987"/>
            <a:ext cx="10205317" cy="3578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424" y="3401449"/>
            <a:ext cx="10205317" cy="334224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677884" y="3401449"/>
            <a:ext cx="6368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10298" y="3446564"/>
            <a:ext cx="6368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969827" y="3446564"/>
            <a:ext cx="6368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77883" y="6737917"/>
            <a:ext cx="6368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210298" y="6737917"/>
            <a:ext cx="63681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8822869" y="6737917"/>
            <a:ext cx="7837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963423" y="2905781"/>
            <a:ext cx="2743160" cy="623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4825110" y="2917117"/>
            <a:ext cx="2582618" cy="612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365669" y="2917116"/>
            <a:ext cx="2803072" cy="612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224640" y="6225952"/>
            <a:ext cx="2481943" cy="6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5007423" y="6237512"/>
            <a:ext cx="2400305" cy="620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8137067" y="6225952"/>
            <a:ext cx="2492830" cy="6110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66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84211" y="1067182"/>
            <a:ext cx="8964386" cy="5812971"/>
            <a:chOff x="3706586" y="1649186"/>
            <a:chExt cx="8066314" cy="47622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6586" y="2448442"/>
              <a:ext cx="7678550" cy="396295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189029" y="1649186"/>
              <a:ext cx="1583871" cy="1061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AutoShape 2" descr="Cách làm mứt cà rốt dẻo ngon, giòn thơm đơn giản tại nhà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75" y="160338"/>
            <a:ext cx="4752472" cy="3479347"/>
          </a:xfrm>
          <a:prstGeom prst="ellipse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49578" y="623551"/>
            <a:ext cx="108953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Laøm möùt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0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7854" y="859127"/>
            <a:ext cx="9144000" cy="45719"/>
          </a:xfrm>
        </p:spPr>
        <p:txBody>
          <a:bodyPr>
            <a:noAutofit/>
          </a:bodyPr>
          <a:lstStyle/>
          <a:p>
            <a:r>
              <a:rPr lang="en-GB" sz="4400" smtClean="0">
                <a:solidFill>
                  <a:srgbClr val="FF0000"/>
                </a:solidFill>
                <a:latin typeface="VNI-Avo" pitchFamily="2" charset="0"/>
              </a:rPr>
              <a:t>Laøm möùt</a:t>
            </a:r>
            <a:endParaRPr lang="en-US" sz="44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7636" y="1168083"/>
            <a:ext cx="10917382" cy="5412826"/>
          </a:xfrm>
        </p:spPr>
        <p:txBody>
          <a:bodyPr>
            <a:noAutofit/>
          </a:bodyPr>
          <a:lstStyle/>
          <a:p>
            <a:pPr algn="just">
              <a:lnSpc>
                <a:spcPct val="112000"/>
              </a:lnSpc>
            </a:pPr>
            <a:r>
              <a:rPr lang="en-GB" sz="3600" smtClean="0"/>
              <a:t>T</a:t>
            </a:r>
            <a:r>
              <a:rPr lang="en-GB" sz="3600" smtClean="0">
                <a:latin typeface="VNI-Avo" pitchFamily="2" charset="0"/>
              </a:rPr>
              <a:t>hoû ruû cuùn laøm möùt caø roát.</a:t>
            </a:r>
          </a:p>
          <a:p>
            <a:pPr algn="just">
              <a:lnSpc>
                <a:spcPct val="112000"/>
              </a:lnSpc>
            </a:pPr>
            <a:r>
              <a:rPr lang="en-GB" sz="3600" smtClean="0">
                <a:latin typeface="VNI-Avo" pitchFamily="2" charset="0"/>
              </a:rPr>
              <a:t>Cuùn ñun beáp, löûa nguøn nguït. Thoû la:</a:t>
            </a:r>
          </a:p>
          <a:p>
            <a:pPr marL="342900" indent="-342900" algn="just">
              <a:lnSpc>
                <a:spcPct val="112000"/>
              </a:lnSpc>
              <a:buFontTx/>
              <a:buChar char="-"/>
            </a:pPr>
            <a:r>
              <a:rPr lang="en-GB" sz="3600" smtClean="0">
                <a:latin typeface="VNI-Avo" pitchFamily="2" charset="0"/>
              </a:rPr>
              <a:t>Löûa to quaù! Ruùt bôùt löûa ñi!</a:t>
            </a:r>
          </a:p>
          <a:p>
            <a:pPr marL="342900" indent="-342900" algn="just">
              <a:lnSpc>
                <a:spcPct val="112000"/>
              </a:lnSpc>
              <a:buFontTx/>
              <a:buChar char="-"/>
            </a:pPr>
            <a:r>
              <a:rPr lang="en-GB" sz="3600" smtClean="0">
                <a:latin typeface="VNI-Avo" pitchFamily="2" charset="0"/>
              </a:rPr>
              <a:t>Baïn la to laøm tôù sôï quaù. – Cuùn phaøn naøn.</a:t>
            </a:r>
          </a:p>
          <a:p>
            <a:pPr algn="just">
              <a:lnSpc>
                <a:spcPct val="112000"/>
              </a:lnSpc>
            </a:pPr>
            <a:r>
              <a:rPr lang="en-GB" sz="3600" smtClean="0">
                <a:latin typeface="VNI-Avo" pitchFamily="2" charset="0"/>
              </a:rPr>
              <a:t>Thoû nhoû nheï:</a:t>
            </a:r>
          </a:p>
          <a:p>
            <a:pPr marL="342900" indent="-342900" algn="just">
              <a:lnSpc>
                <a:spcPct val="112000"/>
              </a:lnSpc>
              <a:buFontTx/>
              <a:buChar char="-"/>
            </a:pPr>
            <a:r>
              <a:rPr lang="en-GB" sz="3600" smtClean="0">
                <a:latin typeface="VNI-Avo" pitchFamily="2" charset="0"/>
              </a:rPr>
              <a:t>Laøm möùt </a:t>
            </a:r>
            <a:r>
              <a:rPr lang="en-GB" sz="3600" smtClean="0">
                <a:latin typeface="VNI-Avo" pitchFamily="2" charset="0"/>
              </a:rPr>
              <a:t>caà</a:t>
            </a:r>
            <a:r>
              <a:rPr lang="en-GB" sz="3600" smtClean="0">
                <a:latin typeface="VNI-Avo" pitchFamily="2" charset="0"/>
              </a:rPr>
              <a:t>n </a:t>
            </a:r>
            <a:r>
              <a:rPr lang="en-GB" sz="3600" smtClean="0">
                <a:latin typeface="VNI-Avo" pitchFamily="2" charset="0"/>
              </a:rPr>
              <a:t>nhoû löûa, cuùn aø.</a:t>
            </a:r>
          </a:p>
          <a:p>
            <a:pPr algn="just">
              <a:lnSpc>
                <a:spcPct val="112000"/>
              </a:lnSpc>
            </a:pPr>
            <a:r>
              <a:rPr lang="en-GB" sz="3600" smtClean="0">
                <a:latin typeface="VNI-Avo" pitchFamily="2" charset="0"/>
              </a:rPr>
              <a:t>- Theá aø? Caûm ôn thoû nheù.</a:t>
            </a:r>
            <a:endParaRPr lang="en-US" sz="360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151419" y="859127"/>
            <a:ext cx="120534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909783" y="1787382"/>
            <a:ext cx="9093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904838" y="1787382"/>
            <a:ext cx="9093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341212" y="2507817"/>
            <a:ext cx="9093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486727" y="2549382"/>
            <a:ext cx="127346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6873214" y="2535527"/>
            <a:ext cx="959057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229426" y="3244550"/>
            <a:ext cx="9093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36865" y="3977763"/>
            <a:ext cx="9093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752147" y="5449924"/>
            <a:ext cx="9093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774046" y="5453536"/>
            <a:ext cx="90937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875189" y="866787"/>
            <a:ext cx="248157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341212" y="2507817"/>
            <a:ext cx="1888214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573420" y="2536404"/>
            <a:ext cx="325885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391638" y="3244550"/>
            <a:ext cx="248157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685189" y="3977763"/>
            <a:ext cx="2268561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546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9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2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5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8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1" dur="1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4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7" dur="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7854" y="859127"/>
            <a:ext cx="9144000" cy="45719"/>
          </a:xfrm>
        </p:spPr>
        <p:txBody>
          <a:bodyPr>
            <a:noAutofit/>
          </a:bodyPr>
          <a:lstStyle/>
          <a:p>
            <a:r>
              <a:rPr lang="en-GB" sz="4400" smtClean="0">
                <a:solidFill>
                  <a:srgbClr val="FF0000"/>
                </a:solidFill>
                <a:latin typeface="VNI-Avo" pitchFamily="2" charset="0"/>
              </a:rPr>
              <a:t>Laøm möùt</a:t>
            </a:r>
            <a:endParaRPr lang="en-US" sz="44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7636" y="1168083"/>
            <a:ext cx="10917382" cy="5412826"/>
          </a:xfrm>
        </p:spPr>
        <p:txBody>
          <a:bodyPr>
            <a:noAutofit/>
          </a:bodyPr>
          <a:lstStyle/>
          <a:p>
            <a:pPr algn="just">
              <a:lnSpc>
                <a:spcPct val="112000"/>
              </a:lnSpc>
            </a:pPr>
            <a:r>
              <a:rPr lang="en-GB" sz="3600" smtClean="0"/>
              <a:t>T</a:t>
            </a:r>
            <a:r>
              <a:rPr lang="en-GB" sz="3600" smtClean="0">
                <a:latin typeface="VNI-Avo" pitchFamily="2" charset="0"/>
              </a:rPr>
              <a:t>hoû ruû cuùn laøm möùt caø roát.</a:t>
            </a:r>
          </a:p>
          <a:p>
            <a:pPr algn="just">
              <a:lnSpc>
                <a:spcPct val="112000"/>
              </a:lnSpc>
            </a:pPr>
            <a:r>
              <a:rPr lang="en-GB" sz="3600" smtClean="0">
                <a:latin typeface="VNI-Avo" pitchFamily="2" charset="0"/>
              </a:rPr>
              <a:t>Cuùn ñun beáp, löûa nguøn nguït. Thoû la:</a:t>
            </a:r>
          </a:p>
          <a:p>
            <a:pPr marL="342900" indent="-342900" algn="just">
              <a:lnSpc>
                <a:spcPct val="112000"/>
              </a:lnSpc>
              <a:buFontTx/>
              <a:buChar char="-"/>
            </a:pPr>
            <a:r>
              <a:rPr lang="en-GB" sz="3600" smtClean="0">
                <a:latin typeface="VNI-Avo" pitchFamily="2" charset="0"/>
              </a:rPr>
              <a:t>Löûa to quaù! Ruùt bôùt löûa ñi!</a:t>
            </a:r>
          </a:p>
          <a:p>
            <a:pPr marL="342900" indent="-342900" algn="just">
              <a:lnSpc>
                <a:spcPct val="112000"/>
              </a:lnSpc>
              <a:buFontTx/>
              <a:buChar char="-"/>
            </a:pPr>
            <a:r>
              <a:rPr lang="en-GB" sz="3600" smtClean="0">
                <a:latin typeface="VNI-Avo" pitchFamily="2" charset="0"/>
              </a:rPr>
              <a:t>Baïn la to laøm tôù sôï quaù. – Cuùn phaøn naøn.</a:t>
            </a:r>
          </a:p>
          <a:p>
            <a:pPr algn="just">
              <a:lnSpc>
                <a:spcPct val="112000"/>
              </a:lnSpc>
            </a:pPr>
            <a:r>
              <a:rPr lang="en-GB" sz="3600" smtClean="0">
                <a:latin typeface="VNI-Avo" pitchFamily="2" charset="0"/>
              </a:rPr>
              <a:t>Thoû nhoû nheï:</a:t>
            </a:r>
          </a:p>
          <a:p>
            <a:pPr marL="342900" indent="-342900" algn="just">
              <a:lnSpc>
                <a:spcPct val="112000"/>
              </a:lnSpc>
              <a:buFontTx/>
              <a:buChar char="-"/>
            </a:pPr>
            <a:r>
              <a:rPr lang="en-GB" sz="3600" smtClean="0">
                <a:latin typeface="VNI-Avo" pitchFamily="2" charset="0"/>
              </a:rPr>
              <a:t>Laøm möùt </a:t>
            </a:r>
            <a:r>
              <a:rPr lang="en-GB" sz="3600" smtClean="0">
                <a:latin typeface="VNI-Avo" pitchFamily="2" charset="0"/>
              </a:rPr>
              <a:t>caàn </a:t>
            </a:r>
            <a:r>
              <a:rPr lang="en-GB" sz="3600" smtClean="0">
                <a:latin typeface="VNI-Avo" pitchFamily="2" charset="0"/>
              </a:rPr>
              <a:t>nhoû löûa, cuùn aø.</a:t>
            </a:r>
          </a:p>
          <a:p>
            <a:pPr algn="just">
              <a:lnSpc>
                <a:spcPct val="112000"/>
              </a:lnSpc>
            </a:pPr>
            <a:r>
              <a:rPr lang="en-GB" sz="3600" smtClean="0">
                <a:latin typeface="VNI-Avo" pitchFamily="2" charset="0"/>
              </a:rPr>
              <a:t>- Theá aø? Caûm ôn thoû nheù.</a:t>
            </a:r>
            <a:endParaRPr lang="en-US" sz="3600"/>
          </a:p>
        </p:txBody>
      </p:sp>
      <p:sp>
        <p:nvSpPr>
          <p:cNvPr id="4" name="TextBox 3"/>
          <p:cNvSpPr txBox="1"/>
          <p:nvPr/>
        </p:nvSpPr>
        <p:spPr>
          <a:xfrm>
            <a:off x="7315200" y="993854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smtClean="0">
                <a:solidFill>
                  <a:srgbClr val="FF0000"/>
                </a:solidFill>
              </a:rPr>
              <a:t>1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2271" y="1653169"/>
            <a:ext cx="435428" cy="52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smtClean="0">
                <a:solidFill>
                  <a:srgbClr val="FF0000"/>
                </a:solidFill>
              </a:rPr>
              <a:t>2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711" y="1653169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3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1146" y="2339023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4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0128" y="2443306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5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8042" y="3244404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6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75735" y="3244404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7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54877" y="4033183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8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9730" y="4781237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9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5897" y="5306084"/>
            <a:ext cx="102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smtClean="0">
                <a:solidFill>
                  <a:srgbClr val="FF0000"/>
                </a:solidFill>
              </a:rPr>
              <a:t>10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1754" y="5494954"/>
            <a:ext cx="854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smtClean="0">
                <a:solidFill>
                  <a:srgbClr val="FF0000"/>
                </a:solidFill>
              </a:rPr>
              <a:t>11</a:t>
            </a:r>
            <a:endParaRPr lang="en-US" sz="28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39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37854" y="859127"/>
            <a:ext cx="9144000" cy="45719"/>
          </a:xfrm>
        </p:spPr>
        <p:txBody>
          <a:bodyPr>
            <a:noAutofit/>
          </a:bodyPr>
          <a:lstStyle/>
          <a:p>
            <a:r>
              <a:rPr lang="en-GB" sz="4400" smtClean="0">
                <a:solidFill>
                  <a:srgbClr val="FF0000"/>
                </a:solidFill>
                <a:latin typeface="VNI-Avo" pitchFamily="2" charset="0"/>
              </a:rPr>
              <a:t>Laøm möùt</a:t>
            </a:r>
            <a:endParaRPr lang="en-US" sz="440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7636" y="1168083"/>
            <a:ext cx="10917382" cy="5412826"/>
          </a:xfrm>
        </p:spPr>
        <p:txBody>
          <a:bodyPr>
            <a:noAutofit/>
          </a:bodyPr>
          <a:lstStyle/>
          <a:p>
            <a:pPr algn="just">
              <a:lnSpc>
                <a:spcPct val="112000"/>
              </a:lnSpc>
            </a:pPr>
            <a:r>
              <a:rPr lang="en-GB" sz="3600" smtClean="0"/>
              <a:t>T</a:t>
            </a:r>
            <a:r>
              <a:rPr lang="en-GB" sz="3600" smtClean="0">
                <a:latin typeface="VNI-Avo" pitchFamily="2" charset="0"/>
              </a:rPr>
              <a:t>hoû ruû cuùn laøm möùt caø roát.</a:t>
            </a:r>
          </a:p>
          <a:p>
            <a:pPr algn="just">
              <a:lnSpc>
                <a:spcPct val="112000"/>
              </a:lnSpc>
            </a:pPr>
            <a:r>
              <a:rPr lang="en-GB" sz="3600" smtClean="0">
                <a:latin typeface="VNI-Avo" pitchFamily="2" charset="0"/>
              </a:rPr>
              <a:t>Cuùn ñun beáp, löûa nguøn nguït. Thoû la:</a:t>
            </a:r>
          </a:p>
          <a:p>
            <a:pPr marL="342900" indent="-342900" algn="just">
              <a:lnSpc>
                <a:spcPct val="112000"/>
              </a:lnSpc>
              <a:buFontTx/>
              <a:buChar char="-"/>
            </a:pPr>
            <a:r>
              <a:rPr lang="en-GB" sz="3600" smtClean="0">
                <a:solidFill>
                  <a:srgbClr val="00B050"/>
                </a:solidFill>
                <a:latin typeface="VNI-Avo" pitchFamily="2" charset="0"/>
              </a:rPr>
              <a:t>Löûa to quaù! Ruùt bôùt löûa ñi!</a:t>
            </a:r>
          </a:p>
          <a:p>
            <a:pPr marL="342900" indent="-342900" algn="just">
              <a:lnSpc>
                <a:spcPct val="112000"/>
              </a:lnSpc>
              <a:buFontTx/>
              <a:buChar char="-"/>
            </a:pPr>
            <a:r>
              <a:rPr lang="en-GB" sz="3600" smtClean="0">
                <a:solidFill>
                  <a:srgbClr val="7030A0"/>
                </a:solidFill>
                <a:latin typeface="VNI-Avo" pitchFamily="2" charset="0"/>
              </a:rPr>
              <a:t>Baïn la to laøm tôù sôï quaù. </a:t>
            </a:r>
            <a:r>
              <a:rPr lang="en-GB" sz="3600" smtClean="0">
                <a:latin typeface="VNI-Avo" pitchFamily="2" charset="0"/>
              </a:rPr>
              <a:t>– Cuùn phaøn naøn.</a:t>
            </a:r>
          </a:p>
          <a:p>
            <a:pPr algn="just">
              <a:lnSpc>
                <a:spcPct val="112000"/>
              </a:lnSpc>
            </a:pPr>
            <a:r>
              <a:rPr lang="en-GB" sz="3600" smtClean="0">
                <a:latin typeface="VNI-Avo" pitchFamily="2" charset="0"/>
              </a:rPr>
              <a:t>Thoû nhoû nheï:</a:t>
            </a:r>
          </a:p>
          <a:p>
            <a:pPr marL="342900" indent="-342900" algn="just">
              <a:lnSpc>
                <a:spcPct val="112000"/>
              </a:lnSpc>
              <a:buFontTx/>
              <a:buChar char="-"/>
            </a:pPr>
            <a:r>
              <a:rPr lang="en-GB" sz="3600" smtClean="0">
                <a:solidFill>
                  <a:srgbClr val="00B050"/>
                </a:solidFill>
                <a:latin typeface="VNI-Avo" pitchFamily="2" charset="0"/>
              </a:rPr>
              <a:t>Laøm möùt </a:t>
            </a:r>
            <a:r>
              <a:rPr lang="en-GB" sz="3600" smtClean="0">
                <a:solidFill>
                  <a:srgbClr val="00B050"/>
                </a:solidFill>
                <a:latin typeface="VNI-Avo" pitchFamily="2" charset="0"/>
              </a:rPr>
              <a:t>caàn </a:t>
            </a:r>
            <a:r>
              <a:rPr lang="en-GB" sz="3600" smtClean="0">
                <a:solidFill>
                  <a:srgbClr val="00B050"/>
                </a:solidFill>
                <a:latin typeface="VNI-Avo" pitchFamily="2" charset="0"/>
              </a:rPr>
              <a:t>nhoû löûa, cuùn aø.</a:t>
            </a:r>
          </a:p>
          <a:p>
            <a:pPr algn="just">
              <a:lnSpc>
                <a:spcPct val="112000"/>
              </a:lnSpc>
            </a:pPr>
            <a:r>
              <a:rPr lang="en-GB" sz="3600" smtClean="0">
                <a:solidFill>
                  <a:srgbClr val="7030A0"/>
                </a:solidFill>
                <a:latin typeface="VNI-Avo" pitchFamily="2" charset="0"/>
              </a:rPr>
              <a:t>- Theá aø? Caûm ôn thoû nheù.</a:t>
            </a:r>
            <a:endParaRPr lang="en-US" sz="360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993854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smtClean="0">
                <a:solidFill>
                  <a:srgbClr val="FF0000"/>
                </a:solidFill>
              </a:rPr>
              <a:t>1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2271" y="1653169"/>
            <a:ext cx="435428" cy="52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smtClean="0">
                <a:solidFill>
                  <a:srgbClr val="FF0000"/>
                </a:solidFill>
              </a:rPr>
              <a:t>2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69711" y="1653169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3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61146" y="2339023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4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60128" y="2443306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5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38042" y="3244404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6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875735" y="3244404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7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54877" y="4033183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8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169730" y="4781237"/>
            <a:ext cx="48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>
                <a:solidFill>
                  <a:srgbClr val="FF0000"/>
                </a:solidFill>
              </a:rPr>
              <a:t>9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5897" y="5306084"/>
            <a:ext cx="1023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smtClean="0">
                <a:solidFill>
                  <a:srgbClr val="FF0000"/>
                </a:solidFill>
              </a:rPr>
              <a:t>10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01754" y="5494954"/>
            <a:ext cx="8545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i="1" smtClean="0">
                <a:solidFill>
                  <a:srgbClr val="FF0000"/>
                </a:solidFill>
              </a:rPr>
              <a:t>11</a:t>
            </a:r>
            <a:endParaRPr lang="en-US" sz="28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8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_cr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2743" y="1327378"/>
            <a:ext cx="9376228" cy="553062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236687" y="624114"/>
            <a:ext cx="5602514" cy="100148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00"/>
                </a:solidFill>
              </a:rPr>
              <a:t>Viết bảng con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 rot="20196887" flipV="1">
            <a:off x="5146143" y="3017463"/>
            <a:ext cx="1541627" cy="33575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 flipV="1">
            <a:off x="5225143" y="3744685"/>
            <a:ext cx="1553028" cy="333827"/>
          </a:xfrm>
          <a:prstGeom prst="rect">
            <a:avLst/>
          </a:prstGeom>
          <a:solidFill>
            <a:srgbClr val="CCFFFF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 sz="240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0501"/>
          <a:stretch/>
        </p:blipFill>
        <p:spPr>
          <a:xfrm>
            <a:off x="2247407" y="457201"/>
            <a:ext cx="1940016" cy="1800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-1" r="52691"/>
          <a:stretch/>
        </p:blipFill>
        <p:spPr>
          <a:xfrm>
            <a:off x="2247407" y="2514692"/>
            <a:ext cx="1573563" cy="1800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r="63635"/>
          <a:stretch/>
        </p:blipFill>
        <p:spPr>
          <a:xfrm>
            <a:off x="2247407" y="4572182"/>
            <a:ext cx="1466223" cy="19579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3067" r="-809"/>
          <a:stretch/>
        </p:blipFill>
        <p:spPr>
          <a:xfrm>
            <a:off x="6623165" y="457201"/>
            <a:ext cx="2836025" cy="1800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5506" r="-115"/>
          <a:stretch/>
        </p:blipFill>
        <p:spPr>
          <a:xfrm>
            <a:off x="6629400" y="2514692"/>
            <a:ext cx="1816331" cy="18004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4785" r="14"/>
          <a:stretch/>
        </p:blipFill>
        <p:spPr>
          <a:xfrm>
            <a:off x="6629400" y="4572181"/>
            <a:ext cx="2628900" cy="1957972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17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Ò CHƠI AI TINH MẮT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85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53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069" y="5050866"/>
            <a:ext cx="1600395" cy="1600395"/>
          </a:xfrm>
          <a:prstGeom prst="rect">
            <a:avLst/>
          </a:prstGeom>
        </p:spPr>
      </p:pic>
      <p:pic>
        <p:nvPicPr>
          <p:cNvPr id="2" name="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28313" y="6138863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9776" y="5282058"/>
            <a:ext cx="1396273" cy="14664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5202" y="1358560"/>
            <a:ext cx="3039591" cy="2288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1730159" y="830013"/>
            <a:ext cx="3844771" cy="3651681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 smtClean="0">
                <a:solidFill>
                  <a:srgbClr val="FF0000"/>
                </a:solidFill>
              </a:rPr>
              <a:t>?</a:t>
            </a:r>
            <a:endParaRPr lang="en-US" sz="960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28384" y="1216024"/>
            <a:ext cx="2511392" cy="2511392"/>
          </a:xfrm>
          <a:prstGeom prst="rect">
            <a:avLst/>
          </a:prstGeom>
        </p:spPr>
      </p:pic>
      <p:sp>
        <p:nvSpPr>
          <p:cNvPr id="14" name="Heptagon 13"/>
          <p:cNvSpPr/>
          <p:nvPr/>
        </p:nvSpPr>
        <p:spPr>
          <a:xfrm>
            <a:off x="6794310" y="922258"/>
            <a:ext cx="4264292" cy="3467190"/>
          </a:xfrm>
          <a:prstGeom prst="heptagon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600">
                <a:solidFill>
                  <a:srgbClr val="FF0000"/>
                </a:solidFill>
              </a:rPr>
              <a:t>?</a:t>
            </a:r>
            <a:endParaRPr lang="en-US" sz="9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49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3" nodeType="withEffect">
                                  <p:stCondLst>
                                    <p:cond delay="475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C 0.06901 1.48148E-6 0.125 0.06574 0.125 0.14722 C 0.125 0.2287 0.06901 0.29514 -8.33333E-7 0.29514 C -0.06901 0.29514 -0.125 0.2287 -0.125 0.14722 C -0.125 0.06574 -0.06901 1.48148E-6 -8.33333E-7 1.48148E-6 Z " pathEditMode="relative" rAng="0" ptsTypes="AAAAA">
                                      <p:cBhvr>
                                        <p:cTn id="14" dur="17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7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_yeah_cua_tre_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8" presetClass="emph" presetSubtype="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1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fill="hold" grpId="3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125 0.09098 L 0.07696 0.23797 L -0.07695 0.23797 L -0.125 0.09098 L -2.08333E-6 -4.44444E-6 Z " pathEditMode="relative" rAng="0" ptsTypes="AAAA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_yeah_cua_tre_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1" grpId="2" animBg="1"/>
      <p:bldP spid="11" grpId="3" animBg="1"/>
      <p:bldP spid="14" grpId="0" animBg="1"/>
      <p:bldP spid="14" grpId="1" animBg="1"/>
      <p:bldP spid="14" grpId="2" animBg="1"/>
      <p:bldP spid="14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2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1861" y="926534"/>
            <a:ext cx="3720885" cy="1243039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GB" sz="9600" b="1" smtClean="0">
                <a:solidFill>
                  <a:srgbClr val="002060"/>
                </a:solidFill>
                <a:latin typeface="VNI-Avo" pitchFamily="2" charset="0"/>
              </a:rPr>
              <a:t>un</a:t>
            </a:r>
            <a:endParaRPr lang="en-US" sz="96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420062" y="926534"/>
            <a:ext cx="3720885" cy="12430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r>
              <a:rPr lang="en-GB" sz="9600" b="1" smtClean="0">
                <a:solidFill>
                  <a:srgbClr val="002060"/>
                </a:solidFill>
                <a:latin typeface="VNI-Avo" pitchFamily="2" charset="0"/>
              </a:rPr>
              <a:t>ut</a:t>
            </a:r>
            <a:endParaRPr lang="en-US" sz="96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29285" y="3575527"/>
            <a:ext cx="2992116" cy="117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latin typeface="VNI-Avo" pitchFamily="2" charset="0"/>
              </a:rPr>
              <a:t>ut</a:t>
            </a:r>
            <a:endParaRPr lang="en-US" sz="6600" b="1">
              <a:latin typeface="VNI-Avo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29284" y="4754480"/>
            <a:ext cx="1508017" cy="11878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solidFill>
                  <a:srgbClr val="FF0000"/>
                </a:solidFill>
                <a:latin typeface="VNI-Avo" pitchFamily="2" charset="0"/>
              </a:rPr>
              <a:t>u</a:t>
            </a:r>
            <a:endParaRPr lang="en-US" sz="66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37302" y="4763611"/>
            <a:ext cx="1484099" cy="11786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solidFill>
                  <a:srgbClr val="00B050"/>
                </a:solidFill>
                <a:latin typeface="VNI-Avo" pitchFamily="2" charset="0"/>
              </a:rPr>
              <a:t>t</a:t>
            </a:r>
            <a:endParaRPr lang="en-US" sz="66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897" y="3571338"/>
            <a:ext cx="2931350" cy="11269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latin typeface="VNI-Avo" pitchFamily="2" charset="0"/>
              </a:rPr>
              <a:t>un</a:t>
            </a:r>
            <a:endParaRPr lang="en-US" sz="6600" b="1">
              <a:latin typeface="VNI-Avo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2225" y="4711852"/>
            <a:ext cx="1477391" cy="1232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solidFill>
                  <a:srgbClr val="FF0000"/>
                </a:solidFill>
                <a:latin typeface="VNI-Avo" pitchFamily="2" charset="0"/>
              </a:rPr>
              <a:t>u</a:t>
            </a:r>
            <a:endParaRPr lang="en-US" sz="66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68181" y="4711852"/>
            <a:ext cx="1432737" cy="1232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solidFill>
                  <a:srgbClr val="00B050"/>
                </a:solidFill>
                <a:latin typeface="VNI-Avo" pitchFamily="2" charset="0"/>
              </a:rPr>
              <a:t>n</a:t>
            </a:r>
            <a:endParaRPr lang="en-US" sz="66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18900" y="3575527"/>
            <a:ext cx="2809708" cy="117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>
                <a:latin typeface="VNI-Avo" pitchFamily="2" charset="0"/>
              </a:rPr>
              <a:t>ö</a:t>
            </a:r>
            <a:r>
              <a:rPr lang="en-GB" sz="6600" b="1" smtClean="0">
                <a:latin typeface="VNI-Avo" pitchFamily="2" charset="0"/>
              </a:rPr>
              <a:t>t</a:t>
            </a:r>
            <a:endParaRPr lang="en-US" sz="6600" b="1">
              <a:latin typeface="VNI-Avo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18899" y="4754480"/>
            <a:ext cx="1416084" cy="11878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>
                <a:solidFill>
                  <a:srgbClr val="FF0000"/>
                </a:solidFill>
                <a:latin typeface="VNI-Avo" pitchFamily="2" charset="0"/>
              </a:rPr>
              <a:t>ö</a:t>
            </a:r>
            <a:endParaRPr lang="en-US" sz="66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044863" y="4763611"/>
            <a:ext cx="1383745" cy="11786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6600" b="1" smtClean="0">
                <a:solidFill>
                  <a:srgbClr val="00B050"/>
                </a:solidFill>
                <a:latin typeface="VNI-Avo" pitchFamily="2" charset="0"/>
              </a:rPr>
              <a:t>t</a:t>
            </a:r>
            <a:endParaRPr lang="en-US" sz="6600" b="1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15" name="Text Placeholder 2"/>
          <p:cNvSpPr txBox="1">
            <a:spLocks/>
          </p:cNvSpPr>
          <p:nvPr/>
        </p:nvSpPr>
        <p:spPr>
          <a:xfrm>
            <a:off x="9140947" y="926533"/>
            <a:ext cx="3720885" cy="124303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457200" lvl="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lvl="1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lvl="2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lvl="3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86000" lvl="4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43200" lvl="5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00400" lvl="6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57600" lvl="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4800" lvl="8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anose="020B0604020202020204" pitchFamily="34" charset="0"/>
              <a:buNone/>
            </a:pPr>
            <a:r>
              <a:rPr lang="en-GB" sz="9600" b="1">
                <a:solidFill>
                  <a:srgbClr val="002060"/>
                </a:solidFill>
                <a:latin typeface="VNI-Avo" pitchFamily="2" charset="0"/>
              </a:rPr>
              <a:t>ö</a:t>
            </a:r>
            <a:r>
              <a:rPr lang="en-GB" sz="9600" b="1" smtClean="0">
                <a:solidFill>
                  <a:srgbClr val="002060"/>
                </a:solidFill>
                <a:latin typeface="VNI-Avo" pitchFamily="2" charset="0"/>
              </a:rPr>
              <a:t>t</a:t>
            </a:r>
            <a:endParaRPr lang="en-US" sz="9600" b="1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54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155444" y="1480427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183433" y="3045540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167970" y="1467612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064143" y="1493242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155444" y="4757028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8831772" y="3059189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9415301" y="3319482"/>
            <a:ext cx="111120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un</a:t>
            </a:r>
            <a:endParaRPr lang="en-US" sz="60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12159" y="4150827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phun</a:t>
            </a:r>
            <a:endParaRPr lang="en-US" sz="6000" b="1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12158" y="4150826"/>
            <a:ext cx="51181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ph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un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43" y="890943"/>
            <a:ext cx="3343742" cy="30293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466962" y="4155323"/>
            <a:ext cx="55002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un</a:t>
            </a:r>
            <a:endParaRPr lang="en-US" sz="6000" b="1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7474878" y="3265833"/>
            <a:ext cx="11657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ph</a:t>
            </a:r>
            <a:endParaRPr lang="en-US" sz="6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13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186 L 0.52943 -0.34213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71" y="-1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24" grpId="0"/>
      <p:bldP spid="24" grpId="1"/>
      <p:bldP spid="14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20250" y="1738169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10286486" y="3671036"/>
            <a:ext cx="880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6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94608" y="3832375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buùt</a:t>
            </a:r>
            <a:endParaRPr lang="en-US" sz="600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10137" y="3832737"/>
            <a:ext cx="437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b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uùt</a:t>
            </a:r>
            <a:endParaRPr lang="en-US" sz="6000" b="1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2157" y="960605"/>
            <a:ext cx="2915057" cy="27054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811882" y="3832375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uùt</a:t>
            </a:r>
            <a:endParaRPr lang="en-US" sz="600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8451426" y="3671037"/>
            <a:ext cx="70243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</a:rPr>
              <a:t>b</a:t>
            </a:r>
            <a:endParaRPr lang="en-US" sz="6000" b="1" dirty="0">
              <a:solidFill>
                <a:srgbClr val="002060"/>
              </a:solidFill>
              <a:latin typeface=".VnAvant"/>
            </a:endParaRPr>
          </a:p>
        </p:txBody>
      </p:sp>
    </p:spTree>
    <p:extLst>
      <p:ext uri="{BB962C8B-B14F-4D97-AF65-F5344CB8AC3E}">
        <p14:creationId xmlns:p14="http://schemas.microsoft.com/office/powerpoint/2010/main" val="37280460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0.53424 -0.26551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6" y="-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4" grpId="1"/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8EFC110F-C57F-DB4A-72F5-F1773E410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F1F2876-CE3B-523B-9791-16E36E94EB87}"/>
              </a:ext>
            </a:extLst>
          </p:cNvPr>
          <p:cNvCxnSpPr/>
          <p:nvPr/>
        </p:nvCxnSpPr>
        <p:spPr>
          <a:xfrm>
            <a:off x="7824919" y="1758012"/>
            <a:ext cx="3908699" cy="128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379C541-4532-BAE3-E83C-14198050D87F}"/>
              </a:ext>
            </a:extLst>
          </p:cNvPr>
          <p:cNvCxnSpPr/>
          <p:nvPr/>
        </p:nvCxnSpPr>
        <p:spPr>
          <a:xfrm>
            <a:off x="7852908" y="3323125"/>
            <a:ext cx="388071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B361659-04AC-61CD-0626-73C96A81B613}"/>
              </a:ext>
            </a:extLst>
          </p:cNvPr>
          <p:cNvCxnSpPr/>
          <p:nvPr/>
        </p:nvCxnSpPr>
        <p:spPr>
          <a:xfrm flipV="1">
            <a:off x="7820250" y="1738169"/>
            <a:ext cx="0" cy="333248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7544EDF-FC7B-6EC7-EFFA-54A12C94FEA1}"/>
              </a:ext>
            </a:extLst>
          </p:cNvPr>
          <p:cNvCxnSpPr/>
          <p:nvPr/>
        </p:nvCxnSpPr>
        <p:spPr>
          <a:xfrm flipV="1">
            <a:off x="11733618" y="1770827"/>
            <a:ext cx="0" cy="326378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C23B6B-BAE9-B8B7-BE75-81A0E96364E7}"/>
              </a:ext>
            </a:extLst>
          </p:cNvPr>
          <p:cNvCxnSpPr/>
          <p:nvPr/>
        </p:nvCxnSpPr>
        <p:spPr>
          <a:xfrm flipV="1">
            <a:off x="7824919" y="5034613"/>
            <a:ext cx="3908699" cy="215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7A2457-936A-C544-72A3-3E5E94EB6768}"/>
              </a:ext>
            </a:extLst>
          </p:cNvPr>
          <p:cNvCxnSpPr/>
          <p:nvPr/>
        </p:nvCxnSpPr>
        <p:spPr>
          <a:xfrm>
            <a:off x="9501247" y="3336774"/>
            <a:ext cx="0" cy="172225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10286486" y="3671036"/>
            <a:ext cx="88036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</a:rPr>
              <a:t>öt</a:t>
            </a:r>
            <a:endParaRPr lang="en-US" sz="6000" b="1" dirty="0">
              <a:solidFill>
                <a:srgbClr val="FF0000"/>
              </a:solidFill>
              <a:latin typeface=".VnAvan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294608" y="3832375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möùt</a:t>
            </a:r>
            <a:endParaRPr lang="en-US" sz="6000">
              <a:solidFill>
                <a:srgbClr val="00206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94608" y="3857329"/>
            <a:ext cx="4370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smtClean="0">
                <a:solidFill>
                  <a:srgbClr val="002060"/>
                </a:solidFill>
                <a:latin typeface="VNI-Avo" pitchFamily="2" charset="0"/>
                <a:cs typeface="Times New Roman" panose="02020603050405020304" pitchFamily="18" charset="0"/>
              </a:rPr>
              <a:t>m</a:t>
            </a:r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öùt</a:t>
            </a:r>
            <a:endParaRPr lang="en-US" sz="6000" b="1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18186" y="3819295"/>
            <a:ext cx="40168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smtClean="0">
                <a:solidFill>
                  <a:srgbClr val="FF0000"/>
                </a:solidFill>
                <a:latin typeface="VNI-Avo" pitchFamily="2" charset="0"/>
                <a:cs typeface="Times New Roman" panose="02020603050405020304" pitchFamily="18" charset="0"/>
              </a:rPr>
              <a:t>öùt</a:t>
            </a:r>
            <a:endParaRPr lang="en-US" sz="6000">
              <a:solidFill>
                <a:srgbClr val="FF0000"/>
              </a:solidFill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D54B3E-7FE1-800D-56A2-EB2432C44E7D}"/>
              </a:ext>
            </a:extLst>
          </p:cNvPr>
          <p:cNvSpPr txBox="1"/>
          <p:nvPr/>
        </p:nvSpPr>
        <p:spPr>
          <a:xfrm>
            <a:off x="8310750" y="3671037"/>
            <a:ext cx="9156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>
                <a:solidFill>
                  <a:srgbClr val="002060"/>
                </a:solidFill>
                <a:latin typeface="VNI-Avo" pitchFamily="2" charset="0"/>
              </a:rPr>
              <a:t>m</a:t>
            </a:r>
            <a:endParaRPr lang="en-US" sz="6000" b="1" dirty="0">
              <a:solidFill>
                <a:srgbClr val="002060"/>
              </a:solidFill>
              <a:latin typeface=".VnAvan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898" y="961476"/>
            <a:ext cx="2886478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64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53424 -0.26551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6" y="-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24" grpId="0"/>
      <p:bldP spid="24" grpId="1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1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266</Words>
  <Application>Microsoft Office PowerPoint</Application>
  <PresentationFormat>Widescreen</PresentationFormat>
  <Paragraphs>86</Paragraphs>
  <Slides>19</Slides>
  <Notes>9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Calibri</vt:lpstr>
      <vt:lpstr>VNI-Avo</vt:lpstr>
      <vt:lpstr>Arial</vt:lpstr>
      <vt:lpstr>Times New Roman</vt:lpstr>
      <vt:lpstr>.VnAvant</vt:lpstr>
      <vt:lpstr>宋体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Laøm möùt</vt:lpstr>
      <vt:lpstr>Laøm möùt</vt:lpstr>
      <vt:lpstr>Laøm möùt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 - HP</cp:lastModifiedBy>
  <cp:revision>145</cp:revision>
  <dcterms:created xsi:type="dcterms:W3CDTF">2021-11-01T08:16:43Z</dcterms:created>
  <dcterms:modified xsi:type="dcterms:W3CDTF">2025-12-08T07:37:12Z</dcterms:modified>
</cp:coreProperties>
</file>