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  <p:sldId id="261" r:id="rId7"/>
    <p:sldId id="277" r:id="rId8"/>
    <p:sldId id="278" r:id="rId9"/>
    <p:sldId id="262" r:id="rId10"/>
    <p:sldId id="279" r:id="rId11"/>
    <p:sldId id="264" r:id="rId12"/>
    <p:sldId id="265" r:id="rId13"/>
    <p:sldId id="268" r:id="rId14"/>
    <p:sldId id="267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E31-FC9D-C14B-E15C-5BB6D4190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4D425-AFC3-879E-5DE5-3A847D446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225B-95FB-4FAC-4399-5BF5FAD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E7E16-5CD6-5C09-1B14-6CF18359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58433-BFBA-93C5-6EC5-C254D33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51EA8-83A7-0A89-F3E1-26D7D40C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12781-C13D-E489-F058-0BA5EC3A8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A3F17-FBF2-A119-BD49-F101B692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B120-F2A5-B0A0-6A68-67907E68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5E3E-2060-3836-7796-E1D8FDB9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8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8F905-05D9-D3DB-B1BB-AC6F30A84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0B198-21D6-114C-60AC-9D70FFC30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6D76-FCAD-3018-A2D2-4D4EC80F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A7ACD-F9BA-8056-6DC0-66E30D6A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86C65-7DA4-D0D0-1D51-4384AE50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B011D-C26F-53CC-C4FF-08736B66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8B84-FB52-1D7B-F048-8FC560B7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0F612-B38A-3805-518A-2AE831E5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0073-6271-03DA-27EE-468FE020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605A8-FBD4-D8D0-4EC9-22CFB110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993A-92C9-D2BA-F96B-AEBEEF77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59FE7-57D5-D920-486C-1B3B65719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DDB2-EC16-219E-71F8-D68F79CE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0EBD7-AC12-3263-D3DD-B566AABE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7787-D111-E536-59D3-C52FC7C7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4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DE88-C884-C324-22D2-31227519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10F0C-DC10-CFC8-1B50-CB9A8174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3C5A4-7E16-E7EB-062B-75AA0A3B7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A9C8-8DE0-1D94-EF3C-2DF6BCBB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E046D-8D44-24A9-0A62-A8EBBC1C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03A7-1AD8-92D4-00FF-A5820FF8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813F-D115-6C03-25E5-E00E36E2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969FA-1007-F994-1FB2-C90F4885D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F4C32-E37B-7901-D835-EFC065DDA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DC67A-CEF1-CD1A-FC1D-813DA1456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A9369-738F-2711-93B9-0868F843E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09710-2181-7FDE-BB62-6BD66589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75518-A184-110A-F46B-C0F7E86C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11777-7CFC-F4A5-DC05-F735A002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A62A-BA70-58E8-032E-8EEDD33D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2BBEC6-C53E-927A-8DD2-64CC8B67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51905-4066-B977-9208-B7ACFF08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F322B-B964-CDC4-9F08-57049C10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3F81F-C8C8-0839-F9C6-BF39863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6A7D2-0335-953B-CF43-0122681C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BB17B-D571-1349-5CC4-6D46C38A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32CB9-E4B0-4ACE-AA4A-C210BBD5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2228-265D-CD85-BBE0-CE0B7993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73CFE-472E-9E32-E2A0-3FB470FB5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BB305-8190-D8EE-F1C7-114ECDD5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5E52-67D2-B5A2-3D5E-353BA167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C43A3-2CEB-BF35-CCFD-815A78A8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02BC-27F6-2844-0E78-B8F60765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6C804C-5173-1A08-46A1-F2B1BED81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89DB2-6C3F-7E9E-724F-E9369142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C3A93-BC9A-DFE7-6212-4BE9CA3B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8729E-59B9-3218-0C8C-13E4F80C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697F5-6D4A-1477-CBE2-D88B2478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67CCA0-94E0-1ED0-FD0C-FB4DFD06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FCF66-69A1-DD3B-2F1C-3C8D03E6F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0574F-50E8-3C44-C28B-68F8CCCFE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180F-0F11-43A8-B71A-BA8500D32B0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420C6-B5B7-6C64-B0CA-A89BC299C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B7F3C-CC6F-F14D-A715-2E68CE3DB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2AE9-39F5-4C11-8FCF-1AD34EF47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E8F08-6DF6-C8F7-9F48-B4F005439BBE}"/>
              </a:ext>
            </a:extLst>
          </p:cNvPr>
          <p:cNvSpPr txBox="1"/>
          <p:nvPr/>
        </p:nvSpPr>
        <p:spPr>
          <a:xfrm>
            <a:off x="4348716" y="2030818"/>
            <a:ext cx="4231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Học </a:t>
            </a:r>
            <a:r>
              <a:rPr lang="en-US" sz="6600" b="1" dirty="0" err="1"/>
              <a:t>vần</a:t>
            </a:r>
            <a:endParaRPr lang="en-US" sz="6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4BE68-842E-079E-1336-AFE9636114F1}"/>
              </a:ext>
            </a:extLst>
          </p:cNvPr>
          <p:cNvSpPr txBox="1"/>
          <p:nvPr/>
        </p:nvSpPr>
        <p:spPr>
          <a:xfrm>
            <a:off x="2934585" y="3147236"/>
            <a:ext cx="7325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Bài</a:t>
            </a:r>
            <a:r>
              <a:rPr lang="en-US" sz="6600" b="1" dirty="0">
                <a:solidFill>
                  <a:srgbClr val="FF0000"/>
                </a:solidFill>
              </a:rPr>
              <a:t> 79. </a:t>
            </a:r>
            <a:r>
              <a:rPr lang="en-US" sz="6600" b="1" dirty="0" err="1">
                <a:solidFill>
                  <a:srgbClr val="FF0000"/>
                </a:solidFill>
              </a:rPr>
              <a:t>âng</a:t>
            </a:r>
            <a:r>
              <a:rPr lang="en-US" sz="6600" b="1" dirty="0">
                <a:solidFill>
                  <a:srgbClr val="FF0000"/>
                </a:solidFill>
              </a:rPr>
              <a:t> - </a:t>
            </a:r>
            <a:r>
              <a:rPr lang="en-US" sz="6600" b="1" dirty="0" err="1">
                <a:solidFill>
                  <a:srgbClr val="FF0000"/>
                </a:solidFill>
              </a:rPr>
              <a:t>âc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4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073F3-FD12-0CF1-91D2-C410D30E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with text and fish&#10;&#10;AI-generated content may be incorrect.">
            <a:extLst>
              <a:ext uri="{FF2B5EF4-FFF2-40B4-BE49-F238E27FC236}">
                <a16:creationId xmlns:a16="http://schemas.microsoft.com/office/drawing/2014/main" id="{CF02D2ED-5B2F-96BA-B76C-EC379609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" y="269823"/>
            <a:ext cx="11647358" cy="61009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4EA6C5-5E56-EB4D-67BA-23AA00B175E5}"/>
              </a:ext>
            </a:extLst>
          </p:cNvPr>
          <p:cNvCxnSpPr>
            <a:cxnSpLocks/>
          </p:cNvCxnSpPr>
          <p:nvPr/>
        </p:nvCxnSpPr>
        <p:spPr>
          <a:xfrm>
            <a:off x="2621868" y="4181331"/>
            <a:ext cx="840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2973FA-F9C3-A3FC-A7C7-92F066C149C4}"/>
              </a:ext>
            </a:extLst>
          </p:cNvPr>
          <p:cNvCxnSpPr>
            <a:cxnSpLocks/>
          </p:cNvCxnSpPr>
          <p:nvPr/>
        </p:nvCxnSpPr>
        <p:spPr>
          <a:xfrm>
            <a:off x="8857776" y="4181331"/>
            <a:ext cx="767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995133-3176-3E80-5BC2-8617202F751F}"/>
              </a:ext>
            </a:extLst>
          </p:cNvPr>
          <p:cNvCxnSpPr>
            <a:cxnSpLocks/>
          </p:cNvCxnSpPr>
          <p:nvPr/>
        </p:nvCxnSpPr>
        <p:spPr>
          <a:xfrm>
            <a:off x="9849178" y="4175673"/>
            <a:ext cx="767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8250FD-0C03-0C14-C645-B2088DA78C10}"/>
              </a:ext>
            </a:extLst>
          </p:cNvPr>
          <p:cNvCxnSpPr>
            <a:cxnSpLocks/>
          </p:cNvCxnSpPr>
          <p:nvPr/>
        </p:nvCxnSpPr>
        <p:spPr>
          <a:xfrm>
            <a:off x="3272757" y="1817484"/>
            <a:ext cx="9719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84EB78-7D28-58CF-DBE9-798B66ED50DE}"/>
              </a:ext>
            </a:extLst>
          </p:cNvPr>
          <p:cNvCxnSpPr>
            <a:cxnSpLocks/>
          </p:cNvCxnSpPr>
          <p:nvPr/>
        </p:nvCxnSpPr>
        <p:spPr>
          <a:xfrm>
            <a:off x="9139271" y="1788608"/>
            <a:ext cx="1294514" cy="288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D9F9E-E97D-9E76-CDC3-B004B2AC79B4}"/>
              </a:ext>
            </a:extLst>
          </p:cNvPr>
          <p:cNvCxnSpPr>
            <a:cxnSpLocks/>
          </p:cNvCxnSpPr>
          <p:nvPr/>
        </p:nvCxnSpPr>
        <p:spPr>
          <a:xfrm>
            <a:off x="1063675" y="2250621"/>
            <a:ext cx="1650649" cy="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83A7CE-BCFB-5F9D-22AC-DBFD7388FEC5}"/>
              </a:ext>
            </a:extLst>
          </p:cNvPr>
          <p:cNvCxnSpPr>
            <a:cxnSpLocks/>
          </p:cNvCxnSpPr>
          <p:nvPr/>
        </p:nvCxnSpPr>
        <p:spPr>
          <a:xfrm>
            <a:off x="2933424" y="2250621"/>
            <a:ext cx="1513448" cy="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4D336E-EC8E-A4CD-1EFF-B56DD709289C}"/>
              </a:ext>
            </a:extLst>
          </p:cNvPr>
          <p:cNvCxnSpPr>
            <a:cxnSpLocks/>
          </p:cNvCxnSpPr>
          <p:nvPr/>
        </p:nvCxnSpPr>
        <p:spPr>
          <a:xfrm>
            <a:off x="3042298" y="2727070"/>
            <a:ext cx="1242716" cy="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55EE14-72BD-4D6E-D905-C2C73BA3871B}"/>
              </a:ext>
            </a:extLst>
          </p:cNvPr>
          <p:cNvCxnSpPr>
            <a:cxnSpLocks/>
          </p:cNvCxnSpPr>
          <p:nvPr/>
        </p:nvCxnSpPr>
        <p:spPr>
          <a:xfrm>
            <a:off x="9373949" y="3679971"/>
            <a:ext cx="1242716" cy="14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37397E-8D97-E6CA-7361-E7AC7D51D914}"/>
              </a:ext>
            </a:extLst>
          </p:cNvPr>
          <p:cNvCxnSpPr>
            <a:cxnSpLocks/>
          </p:cNvCxnSpPr>
          <p:nvPr/>
        </p:nvCxnSpPr>
        <p:spPr>
          <a:xfrm>
            <a:off x="7140888" y="4161235"/>
            <a:ext cx="1492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1B79A1-1AF2-361D-709D-04A1B36596CF}"/>
              </a:ext>
            </a:extLst>
          </p:cNvPr>
          <p:cNvCxnSpPr>
            <a:cxnSpLocks/>
          </p:cNvCxnSpPr>
          <p:nvPr/>
        </p:nvCxnSpPr>
        <p:spPr>
          <a:xfrm>
            <a:off x="8791092" y="4175673"/>
            <a:ext cx="1492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4FAF-8547-40D6-FFD9-52A19E70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ge with text and fish&#10;&#10;AI-generated content may be incorrect.">
            <a:extLst>
              <a:ext uri="{FF2B5EF4-FFF2-40B4-BE49-F238E27FC236}">
                <a16:creationId xmlns:a16="http://schemas.microsoft.com/office/drawing/2014/main" id="{1280C1F7-FC63-C498-10C7-F8073BEE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1" y="269823"/>
            <a:ext cx="11647358" cy="61009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319CF8-4A7F-4E0E-E2CC-6B195ACD25AE}"/>
              </a:ext>
            </a:extLst>
          </p:cNvPr>
          <p:cNvSpPr txBox="1"/>
          <p:nvPr/>
        </p:nvSpPr>
        <p:spPr>
          <a:xfrm>
            <a:off x="1425075" y="11279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1BF0C-2E37-65B5-86A9-1FDE30E51EC0}"/>
              </a:ext>
            </a:extLst>
          </p:cNvPr>
          <p:cNvSpPr txBox="1"/>
          <p:nvPr/>
        </p:nvSpPr>
        <p:spPr>
          <a:xfrm>
            <a:off x="6305084" y="11279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01380-8D5C-5593-5B16-7595F8328215}"/>
              </a:ext>
            </a:extLst>
          </p:cNvPr>
          <p:cNvSpPr txBox="1"/>
          <p:nvPr/>
        </p:nvSpPr>
        <p:spPr>
          <a:xfrm>
            <a:off x="1425075" y="207120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86F1D2-C7DB-5E3F-2E2C-4DDA4370E423}"/>
              </a:ext>
            </a:extLst>
          </p:cNvPr>
          <p:cNvSpPr txBox="1"/>
          <p:nvPr/>
        </p:nvSpPr>
        <p:spPr>
          <a:xfrm>
            <a:off x="9086784" y="20038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E18D9-9592-D8AD-33D4-6361C89B9503}"/>
              </a:ext>
            </a:extLst>
          </p:cNvPr>
          <p:cNvSpPr txBox="1"/>
          <p:nvPr/>
        </p:nvSpPr>
        <p:spPr>
          <a:xfrm>
            <a:off x="1425075" y="30144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6C1E4-6C21-6C31-BA6E-B02B96DDB3A7}"/>
              </a:ext>
            </a:extLst>
          </p:cNvPr>
          <p:cNvSpPr txBox="1"/>
          <p:nvPr/>
        </p:nvSpPr>
        <p:spPr>
          <a:xfrm>
            <a:off x="7180982" y="290818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41CC1-3874-0DFA-C903-293DD624565F}"/>
              </a:ext>
            </a:extLst>
          </p:cNvPr>
          <p:cNvSpPr txBox="1"/>
          <p:nvPr/>
        </p:nvSpPr>
        <p:spPr>
          <a:xfrm>
            <a:off x="4285961" y="35009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899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E316-0133-E338-14F9-912FF1AA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ge with text and fish&#10;&#10;AI-generated content may be incorrect.">
            <a:extLst>
              <a:ext uri="{FF2B5EF4-FFF2-40B4-BE49-F238E27FC236}">
                <a16:creationId xmlns:a16="http://schemas.microsoft.com/office/drawing/2014/main" id="{4506B1DE-FFDD-CA61-8363-72D0EE25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8" y="378501"/>
            <a:ext cx="11647358" cy="610099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80E23DD-BD96-9B0B-6A31-07479615966D}"/>
              </a:ext>
            </a:extLst>
          </p:cNvPr>
          <p:cNvSpPr/>
          <p:nvPr/>
        </p:nvSpPr>
        <p:spPr>
          <a:xfrm>
            <a:off x="1517169" y="1439729"/>
            <a:ext cx="667766" cy="574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365775-3BEA-426B-6A76-A28B49B94613}"/>
              </a:ext>
            </a:extLst>
          </p:cNvPr>
          <p:cNvSpPr/>
          <p:nvPr/>
        </p:nvSpPr>
        <p:spPr>
          <a:xfrm>
            <a:off x="1343914" y="2344504"/>
            <a:ext cx="667766" cy="574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769550-FF22-C54F-E147-AD74A4F5B7D7}"/>
              </a:ext>
            </a:extLst>
          </p:cNvPr>
          <p:cNvSpPr/>
          <p:nvPr/>
        </p:nvSpPr>
        <p:spPr>
          <a:xfrm>
            <a:off x="1510545" y="3249279"/>
            <a:ext cx="667766" cy="574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2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DDA9-88DB-948A-6BC8-DE619D28E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at&#10;&#10;AI-generated content may be incorrect.">
            <a:extLst>
              <a:ext uri="{FF2B5EF4-FFF2-40B4-BE49-F238E27FC236}">
                <a16:creationId xmlns:a16="http://schemas.microsoft.com/office/drawing/2014/main" id="{1B97E09C-38E4-B444-5D86-4E4280E4E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7772"/>
            <a:ext cx="12072550" cy="5597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E513A-160E-A1E3-9AB8-198CC34B42B2}"/>
              </a:ext>
            </a:extLst>
          </p:cNvPr>
          <p:cNvSpPr txBox="1"/>
          <p:nvPr/>
        </p:nvSpPr>
        <p:spPr>
          <a:xfrm>
            <a:off x="9218141" y="2505670"/>
            <a:ext cx="2291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cá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mập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A23DD-730F-0CAC-27D9-97D89592EEEE}"/>
              </a:ext>
            </a:extLst>
          </p:cNvPr>
          <p:cNvSpPr txBox="1"/>
          <p:nvPr/>
        </p:nvSpPr>
        <p:spPr>
          <a:xfrm>
            <a:off x="8674443" y="4603568"/>
            <a:ext cx="3398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cá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măng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9EB33-70FE-50DA-AA87-2B898057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AI-generated content may be incorrect.">
            <a:extLst>
              <a:ext uri="{FF2B5EF4-FFF2-40B4-BE49-F238E27FC236}">
                <a16:creationId xmlns:a16="http://schemas.microsoft.com/office/drawing/2014/main" id="{5C3A0203-3485-076B-EECE-13C44FEB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027" y="259493"/>
            <a:ext cx="9514703" cy="631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93A6-8EFC-1B2C-6E8D-50C9ABC60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 paper&#10;&#10;AI-generated content may be incorrect.">
            <a:extLst>
              <a:ext uri="{FF2B5EF4-FFF2-40B4-BE49-F238E27FC236}">
                <a16:creationId xmlns:a16="http://schemas.microsoft.com/office/drawing/2014/main" id="{88DC1703-D73E-5E1D-E526-D98BC21F3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63" y="1444570"/>
            <a:ext cx="10192274" cy="21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95670-316E-DD1B-001E-D7111054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82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574B9-E973-D953-F3DE-4B1360DFD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2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F92D9-4800-8022-2575-99B5605F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54E3AA-C868-46DA-CFBF-B2FEE279DD41}"/>
              </a:ext>
            </a:extLst>
          </p:cNvPr>
          <p:cNvSpPr txBox="1"/>
          <p:nvPr/>
        </p:nvSpPr>
        <p:spPr>
          <a:xfrm>
            <a:off x="2083742" y="2061186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39300-0F8B-4A3D-DA95-31476D764CA8}"/>
              </a:ext>
            </a:extLst>
          </p:cNvPr>
          <p:cNvSpPr txBox="1"/>
          <p:nvPr/>
        </p:nvSpPr>
        <p:spPr>
          <a:xfrm>
            <a:off x="3280109" y="577742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9D29C7-E265-4D3D-A56A-FAE8783FCC40}"/>
              </a:ext>
            </a:extLst>
          </p:cNvPr>
          <p:cNvCxnSpPr/>
          <p:nvPr/>
        </p:nvCxnSpPr>
        <p:spPr>
          <a:xfrm>
            <a:off x="1646762" y="203539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D58471-8E00-0207-1AB2-EAFF2AD91D01}"/>
              </a:ext>
            </a:extLst>
          </p:cNvPr>
          <p:cNvCxnSpPr/>
          <p:nvPr/>
        </p:nvCxnSpPr>
        <p:spPr>
          <a:xfrm>
            <a:off x="1642931" y="37859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FB4867-F644-2D56-0A2A-648A91E75952}"/>
              </a:ext>
            </a:extLst>
          </p:cNvPr>
          <p:cNvCxnSpPr/>
          <p:nvPr/>
        </p:nvCxnSpPr>
        <p:spPr>
          <a:xfrm flipH="1" flipV="1">
            <a:off x="1650170" y="203539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F6CEEB-FA6C-D2B0-E1FF-79C57A74375F}"/>
              </a:ext>
            </a:extLst>
          </p:cNvPr>
          <p:cNvCxnSpPr/>
          <p:nvPr/>
        </p:nvCxnSpPr>
        <p:spPr>
          <a:xfrm flipV="1">
            <a:off x="5818909" y="203539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F2199-9672-8FBE-3BE5-F80B51A36338}"/>
              </a:ext>
            </a:extLst>
          </p:cNvPr>
          <p:cNvCxnSpPr/>
          <p:nvPr/>
        </p:nvCxnSpPr>
        <p:spPr>
          <a:xfrm flipV="1">
            <a:off x="1646543" y="553673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B3E65-D5EA-ACCE-119D-A03E0C3D78D5}"/>
              </a:ext>
            </a:extLst>
          </p:cNvPr>
          <p:cNvCxnSpPr/>
          <p:nvPr/>
        </p:nvCxnSpPr>
        <p:spPr>
          <a:xfrm>
            <a:off x="3615652" y="3802737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7A9836-FE25-4388-FCFC-D0B7777CA771}"/>
              </a:ext>
            </a:extLst>
          </p:cNvPr>
          <p:cNvSpPr txBox="1"/>
          <p:nvPr/>
        </p:nvSpPr>
        <p:spPr>
          <a:xfrm>
            <a:off x="1290873" y="3850986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67690-E178-66FB-E857-565B4DA33474}"/>
              </a:ext>
            </a:extLst>
          </p:cNvPr>
          <p:cNvSpPr txBox="1"/>
          <p:nvPr/>
        </p:nvSpPr>
        <p:spPr>
          <a:xfrm>
            <a:off x="3542171" y="3823470"/>
            <a:ext cx="207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C1F8E7-FAE7-A1B9-5848-B3CF6134D0BB}"/>
              </a:ext>
            </a:extLst>
          </p:cNvPr>
          <p:cNvSpPr txBox="1"/>
          <p:nvPr/>
        </p:nvSpPr>
        <p:spPr>
          <a:xfrm>
            <a:off x="6731506" y="2055070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â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31E6E6-40F4-B9C9-7059-C9B49B65136F}"/>
              </a:ext>
            </a:extLst>
          </p:cNvPr>
          <p:cNvSpPr txBox="1"/>
          <p:nvPr/>
        </p:nvSpPr>
        <p:spPr>
          <a:xfrm>
            <a:off x="7721468" y="606618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154260-C96F-0859-E57C-221008D14636}"/>
              </a:ext>
            </a:extLst>
          </p:cNvPr>
          <p:cNvCxnSpPr/>
          <p:nvPr/>
        </p:nvCxnSpPr>
        <p:spPr>
          <a:xfrm>
            <a:off x="6272278" y="20627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16B7CF-E6FC-B629-0482-B804C2DD14F2}"/>
              </a:ext>
            </a:extLst>
          </p:cNvPr>
          <p:cNvCxnSpPr/>
          <p:nvPr/>
        </p:nvCxnSpPr>
        <p:spPr>
          <a:xfrm>
            <a:off x="6270367" y="384317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2BE741-A4E3-C134-E37F-CF5D62342AEC}"/>
              </a:ext>
            </a:extLst>
          </p:cNvPr>
          <p:cNvCxnSpPr/>
          <p:nvPr/>
        </p:nvCxnSpPr>
        <p:spPr>
          <a:xfrm flipH="1" flipV="1">
            <a:off x="6277606" y="20627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A26A98-B4F9-17C2-13C3-4C125F28D7DF}"/>
              </a:ext>
            </a:extLst>
          </p:cNvPr>
          <p:cNvCxnSpPr/>
          <p:nvPr/>
        </p:nvCxnSpPr>
        <p:spPr>
          <a:xfrm flipV="1">
            <a:off x="10446345" y="20627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85C385-D37D-878C-53DA-74AB828E13A4}"/>
              </a:ext>
            </a:extLst>
          </p:cNvPr>
          <p:cNvCxnSpPr/>
          <p:nvPr/>
        </p:nvCxnSpPr>
        <p:spPr>
          <a:xfrm flipV="1">
            <a:off x="6273979" y="55640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FA5691-FA22-45F5-3D4A-47E5C65D5A0D}"/>
              </a:ext>
            </a:extLst>
          </p:cNvPr>
          <p:cNvCxnSpPr/>
          <p:nvPr/>
        </p:nvCxnSpPr>
        <p:spPr>
          <a:xfrm>
            <a:off x="8214697" y="385098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BAABDD-30B5-D315-CCB4-FF2CEA6F2EE6}"/>
              </a:ext>
            </a:extLst>
          </p:cNvPr>
          <p:cNvSpPr txBox="1"/>
          <p:nvPr/>
        </p:nvSpPr>
        <p:spPr>
          <a:xfrm>
            <a:off x="6192558" y="3902236"/>
            <a:ext cx="1952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F5D153-2F7A-D33A-BB0D-CB58BE625C89}"/>
              </a:ext>
            </a:extLst>
          </p:cNvPr>
          <p:cNvSpPr txBox="1"/>
          <p:nvPr/>
        </p:nvSpPr>
        <p:spPr>
          <a:xfrm>
            <a:off x="8550639" y="3911324"/>
            <a:ext cx="168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15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DCCAC-2888-BBA8-CE7A-97A56147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BA355-61D0-E056-C12D-07E71B0E01AD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636AD-9D25-D00C-2BB7-A8ED1672A0E9}"/>
              </a:ext>
            </a:extLst>
          </p:cNvPr>
          <p:cNvSpPr txBox="1"/>
          <p:nvPr/>
        </p:nvSpPr>
        <p:spPr>
          <a:xfrm>
            <a:off x="1240785" y="3089742"/>
            <a:ext cx="278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6F5FB-4DC1-280D-7199-177C667E1037}"/>
              </a:ext>
            </a:extLst>
          </p:cNvPr>
          <p:cNvSpPr txBox="1"/>
          <p:nvPr/>
        </p:nvSpPr>
        <p:spPr>
          <a:xfrm>
            <a:off x="5380073" y="2644170"/>
            <a:ext cx="174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133B70-C86C-2DAF-2FC9-AD892E652629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5E0135-CADA-C117-C9CF-75DC91CA4F4A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5559D4-8D89-0DD5-1FCD-5B440CA7EBFE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3232C-E718-EE59-C89C-439C6F8E8993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457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E1D86-D8D0-B1DD-5DB4-D2EBF80F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house with a balcony and a car parked in front&#10;&#10;AI-generated content may be incorrect.">
            <a:extLst>
              <a:ext uri="{FF2B5EF4-FFF2-40B4-BE49-F238E27FC236}">
                <a16:creationId xmlns:a16="http://schemas.microsoft.com/office/drawing/2014/main" id="{A3C379B1-5F01-0E55-7F94-4BB699FD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05" y="202019"/>
            <a:ext cx="5852145" cy="492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B5248D-8AB0-D6EA-7244-7DB8B06F8682}"/>
              </a:ext>
            </a:extLst>
          </p:cNvPr>
          <p:cNvSpPr txBox="1"/>
          <p:nvPr/>
        </p:nvSpPr>
        <p:spPr>
          <a:xfrm>
            <a:off x="777422" y="5086321"/>
            <a:ext cx="583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nhà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tầng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B2029-B634-B0CB-1415-C8C0BC06E64F}"/>
              </a:ext>
            </a:extLst>
          </p:cNvPr>
          <p:cNvSpPr txBox="1"/>
          <p:nvPr/>
        </p:nvSpPr>
        <p:spPr>
          <a:xfrm>
            <a:off x="3737968" y="5105607"/>
            <a:ext cx="2739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ầng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2BEDA-95AD-97DB-BE73-6764748BF865}"/>
              </a:ext>
            </a:extLst>
          </p:cNvPr>
          <p:cNvSpPr txBox="1"/>
          <p:nvPr/>
        </p:nvSpPr>
        <p:spPr>
          <a:xfrm>
            <a:off x="7130133" y="915607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t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ầng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B98136-AEC5-AB6E-9188-236C0BCDD89E}"/>
              </a:ext>
            </a:extLst>
          </p:cNvPr>
          <p:cNvCxnSpPr/>
          <p:nvPr/>
        </p:nvCxnSpPr>
        <p:spPr>
          <a:xfrm>
            <a:off x="7129716" y="95077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C9680-F2A1-E1D1-215F-FD7167151D30}"/>
              </a:ext>
            </a:extLst>
          </p:cNvPr>
          <p:cNvCxnSpPr/>
          <p:nvPr/>
        </p:nvCxnSpPr>
        <p:spPr>
          <a:xfrm>
            <a:off x="7134200" y="266976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CB5626-75C2-B7E1-8C51-D00DAD945B01}"/>
              </a:ext>
            </a:extLst>
          </p:cNvPr>
          <p:cNvCxnSpPr/>
          <p:nvPr/>
        </p:nvCxnSpPr>
        <p:spPr>
          <a:xfrm flipH="1" flipV="1">
            <a:off x="7141439" y="95077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54B695-D152-097B-8084-A40821822FAF}"/>
              </a:ext>
            </a:extLst>
          </p:cNvPr>
          <p:cNvCxnSpPr/>
          <p:nvPr/>
        </p:nvCxnSpPr>
        <p:spPr>
          <a:xfrm flipV="1">
            <a:off x="11310178" y="95077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C109BD-27A0-75EB-1FC4-8CDC8D7F82C2}"/>
              </a:ext>
            </a:extLst>
          </p:cNvPr>
          <p:cNvCxnSpPr/>
          <p:nvPr/>
        </p:nvCxnSpPr>
        <p:spPr>
          <a:xfrm flipV="1">
            <a:off x="7137812" y="445211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8BBD80-8625-8F65-D45F-9850AE1BEA18}"/>
              </a:ext>
            </a:extLst>
          </p:cNvPr>
          <p:cNvCxnSpPr/>
          <p:nvPr/>
        </p:nvCxnSpPr>
        <p:spPr>
          <a:xfrm>
            <a:off x="8745137" y="269971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9615CAD-3776-87A8-0D17-F89944BF0BC8}"/>
              </a:ext>
            </a:extLst>
          </p:cNvPr>
          <p:cNvSpPr txBox="1"/>
          <p:nvPr/>
        </p:nvSpPr>
        <p:spPr>
          <a:xfrm>
            <a:off x="6823031" y="2780018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C05261-5EFB-67C8-608B-76A497A8E10B}"/>
              </a:ext>
            </a:extLst>
          </p:cNvPr>
          <p:cNvSpPr txBox="1"/>
          <p:nvPr/>
        </p:nvSpPr>
        <p:spPr>
          <a:xfrm>
            <a:off x="8484171" y="2845369"/>
            <a:ext cx="3209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ầng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758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C6B31-817B-9140-D7D2-165281C47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ruit cut in half&#10;&#10;AI-generated content may be incorrect.">
            <a:extLst>
              <a:ext uri="{FF2B5EF4-FFF2-40B4-BE49-F238E27FC236}">
                <a16:creationId xmlns:a16="http://schemas.microsoft.com/office/drawing/2014/main" id="{FCAECEE2-F65E-D448-830E-C5176F09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09" y="492167"/>
            <a:ext cx="4584936" cy="4108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8E4D14-E094-1DF5-9F62-0D79C3D38EDA}"/>
              </a:ext>
            </a:extLst>
          </p:cNvPr>
          <p:cNvSpPr txBox="1"/>
          <p:nvPr/>
        </p:nvSpPr>
        <p:spPr>
          <a:xfrm>
            <a:off x="745525" y="4776887"/>
            <a:ext cx="5836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quả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gấc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15FE0-B647-EA17-6114-13D79BCAF58B}"/>
              </a:ext>
            </a:extLst>
          </p:cNvPr>
          <p:cNvSpPr txBox="1"/>
          <p:nvPr/>
        </p:nvSpPr>
        <p:spPr>
          <a:xfrm>
            <a:off x="4025048" y="4776887"/>
            <a:ext cx="2739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ấc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141C6-A8B8-E60F-69F5-C072DE1B1F8D}"/>
              </a:ext>
            </a:extLst>
          </p:cNvPr>
          <p:cNvSpPr txBox="1"/>
          <p:nvPr/>
        </p:nvSpPr>
        <p:spPr>
          <a:xfrm>
            <a:off x="7065228" y="913688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g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ấc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84C115-C48D-0275-9CFE-5C92C63B4316}"/>
              </a:ext>
            </a:extLst>
          </p:cNvPr>
          <p:cNvCxnSpPr/>
          <p:nvPr/>
        </p:nvCxnSpPr>
        <p:spPr>
          <a:xfrm>
            <a:off x="7129716" y="950776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F4C95A-3D6F-7195-26C7-E6EC2739DAE6}"/>
              </a:ext>
            </a:extLst>
          </p:cNvPr>
          <p:cNvCxnSpPr/>
          <p:nvPr/>
        </p:nvCxnSpPr>
        <p:spPr>
          <a:xfrm>
            <a:off x="7134200" y="266976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847A2F-0598-6810-07AA-C631BE9964AC}"/>
              </a:ext>
            </a:extLst>
          </p:cNvPr>
          <p:cNvCxnSpPr/>
          <p:nvPr/>
        </p:nvCxnSpPr>
        <p:spPr>
          <a:xfrm flipH="1" flipV="1">
            <a:off x="7141439" y="950776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DA297F-77C2-BD52-7B37-BA8340A65EDE}"/>
              </a:ext>
            </a:extLst>
          </p:cNvPr>
          <p:cNvCxnSpPr/>
          <p:nvPr/>
        </p:nvCxnSpPr>
        <p:spPr>
          <a:xfrm flipV="1">
            <a:off x="11310178" y="950776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9657A-0314-D93F-B9E4-3813C7460F7F}"/>
              </a:ext>
            </a:extLst>
          </p:cNvPr>
          <p:cNvCxnSpPr/>
          <p:nvPr/>
        </p:nvCxnSpPr>
        <p:spPr>
          <a:xfrm flipV="1">
            <a:off x="7137812" y="4452117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4FF5F4-5DFC-6F44-83F8-50F7B3482032}"/>
              </a:ext>
            </a:extLst>
          </p:cNvPr>
          <p:cNvCxnSpPr/>
          <p:nvPr/>
        </p:nvCxnSpPr>
        <p:spPr>
          <a:xfrm>
            <a:off x="8745137" y="269971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8F461C-DEDE-BFAB-29CA-7F4012FA7B1D}"/>
              </a:ext>
            </a:extLst>
          </p:cNvPr>
          <p:cNvSpPr txBox="1"/>
          <p:nvPr/>
        </p:nvSpPr>
        <p:spPr>
          <a:xfrm>
            <a:off x="6823031" y="2780018"/>
            <a:ext cx="204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014AD-C6A9-9B2B-4C15-827436468C95}"/>
              </a:ext>
            </a:extLst>
          </p:cNvPr>
          <p:cNvSpPr txBox="1"/>
          <p:nvPr/>
        </p:nvSpPr>
        <p:spPr>
          <a:xfrm>
            <a:off x="8904195" y="2845369"/>
            <a:ext cx="2789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ấc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15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4D71C-1CB2-95C6-5E28-BE28B07E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B3F20-C24F-D083-36CE-AA71B7EC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50" y="999227"/>
            <a:ext cx="5490981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D07D4-B291-93D0-3794-1EE8DA877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house&#10;&#10;AI-generated content may be incorrect.">
            <a:extLst>
              <a:ext uri="{FF2B5EF4-FFF2-40B4-BE49-F238E27FC236}">
                <a16:creationId xmlns:a16="http://schemas.microsoft.com/office/drawing/2014/main" id="{144CAE25-2D09-7131-E59B-3F6CB391B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0" y="183983"/>
            <a:ext cx="10160522" cy="3232316"/>
          </a:xfrm>
          <a:prstGeom prst="rect">
            <a:avLst/>
          </a:prstGeom>
        </p:spPr>
      </p:pic>
      <p:pic>
        <p:nvPicPr>
          <p:cNvPr id="7" name="Picture 6" descr="A screenshot of a cartoon&#10;&#10;AI-generated content may be incorrect.">
            <a:extLst>
              <a:ext uri="{FF2B5EF4-FFF2-40B4-BE49-F238E27FC236}">
                <a16:creationId xmlns:a16="http://schemas.microsoft.com/office/drawing/2014/main" id="{6E7CA24A-4067-D43F-D062-12D72B86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20" y="3299332"/>
            <a:ext cx="10192274" cy="32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8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4DED7-0858-917F-9000-07990A5CD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words&#10;&#10;AI-generated content may be incorrect.">
            <a:extLst>
              <a:ext uri="{FF2B5EF4-FFF2-40B4-BE49-F238E27FC236}">
                <a16:creationId xmlns:a16="http://schemas.microsoft.com/office/drawing/2014/main" id="{B275C701-B7AC-D8FD-E5D3-15C83FD7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2" y="-5316"/>
            <a:ext cx="11770241" cy="3333307"/>
          </a:xfrm>
          <a:prstGeom prst="rect">
            <a:avLst/>
          </a:prstGeom>
        </p:spPr>
      </p:pic>
      <p:pic>
        <p:nvPicPr>
          <p:cNvPr id="5" name="Picture 4" descr="A close up of a phone&#10;&#10;AI-generated content may be incorrect.">
            <a:extLst>
              <a:ext uri="{FF2B5EF4-FFF2-40B4-BE49-F238E27FC236}">
                <a16:creationId xmlns:a16="http://schemas.microsoft.com/office/drawing/2014/main" id="{BF280AE7-B5F2-B2D5-F5BB-0E524747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2" y="3322328"/>
            <a:ext cx="11770241" cy="33333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79A232-F2B4-E60A-1283-8577851352E7}"/>
              </a:ext>
            </a:extLst>
          </p:cNvPr>
          <p:cNvCxnSpPr>
            <a:cxnSpLocks/>
          </p:cNvCxnSpPr>
          <p:nvPr/>
        </p:nvCxnSpPr>
        <p:spPr>
          <a:xfrm>
            <a:off x="974361" y="3208857"/>
            <a:ext cx="12180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6C8816-8C0B-2310-9B00-660453009A68}"/>
              </a:ext>
            </a:extLst>
          </p:cNvPr>
          <p:cNvCxnSpPr>
            <a:cxnSpLocks/>
          </p:cNvCxnSpPr>
          <p:nvPr/>
        </p:nvCxnSpPr>
        <p:spPr>
          <a:xfrm>
            <a:off x="8019738" y="3263329"/>
            <a:ext cx="14728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DD948F-EE45-C767-699A-C59C933A8BB0}"/>
              </a:ext>
            </a:extLst>
          </p:cNvPr>
          <p:cNvCxnSpPr>
            <a:cxnSpLocks/>
          </p:cNvCxnSpPr>
          <p:nvPr/>
        </p:nvCxnSpPr>
        <p:spPr>
          <a:xfrm>
            <a:off x="1094282" y="6606137"/>
            <a:ext cx="20086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C97774-33F7-A3FD-1840-3668F8D5C6ED}"/>
              </a:ext>
            </a:extLst>
          </p:cNvPr>
          <p:cNvCxnSpPr>
            <a:cxnSpLocks/>
          </p:cNvCxnSpPr>
          <p:nvPr/>
        </p:nvCxnSpPr>
        <p:spPr>
          <a:xfrm>
            <a:off x="8199619" y="6531187"/>
            <a:ext cx="16489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886A8-8015-CB7D-F845-AF4A30BF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9BED99-199C-7D5D-3AA6-305534866791}"/>
              </a:ext>
            </a:extLst>
          </p:cNvPr>
          <p:cNvSpPr txBox="1"/>
          <p:nvPr/>
        </p:nvSpPr>
        <p:spPr>
          <a:xfrm>
            <a:off x="1223048" y="1173665"/>
            <a:ext cx="295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âng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F2D07-CCB3-F476-15EA-05EC0FABCF0C}"/>
              </a:ext>
            </a:extLst>
          </p:cNvPr>
          <p:cNvSpPr txBox="1"/>
          <p:nvPr/>
        </p:nvSpPr>
        <p:spPr>
          <a:xfrm>
            <a:off x="7485624" y="1173665"/>
            <a:ext cx="295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âc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76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67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44</cp:revision>
  <dcterms:created xsi:type="dcterms:W3CDTF">2025-12-16T03:30:06Z</dcterms:created>
  <dcterms:modified xsi:type="dcterms:W3CDTF">2025-12-18T07:15:59Z</dcterms:modified>
</cp:coreProperties>
</file>