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7" r:id="rId1"/>
  </p:sldMasterIdLst>
  <p:notesMasterIdLst>
    <p:notesMasterId r:id="rId28"/>
  </p:notesMasterIdLst>
  <p:sldIdLst>
    <p:sldId id="288" r:id="rId2"/>
    <p:sldId id="280" r:id="rId3"/>
    <p:sldId id="281" r:id="rId4"/>
    <p:sldId id="356" r:id="rId5"/>
    <p:sldId id="357" r:id="rId6"/>
    <p:sldId id="333" r:id="rId7"/>
    <p:sldId id="355" r:id="rId8"/>
    <p:sldId id="359" r:id="rId9"/>
    <p:sldId id="260" r:id="rId10"/>
    <p:sldId id="358" r:id="rId11"/>
    <p:sldId id="360" r:id="rId12"/>
    <p:sldId id="363" r:id="rId13"/>
    <p:sldId id="258" r:id="rId14"/>
    <p:sldId id="366" r:id="rId15"/>
    <p:sldId id="278" r:id="rId16"/>
    <p:sldId id="308" r:id="rId17"/>
    <p:sldId id="335" r:id="rId18"/>
    <p:sldId id="361" r:id="rId19"/>
    <p:sldId id="367" r:id="rId20"/>
    <p:sldId id="368" r:id="rId21"/>
    <p:sldId id="362" r:id="rId22"/>
    <p:sldId id="364" r:id="rId23"/>
    <p:sldId id="337" r:id="rId24"/>
    <p:sldId id="309" r:id="rId25"/>
    <p:sldId id="346" r:id="rId26"/>
    <p:sldId id="338" r:id="rId27"/>
  </p:sldIdLst>
  <p:sldSz cx="12192000" cy="6858000"/>
  <p:notesSz cx="6858000" cy="9144000"/>
  <p:embeddedFontLst>
    <p:embeddedFont>
      <p:font typeface=".VnAvant" panose="020B7200000000000000" pitchFamily="34" charset="0"/>
      <p:regular r:id="rId29"/>
      <p:bold r:id="rId30"/>
      <p:italic r:id="rId31"/>
      <p:boldItalic r:id="rId32"/>
    </p:embeddedFont>
    <p:embeddedFont>
      <p:font typeface="Aharoni" panose="02010803020104030203" pitchFamily="2" charset="-79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9790-167B-467B-AB1C-6A58CF98F412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58A9-F9D8-485D-BE72-33D173B3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1E48AC-B66D-4E84-A34C-173ADF3BCF22}"/>
              </a:ext>
            </a:extLst>
          </p:cNvPr>
          <p:cNvSpPr/>
          <p:nvPr userDrawn="1"/>
        </p:nvSpPr>
        <p:spPr>
          <a:xfrm>
            <a:off x="11105002" y="0"/>
            <a:ext cx="1266940" cy="14762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980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9522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AB744F-7D12-43FE-BEC4-9B01FA0367E6}"/>
              </a:ext>
            </a:extLst>
          </p:cNvPr>
          <p:cNvSpPr/>
          <p:nvPr userDrawn="1"/>
        </p:nvSpPr>
        <p:spPr>
          <a:xfrm>
            <a:off x="11105002" y="0"/>
            <a:ext cx="1266940" cy="14762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889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4522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3013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1791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7126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7485E6-0099-4351-A1D1-3E6CE188FABF}"/>
              </a:ext>
            </a:extLst>
          </p:cNvPr>
          <p:cNvSpPr/>
          <p:nvPr userDrawn="1"/>
        </p:nvSpPr>
        <p:spPr>
          <a:xfrm>
            <a:off x="11105002" y="0"/>
            <a:ext cx="1266940" cy="14762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5010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04292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380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3416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1611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7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7563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226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28340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410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DDFD565-A3BA-4AC4-91A5-D4F2517C1882}"/>
              </a:ext>
            </a:extLst>
          </p:cNvPr>
          <p:cNvSpPr/>
          <p:nvPr userDrawn="1"/>
        </p:nvSpPr>
        <p:spPr>
          <a:xfrm>
            <a:off x="10829580" y="136523"/>
            <a:ext cx="1266940" cy="14762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708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8320E8-A2EB-4EB9-8C9E-69D45431EB3A}"/>
              </a:ext>
            </a:extLst>
          </p:cNvPr>
          <p:cNvSpPr/>
          <p:nvPr userDrawn="1"/>
        </p:nvSpPr>
        <p:spPr>
          <a:xfrm>
            <a:off x="11105002" y="0"/>
            <a:ext cx="1266940" cy="14762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719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4228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5788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8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778" r:id="rId16"/>
    <p:sldLayoutId id="2147483781" r:id="rId17"/>
    <p:sldLayoutId id="2147483785" r:id="rId18"/>
    <p:sldLayoutId id="2147483793" r:id="rId19"/>
    <p:sldLayoutId id="2147483809" r:id="rId2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5" y="1783102"/>
            <a:ext cx="9142810" cy="1155849"/>
          </a:xfrm>
        </p:spPr>
        <p:txBody>
          <a:bodyPr>
            <a:normAutofit/>
          </a:bodyPr>
          <a:lstStyle/>
          <a:p>
            <a:r>
              <a:rPr lang="en-US" sz="5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2942197"/>
            <a:ext cx="13410604" cy="1655762"/>
          </a:xfrm>
        </p:spPr>
        <p:txBody>
          <a:bodyPr>
            <a:normAutofit/>
          </a:bodyPr>
          <a:lstStyle/>
          <a:p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76: </a:t>
            </a:r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ươn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ươt</a:t>
            </a:r>
            <a:endParaRPr lang="en-US" sz="5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A70C8-CCBF-485A-A094-81500FD9B962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F7A7AA-3158-4710-9F00-F9887779CF82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4885913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69663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86029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>
                <a:latin typeface=".VnAvant" pitchFamily="34" charset="0"/>
                <a:cs typeface="Arial" panose="020B0604020202020204" pitchFamily="34" charset="0"/>
              </a:rPr>
              <a:t>l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9722" y="2696638"/>
            <a:ext cx="3001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itchFamily="34" charset="0"/>
              </a:rPr>
              <a:t>l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ươn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1789" y="391520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ươn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58" y="5119272"/>
            <a:ext cx="432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aria"/>
              </a:rPr>
              <a:t>  </a:t>
            </a:r>
            <a:r>
              <a:rPr lang="en-US" sz="7200" b="1" dirty="0" err="1">
                <a:latin typeface="Aaria"/>
              </a:rPr>
              <a:t>lươn</a:t>
            </a:r>
            <a:r>
              <a:rPr lang="en-US" sz="7200" b="1" dirty="0">
                <a:latin typeface="Aaria"/>
              </a:rPr>
              <a:t> 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0EE753EC-FCA7-4519-A558-29BA88A60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5" b="18763"/>
          <a:stretch/>
        </p:blipFill>
        <p:spPr>
          <a:xfrm>
            <a:off x="722688" y="1273175"/>
            <a:ext cx="4900152" cy="3214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283904-D1B9-4033-989F-4A9A0E62AF4D}"/>
              </a:ext>
            </a:extLst>
          </p:cNvPr>
          <p:cNvSpPr txBox="1"/>
          <p:nvPr/>
        </p:nvSpPr>
        <p:spPr>
          <a:xfrm>
            <a:off x="971658" y="5133335"/>
            <a:ext cx="432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aria"/>
              </a:rPr>
              <a:t>  </a:t>
            </a:r>
            <a:r>
              <a:rPr lang="en-US" sz="7200" b="1" dirty="0" err="1">
                <a:latin typeface="Aaria"/>
              </a:rPr>
              <a:t>l</a:t>
            </a:r>
            <a:r>
              <a:rPr lang="en-US" sz="7200" b="1" dirty="0" err="1">
                <a:solidFill>
                  <a:srgbClr val="FF0000"/>
                </a:solidFill>
                <a:latin typeface="Aaria"/>
              </a:rPr>
              <a:t>ươn</a:t>
            </a:r>
            <a:r>
              <a:rPr lang="en-US" sz="7200" b="1" dirty="0">
                <a:solidFill>
                  <a:srgbClr val="FF0000"/>
                </a:solidFill>
                <a:latin typeface="Aaria"/>
              </a:rPr>
              <a:t>  </a:t>
            </a:r>
            <a:endParaRPr lang="en-US" sz="7200" b="1" dirty="0">
              <a:solidFill>
                <a:schemeClr val="tx1"/>
              </a:solidFill>
              <a:latin typeface="Aaria"/>
            </a:endParaRPr>
          </a:p>
        </p:txBody>
      </p:sp>
    </p:spTree>
    <p:extLst>
      <p:ext uri="{BB962C8B-B14F-4D97-AF65-F5344CB8AC3E}">
        <p14:creationId xmlns:p14="http://schemas.microsoft.com/office/powerpoint/2010/main" val="19700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69663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860296"/>
            <a:ext cx="1378854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latin typeface=".VnAvant" pitchFamily="34" charset="0"/>
                <a:cs typeface="Arial" panose="020B0604020202020204" pitchFamily="34" charset="0"/>
              </a:rPr>
              <a:t>l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9722" y="2696638"/>
            <a:ext cx="3001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atin typeface=".VnAvant" pitchFamily="34" charset="0"/>
              </a:rPr>
              <a:t>l</a:t>
            </a:r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ướt</a:t>
            </a:r>
            <a:r>
              <a:rPr lang="en-US" sz="7200" b="1">
                <a:latin typeface=".VnAvant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1789" y="3915202"/>
            <a:ext cx="2137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ướt</a:t>
            </a:r>
            <a:r>
              <a:rPr lang="en-US" sz="7200" b="1">
                <a:latin typeface=".VnAvant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58" y="5119272"/>
            <a:ext cx="5054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aria"/>
              </a:rPr>
              <a:t>  </a:t>
            </a:r>
            <a:r>
              <a:rPr lang="en-US" sz="7200" b="1" dirty="0" err="1">
                <a:latin typeface="Aaria"/>
              </a:rPr>
              <a:t>lướt</a:t>
            </a:r>
            <a:r>
              <a:rPr lang="en-US" sz="7200" b="1" dirty="0">
                <a:latin typeface="Aaria"/>
              </a:rPr>
              <a:t> </a:t>
            </a:r>
            <a:r>
              <a:rPr lang="en-US" sz="7200" b="1" dirty="0" err="1">
                <a:latin typeface="Aaria"/>
              </a:rPr>
              <a:t>ván</a:t>
            </a:r>
            <a:r>
              <a:rPr lang="en-US" sz="7200" b="1" dirty="0">
                <a:latin typeface="Aaria"/>
              </a:rPr>
              <a:t>  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D9C31D3D-411B-4294-B8F8-6AC2FFD1B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1" t="10052" r="30379" b="25899"/>
          <a:stretch/>
        </p:blipFill>
        <p:spPr>
          <a:xfrm>
            <a:off x="479994" y="767800"/>
            <a:ext cx="5307013" cy="4154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BE65C8-13B1-4777-A955-2DCF9393750E}"/>
              </a:ext>
            </a:extLst>
          </p:cNvPr>
          <p:cNvSpPr txBox="1"/>
          <p:nvPr/>
        </p:nvSpPr>
        <p:spPr>
          <a:xfrm>
            <a:off x="971658" y="5141699"/>
            <a:ext cx="5054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aria"/>
              </a:rPr>
              <a:t>  </a:t>
            </a:r>
            <a:r>
              <a:rPr lang="en-US" sz="7200" b="1" dirty="0" err="1">
                <a:latin typeface="Aaria"/>
              </a:rPr>
              <a:t>l</a:t>
            </a:r>
            <a:r>
              <a:rPr lang="en-US" sz="7200" b="1" dirty="0" err="1">
                <a:solidFill>
                  <a:srgbClr val="FF0000"/>
                </a:solidFill>
                <a:latin typeface="Aaria"/>
              </a:rPr>
              <a:t>ướt</a:t>
            </a:r>
            <a:r>
              <a:rPr lang="en-US" sz="7200" b="1" dirty="0">
                <a:solidFill>
                  <a:srgbClr val="FF0000"/>
                </a:solidFill>
                <a:latin typeface="Aaria"/>
              </a:rPr>
              <a:t> </a:t>
            </a:r>
            <a:r>
              <a:rPr lang="en-US" sz="7200" b="1" dirty="0" err="1">
                <a:latin typeface="Aaria"/>
              </a:rPr>
              <a:t>ván</a:t>
            </a:r>
            <a:r>
              <a:rPr lang="en-US" sz="7200" b="1" dirty="0">
                <a:solidFill>
                  <a:srgbClr val="FF0000"/>
                </a:solidFill>
                <a:latin typeface="Aaria"/>
              </a:rPr>
              <a:t>  </a:t>
            </a:r>
            <a:endParaRPr lang="en-US" sz="7200" b="1" dirty="0">
              <a:solidFill>
                <a:schemeClr val="tx1"/>
              </a:solidFill>
              <a:latin typeface="Aaria"/>
            </a:endParaRPr>
          </a:p>
        </p:txBody>
      </p:sp>
    </p:spTree>
    <p:extLst>
      <p:ext uri="{BB962C8B-B14F-4D97-AF65-F5344CB8AC3E}">
        <p14:creationId xmlns:p14="http://schemas.microsoft.com/office/powerpoint/2010/main" val="16344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3169107B-7D24-41CC-A8F3-83C49380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2557" y="2491251"/>
            <a:ext cx="2363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ươn</a:t>
            </a:r>
            <a:r>
              <a:rPr lang="en-US" sz="6000" b="1" dirty="0">
                <a:latin typeface=".VnAvant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051" y="3510882"/>
            <a:ext cx="3819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.VnAvant" pitchFamily="34" charset="0"/>
              </a:rPr>
              <a:t>l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ươn</a:t>
            </a:r>
            <a:r>
              <a:rPr lang="en-US" sz="6000" b="1">
                <a:latin typeface=".VnAvant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96892" y="2462648"/>
            <a:ext cx="200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ươt</a:t>
            </a:r>
            <a:r>
              <a:rPr lang="en-US" sz="6000" b="1">
                <a:latin typeface=".VnAvant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6978" y="3459654"/>
            <a:ext cx="2755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.VnAvant" pitchFamily="34" charset="0"/>
              </a:rPr>
              <a:t>l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ướt</a:t>
            </a:r>
            <a:r>
              <a:rPr lang="en-US" sz="6000" b="1"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8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B1F91A-27CE-47A3-9FD2-B3755E1E7B61}"/>
              </a:ext>
            </a:extLst>
          </p:cNvPr>
          <p:cNvSpPr/>
          <p:nvPr/>
        </p:nvSpPr>
        <p:spPr>
          <a:xfrm>
            <a:off x="1485835" y="503797"/>
            <a:ext cx="10885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UTM Avo"/>
              </a:rPr>
              <a:t>2.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thỏ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đem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cà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rốt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kho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đúng</a:t>
            </a:r>
            <a:endParaRPr lang="en-US" sz="3200" dirty="0">
              <a:solidFill>
                <a:prstClr val="black"/>
              </a:solidFill>
              <a:latin typeface="UTM Avo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11A0040-3E6E-4090-9872-92DD8B4EC2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6755" r="6531" b="12922"/>
          <a:stretch/>
        </p:blipFill>
        <p:spPr>
          <a:xfrm>
            <a:off x="0" y="1143001"/>
            <a:ext cx="12192000" cy="5662860"/>
          </a:xfrm>
          <a:prstGeom prst="rect">
            <a:avLst/>
          </a:prstGeom>
          <a:ln>
            <a:noFill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C3FEBD-60B0-4B11-8940-ED210CAEFD27}"/>
              </a:ext>
            </a:extLst>
          </p:cNvPr>
          <p:cNvCxnSpPr>
            <a:cxnSpLocks/>
          </p:cNvCxnSpPr>
          <p:nvPr/>
        </p:nvCxnSpPr>
        <p:spPr>
          <a:xfrm flipV="1">
            <a:off x="1905000" y="3537857"/>
            <a:ext cx="1219200" cy="587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3F4EDA-A6FF-45E5-A274-0AF15E7E0E5A}"/>
              </a:ext>
            </a:extLst>
          </p:cNvPr>
          <p:cNvCxnSpPr>
            <a:cxnSpLocks/>
          </p:cNvCxnSpPr>
          <p:nvPr/>
        </p:nvCxnSpPr>
        <p:spPr>
          <a:xfrm flipV="1">
            <a:off x="4256314" y="3429000"/>
            <a:ext cx="3505200" cy="696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56086A-2475-4353-B176-B758A4F79CB4}"/>
              </a:ext>
            </a:extLst>
          </p:cNvPr>
          <p:cNvCxnSpPr>
            <a:cxnSpLocks/>
          </p:cNvCxnSpPr>
          <p:nvPr/>
        </p:nvCxnSpPr>
        <p:spPr>
          <a:xfrm flipV="1">
            <a:off x="6683829" y="3537857"/>
            <a:ext cx="1186542" cy="587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CE13E8-AC33-4854-8524-CCACF7E1D53F}"/>
              </a:ext>
            </a:extLst>
          </p:cNvPr>
          <p:cNvCxnSpPr>
            <a:cxnSpLocks/>
          </p:cNvCxnSpPr>
          <p:nvPr/>
        </p:nvCxnSpPr>
        <p:spPr>
          <a:xfrm flipH="1" flipV="1">
            <a:off x="8403771" y="3614057"/>
            <a:ext cx="283029" cy="511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E588FF-0787-4CBB-8FFD-E8F3793A86E4}"/>
              </a:ext>
            </a:extLst>
          </p:cNvPr>
          <p:cNvCxnSpPr>
            <a:cxnSpLocks/>
          </p:cNvCxnSpPr>
          <p:nvPr/>
        </p:nvCxnSpPr>
        <p:spPr>
          <a:xfrm flipH="1" flipV="1">
            <a:off x="4354286" y="3429000"/>
            <a:ext cx="6139544" cy="696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1641231" y="876925"/>
            <a:ext cx="10412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T×m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tiÕng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ngoµi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bµi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cã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                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4225404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­­­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3A4570A-8A91-4F23-8170-F3591316F890}"/>
              </a:ext>
            </a:extLst>
          </p:cNvPr>
          <p:cNvSpPr txBox="1"/>
          <p:nvPr/>
        </p:nvSpPr>
        <p:spPr>
          <a:xfrm>
            <a:off x="2378704" y="3138328"/>
            <a:ext cx="30712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.VnAvant" pitchFamily="34" charset="0"/>
              </a:rPr>
              <a:t>ươ</a:t>
            </a:r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9600" b="1" dirty="0">
                <a:latin typeface=".VnAvant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73C953-707C-406B-91C1-29BB7E3FE717}"/>
              </a:ext>
            </a:extLst>
          </p:cNvPr>
          <p:cNvSpPr txBox="1"/>
          <p:nvPr/>
        </p:nvSpPr>
        <p:spPr>
          <a:xfrm>
            <a:off x="6985946" y="3138328"/>
            <a:ext cx="26083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latin typeface=".VnAvant" pitchFamily="34" charset="0"/>
              </a:rPr>
              <a:t>ươ</a:t>
            </a:r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9600" b="1" dirty="0">
                <a:latin typeface=".VnAvant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2EDECC-A89B-45FF-9897-C0DD1F97DD2C}"/>
              </a:ext>
            </a:extLst>
          </p:cNvPr>
          <p:cNvSpPr txBox="1"/>
          <p:nvPr/>
        </p:nvSpPr>
        <p:spPr>
          <a:xfrm>
            <a:off x="7762667" y="739813"/>
            <a:ext cx="2007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ươ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,</a:t>
            </a:r>
            <a:r>
              <a:rPr lang="en-US" sz="5400" b="1" dirty="0">
                <a:latin typeface=".VnAvant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F417F7-BF9E-44C3-8E60-FCFFABAB47AB}"/>
              </a:ext>
            </a:extLst>
          </p:cNvPr>
          <p:cNvSpPr txBox="1"/>
          <p:nvPr/>
        </p:nvSpPr>
        <p:spPr>
          <a:xfrm>
            <a:off x="8869654" y="706058"/>
            <a:ext cx="200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ươ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6000" b="1" dirty="0"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215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636863" y="2505670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ươn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571452" y="2505670"/>
            <a:ext cx="1619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/>
              <a:t>l</a:t>
            </a:r>
            <a:r>
              <a:rPr lang="en-US" sz="5400" dirty="0" err="1">
                <a:solidFill>
                  <a:srgbClr val="FF0000"/>
                </a:solidFill>
              </a:rPr>
              <a:t>ươn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636863" y="3844051"/>
            <a:ext cx="1293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ươt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571452" y="3844051"/>
            <a:ext cx="1431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/>
              <a:t>l</a:t>
            </a:r>
            <a:r>
              <a:rPr lang="en-US" sz="5400" dirty="0" err="1">
                <a:solidFill>
                  <a:srgbClr val="FF0000"/>
                </a:solidFill>
              </a:rPr>
              <a:t>ướt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788726" y="3183902"/>
            <a:ext cx="3383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GIẢI LAO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406638" y="1480170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0FA3841-8140-49BF-A0CC-C3D36E2AAF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58133" r="5212" b="-217"/>
          <a:stretch/>
        </p:blipFill>
        <p:spPr>
          <a:xfrm>
            <a:off x="974361" y="764499"/>
            <a:ext cx="10043409" cy="56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4653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AECC08-D0C6-433C-B058-90DA1CBA30C1}"/>
              </a:ext>
            </a:extLst>
          </p:cNvPr>
          <p:cNvSpPr txBox="1"/>
          <p:nvPr/>
        </p:nvSpPr>
        <p:spPr>
          <a:xfrm>
            <a:off x="4919786" y="-14706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6B50F-B95D-4B12-9B1F-75F1A75CF647}"/>
              </a:ext>
            </a:extLst>
          </p:cNvPr>
          <p:cNvSpPr/>
          <p:nvPr/>
        </p:nvSpPr>
        <p:spPr>
          <a:xfrm>
            <a:off x="135873" y="541375"/>
            <a:ext cx="119202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ĩ.</a:t>
            </a: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B714FE-C730-46E1-9257-F9E7F72E1ADE}"/>
              </a:ext>
            </a:extLst>
          </p:cNvPr>
          <p:cNvCxnSpPr>
            <a:cxnSpLocks/>
          </p:cNvCxnSpPr>
          <p:nvPr/>
        </p:nvCxnSpPr>
        <p:spPr>
          <a:xfrm>
            <a:off x="7821637" y="3967421"/>
            <a:ext cx="9988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B714FE-C730-46E1-9257-F9E7F72E1ADE}"/>
              </a:ext>
            </a:extLst>
          </p:cNvPr>
          <p:cNvCxnSpPr>
            <a:cxnSpLocks/>
          </p:cNvCxnSpPr>
          <p:nvPr/>
        </p:nvCxnSpPr>
        <p:spPr>
          <a:xfrm>
            <a:off x="4997099" y="731883"/>
            <a:ext cx="1283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B714FE-C730-46E1-9257-F9E7F72E1ADE}"/>
              </a:ext>
            </a:extLst>
          </p:cNvPr>
          <p:cNvCxnSpPr>
            <a:cxnSpLocks/>
          </p:cNvCxnSpPr>
          <p:nvPr/>
        </p:nvCxnSpPr>
        <p:spPr>
          <a:xfrm>
            <a:off x="8690632" y="1939480"/>
            <a:ext cx="1431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B714FE-C730-46E1-9257-F9E7F72E1ADE}"/>
              </a:ext>
            </a:extLst>
          </p:cNvPr>
          <p:cNvCxnSpPr>
            <a:cxnSpLocks/>
          </p:cNvCxnSpPr>
          <p:nvPr/>
        </p:nvCxnSpPr>
        <p:spPr>
          <a:xfrm>
            <a:off x="4000858" y="1285668"/>
            <a:ext cx="12604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714FE-C730-46E1-9257-F9E7F72E1ADE}"/>
              </a:ext>
            </a:extLst>
          </p:cNvPr>
          <p:cNvCxnSpPr>
            <a:cxnSpLocks/>
          </p:cNvCxnSpPr>
          <p:nvPr/>
        </p:nvCxnSpPr>
        <p:spPr>
          <a:xfrm>
            <a:off x="9448994" y="3316082"/>
            <a:ext cx="1122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B714FE-C730-46E1-9257-F9E7F72E1ADE}"/>
              </a:ext>
            </a:extLst>
          </p:cNvPr>
          <p:cNvCxnSpPr>
            <a:cxnSpLocks/>
          </p:cNvCxnSpPr>
          <p:nvPr/>
        </p:nvCxnSpPr>
        <p:spPr>
          <a:xfrm>
            <a:off x="1311530" y="3920679"/>
            <a:ext cx="981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B714FE-C730-46E1-9257-F9E7F72E1ADE}"/>
              </a:ext>
            </a:extLst>
          </p:cNvPr>
          <p:cNvCxnSpPr>
            <a:cxnSpLocks/>
          </p:cNvCxnSpPr>
          <p:nvPr/>
        </p:nvCxnSpPr>
        <p:spPr>
          <a:xfrm>
            <a:off x="4784184" y="4623098"/>
            <a:ext cx="954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D79B30-03E9-48C8-9218-CFD18C7B61AD}"/>
              </a:ext>
            </a:extLst>
          </p:cNvPr>
          <p:cNvCxnSpPr>
            <a:cxnSpLocks/>
          </p:cNvCxnSpPr>
          <p:nvPr/>
        </p:nvCxnSpPr>
        <p:spPr>
          <a:xfrm>
            <a:off x="4378349" y="3948815"/>
            <a:ext cx="882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01565C-9640-428E-A498-EB8766FA180F}"/>
              </a:ext>
            </a:extLst>
          </p:cNvPr>
          <p:cNvCxnSpPr>
            <a:cxnSpLocks/>
          </p:cNvCxnSpPr>
          <p:nvPr/>
        </p:nvCxnSpPr>
        <p:spPr>
          <a:xfrm>
            <a:off x="9270609" y="3949147"/>
            <a:ext cx="1300480" cy="18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90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1959137" y="585518"/>
            <a:ext cx="10668000" cy="28971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8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</a:t>
            </a:r>
            <a:br>
              <a:rPr lang="en-US" sz="88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Bay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lên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nào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7FBDF-19D9-4D3A-B431-969FE7B720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14" y="4569"/>
            <a:ext cx="1702671" cy="3424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E3DC3-80A5-4925-A1F2-D5C089F6F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" y="585518"/>
            <a:ext cx="1934848" cy="3325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EDCDA-0540-41BA-A01B-2EC1B390F8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67" y="106147"/>
            <a:ext cx="1350570" cy="2142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B2E42-EE20-4837-B708-8C21CC7BA3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09" y="4224000"/>
            <a:ext cx="1006063" cy="2191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91CD30-E34A-405C-BE6F-FCCCC05E8B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27" y="4491756"/>
            <a:ext cx="802061" cy="1334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1DAF77-0647-4C5A-B6D4-41099ABC61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58" y="4224000"/>
            <a:ext cx="1006063" cy="19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57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1081 -0.98865 " pathEditMode="relative" rAng="0" ptsTypes="AA">
                                      <p:cBhvr>
                                        <p:cTn id="45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00104 -0.96828 " pathEditMode="relative" rAng="0" ptsTypes="AA">
                                      <p:cBhvr>
                                        <p:cTn id="50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45833E-6 -4.07407E-6 L 0.01237 -1.02106 " pathEditMode="relative" rAng="0" ptsTypes="AA">
                                      <p:cBhvr>
                                        <p:cTn id="55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AECC08-D0C6-433C-B058-90DA1CBA30C1}"/>
              </a:ext>
            </a:extLst>
          </p:cNvPr>
          <p:cNvSpPr txBox="1"/>
          <p:nvPr/>
        </p:nvSpPr>
        <p:spPr>
          <a:xfrm>
            <a:off x="4919786" y="-14706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6B50F-B95D-4B12-9B1F-75F1A75CF647}"/>
              </a:ext>
            </a:extLst>
          </p:cNvPr>
          <p:cNvSpPr/>
          <p:nvPr/>
        </p:nvSpPr>
        <p:spPr>
          <a:xfrm>
            <a:off x="135873" y="541375"/>
            <a:ext cx="119202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ĩ.</a:t>
            </a: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B714FE-C730-46E1-9257-F9E7F72E1ADE}"/>
              </a:ext>
            </a:extLst>
          </p:cNvPr>
          <p:cNvCxnSpPr>
            <a:cxnSpLocks/>
          </p:cNvCxnSpPr>
          <p:nvPr/>
        </p:nvCxnSpPr>
        <p:spPr>
          <a:xfrm>
            <a:off x="7542620" y="3299763"/>
            <a:ext cx="1833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B714FE-C730-46E1-9257-F9E7F72E1ADE}"/>
              </a:ext>
            </a:extLst>
          </p:cNvPr>
          <p:cNvCxnSpPr>
            <a:cxnSpLocks/>
          </p:cNvCxnSpPr>
          <p:nvPr/>
        </p:nvCxnSpPr>
        <p:spPr>
          <a:xfrm>
            <a:off x="4997099" y="731883"/>
            <a:ext cx="23761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B714FE-C730-46E1-9257-F9E7F72E1ADE}"/>
              </a:ext>
            </a:extLst>
          </p:cNvPr>
          <p:cNvCxnSpPr>
            <a:cxnSpLocks/>
          </p:cNvCxnSpPr>
          <p:nvPr/>
        </p:nvCxnSpPr>
        <p:spPr>
          <a:xfrm>
            <a:off x="8690632" y="1939480"/>
            <a:ext cx="2340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B714FE-C730-46E1-9257-F9E7F72E1ADE}"/>
              </a:ext>
            </a:extLst>
          </p:cNvPr>
          <p:cNvCxnSpPr>
            <a:cxnSpLocks/>
          </p:cNvCxnSpPr>
          <p:nvPr/>
        </p:nvCxnSpPr>
        <p:spPr>
          <a:xfrm>
            <a:off x="1238958" y="2657937"/>
            <a:ext cx="1097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B714FE-C730-46E1-9257-F9E7F72E1ADE}"/>
              </a:ext>
            </a:extLst>
          </p:cNvPr>
          <p:cNvCxnSpPr>
            <a:cxnSpLocks/>
          </p:cNvCxnSpPr>
          <p:nvPr/>
        </p:nvCxnSpPr>
        <p:spPr>
          <a:xfrm>
            <a:off x="4682586" y="4623098"/>
            <a:ext cx="954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D79B30-03E9-48C8-9218-CFD18C7B61AD}"/>
              </a:ext>
            </a:extLst>
          </p:cNvPr>
          <p:cNvCxnSpPr>
            <a:cxnSpLocks/>
          </p:cNvCxnSpPr>
          <p:nvPr/>
        </p:nvCxnSpPr>
        <p:spPr>
          <a:xfrm>
            <a:off x="135873" y="3967421"/>
            <a:ext cx="20848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5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AECC08-D0C6-433C-B058-90DA1CBA30C1}"/>
              </a:ext>
            </a:extLst>
          </p:cNvPr>
          <p:cNvSpPr txBox="1"/>
          <p:nvPr/>
        </p:nvSpPr>
        <p:spPr>
          <a:xfrm>
            <a:off x="4919786" y="-14706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6B50F-B95D-4B12-9B1F-75F1A75CF647}"/>
              </a:ext>
            </a:extLst>
          </p:cNvPr>
          <p:cNvSpPr/>
          <p:nvPr/>
        </p:nvSpPr>
        <p:spPr>
          <a:xfrm>
            <a:off x="135873" y="541375"/>
            <a:ext cx="119202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ĩ.</a:t>
            </a: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78D115-5D5A-41D1-B181-608E85ECAB51}"/>
              </a:ext>
            </a:extLst>
          </p:cNvPr>
          <p:cNvSpPr/>
          <p:nvPr/>
        </p:nvSpPr>
        <p:spPr>
          <a:xfrm>
            <a:off x="990401" y="541375"/>
            <a:ext cx="364671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F3C009-DB25-4009-A817-E06E0A7582EC}"/>
              </a:ext>
            </a:extLst>
          </p:cNvPr>
          <p:cNvSpPr/>
          <p:nvPr/>
        </p:nvSpPr>
        <p:spPr>
          <a:xfrm>
            <a:off x="830745" y="1183630"/>
            <a:ext cx="364671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5D8E53-BCF2-47E3-9EC7-46E167D5142E}"/>
              </a:ext>
            </a:extLst>
          </p:cNvPr>
          <p:cNvSpPr/>
          <p:nvPr/>
        </p:nvSpPr>
        <p:spPr>
          <a:xfrm>
            <a:off x="4384358" y="1308815"/>
            <a:ext cx="364671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1FE445-8D46-42CA-94F9-9929BBBAFD98}"/>
              </a:ext>
            </a:extLst>
          </p:cNvPr>
          <p:cNvSpPr/>
          <p:nvPr/>
        </p:nvSpPr>
        <p:spPr>
          <a:xfrm>
            <a:off x="258243" y="2636166"/>
            <a:ext cx="364671" cy="2902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30EB9C1-98F6-4FAE-975E-ED1ACA46CB0D}"/>
              </a:ext>
            </a:extLst>
          </p:cNvPr>
          <p:cNvSpPr/>
          <p:nvPr/>
        </p:nvSpPr>
        <p:spPr>
          <a:xfrm>
            <a:off x="135873" y="3192247"/>
            <a:ext cx="364671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1D2FC5-1FFA-434E-B7AC-02470E4779F4}"/>
              </a:ext>
            </a:extLst>
          </p:cNvPr>
          <p:cNvSpPr/>
          <p:nvPr/>
        </p:nvSpPr>
        <p:spPr>
          <a:xfrm>
            <a:off x="8871955" y="3283408"/>
            <a:ext cx="364671" cy="3266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498366-FCF8-44D9-A1A6-EBFF677F64E3}"/>
              </a:ext>
            </a:extLst>
          </p:cNvPr>
          <p:cNvSpPr/>
          <p:nvPr/>
        </p:nvSpPr>
        <p:spPr>
          <a:xfrm>
            <a:off x="386285" y="4590515"/>
            <a:ext cx="364671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F88B52A-E2DD-4BD0-8E08-70A1C8320BDE}"/>
              </a:ext>
            </a:extLst>
          </p:cNvPr>
          <p:cNvSpPr/>
          <p:nvPr/>
        </p:nvSpPr>
        <p:spPr>
          <a:xfrm>
            <a:off x="2534399" y="4024457"/>
            <a:ext cx="364671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AC6AC8-7534-4F44-A85C-F5BDC0944724}"/>
              </a:ext>
            </a:extLst>
          </p:cNvPr>
          <p:cNvSpPr/>
          <p:nvPr/>
        </p:nvSpPr>
        <p:spPr>
          <a:xfrm>
            <a:off x="6525828" y="4590515"/>
            <a:ext cx="364671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00508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AECC08-D0C6-433C-B058-90DA1CBA30C1}"/>
              </a:ext>
            </a:extLst>
          </p:cNvPr>
          <p:cNvSpPr txBox="1"/>
          <p:nvPr/>
        </p:nvSpPr>
        <p:spPr>
          <a:xfrm>
            <a:off x="4919786" y="-14706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6B50F-B95D-4B12-9B1F-75F1A75CF647}"/>
              </a:ext>
            </a:extLst>
          </p:cNvPr>
          <p:cNvSpPr/>
          <p:nvPr/>
        </p:nvSpPr>
        <p:spPr>
          <a:xfrm>
            <a:off x="473500" y="907131"/>
            <a:ext cx="114418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Cún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vượn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bờ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chuột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trượt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nô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đùa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ầm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ĩ.</a:t>
            </a: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Bọn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chuồn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hăm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hở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lướt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ván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l</a:t>
            </a:r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ợt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cún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nó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l</a:t>
            </a:r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ớt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múa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l</a:t>
            </a:r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ợn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V</a:t>
            </a:r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ợn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dám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xa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sợ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ướt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ở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bờ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vũ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Gần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tr</a:t>
            </a:r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a,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Ra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thú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thật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46310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668859" y="1529152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3353D1-8349-478F-800D-4970733DA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0" y="1299991"/>
            <a:ext cx="11449153" cy="458614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977AD78-01EF-4E7B-B39C-45C75036FC89}"/>
              </a:ext>
            </a:extLst>
          </p:cNvPr>
          <p:cNvCxnSpPr/>
          <p:nvPr/>
        </p:nvCxnSpPr>
        <p:spPr>
          <a:xfrm>
            <a:off x="4656841" y="2724346"/>
            <a:ext cx="1772239" cy="2479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CE327E-6CF6-4B64-A3F1-7C52A5D7E95F}"/>
              </a:ext>
            </a:extLst>
          </p:cNvPr>
          <p:cNvCxnSpPr>
            <a:cxnSpLocks/>
          </p:cNvCxnSpPr>
          <p:nvPr/>
        </p:nvCxnSpPr>
        <p:spPr>
          <a:xfrm flipV="1">
            <a:off x="4656841" y="2865748"/>
            <a:ext cx="1772239" cy="2394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AA1E47-126A-4C33-89DD-A38BF1F67AAB}"/>
              </a:ext>
            </a:extLst>
          </p:cNvPr>
          <p:cNvCxnSpPr>
            <a:cxnSpLocks/>
          </p:cNvCxnSpPr>
          <p:nvPr/>
        </p:nvCxnSpPr>
        <p:spPr>
          <a:xfrm>
            <a:off x="4656841" y="4062953"/>
            <a:ext cx="16826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23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366192" y="1762435"/>
            <a:ext cx="3419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FE1E5C9E-6F09-4085-B7B9-F095388E1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21436" r="5369"/>
          <a:stretch/>
        </p:blipFill>
        <p:spPr>
          <a:xfrm>
            <a:off x="245151" y="2398426"/>
            <a:ext cx="11701697" cy="21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1843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38" y="-53205"/>
            <a:ext cx="12282138" cy="69087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55" y="2768809"/>
            <a:ext cx="1806431" cy="34322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30" y="1663580"/>
            <a:ext cx="1702671" cy="34244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65" y="2159164"/>
            <a:ext cx="1732044" cy="37735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11" y="1173467"/>
            <a:ext cx="2175133" cy="3385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98" y="2826162"/>
            <a:ext cx="1921689" cy="31028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10" y="1106164"/>
            <a:ext cx="1934848" cy="33252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80" y="2880668"/>
            <a:ext cx="1892555" cy="3148600"/>
          </a:xfrm>
          <a:prstGeom prst="rect">
            <a:avLst/>
          </a:prstGeom>
        </p:spPr>
      </p:pic>
      <p:sp>
        <p:nvSpPr>
          <p:cNvPr id="28" name="Rounded Rectangle 27">
            <a:hlinkClick r:id="rId16" action="ppaction://hlinksldjump"/>
          </p:cNvPr>
          <p:cNvSpPr/>
          <p:nvPr/>
        </p:nvSpPr>
        <p:spPr>
          <a:xfrm>
            <a:off x="-132375" y="5928995"/>
            <a:ext cx="2296708" cy="75882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huồn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9" name="Rounded Rectangle 28">
            <a:hlinkClick r:id="rId16" action="ppaction://hlinksldjump"/>
          </p:cNvPr>
          <p:cNvSpPr/>
          <p:nvPr/>
        </p:nvSpPr>
        <p:spPr>
          <a:xfrm>
            <a:off x="1525092" y="4803150"/>
            <a:ext cx="2370110" cy="97667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huột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0" name="Rounded Rectangle 29">
            <a:hlinkClick r:id="rId16" action="ppaction://hlinksldjump"/>
          </p:cNvPr>
          <p:cNvSpPr/>
          <p:nvPr/>
        </p:nvSpPr>
        <p:spPr>
          <a:xfrm>
            <a:off x="3144486" y="5779826"/>
            <a:ext cx="2675192" cy="1090930"/>
          </a:xfrm>
          <a:prstGeom prst="roundRect">
            <a:avLst>
              <a:gd name="adj" fmla="val 25844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râm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bụt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31" name="Rounded Rectangle 30">
            <a:hlinkClick r:id="rId16" action="ppaction://hlinksldjump"/>
          </p:cNvPr>
          <p:cNvSpPr/>
          <p:nvPr/>
        </p:nvSpPr>
        <p:spPr>
          <a:xfrm>
            <a:off x="5000507" y="4472712"/>
            <a:ext cx="2386799" cy="79683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ún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 con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2" name="Rounded Rectangle 31">
            <a:hlinkClick r:id="rId16" action="ppaction://hlinksldjump"/>
          </p:cNvPr>
          <p:cNvSpPr/>
          <p:nvPr/>
        </p:nvSpPr>
        <p:spPr>
          <a:xfrm>
            <a:off x="6009254" y="5848406"/>
            <a:ext cx="4255914" cy="102235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á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thờn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bơn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3" name="Rounded Rectangle 32">
            <a:hlinkClick r:id="rId16" action="ppaction://hlinksldjump"/>
          </p:cNvPr>
          <p:cNvSpPr/>
          <p:nvPr/>
        </p:nvSpPr>
        <p:spPr>
          <a:xfrm>
            <a:off x="8410971" y="4343096"/>
            <a:ext cx="2333613" cy="79683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s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nhà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4" name="Rounded Rectangle 33">
            <a:hlinkClick r:id="rId16" action="ppaction://hlinksldjump"/>
          </p:cNvPr>
          <p:cNvSpPr/>
          <p:nvPr/>
        </p:nvSpPr>
        <p:spPr>
          <a:xfrm>
            <a:off x="10904958" y="5903714"/>
            <a:ext cx="1018459" cy="78410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ớt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1A5B0-A9BA-40A2-851B-2078FA4B116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2" y="-52705"/>
            <a:ext cx="785943" cy="3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4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08333E-7 4.81481E-6 L 0.01237 -1.02107 " pathEditMode="relative" rAng="0" ptsTypes="AA">
                                      <p:cBhvr>
                                        <p:cTn id="51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04167E-6 3.7037E-7 L -0.00234 -0.78819 " pathEditMode="relative" rAng="0" ptsTypes="AA">
                                      <p:cBhvr>
                                        <p:cTn id="5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1081 -0.98865 " pathEditMode="relative" rAng="0" ptsTypes="AA">
                                      <p:cBhvr>
                                        <p:cTn id="61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01446 -0.73819 " pathEditMode="relative" rAng="0" ptsTypes="AA">
                                      <p:cBhvr>
                                        <p:cTn id="6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00547 -0.99213 " pathEditMode="relative" rAng="0" ptsTypes="AA">
                                      <p:cBhvr>
                                        <p:cTn id="7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4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00651 -0.74768 " pathEditMode="relative" rAng="0" ptsTypes="AA">
                                      <p:cBhvr>
                                        <p:cTn id="7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0104 -0.96829 " pathEditMode="relative" rAng="0" ptsTypes="AA">
                                      <p:cBhvr>
                                        <p:cTn id="81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3978275"/>
            <a:ext cx="3579813" cy="10156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cs typeface="Arial" charset="0"/>
              </a:rPr>
              <a:t>chuột con</a:t>
            </a: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436563" y="5410200"/>
            <a:ext cx="11610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cs typeface="Arial" charset="0"/>
              </a:rPr>
              <a:t>Mẹ em buôn bán ở chợ suốt cả ngày.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663575" y="1409700"/>
            <a:ext cx="10861675" cy="10156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UTM Avo"/>
              </a:rPr>
              <a:t>uôn, uôt, un  ut  ưt  an at ăn ăt               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54025" y="2549525"/>
            <a:ext cx="2649538" cy="10156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latin typeface="UTM Avo"/>
              </a:rPr>
              <a:t>chuột                            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784850" y="2620963"/>
            <a:ext cx="2921000" cy="10156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latin typeface="UTM Avo"/>
              </a:rPr>
              <a:t>buốt                          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8750300" y="2641600"/>
            <a:ext cx="2797175" cy="10156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latin typeface="UTM Avo"/>
              </a:rPr>
              <a:t>nguồn                     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8456613" y="4029075"/>
            <a:ext cx="3611562" cy="10156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cs typeface="Arial" charset="0"/>
              </a:rPr>
              <a:t>tuốt lúa                         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241675" y="2587625"/>
            <a:ext cx="3308350" cy="10156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latin typeface="UTM Avo"/>
              </a:rPr>
              <a:t>buôn                       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502150" y="3983038"/>
            <a:ext cx="4062413" cy="10156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cs typeface="Arial" charset="0"/>
              </a:rPr>
              <a:t>buôn bán</a:t>
            </a:r>
          </a:p>
        </p:txBody>
      </p:sp>
    </p:spTree>
    <p:extLst>
      <p:ext uri="{BB962C8B-B14F-4D97-AF65-F5344CB8AC3E}">
        <p14:creationId xmlns:p14="http://schemas.microsoft.com/office/powerpoint/2010/main" val="1300988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347" grpId="0"/>
      <p:bldP spid="2" grpId="0"/>
      <p:bldP spid="7" grpId="0"/>
      <p:bldP spid="14" grpId="0"/>
      <p:bldP spid="15" grpId="0"/>
      <p:bldP spid="9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CB820D-BFC3-4B70-900F-F0F75A09F391}"/>
              </a:ext>
            </a:extLst>
          </p:cNvPr>
          <p:cNvSpPr txBox="1"/>
          <p:nvPr/>
        </p:nvSpPr>
        <p:spPr>
          <a:xfrm>
            <a:off x="46795" y="414154"/>
            <a:ext cx="12173803" cy="624786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</a:rPr>
              <a:t>út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000" dirty="0">
                <a:solidFill>
                  <a:srgbClr val="FF0000"/>
                </a:solidFill>
              </a:rPr>
              <a:t>(2)</a:t>
            </a:r>
          </a:p>
          <a:p>
            <a:r>
              <a:rPr lang="en-US" sz="5000" b="1" dirty="0">
                <a:solidFill>
                  <a:srgbClr val="000000"/>
                </a:solidFill>
              </a:rPr>
              <a:t>	</a:t>
            </a:r>
            <a:r>
              <a:rPr lang="en-US" sz="5000" dirty="0" err="1">
                <a:solidFill>
                  <a:srgbClr val="000000"/>
                </a:solidFill>
              </a:rPr>
              <a:t>Chuột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út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hớn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hở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kể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tiếp</a:t>
            </a:r>
            <a:r>
              <a:rPr lang="en-US" sz="5000" dirty="0">
                <a:solidFill>
                  <a:srgbClr val="000000"/>
                </a:solidFill>
              </a:rPr>
              <a:t>:</a:t>
            </a:r>
          </a:p>
          <a:p>
            <a:r>
              <a:rPr lang="en-US" sz="5000" dirty="0">
                <a:solidFill>
                  <a:srgbClr val="000000"/>
                </a:solidFill>
              </a:rPr>
              <a:t>	- Con </a:t>
            </a:r>
            <a:r>
              <a:rPr lang="en-US" sz="5000" dirty="0" err="1">
                <a:solidFill>
                  <a:srgbClr val="000000"/>
                </a:solidFill>
              </a:rPr>
              <a:t>còn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gặp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một</a:t>
            </a:r>
            <a:r>
              <a:rPr lang="en-US" sz="5000" dirty="0">
                <a:solidFill>
                  <a:srgbClr val="000000"/>
                </a:solidFill>
              </a:rPr>
              <a:t> con </a:t>
            </a:r>
            <a:r>
              <a:rPr lang="en-US" sz="5000" dirty="0" err="1">
                <a:solidFill>
                  <a:srgbClr val="000000"/>
                </a:solidFill>
              </a:rPr>
              <a:t>thú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rất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hiền</a:t>
            </a:r>
            <a:r>
              <a:rPr lang="en-US" sz="5000" dirty="0">
                <a:solidFill>
                  <a:srgbClr val="000000"/>
                </a:solidFill>
              </a:rPr>
              <a:t>. </a:t>
            </a:r>
            <a:r>
              <a:rPr lang="en-US" sz="5000" dirty="0" err="1">
                <a:solidFill>
                  <a:srgbClr val="000000"/>
                </a:solidFill>
              </a:rPr>
              <a:t>Nó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nằm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thu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lu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trên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sân</a:t>
            </a:r>
            <a:r>
              <a:rPr lang="en-US" sz="5000" dirty="0">
                <a:solidFill>
                  <a:srgbClr val="000000"/>
                </a:solidFill>
              </a:rPr>
              <a:t>. </a:t>
            </a:r>
            <a:r>
              <a:rPr lang="en-US" sz="5000" dirty="0" err="1">
                <a:solidFill>
                  <a:srgbClr val="000000"/>
                </a:solidFill>
              </a:rPr>
              <a:t>Nó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luôn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liếm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chân</a:t>
            </a:r>
            <a:r>
              <a:rPr lang="en-US" sz="5000" dirty="0">
                <a:solidFill>
                  <a:srgbClr val="000000"/>
                </a:solidFill>
              </a:rPr>
              <a:t>, </a:t>
            </a:r>
            <a:r>
              <a:rPr lang="en-US" sz="5000" dirty="0" err="1">
                <a:solidFill>
                  <a:srgbClr val="000000"/>
                </a:solidFill>
              </a:rPr>
              <a:t>liếm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cổ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và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nhìn</a:t>
            </a:r>
            <a:r>
              <a:rPr lang="en-US" sz="5000" dirty="0">
                <a:solidFill>
                  <a:srgbClr val="000000"/>
                </a:solidFill>
              </a:rPr>
              <a:t> con </a:t>
            </a:r>
            <a:r>
              <a:rPr lang="en-US" sz="5000" err="1">
                <a:solidFill>
                  <a:srgbClr val="000000"/>
                </a:solidFill>
              </a:rPr>
              <a:t>rất</a:t>
            </a:r>
            <a:r>
              <a:rPr lang="en-US" sz="5000">
                <a:solidFill>
                  <a:srgbClr val="000000"/>
                </a:solidFill>
              </a:rPr>
              <a:t> thân </a:t>
            </a:r>
            <a:r>
              <a:rPr lang="en-US" sz="5000" dirty="0" err="1">
                <a:solidFill>
                  <a:srgbClr val="000000"/>
                </a:solidFill>
              </a:rPr>
              <a:t>thiện</a:t>
            </a:r>
            <a:r>
              <a:rPr lang="en-US" sz="5000" dirty="0">
                <a:solidFill>
                  <a:srgbClr val="000000"/>
                </a:solidFill>
              </a:rPr>
              <a:t>.</a:t>
            </a:r>
          </a:p>
          <a:p>
            <a:r>
              <a:rPr lang="en-US" sz="5000" dirty="0">
                <a:solidFill>
                  <a:srgbClr val="000000"/>
                </a:solidFill>
              </a:rPr>
              <a:t>	</a:t>
            </a:r>
            <a:r>
              <a:rPr lang="en-US" sz="5000" dirty="0" err="1">
                <a:solidFill>
                  <a:srgbClr val="000000"/>
                </a:solidFill>
              </a:rPr>
              <a:t>Chuột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mẹ</a:t>
            </a:r>
            <a:r>
              <a:rPr lang="en-US" sz="5000" dirty="0">
                <a:solidFill>
                  <a:srgbClr val="000000"/>
                </a:solidFill>
              </a:rPr>
              <a:t> la </a:t>
            </a:r>
            <a:r>
              <a:rPr lang="en-US" sz="5000" dirty="0" err="1">
                <a:solidFill>
                  <a:srgbClr val="000000"/>
                </a:solidFill>
              </a:rPr>
              <a:t>lớn</a:t>
            </a:r>
            <a:r>
              <a:rPr lang="en-US" sz="5000" dirty="0">
                <a:solidFill>
                  <a:srgbClr val="000000"/>
                </a:solidFill>
              </a:rPr>
              <a:t>:</a:t>
            </a:r>
          </a:p>
          <a:p>
            <a:r>
              <a:rPr lang="en-US" sz="5000" dirty="0">
                <a:solidFill>
                  <a:srgbClr val="000000"/>
                </a:solidFill>
              </a:rPr>
              <a:t>	</a:t>
            </a:r>
            <a:r>
              <a:rPr lang="en-US" sz="5000" dirty="0" err="1">
                <a:solidFill>
                  <a:srgbClr val="000000"/>
                </a:solidFill>
              </a:rPr>
              <a:t>Đó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là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kẻ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thù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của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nhà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chuột</a:t>
            </a:r>
            <a:r>
              <a:rPr lang="en-US" sz="5000" dirty="0">
                <a:solidFill>
                  <a:srgbClr val="000000"/>
                </a:solidFill>
              </a:rPr>
              <a:t>. Con </a:t>
            </a:r>
            <a:r>
              <a:rPr lang="en-US" sz="5000" dirty="0" err="1">
                <a:solidFill>
                  <a:srgbClr val="000000"/>
                </a:solidFill>
              </a:rPr>
              <a:t>mà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đến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dirty="0" err="1">
                <a:solidFill>
                  <a:srgbClr val="000000"/>
                </a:solidFill>
              </a:rPr>
              <a:t>gần</a:t>
            </a:r>
            <a:r>
              <a:rPr lang="en-US" sz="5000" dirty="0">
                <a:solidFill>
                  <a:srgbClr val="000000"/>
                </a:solidFill>
              </a:rPr>
              <a:t>, </a:t>
            </a:r>
            <a:r>
              <a:rPr lang="en-US" sz="5000" err="1">
                <a:solidFill>
                  <a:srgbClr val="000000"/>
                </a:solidFill>
              </a:rPr>
              <a:t>nó</a:t>
            </a:r>
            <a:r>
              <a:rPr lang="en-US" sz="5000">
                <a:solidFill>
                  <a:srgbClr val="000000"/>
                </a:solidFill>
              </a:rPr>
              <a:t> sẽ </a:t>
            </a:r>
            <a:r>
              <a:rPr lang="en-US" sz="5000" err="1">
                <a:solidFill>
                  <a:srgbClr val="000000"/>
                </a:solidFill>
              </a:rPr>
              <a:t>ăn</a:t>
            </a:r>
            <a:r>
              <a:rPr lang="en-US" sz="5000">
                <a:solidFill>
                  <a:srgbClr val="000000"/>
                </a:solidFill>
              </a:rPr>
              <a:t> thịt con đó.</a:t>
            </a:r>
          </a:p>
        </p:txBody>
      </p:sp>
      <p:pic>
        <p:nvPicPr>
          <p:cNvPr id="10" name="Picture 9" descr="C:\Users\THOM\Desktop\hoa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68" y="277676"/>
            <a:ext cx="1427166" cy="150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THOM\Desktop\hoa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629" y="826971"/>
            <a:ext cx="885588" cy="857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21455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4" y="3190424"/>
            <a:ext cx="3333047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472458" y="2792054"/>
            <a:ext cx="7495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76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66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ươn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66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ươt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8414" y="2740487"/>
            <a:ext cx="3895217" cy="2419712"/>
            <a:chOff x="5837129" y="3478945"/>
            <a:chExt cx="3807912" cy="1951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78945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2" y="3833183"/>
            <a:ext cx="1938436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ươ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0426" y="2609225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ươn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0087" y="3800898"/>
            <a:ext cx="2137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n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780477" y="2765309"/>
            <a:ext cx="3887524" cy="2434000"/>
            <a:chOff x="5837129" y="3467422"/>
            <a:chExt cx="3807912" cy="19629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525" y="3857644"/>
            <a:ext cx="2108847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ươ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1585" y="2676911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Aaria"/>
              </a:rPr>
              <a:t>ươt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6760" y="3822794"/>
            <a:ext cx="2137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t </a:t>
            </a:r>
          </a:p>
        </p:txBody>
      </p:sp>
      <p:pic>
        <p:nvPicPr>
          <p:cNvPr id="18" name="Picture 17" descr="C:\Users\THOM\Desktop\hoa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92" y="5257924"/>
            <a:ext cx="1811216" cy="1781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THOM\Desktop\hoa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724" y="6385401"/>
            <a:ext cx="559777" cy="51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138228" y="1508125"/>
            <a:ext cx="33747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.VnAvant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ươn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580742" y="2959544"/>
            <a:ext cx="36847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 ươt</a:t>
            </a:r>
          </a:p>
        </p:txBody>
      </p:sp>
      <p:grpSp>
        <p:nvGrpSpPr>
          <p:cNvPr id="25604" name="Group 10"/>
          <p:cNvGrpSpPr>
            <a:grpSpLocks/>
          </p:cNvGrpSpPr>
          <p:nvPr/>
        </p:nvGrpSpPr>
        <p:grpSpPr bwMode="auto">
          <a:xfrm>
            <a:off x="7172058" y="2448828"/>
            <a:ext cx="1966913" cy="1401763"/>
            <a:chOff x="3303" y="1344"/>
            <a:chExt cx="929" cy="883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303" y="1344"/>
              <a:ext cx="717" cy="53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23" y="1903"/>
              <a:ext cx="909" cy="32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14324" y="1479989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.VnAvant" pitchFamily="34" charset="0"/>
                <a:ea typeface="Aharoni"/>
                <a:cs typeface="Aharoni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n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6369" y="2968584"/>
            <a:ext cx="193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.VnAvant" pitchFamily="34" charset="0"/>
                <a:ea typeface="Aharoni"/>
                <a:cs typeface="Aharoni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t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7377" y="1508125"/>
            <a:ext cx="24149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ươ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 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040388" y="2951982"/>
            <a:ext cx="2411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 ươ </a:t>
            </a:r>
          </a:p>
        </p:txBody>
      </p:sp>
    </p:spTree>
    <p:extLst>
      <p:ext uri="{BB962C8B-B14F-4D97-AF65-F5344CB8AC3E}">
        <p14:creationId xmlns:p14="http://schemas.microsoft.com/office/powerpoint/2010/main" val="2407361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773E-8 7.40741E-7 L 0.28309 0.1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7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4 0.02222 L 0.30275 -0.06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5" y="-45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2848 0.014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712E-6 -2.22222E-6 L 0.48236 0.002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13" y="204258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6096000" y="3145232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 QUEN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577064" y="1635794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616</Words>
  <Application>Microsoft Office PowerPoint</Application>
  <PresentationFormat>Widescreen</PresentationFormat>
  <Paragraphs>99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Lato Regular</vt:lpstr>
      <vt:lpstr>字魂7号-温暖童稚体</vt:lpstr>
      <vt:lpstr>Frankfurter</vt:lpstr>
      <vt:lpstr>UTM Avo</vt:lpstr>
      <vt:lpstr>Times New Roman</vt:lpstr>
      <vt:lpstr>Arial</vt:lpstr>
      <vt:lpstr>.VnAvant</vt:lpstr>
      <vt:lpstr>Aaria</vt:lpstr>
      <vt:lpstr>Aharoni</vt:lpstr>
      <vt:lpstr>Verdana</vt:lpstr>
      <vt:lpstr>Calibri</vt:lpstr>
      <vt:lpstr>Office Theme</vt:lpstr>
      <vt:lpstr>Tuần 15</vt:lpstr>
      <vt:lpstr> Khởi động: Trò chơi: Bay lên nào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122</cp:revision>
  <dcterms:created xsi:type="dcterms:W3CDTF">2021-11-01T08:16:43Z</dcterms:created>
  <dcterms:modified xsi:type="dcterms:W3CDTF">2025-12-15T01:52:23Z</dcterms:modified>
</cp:coreProperties>
</file>