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5" r:id="rId1"/>
  </p:sldMasterIdLst>
  <p:notesMasterIdLst>
    <p:notesMasterId r:id="rId27"/>
  </p:notesMasterIdLst>
  <p:handoutMasterIdLst>
    <p:handoutMasterId r:id="rId28"/>
  </p:handoutMasterIdLst>
  <p:sldIdLst>
    <p:sldId id="328" r:id="rId2"/>
    <p:sldId id="329" r:id="rId3"/>
    <p:sldId id="339" r:id="rId4"/>
    <p:sldId id="331" r:id="rId5"/>
    <p:sldId id="332" r:id="rId6"/>
    <p:sldId id="333" r:id="rId7"/>
    <p:sldId id="335" r:id="rId8"/>
    <p:sldId id="334" r:id="rId9"/>
    <p:sldId id="336" r:id="rId10"/>
    <p:sldId id="297" r:id="rId11"/>
    <p:sldId id="340" r:id="rId12"/>
    <p:sldId id="338" r:id="rId13"/>
    <p:sldId id="343" r:id="rId14"/>
    <p:sldId id="261" r:id="rId15"/>
    <p:sldId id="337" r:id="rId16"/>
    <p:sldId id="306" r:id="rId17"/>
    <p:sldId id="284" r:id="rId18"/>
    <p:sldId id="345" r:id="rId19"/>
    <p:sldId id="341" r:id="rId20"/>
    <p:sldId id="342" r:id="rId21"/>
    <p:sldId id="344" r:id="rId22"/>
    <p:sldId id="288" r:id="rId23"/>
    <p:sldId id="295" r:id="rId24"/>
    <p:sldId id="294" r:id="rId25"/>
    <p:sldId id="269" r:id="rId26"/>
  </p:sldIdLst>
  <p:sldSz cx="12192000" cy="6858000"/>
  <p:notesSz cx="6858000" cy="9144000"/>
  <p:embeddedFontLst>
    <p:embeddedFont>
      <p:font typeface="宋体" panose="02010600030101010101" pitchFamily="2" charset="-122"/>
      <p:regular r:id="rId29"/>
    </p:embeddedFont>
    <p:embeddedFont>
      <p:font typeface=".VnAvant" panose="020B7200000000000000" pitchFamily="34" charset="0"/>
      <p:regular r:id="rId30"/>
      <p:bold r:id="rId31"/>
      <p:italic r:id="rId32"/>
      <p:boldItalic r:id="rId33"/>
    </p:embeddedFont>
    <p:embeddedFont>
      <p:font typeface="Aharoni" panose="02010803020104030203" pitchFamily="2" charset="-79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CC0000"/>
    <a:srgbClr val="99FFCC"/>
    <a:srgbClr val="FFFF99"/>
    <a:srgbClr val="FF6600"/>
    <a:srgbClr val="FFFFCC"/>
    <a:srgbClr val="FFCCFF"/>
    <a:srgbClr val="000066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5349D7-7AA4-8D87-BD92-5A132CF677F0}" v="2" dt="2020-08-16T16:31:31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Thi Nhung" userId="S::nhunght.nov.19@msedu.edu.vn::2c659f5f-1458-4364-b2b3-21e33bb1b9bf" providerId="AD" clId="Web-{455349D7-7AA4-8D87-BD92-5A132CF677F0}"/>
    <pc:docChg chg="modSld">
      <pc:chgData name="Hoang Thi Nhung" userId="S::nhunght.nov.19@msedu.edu.vn::2c659f5f-1458-4364-b2b3-21e33bb1b9bf" providerId="AD" clId="Web-{455349D7-7AA4-8D87-BD92-5A132CF677F0}" dt="2020-08-16T16:31:31.888" v="1"/>
      <pc:docMkLst>
        <pc:docMk/>
      </pc:docMkLst>
      <pc:sldChg chg="addSp delSp">
        <pc:chgData name="Hoang Thi Nhung" userId="S::nhunght.nov.19@msedu.edu.vn::2c659f5f-1458-4364-b2b3-21e33bb1b9bf" providerId="AD" clId="Web-{455349D7-7AA4-8D87-BD92-5A132CF677F0}" dt="2020-08-16T16:31:31.888" v="1"/>
        <pc:sldMkLst>
          <pc:docMk/>
          <pc:sldMk cId="2978942938" sldId="257"/>
        </pc:sldMkLst>
        <pc:spChg chg="add del">
          <ac:chgData name="Hoang Thi Nhung" userId="S::nhunght.nov.19@msedu.edu.vn::2c659f5f-1458-4364-b2b3-21e33bb1b9bf" providerId="AD" clId="Web-{455349D7-7AA4-8D87-BD92-5A132CF677F0}" dt="2020-08-16T16:31:31.888" v="1"/>
          <ac:spMkLst>
            <pc:docMk/>
            <pc:sldMk cId="2978942938" sldId="257"/>
            <ac:spMk id="3" creationId="{4E5E3DA5-45DD-4184-9A93-0E9D677C66D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B88F4F-D5A2-4445-AED8-1DC809899D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F7EBA-2009-4530-AE3B-4FC70A6A5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77ACD-D28C-49E6-98DC-2F3BE300DBD0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586BA-B90C-4DC7-AECE-DB7E8F86A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3E141-6772-4A3A-A187-5C0392FBB3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484C7-9BBB-4591-BA88-1B88B72A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4E96-3F59-4733-B1C4-23E6595DA9BA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041-9D41-4051-AFBD-26A0E1FB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BEFB0-38E9-4D6E-BDCC-91CA064521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988477-19AE-4F69-B030-52841DDF7CD9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C0AC90-6228-4D0D-8C05-543B2E9D1971}"/>
              </a:ext>
            </a:extLst>
          </p:cNvPr>
          <p:cNvSpPr/>
          <p:nvPr userDrawn="1"/>
        </p:nvSpPr>
        <p:spPr>
          <a:xfrm>
            <a:off x="11149070" y="110169"/>
            <a:ext cx="1167788" cy="134405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925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305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210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4167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378A96B-83D9-4B70-BCE6-F898EA650D75}"/>
              </a:ext>
            </a:extLst>
          </p:cNvPr>
          <p:cNvSpPr/>
          <p:nvPr userDrawn="1"/>
        </p:nvSpPr>
        <p:spPr>
          <a:xfrm>
            <a:off x="10858623" y="170418"/>
            <a:ext cx="1167788" cy="134405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5557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5878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D609C14-0225-4645-A18A-D4488F4FE23F}"/>
              </a:ext>
            </a:extLst>
          </p:cNvPr>
          <p:cNvSpPr/>
          <p:nvPr userDrawn="1"/>
        </p:nvSpPr>
        <p:spPr>
          <a:xfrm>
            <a:off x="11149070" y="110169"/>
            <a:ext cx="1167788" cy="134405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4463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92DCE-7778-496B-A7F8-0D1BCF8ABEB4}" type="datetimeFigureOut">
              <a:rPr lang="en-US"/>
              <a:pPr>
                <a:defRPr/>
              </a:pPr>
              <a:t>12/7/2025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ED0F3-378E-4990-A760-DF0EA189B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0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4;p10">
            <a:extLst>
              <a:ext uri="{FF2B5EF4-FFF2-40B4-BE49-F238E27FC236}">
                <a16:creationId xmlns:a16="http://schemas.microsoft.com/office/drawing/2014/main" id="{F6FFB9C9-9044-4D68-9F8E-F4C4F6A9B1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6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627743F-6B61-4438-B950-9A5CE50714D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449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ransition spd="slow">
    <p:wip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40.gif"/><Relationship Id="rId7" Type="http://schemas.openxmlformats.org/officeDocument/2006/relationships/image" Target="../media/image26.gif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audio" Target="../media/media1.wav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microsoft.com/office/2007/relationships/media" Target="../media/media1.wav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audio" Target="../media/audio2.wav"/><Relationship Id="rId15" Type="http://schemas.openxmlformats.org/officeDocument/2006/relationships/image" Target="../media/image34.png"/><Relationship Id="rId23" Type="http://schemas.openxmlformats.org/officeDocument/2006/relationships/image" Target="../media/image42.gif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28.gif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04179" y="1658131"/>
            <a:ext cx="5213287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437BA2-EFE0-44AA-AA89-072E1B33A637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0941C2-ECB3-483E-B283-67AE659EB578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01812" y="1195119"/>
            <a:ext cx="9724767" cy="2112477"/>
            <a:chOff x="1186248" y="1347394"/>
            <a:chExt cx="9724767" cy="2112477"/>
          </a:xfrm>
        </p:grpSpPr>
        <p:pic>
          <p:nvPicPr>
            <p:cNvPr id="1026" name="Picture 2" descr="C:\Users\THOM\Desktop\d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248" y="1347394"/>
              <a:ext cx="9724767" cy="1951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804086" y="2854411"/>
              <a:ext cx="1075038" cy="444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61388" y="3015035"/>
              <a:ext cx="1075038" cy="444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 descr="C:\Users\THOM\Desktop\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30" y="3990838"/>
            <a:ext cx="9761839" cy="16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4972" y="2775788"/>
            <a:ext cx="25825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cµ rèt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8500" y="2903805"/>
            <a:ext cx="25825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.VnAvant" pitchFamily="34" charset="0"/>
              </a:rPr>
              <a:t>®«n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07625" y="2990304"/>
            <a:ext cx="25825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.VnAvant" pitchFamily="34" charset="0"/>
              </a:rPr>
              <a:t>l¸ lèt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971" y="5667286"/>
            <a:ext cx="25825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chån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37667" y="5696464"/>
            <a:ext cx="293473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thèt nèt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00307" y="5708819"/>
            <a:ext cx="293473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trèn t×m</a:t>
            </a:r>
          </a:p>
        </p:txBody>
      </p:sp>
    </p:spTree>
    <p:extLst>
      <p:ext uri="{BB962C8B-B14F-4D97-AF65-F5344CB8AC3E}">
        <p14:creationId xmlns:p14="http://schemas.microsoft.com/office/powerpoint/2010/main" val="3783203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19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A44A802-DB2E-4E88-B0A9-1952BC59054C}"/>
              </a:ext>
            </a:extLst>
          </p:cNvPr>
          <p:cNvSpPr/>
          <p:nvPr/>
        </p:nvSpPr>
        <p:spPr>
          <a:xfrm>
            <a:off x="4406349" y="2802146"/>
            <a:ext cx="3132529" cy="13125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itchFamily="34" charset="0"/>
                <a:cs typeface="Calibri" panose="020F0502020204030204" pitchFamily="34" charset="0"/>
              </a:rPr>
              <a:t>«n</a:t>
            </a:r>
            <a:endParaRPr lang="en-US" sz="9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B12F17-6174-4B74-BDBD-B81CA1E9A78D}"/>
              </a:ext>
            </a:extLst>
          </p:cNvPr>
          <p:cNvSpPr/>
          <p:nvPr/>
        </p:nvSpPr>
        <p:spPr>
          <a:xfrm>
            <a:off x="4317373" y="4755790"/>
            <a:ext cx="3132530" cy="1408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itchFamily="34" charset="0"/>
                <a:cs typeface="Calibri" panose="020F0502020204030204" pitchFamily="34" charset="0"/>
              </a:rPr>
              <a:t>«t</a:t>
            </a:r>
            <a:endParaRPr lang="en-US" sz="9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itchFamily="34" charset="0"/>
              <a:cs typeface="Calibri" panose="020F050202020403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59AD090-D797-4DF5-9391-80CFD949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7" t="2780" r="8008" b="-2383"/>
          <a:stretch/>
        </p:blipFill>
        <p:spPr>
          <a:xfrm>
            <a:off x="4865098" y="1161451"/>
            <a:ext cx="1924658" cy="175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EFA1364-6E01-4C87-B036-2893DDB9E4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35" y="1055433"/>
            <a:ext cx="899069" cy="8990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477" y="2189478"/>
            <a:ext cx="25825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cµ rèt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8560" y="3816528"/>
            <a:ext cx="25825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.VnAvant" pitchFamily="34" charset="0"/>
              </a:rPr>
              <a:t>®«n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8559" y="5578603"/>
            <a:ext cx="25825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.VnAvant" pitchFamily="34" charset="0"/>
              </a:rPr>
              <a:t>l¸ lèt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32456" y="2021634"/>
            <a:ext cx="25825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chån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10896" y="3761803"/>
            <a:ext cx="293473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thèt nèt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36234" y="5585249"/>
            <a:ext cx="293473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trèn t×m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976186" y="539683"/>
            <a:ext cx="9712409" cy="6458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2.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Tiếng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nào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vần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?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Tiếng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nào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vần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ôt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C580EC0-1A68-4FE0-A5B8-58ED898E2B2C}"/>
              </a:ext>
            </a:extLst>
          </p:cNvPr>
          <p:cNvCxnSpPr>
            <a:cxnSpLocks/>
          </p:cNvCxnSpPr>
          <p:nvPr/>
        </p:nvCxnSpPr>
        <p:spPr>
          <a:xfrm>
            <a:off x="2219211" y="2921141"/>
            <a:ext cx="2352789" cy="21080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C580EC0-1A68-4FE0-A5B8-58ED898E2B2C}"/>
              </a:ext>
            </a:extLst>
          </p:cNvPr>
          <p:cNvCxnSpPr>
            <a:cxnSpLocks/>
          </p:cNvCxnSpPr>
          <p:nvPr/>
        </p:nvCxnSpPr>
        <p:spPr>
          <a:xfrm flipV="1">
            <a:off x="2125362" y="3595816"/>
            <a:ext cx="2280987" cy="8099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580EC0-1A68-4FE0-A5B8-58ED898E2B2C}"/>
              </a:ext>
            </a:extLst>
          </p:cNvPr>
          <p:cNvCxnSpPr>
            <a:cxnSpLocks/>
          </p:cNvCxnSpPr>
          <p:nvPr/>
        </p:nvCxnSpPr>
        <p:spPr>
          <a:xfrm flipV="1">
            <a:off x="2291013" y="5578603"/>
            <a:ext cx="2115336" cy="501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C580EC0-1A68-4FE0-A5B8-58ED898E2B2C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7538878" y="2648434"/>
            <a:ext cx="1909028" cy="809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C580EC0-1A68-4FE0-A5B8-58ED898E2B2C}"/>
              </a:ext>
            </a:extLst>
          </p:cNvPr>
          <p:cNvCxnSpPr>
            <a:cxnSpLocks/>
          </p:cNvCxnSpPr>
          <p:nvPr/>
        </p:nvCxnSpPr>
        <p:spPr>
          <a:xfrm flipV="1">
            <a:off x="7101868" y="4280148"/>
            <a:ext cx="1909028" cy="809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C580EC0-1A68-4FE0-A5B8-58ED898E2B2C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7080130" y="3922446"/>
            <a:ext cx="1692571" cy="21244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291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1641231" y="876925"/>
            <a:ext cx="10412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T×m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tiÕng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ngoµi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bµi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cã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vÇn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«n, «t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«n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FF0000"/>
                </a:solidFill>
                <a:latin typeface=".VnAvant" pitchFamily="34" charset="0"/>
              </a:rPr>
              <a:t>«t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21556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83072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19" y="686789"/>
            <a:ext cx="8633361" cy="57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6178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1397000"/>
            <a:ext cx="8450262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5513969D-6B59-46AD-B71B-3BCE4BF7E7BC}"/>
              </a:ext>
            </a:extLst>
          </p:cNvPr>
          <p:cNvSpPr txBox="1"/>
          <p:nvPr/>
        </p:nvSpPr>
        <p:spPr>
          <a:xfrm>
            <a:off x="2953005" y="1040662"/>
            <a:ext cx="8589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Nghỉ</a:t>
            </a:r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giải</a:t>
            </a:r>
            <a:r>
              <a:rPr lang="en-US" altLang="zh-C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 </a:t>
            </a:r>
            <a:r>
              <a:rPr lang="en-US" altLang="zh-CN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BrushScript" panose="02020500000000000000" pitchFamily="18" charset="0"/>
                <a:cs typeface="BrushScript" panose="02020500000000000000" pitchFamily="18" charset="0"/>
              </a:rPr>
              <a:t>lao</a:t>
            </a:r>
            <a:endParaRPr lang="zh-CN" alt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BrushScript" panose="02020500000000000000" pitchFamily="18" charset="0"/>
              <a:cs typeface="BrushScript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0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90" y="457903"/>
            <a:ext cx="8233420" cy="53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40913" y="3429000"/>
            <a:ext cx="5289148" cy="1383299"/>
          </a:xfrm>
          <a:prstGeom prst="rect">
            <a:avLst/>
          </a:prstGeom>
          <a:noFill/>
        </p:spPr>
        <p:txBody>
          <a:bodyPr wrap="non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71120830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99" y="771168"/>
            <a:ext cx="9281160" cy="503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5273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77800" y="182944"/>
            <a:ext cx="11861800" cy="6494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5200" b="1" kern="1200">
                <a:effectLst/>
                <a:latin typeface="UTM Avo"/>
                <a:ea typeface="Times New Roman"/>
                <a:cs typeface="Times New Roman"/>
              </a:rPr>
              <a:t>		      </a:t>
            </a:r>
            <a:r>
              <a:rPr lang="en-US" sz="5200" b="1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Nô h«n cña mÑ</a:t>
            </a:r>
            <a:endParaRPr lang="en-US" sz="5200" b="1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5200" b="1">
                <a:latin typeface=".VnAvant"/>
                <a:ea typeface="Times New Roman"/>
                <a:cs typeface="Times New Roman"/>
              </a:rPr>
              <a:t>    </a:t>
            </a:r>
            <a:r>
              <a:rPr lang="en-US" sz="5200" b="1" kern="1200">
                <a:effectLst/>
                <a:latin typeface=".VnAvant"/>
                <a:ea typeface="Times New Roman"/>
                <a:cs typeface="Times New Roman"/>
              </a:rPr>
              <a:t>Chi bÞ sèt. MÑ ®ư­a bÐ lªn tr¹m y tÕ. C« y t¸ tiªm cho Chi. Chi vÉn n»m thiªm thiÕp. MÑ h«n lªn tr¸n Chi. Nô h«n cña mÑ thËt Êm ¸p. Chi tõ tõ më m¾t, th</a:t>
            </a:r>
            <a:r>
              <a:rPr lang="en-US" sz="5200" b="1" kern="1200">
                <a:effectLst/>
                <a:ea typeface="Times New Roman"/>
                <a:cs typeface="Times New Roman"/>
              </a:rPr>
              <a:t>ì</a:t>
            </a:r>
            <a:r>
              <a:rPr lang="en-US" sz="5200" b="1" kern="1200">
                <a:effectLst/>
                <a:latin typeface=".VnAvant"/>
                <a:ea typeface="Times New Roman"/>
                <a:cs typeface="Times New Roman"/>
              </a:rPr>
              <a:t> thÇm:</a:t>
            </a:r>
            <a:endParaRPr lang="en-US" sz="5200" b="1">
              <a:latin typeface=".VnAvant"/>
              <a:ea typeface="Times New Roman"/>
              <a:cs typeface="Times New Roman"/>
            </a:endParaRPr>
          </a:p>
          <a:p>
            <a:pPr marL="685800" indent="-685800">
              <a:spcAft>
                <a:spcPts val="0"/>
              </a:spcAft>
              <a:buFontTx/>
              <a:buChar char="-"/>
            </a:pPr>
            <a:r>
              <a:rPr lang="en-US" sz="5200" b="1" kern="1200">
                <a:effectLst/>
                <a:latin typeface=".VnAvant"/>
                <a:ea typeface="Times New Roman"/>
                <a:cs typeface="Times New Roman"/>
              </a:rPr>
              <a:t>MÑ µ, con ch¶ </a:t>
            </a:r>
            <a:r>
              <a:rPr lang="en-US" sz="5200" b="1">
                <a:ea typeface="Times New Roman"/>
                <a:cs typeface="Times New Roman"/>
              </a:rPr>
              <a:t>ố</a:t>
            </a:r>
            <a:r>
              <a:rPr lang="en-US" sz="5200" b="1" kern="1200">
                <a:effectLst/>
                <a:latin typeface=".VnAvant"/>
                <a:ea typeface="Times New Roman"/>
                <a:cs typeface="Times New Roman"/>
              </a:rPr>
              <a:t>m nữa.</a:t>
            </a:r>
          </a:p>
          <a:p>
            <a:pPr marL="685800" indent="-685800">
              <a:spcAft>
                <a:spcPts val="0"/>
              </a:spcAft>
              <a:buFontTx/>
              <a:buChar char="-"/>
            </a:pPr>
            <a:r>
              <a:rPr lang="en-US" sz="5200" b="1">
                <a:latin typeface=".VnAvant"/>
                <a:ea typeface="Times New Roman"/>
                <a:cs typeface="Times New Roman"/>
              </a:rPr>
              <a:t>MÑ sê tr¸n Chi. BÐ ®· h¹ sèt.</a:t>
            </a:r>
            <a:endParaRPr lang="en-US" sz="5200" b="1" kern="1200">
              <a:effectLst/>
              <a:latin typeface=".VnAvant"/>
              <a:ea typeface="Times New Roman"/>
              <a:cs typeface="Times New Roman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4121624" y="951470"/>
            <a:ext cx="125356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138985" y="1791729"/>
            <a:ext cx="8522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30994" y="3311610"/>
            <a:ext cx="12974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5E304D-D1EA-494E-85C1-B7412931CB48}"/>
              </a:ext>
            </a:extLst>
          </p:cNvPr>
          <p:cNvCxnSpPr/>
          <p:nvPr/>
        </p:nvCxnSpPr>
        <p:spPr>
          <a:xfrm>
            <a:off x="2824164" y="4127156"/>
            <a:ext cx="12974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121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77800" y="182944"/>
            <a:ext cx="11861800" cy="6494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5200" b="1" kern="1200" dirty="0">
                <a:effectLst/>
                <a:latin typeface="UTM Avo"/>
                <a:ea typeface="Times New Roman"/>
                <a:cs typeface="Times New Roman"/>
              </a:rPr>
              <a:t>		      </a:t>
            </a:r>
            <a:r>
              <a:rPr lang="en-US" sz="5200" b="1" dirty="0" err="1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Nô</a:t>
            </a:r>
            <a:r>
              <a:rPr lang="en-US" sz="5200" b="1" dirty="0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h«n</a:t>
            </a:r>
            <a:r>
              <a:rPr lang="en-US" sz="5200" b="1" dirty="0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cña</a:t>
            </a:r>
            <a:r>
              <a:rPr lang="en-US" sz="5200" b="1" dirty="0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mÑ</a:t>
            </a:r>
            <a:endParaRPr lang="en-US" sz="5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5200" b="1" dirty="0">
                <a:latin typeface=".VnAvant"/>
                <a:ea typeface="Times New Roman"/>
                <a:cs typeface="Times New Roman"/>
              </a:rPr>
              <a:t>    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Chi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bÞ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sèt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. MÑ ®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ư­a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bÐ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lªn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tr¹m y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tÕ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. C« y t¸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tiªm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cho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Chi. Chi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vÉn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n»m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thiªm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thiÕp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. MÑ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h«n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lªn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tr¸n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Chi.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Nô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h«n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cña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mÑ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thËt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Êm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¸p. Chi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tõ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tõ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më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m¾t,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th</a:t>
            </a:r>
            <a:r>
              <a:rPr lang="en-US" sz="5200" b="1" kern="1200" dirty="0" err="1">
                <a:effectLst/>
                <a:ea typeface="Times New Roman"/>
                <a:cs typeface="Times New Roman"/>
              </a:rPr>
              <a:t>ì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thÇm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:</a:t>
            </a:r>
            <a:endParaRPr lang="en-US" sz="5200" b="1" dirty="0">
              <a:latin typeface=".VnAvant"/>
              <a:ea typeface="Times New Roman"/>
              <a:cs typeface="Times New Roman"/>
            </a:endParaRPr>
          </a:p>
          <a:p>
            <a:pPr marL="685800" indent="-685800">
              <a:spcAft>
                <a:spcPts val="0"/>
              </a:spcAft>
              <a:buFontTx/>
              <a:buChar char="-"/>
            </a:pP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MÑ µ, con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ch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¶ </a:t>
            </a:r>
            <a:r>
              <a:rPr lang="en-US" sz="5200" b="1" dirty="0" err="1">
                <a:ea typeface="Times New Roman"/>
                <a:cs typeface="Times New Roman"/>
              </a:rPr>
              <a:t>ố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m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nữa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.</a:t>
            </a:r>
          </a:p>
          <a:p>
            <a:pPr marL="685800" indent="-685800">
              <a:spcAft>
                <a:spcPts val="0"/>
              </a:spcAft>
              <a:buFontTx/>
              <a:buChar char="-"/>
            </a:pPr>
            <a:r>
              <a:rPr lang="en-US" sz="5200" b="1" dirty="0">
                <a:latin typeface=".VnAvant"/>
                <a:ea typeface="Times New Roman"/>
                <a:cs typeface="Times New Roman"/>
              </a:rPr>
              <a:t>MÑ </a:t>
            </a:r>
            <a:r>
              <a:rPr lang="en-US" sz="5200" b="1" dirty="0" err="1">
                <a:latin typeface=".VnAvant"/>
                <a:ea typeface="Times New Roman"/>
                <a:cs typeface="Times New Roman"/>
              </a:rPr>
              <a:t>sê</a:t>
            </a:r>
            <a:r>
              <a:rPr lang="en-US" sz="5200" b="1" dirty="0"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dirty="0" err="1">
                <a:latin typeface=".VnAvant"/>
                <a:ea typeface="Times New Roman"/>
                <a:cs typeface="Times New Roman"/>
              </a:rPr>
              <a:t>tr¸n</a:t>
            </a:r>
            <a:r>
              <a:rPr lang="en-US" sz="5200" b="1" dirty="0">
                <a:latin typeface=".VnAvant"/>
                <a:ea typeface="Times New Roman"/>
                <a:cs typeface="Times New Roman"/>
              </a:rPr>
              <a:t> Chi. BÐ ®· h¹ </a:t>
            </a:r>
            <a:r>
              <a:rPr lang="en-US" sz="5200" b="1" dirty="0" err="1">
                <a:latin typeface=".VnAvant"/>
                <a:ea typeface="Times New Roman"/>
                <a:cs typeface="Times New Roman"/>
              </a:rPr>
              <a:t>sèt</a:t>
            </a:r>
            <a:r>
              <a:rPr lang="en-US" sz="5200" b="1" dirty="0">
                <a:latin typeface=".VnAvant"/>
                <a:ea typeface="Times New Roman"/>
                <a:cs typeface="Times New Roman"/>
              </a:rPr>
              <a:t>.</a:t>
            </a:r>
            <a:endParaRPr lang="en-US" sz="5200" b="1" kern="1200" dirty="0">
              <a:effectLst/>
              <a:latin typeface=".VnAvant"/>
              <a:ea typeface="Times New Roman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12757" y="951470"/>
            <a:ext cx="21624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73643" y="1791729"/>
            <a:ext cx="17175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15297" y="3311610"/>
            <a:ext cx="34598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726459" y="4915123"/>
            <a:ext cx="25092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28454" y="4127156"/>
            <a:ext cx="21624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57751" y="6524367"/>
            <a:ext cx="21624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47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710" y="3990632"/>
            <a:ext cx="3759199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6000">
                <a:solidFill>
                  <a:schemeClr val="tx1"/>
                </a:solidFill>
                <a:latin typeface=".VnAvant" pitchFamily="34" charset="0"/>
                <a:cs typeface="Arial" charset="0"/>
              </a:rPr>
              <a:t> chim hãt</a:t>
            </a:r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269611" y="5410200"/>
            <a:ext cx="839247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latin typeface=".VnAvant" pitchFamily="34" charset="0"/>
                <a:cs typeface="Arial" charset="0"/>
              </a:rPr>
              <a:t>Qu¶ nh·n </a:t>
            </a:r>
            <a:r>
              <a:rPr lang="en-US" sz="5400">
                <a:cs typeface="Arial" charset="0"/>
              </a:rPr>
              <a:t>ă</a:t>
            </a:r>
            <a:r>
              <a:rPr lang="en-US" sz="5400">
                <a:latin typeface=".VnAvant" pitchFamily="34" charset="0"/>
                <a:cs typeface="Arial" charset="0"/>
              </a:rPr>
              <a:t>n ngät lÞm.</a:t>
            </a:r>
          </a:p>
        </p:txBody>
      </p:sp>
      <p:sp>
        <p:nvSpPr>
          <p:cNvPr id="2" name="TextBox 8"/>
          <p:cNvSpPr txBox="1"/>
          <p:nvPr/>
        </p:nvSpPr>
        <p:spPr>
          <a:xfrm>
            <a:off x="332993" y="1409700"/>
            <a:ext cx="265112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.VnAvant" pitchFamily="34" charset="0"/>
              </a:rPr>
              <a:t>en                            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3349969" y="1401763"/>
            <a:ext cx="2547937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.VnAvant" pitchFamily="34" charset="0"/>
              </a:rPr>
              <a:t>at                           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6240806" y="1401763"/>
            <a:ext cx="292258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.VnAvant" pitchFamily="34" charset="0"/>
              </a:rPr>
              <a:t>iªn                          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9363419" y="1387475"/>
            <a:ext cx="259715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.VnAvant" pitchFamily="34" charset="0"/>
              </a:rPr>
              <a:t>iªt                            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4398325" y="4002088"/>
            <a:ext cx="314483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.VnAvant" pitchFamily="34" charset="0"/>
                <a:cs typeface="Arial" charset="0"/>
              </a:rPr>
              <a:t>nãn l¸                         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348996" y="2549525"/>
            <a:ext cx="2649537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.VnAvant" pitchFamily="34" charset="0"/>
              </a:rPr>
              <a:t>bãn                            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3370606" y="2541588"/>
            <a:ext cx="254793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.VnAvant" pitchFamily="34" charset="0"/>
              </a:rPr>
              <a:t>hãt                           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6488456" y="2541588"/>
            <a:ext cx="257968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.VnAvant" pitchFamily="34" charset="0"/>
              </a:rPr>
              <a:t>biÓn                          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9390406" y="2514600"/>
            <a:ext cx="257968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chemeClr val="tx1"/>
                </a:solidFill>
                <a:latin typeface=".VnAvant" pitchFamily="34" charset="0"/>
              </a:rPr>
              <a:t>con                           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7807325" y="4002088"/>
            <a:ext cx="383274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6000">
                <a:solidFill>
                  <a:schemeClr val="tx1"/>
                </a:solidFill>
                <a:latin typeface=".VnAvant" pitchFamily="34" charset="0"/>
                <a:cs typeface="Arial" charset="0"/>
              </a:rPr>
              <a:t>nÐm cßn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427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347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77800" y="182944"/>
            <a:ext cx="11861800" cy="66171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5200" b="1" kern="1200" dirty="0">
                <a:effectLst/>
                <a:latin typeface="UTM Avo"/>
                <a:ea typeface="Times New Roman"/>
                <a:cs typeface="Times New Roman"/>
              </a:rPr>
              <a:t>		      </a:t>
            </a:r>
            <a:r>
              <a:rPr lang="en-US" sz="5200" b="1" dirty="0" err="1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Nô</a:t>
            </a:r>
            <a:r>
              <a:rPr lang="en-US" sz="5200" b="1" dirty="0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h«n</a:t>
            </a:r>
            <a:r>
              <a:rPr lang="en-US" sz="5200" b="1" dirty="0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cña</a:t>
            </a:r>
            <a:r>
              <a:rPr lang="en-US" sz="5200" b="1" dirty="0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mÑ</a:t>
            </a:r>
            <a:endParaRPr lang="en-US" sz="5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5200" b="1" dirty="0">
                <a:latin typeface=".VnAvant"/>
                <a:ea typeface="Times New Roman"/>
                <a:cs typeface="Times New Roman"/>
              </a:rPr>
              <a:t>    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Chi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bÞ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sèt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. MÑ ®</a:t>
            </a:r>
            <a:r>
              <a:rPr lang="en-US" sz="6000" b="1" kern="1200" dirty="0" err="1">
                <a:effectLst/>
                <a:latin typeface=".VnAvant"/>
                <a:ea typeface="Times New Roman"/>
                <a:cs typeface="Times New Roman"/>
              </a:rPr>
              <a:t>ư­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a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bÐ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lªn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tr¹m y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tÕ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. C« y t¸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tiªm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cho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Chi. Chi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vÉn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n»m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thiªm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thiÕp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. MÑ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h«n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lªn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tr¸n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Chi.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Nô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h«n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cña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mÑ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thËt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Êm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¸p. Chi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tõ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tõ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më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m¾t,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th</a:t>
            </a:r>
            <a:r>
              <a:rPr lang="en-US" sz="5200" b="1" kern="1200" dirty="0" err="1">
                <a:effectLst/>
                <a:ea typeface="Times New Roman"/>
                <a:cs typeface="Times New Roman"/>
              </a:rPr>
              <a:t>ì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thÇm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:</a:t>
            </a:r>
            <a:endParaRPr lang="en-US" sz="5200" b="1" dirty="0">
              <a:latin typeface=".VnAvant"/>
              <a:ea typeface="Times New Roman"/>
              <a:cs typeface="Times New Roman"/>
            </a:endParaRPr>
          </a:p>
          <a:p>
            <a:pPr marL="685800" indent="-685800">
              <a:spcAft>
                <a:spcPts val="0"/>
              </a:spcAft>
              <a:buFontTx/>
              <a:buChar char="-"/>
            </a:pP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MÑ µ, con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ch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¶ </a:t>
            </a:r>
            <a:r>
              <a:rPr lang="en-US" sz="5200" b="1" dirty="0" err="1">
                <a:ea typeface="Times New Roman"/>
                <a:cs typeface="Times New Roman"/>
              </a:rPr>
              <a:t>ố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m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nữa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.</a:t>
            </a:r>
          </a:p>
          <a:p>
            <a:pPr marL="685800" indent="-685800">
              <a:spcAft>
                <a:spcPts val="0"/>
              </a:spcAft>
              <a:buFontTx/>
              <a:buChar char="-"/>
            </a:pPr>
            <a:r>
              <a:rPr lang="en-US" sz="5200" b="1" dirty="0">
                <a:latin typeface=".VnAvant"/>
                <a:ea typeface="Times New Roman"/>
                <a:cs typeface="Times New Roman"/>
              </a:rPr>
              <a:t>MÑ </a:t>
            </a:r>
            <a:r>
              <a:rPr lang="en-US" sz="5200" b="1" dirty="0" err="1">
                <a:latin typeface=".VnAvant"/>
                <a:ea typeface="Times New Roman"/>
                <a:cs typeface="Times New Roman"/>
              </a:rPr>
              <a:t>sê</a:t>
            </a:r>
            <a:r>
              <a:rPr lang="en-US" sz="5200" b="1" dirty="0"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dirty="0" err="1">
                <a:latin typeface=".VnAvant"/>
                <a:ea typeface="Times New Roman"/>
                <a:cs typeface="Times New Roman"/>
              </a:rPr>
              <a:t>tr¸n</a:t>
            </a:r>
            <a:r>
              <a:rPr lang="en-US" sz="5200" b="1" dirty="0">
                <a:latin typeface=".VnAvant"/>
                <a:ea typeface="Times New Roman"/>
                <a:cs typeface="Times New Roman"/>
              </a:rPr>
              <a:t> Chi. BÐ ®· h¹ </a:t>
            </a:r>
            <a:r>
              <a:rPr lang="en-US" sz="5200" b="1" dirty="0" err="1">
                <a:latin typeface=".VnAvant"/>
                <a:ea typeface="Times New Roman"/>
                <a:cs typeface="Times New Roman"/>
              </a:rPr>
              <a:t>sèt</a:t>
            </a:r>
            <a:r>
              <a:rPr lang="en-US" sz="5200" b="1" dirty="0">
                <a:latin typeface=".VnAvant"/>
                <a:ea typeface="Times New Roman"/>
                <a:cs typeface="Times New Roman"/>
              </a:rPr>
              <a:t>.</a:t>
            </a:r>
            <a:endParaRPr lang="en-US" sz="5200" b="1" kern="1200" dirty="0">
              <a:effectLst/>
              <a:latin typeface=".VnAvant"/>
              <a:ea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09215" y="947054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083755" y="910398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056422" y="1800084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7951493" y="1807542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653136" y="2598374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1408959" y="3352674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Oval 18"/>
          <p:cNvSpPr/>
          <p:nvPr/>
        </p:nvSpPr>
        <p:spPr>
          <a:xfrm>
            <a:off x="10528246" y="3470153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Oval 19"/>
          <p:cNvSpPr/>
          <p:nvPr/>
        </p:nvSpPr>
        <p:spPr>
          <a:xfrm>
            <a:off x="676629" y="4915893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716387" y="5694369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5455423" y="5657298"/>
            <a:ext cx="653277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29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77800" y="182944"/>
            <a:ext cx="11861800" cy="67095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5200" b="1" kern="1200" dirty="0">
                <a:effectLst/>
                <a:latin typeface="UTM Avo"/>
                <a:ea typeface="Times New Roman"/>
                <a:cs typeface="Times New Roman"/>
              </a:rPr>
              <a:t>		      </a:t>
            </a:r>
            <a:r>
              <a:rPr lang="en-US" sz="5200" b="1" dirty="0" err="1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Nô</a:t>
            </a:r>
            <a:r>
              <a:rPr lang="en-US" sz="5200" b="1" dirty="0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h«n</a:t>
            </a:r>
            <a:r>
              <a:rPr lang="en-US" sz="5200" b="1" dirty="0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cña</a:t>
            </a:r>
            <a:r>
              <a:rPr lang="en-US" sz="5200" b="1" dirty="0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mÑ</a:t>
            </a:r>
            <a:endParaRPr lang="en-US" sz="5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5200" b="1" dirty="0">
                <a:latin typeface=".VnAvant"/>
                <a:ea typeface="Times New Roman"/>
                <a:cs typeface="Times New Roman"/>
              </a:rPr>
              <a:t>    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Chi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bÞ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sèt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. MÑ ®</a:t>
            </a:r>
            <a:r>
              <a:rPr lang="en-US" sz="6000" b="1" kern="1200" dirty="0" err="1">
                <a:effectLst/>
                <a:latin typeface=".VnAvant"/>
                <a:ea typeface="Times New Roman"/>
                <a:cs typeface="Times New Roman"/>
              </a:rPr>
              <a:t>ư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­a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bÐ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lªn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tr¹m y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tÕ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. C« y t¸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tiªm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cho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Chi. Chi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vÉn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n»m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thiªm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thiÕp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. MÑ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h«n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lªn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effectLst/>
                <a:latin typeface=".VnAvant"/>
                <a:ea typeface="Times New Roman"/>
                <a:cs typeface="Times New Roman"/>
              </a:rPr>
              <a:t>tr¸n</a:t>
            </a:r>
            <a:r>
              <a:rPr lang="en-US" sz="5200" b="1" kern="1200" dirty="0">
                <a:effectLst/>
                <a:latin typeface=".VnAvant"/>
                <a:ea typeface="Times New Roman"/>
                <a:cs typeface="Times New Roman"/>
              </a:rPr>
              <a:t> Chi. </a:t>
            </a:r>
            <a:r>
              <a:rPr lang="en-US" sz="5200" b="1" kern="1200" dirty="0" err="1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Nô</a:t>
            </a:r>
            <a:r>
              <a:rPr lang="en-US" sz="5200" b="1" kern="1200" dirty="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h«n</a:t>
            </a:r>
            <a:r>
              <a:rPr lang="en-US" sz="5200" b="1" kern="1200" dirty="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cña</a:t>
            </a:r>
            <a:r>
              <a:rPr lang="en-US" sz="5200" b="1" kern="1200" dirty="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mÑ</a:t>
            </a:r>
            <a:r>
              <a:rPr lang="en-US" sz="5200" b="1" kern="1200" dirty="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thËt</a:t>
            </a:r>
            <a:r>
              <a:rPr lang="en-US" sz="5200" b="1" kern="1200" dirty="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Êm</a:t>
            </a:r>
            <a:r>
              <a:rPr lang="en-US" sz="5200" b="1" kern="1200" dirty="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 ¸p. Chi </a:t>
            </a:r>
            <a:r>
              <a:rPr lang="en-US" sz="5200" b="1" kern="1200" dirty="0" err="1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tõ</a:t>
            </a:r>
            <a:r>
              <a:rPr lang="en-US" sz="5200" b="1" kern="1200" dirty="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tõ</a:t>
            </a:r>
            <a:r>
              <a:rPr lang="en-US" sz="5200" b="1" kern="1200" dirty="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më</a:t>
            </a:r>
            <a:r>
              <a:rPr lang="en-US" sz="5200" b="1" kern="1200" dirty="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 m¾t, </a:t>
            </a:r>
            <a:r>
              <a:rPr lang="en-US" sz="5200" b="1" kern="1200" dirty="0" err="1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th</a:t>
            </a:r>
            <a:r>
              <a:rPr lang="en-US" sz="5200" b="1" kern="1200" dirty="0" err="1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ì</a:t>
            </a:r>
            <a:r>
              <a:rPr lang="en-US" sz="5200" b="1" kern="1200" dirty="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thÇm</a:t>
            </a:r>
            <a:r>
              <a:rPr lang="en-US" sz="5200" b="1" kern="1200" dirty="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:</a:t>
            </a:r>
            <a:endParaRPr lang="en-US" sz="5200" b="1" dirty="0">
              <a:solidFill>
                <a:srgbClr val="FF0000"/>
              </a:solidFill>
              <a:latin typeface=".VnAvant"/>
              <a:ea typeface="Times New Roman"/>
              <a:cs typeface="Times New Roman"/>
            </a:endParaRPr>
          </a:p>
          <a:p>
            <a:pPr marL="685800" indent="-685800">
              <a:spcAft>
                <a:spcPts val="0"/>
              </a:spcAft>
              <a:buFontTx/>
              <a:buChar char="-"/>
            </a:pPr>
            <a:r>
              <a:rPr lang="en-US" sz="5200" b="1" kern="1200" dirty="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MÑ µ, con </a:t>
            </a:r>
            <a:r>
              <a:rPr lang="en-US" sz="5200" b="1" kern="1200" dirty="0" err="1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ch</a:t>
            </a:r>
            <a:r>
              <a:rPr lang="en-US" sz="5200" b="1" kern="1200" dirty="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¶ </a:t>
            </a:r>
            <a:r>
              <a:rPr lang="en-US" sz="5200" b="1" dirty="0" err="1">
                <a:solidFill>
                  <a:srgbClr val="FF0000"/>
                </a:solidFill>
                <a:ea typeface="Times New Roman"/>
                <a:cs typeface="Times New Roman"/>
              </a:rPr>
              <a:t>ố</a:t>
            </a:r>
            <a:r>
              <a:rPr lang="en-US" sz="5200" b="1" kern="1200" dirty="0" err="1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m</a:t>
            </a:r>
            <a:r>
              <a:rPr lang="en-US" sz="5200" b="1" kern="1200" dirty="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kern="1200" dirty="0" err="1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nữa</a:t>
            </a:r>
            <a:r>
              <a:rPr lang="en-US" sz="5200" b="1" kern="1200" dirty="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.</a:t>
            </a:r>
          </a:p>
          <a:p>
            <a:pPr marL="685800" indent="-685800">
              <a:spcAft>
                <a:spcPts val="0"/>
              </a:spcAft>
              <a:buFontTx/>
              <a:buChar char="-"/>
            </a:pPr>
            <a:r>
              <a:rPr lang="en-US" sz="5200" b="1" dirty="0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MÑ </a:t>
            </a:r>
            <a:r>
              <a:rPr lang="en-US" sz="5200" b="1" dirty="0" err="1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sê</a:t>
            </a:r>
            <a:r>
              <a:rPr lang="en-US" sz="5200" b="1" dirty="0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tr¸n</a:t>
            </a:r>
            <a:r>
              <a:rPr lang="en-US" sz="5200" b="1" dirty="0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 Chi. BÐ ®· h¹ </a:t>
            </a:r>
            <a:r>
              <a:rPr lang="en-US" sz="5200" b="1" dirty="0" err="1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sèt</a:t>
            </a:r>
            <a:r>
              <a:rPr lang="en-US" sz="5200" b="1" dirty="0">
                <a:solidFill>
                  <a:srgbClr val="FF0000"/>
                </a:solidFill>
                <a:latin typeface=".VnAvant"/>
                <a:ea typeface="Times New Roman"/>
                <a:cs typeface="Times New Roman"/>
              </a:rPr>
              <a:t>.</a:t>
            </a:r>
            <a:endParaRPr lang="en-US" sz="5200" b="1" kern="1200" dirty="0">
              <a:solidFill>
                <a:srgbClr val="FF0000"/>
              </a:solidFill>
              <a:effectLst/>
              <a:latin typeface=".VnAvant"/>
              <a:ea typeface="Times New Roman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09215" y="947054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083755" y="910398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056422" y="1800084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7951493" y="1807542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653136" y="2598374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1408959" y="3352674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Oval 18"/>
          <p:cNvSpPr/>
          <p:nvPr/>
        </p:nvSpPr>
        <p:spPr>
          <a:xfrm>
            <a:off x="10528246" y="3470153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Oval 19"/>
          <p:cNvSpPr/>
          <p:nvPr/>
        </p:nvSpPr>
        <p:spPr>
          <a:xfrm>
            <a:off x="676629" y="4915893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Oval 20"/>
          <p:cNvSpPr/>
          <p:nvPr/>
        </p:nvSpPr>
        <p:spPr>
          <a:xfrm>
            <a:off x="716387" y="5694369"/>
            <a:ext cx="315322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5455423" y="5657298"/>
            <a:ext cx="653277" cy="332736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5664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1099751"/>
            <a:ext cx="11986054" cy="490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Đường nối Thẳng 11">
            <a:extLst>
              <a:ext uri="{FF2B5EF4-FFF2-40B4-BE49-F238E27FC236}">
                <a16:creationId xmlns:a16="http://schemas.microsoft.com/office/drawing/2014/main" id="{5141A273-0574-42C5-A6DD-717B32C508C0}"/>
              </a:ext>
            </a:extLst>
          </p:cNvPr>
          <p:cNvCxnSpPr>
            <a:cxnSpLocks/>
          </p:cNvCxnSpPr>
          <p:nvPr/>
        </p:nvCxnSpPr>
        <p:spPr>
          <a:xfrm flipV="1">
            <a:off x="6228914" y="4643831"/>
            <a:ext cx="2062470" cy="21372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id="{5141A273-0574-42C5-A6DD-717B32C508C0}"/>
              </a:ext>
            </a:extLst>
          </p:cNvPr>
          <p:cNvCxnSpPr>
            <a:cxnSpLocks/>
          </p:cNvCxnSpPr>
          <p:nvPr/>
        </p:nvCxnSpPr>
        <p:spPr>
          <a:xfrm flipH="1" flipV="1">
            <a:off x="6228915" y="2963737"/>
            <a:ext cx="2148966" cy="37953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" y="426969"/>
            <a:ext cx="3254928" cy="764267"/>
          </a:xfrm>
          <a:solidFill>
            <a:srgbClr val="FFCC66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55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32" y="1272231"/>
            <a:ext cx="10677673" cy="4808924"/>
          </a:xfrm>
          <a:prstGeom prst="rect">
            <a:avLst/>
          </a:prstGeom>
        </p:spPr>
      </p:pic>
      <p:sp>
        <p:nvSpPr>
          <p:cNvPr id="12" name="Title 1"/>
          <p:cNvSpPr txBox="1"/>
          <p:nvPr/>
        </p:nvSpPr>
        <p:spPr>
          <a:xfrm>
            <a:off x="1275832" y="767937"/>
            <a:ext cx="3254829" cy="623047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dirty="0" err="1">
                <a:solidFill>
                  <a:prstClr val="white"/>
                </a:solidFill>
                <a:latin typeface="UTM Avo" panose="02040603050506020204" pitchFamily="18" charset="0"/>
              </a:rPr>
              <a:t>Tập</a:t>
            </a:r>
            <a:r>
              <a:rPr lang="en-US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UTM Avo" panose="02040603050506020204" pitchFamily="18" charset="0"/>
              </a:rPr>
              <a:t>viết</a:t>
            </a:r>
            <a:endParaRPr lang="en-US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0181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9141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4501992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57472" y="147381"/>
            <a:ext cx="39164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dirty="0" err="1">
                <a:solidFill>
                  <a:srgbClr val="DA00D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HÁI</a:t>
            </a:r>
            <a:r>
              <a:rPr lang="en-US" sz="6000" b="1" dirty="0">
                <a:solidFill>
                  <a:srgbClr val="DA00D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DA00D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endParaRPr lang="en-US" sz="6000" b="1" dirty="0">
              <a:solidFill>
                <a:srgbClr val="DA00DA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 err="1">
                <a:solidFill>
                  <a:srgbClr val="DA00D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DÂN</a:t>
            </a:r>
            <a:r>
              <a:rPr lang="en-US" sz="6000" b="1" dirty="0">
                <a:solidFill>
                  <a:srgbClr val="DA00D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DA00DA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CHỦ</a:t>
            </a:r>
            <a:endParaRPr lang="en-US" sz="6000" b="1" dirty="0">
              <a:solidFill>
                <a:srgbClr val="DA00DA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331969"/>
            <a:ext cx="682398" cy="66329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6336" y="4927623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 con</a:t>
            </a: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234" y="4898790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nhót</a:t>
            </a:r>
            <a:endParaRPr lang="en-US" sz="3200" dirty="0">
              <a:solidFill>
                <a:srgbClr val="002060"/>
              </a:solidFill>
              <a:latin typeface="UTM Avo" panose="0204060305050602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135" y="4965699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chim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yến</a:t>
            </a:r>
            <a:endParaRPr lang="en-US" sz="3200" dirty="0">
              <a:solidFill>
                <a:srgbClr val="002060"/>
              </a:solidFill>
              <a:latin typeface="UTM Avo" panose="0204060305050602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69" y="4907884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xa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tít</a:t>
            </a:r>
            <a:endParaRPr lang="en-US" sz="3200" dirty="0">
              <a:solidFill>
                <a:srgbClr val="002060"/>
              </a:solidFill>
              <a:latin typeface="UTM Avo" panose="02040603050506020204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768" y="493621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lúa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chín</a:t>
            </a:r>
            <a:endParaRPr lang="en-US" sz="3200" dirty="0">
              <a:solidFill>
                <a:srgbClr val="002060"/>
              </a:solidFill>
              <a:latin typeface="UTM Avo" panose="0204060305050602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250" y="4950365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thự</a:t>
            </a:r>
            <a:endParaRPr lang="en-US" sz="3200" dirty="0">
              <a:solidFill>
                <a:srgbClr val="002060"/>
              </a:solidFill>
              <a:latin typeface="UTM Avo" panose="02040603050506020204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1234" y="4998213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phấn</a:t>
            </a:r>
            <a:endParaRPr lang="en-US" sz="3200" dirty="0">
              <a:solidFill>
                <a:srgbClr val="002060"/>
              </a:solidFill>
              <a:latin typeface="UTM Avo" panose="0204060305050602020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009" y="4970503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</a:rPr>
              <a:t>chim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</a:rPr>
              <a:t>yến</a:t>
            </a:r>
            <a:endParaRPr lang="en-US" sz="3200" b="1" dirty="0">
              <a:solidFill>
                <a:srgbClr val="FF0000"/>
              </a:solidFill>
              <a:latin typeface="UTM Avo" panose="0204060305050602020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2764" y="4934699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yên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  <a:cs typeface="Times New Roman" pitchFamily="18" charset="0"/>
              </a:rPr>
              <a:t>ngựa</a:t>
            </a:r>
            <a:endParaRPr lang="en-US" sz="32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009" y="4999336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/>
                <a:cs typeface="Times New Roman" pitchFamily="18" charset="0"/>
              </a:rPr>
              <a:t>chim</a:t>
            </a: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/>
                <a:cs typeface="Times New Roman" pitchFamily="18" charset="0"/>
              </a:rPr>
              <a:t>hót</a:t>
            </a:r>
            <a:endParaRPr lang="en-US" sz="3200" b="1" dirty="0">
              <a:solidFill>
                <a:srgbClr val="FF0000"/>
              </a:solidFill>
              <a:latin typeface="UTM Avo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96" y="3250406"/>
            <a:ext cx="913506" cy="9135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4" y="1795391"/>
            <a:ext cx="1122226" cy="11222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85" y="3707159"/>
            <a:ext cx="1080524" cy="10805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74" y="1005849"/>
            <a:ext cx="1080524" cy="10805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878020"/>
            <a:ext cx="915266" cy="9152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27" y="781008"/>
            <a:ext cx="948242" cy="9482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4" y="1689495"/>
            <a:ext cx="1080524" cy="10805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36" y="1005849"/>
            <a:ext cx="1080524" cy="10805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62" y="2677907"/>
            <a:ext cx="886376" cy="8863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08" y="4155817"/>
            <a:ext cx="1080524" cy="1080524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439650" y="983174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29186" y="5943254"/>
            <a:ext cx="6262813" cy="9054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701" y="5498803"/>
            <a:ext cx="883602" cy="1234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166" y="28987"/>
            <a:ext cx="1150833" cy="4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61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3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4.58333E-6 0.05 -0.00652 0.0537 0.01783 0.11226 C 0.02617 0.14513 0.04049 0.19421 0.0552 0.19606 C 0.06966 0.19791 0.09882 0.18217 0.10494 0.12338 C 0.10703 0.10301 0.08424 0.08356 0.11145 0.06226 C 0.13359 0.06111 0.13033 0.10856 0.17031 0.1081 C 0.1832 0.09351 0.20599 0.11689 0.20898 0.06458 C 0.17851 0.01851 0.1996 -0.00162 0.18802 -0.03149 C 0.18606 -0.06389 0.14101 -0.0676 0.16705 -0.12223 C 0.18554 -0.17061 0.22382 -0.05903 0.26471 -0.09537 C 0.27395 -0.1338 0.21614 -0.16366 0.22864 -0.22686 C 0.23489 -0.25024 0.25 -0.24237 0.25937 -0.23982 " pathEditMode="relative" rAng="0" ptsTypes="AAAAAAAAAAAA">
                                      <p:cBhvr>
                                        <p:cTn id="7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1289 0.03635 " pathEditMode="relative" rAng="0" ptsTypes="AA">
                                      <p:cBhvr>
                                        <p:cTn id="8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89 0.03635 L -0.18828 -0.85926 " pathEditMode="relative" rAng="0" ptsTypes="AA">
                                      <p:cBhvr>
                                        <p:cTn id="9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41237 0.11504 " pathEditMode="relative" rAng="0" ptsTypes="AA">
                                      <p:cBhvr>
                                        <p:cTn id="10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37 0.11505 L -0.09102 -0.77269 " pathEditMode="relative" rAng="0" ptsTypes="AA">
                                      <p:cBhvr>
                                        <p:cTn id="121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36797 0.31204 " pathEditMode="relative" rAng="0" ptsTypes="AA">
                                      <p:cBhvr>
                                        <p:cTn id="13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96 0.31204 L -0.04414 -0.57153 " pathEditMode="relative" rAng="0" ptsTypes="AA">
                                      <p:cBhvr>
                                        <p:cTn id="146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44466 0.43009 " pathEditMode="relative" rAng="0" ptsTypes="AA">
                                      <p:cBhvr>
                                        <p:cTn id="15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"/>
                            </p:stCondLst>
                            <p:childTnLst>
                              <p:par>
                                <p:cTn id="1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6 0.4301 L -0.12266 -0.45555 " pathEditMode="relative" rAng="0" ptsTypes="AA">
                                      <p:cBhvr>
                                        <p:cTn id="171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53606 0.31505 " pathEditMode="relative" rAng="0" ptsTypes="AA">
                                      <p:cBhvr>
                                        <p:cTn id="18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"/>
                            </p:stCondLst>
                            <p:childTnLst>
                              <p:par>
                                <p:cTn id="1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06 0.31505 L -0.21067 -0.56412 " pathEditMode="relative" rAng="0" ptsTypes="AA">
                                      <p:cBhvr>
                                        <p:cTn id="19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62761 0.47269 " pathEditMode="relative" rAng="0" ptsTypes="AA">
                                      <p:cBhvr>
                                        <p:cTn id="20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"/>
                            </p:stCondLst>
                            <p:childTnLst>
                              <p:par>
                                <p:cTn id="2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 0.47269 L -0.30833 -0.39352 " pathEditMode="relative" rAng="0" ptsTypes="AA">
                                      <p:cBhvr>
                                        <p:cTn id="221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4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-0.70247 0.33056 " pathEditMode="relative" rAng="0" ptsTypes="AA">
                                      <p:cBhvr>
                                        <p:cTn id="23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1" y="1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50"/>
                            </p:stCondLst>
                            <p:childTnLst>
                              <p:par>
                                <p:cTn id="2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47 0.33056 L -0.38047 -0.55718 " pathEditMode="relative" rAng="0" ptsTypes="AA">
                                      <p:cBhvr>
                                        <p:cTn id="246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1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84908 0.4301 " pathEditMode="relative" rAng="0" ptsTypes="AA">
                                      <p:cBhvr>
                                        <p:cTn id="25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750"/>
                            </p:stCondLst>
                            <p:childTnLst>
                              <p:par>
                                <p:cTn id="2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908 0.4301 L -0.52369 -0.4449 " pathEditMode="relative" rAng="0" ptsTypes="AA">
                                      <p:cBhvr>
                                        <p:cTn id="271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175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6901 0.20047 " pathEditMode="relative" rAng="0" ptsTypes="AA">
                                      <p:cBhvr>
                                        <p:cTn id="28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59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50"/>
                            </p:stCondLst>
                            <p:childTnLst>
                              <p:par>
                                <p:cTn id="2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901 0.20047 L -0.54636 -0.6831 " pathEditMode="relative" rAng="0" ptsTypes="AA">
                                      <p:cBhvr>
                                        <p:cTn id="296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1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79115 -0.02916 " pathEditMode="relative" rAng="0" ptsTypes="AA">
                                      <p:cBhvr>
                                        <p:cTn id="30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750"/>
                            </p:stCondLst>
                            <p:childTnLst>
                              <p:par>
                                <p:cTn id="3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4 -0.02916 L -0.48112 -0.8912 " pathEditMode="relative" rAng="0" ptsTypes="AA">
                                      <p:cBhvr>
                                        <p:cTn id="321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4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1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77800" y="590725"/>
            <a:ext cx="11861800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5200" b="1" kern="1200">
                <a:effectLst/>
                <a:latin typeface="UTM Avo"/>
                <a:ea typeface="Times New Roman"/>
                <a:cs typeface="Times New Roman"/>
              </a:rPr>
              <a:t>		      </a:t>
            </a:r>
            <a:r>
              <a:rPr lang="en-US" sz="5200" b="1" kern="120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MÑ con c¸ r« (2)</a:t>
            </a:r>
            <a:endParaRPr lang="en-US" sz="5200" b="1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5200" b="1">
                <a:latin typeface=".VnAvant"/>
                <a:ea typeface="Times New Roman"/>
                <a:cs typeface="Times New Roman"/>
              </a:rPr>
              <a:t>    </a:t>
            </a:r>
            <a:r>
              <a:rPr lang="en-US" sz="5200" b="1" kern="1200">
                <a:effectLst/>
                <a:latin typeface=".VnAvant"/>
                <a:ea typeface="Times New Roman"/>
                <a:cs typeface="Times New Roman"/>
              </a:rPr>
              <a:t>R« </a:t>
            </a:r>
            <a:r>
              <a:rPr lang="en-US" sz="5200" b="1">
                <a:latin typeface=".VnAvant"/>
                <a:ea typeface="Times New Roman"/>
                <a:cs typeface="Times New Roman"/>
              </a:rPr>
              <a:t>con</a:t>
            </a:r>
            <a:r>
              <a:rPr lang="en-US" sz="5200" b="1" kern="1200">
                <a:effectLst/>
                <a:latin typeface=".VnAvant"/>
                <a:ea typeface="Times New Roman"/>
                <a:cs typeface="Times New Roman"/>
              </a:rPr>
              <a:t> vät lªn bê. Ch¶ ngê, bê hå kh« c¹n, nã n»m thë.</a:t>
            </a:r>
            <a:endParaRPr lang="en-US" sz="5200" b="1">
              <a:latin typeface=".VnAvant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5200" b="1" kern="1200">
                <a:effectLst/>
                <a:latin typeface=".VnAvant"/>
                <a:ea typeface="Times New Roman"/>
                <a:cs typeface="Times New Roman"/>
              </a:rPr>
              <a:t>    - ChÞ giã nghe r« than thë, bÌn ®i t</a:t>
            </a:r>
            <a:r>
              <a:rPr lang="en-US" sz="5200" b="1" kern="1200">
                <a:effectLst/>
                <a:ea typeface="Times New Roman"/>
                <a:cs typeface="Times New Roman"/>
              </a:rPr>
              <a:t>ì</a:t>
            </a:r>
            <a:r>
              <a:rPr lang="en-US" sz="5200" b="1" kern="1200">
                <a:effectLst/>
                <a:latin typeface=".VnAvant"/>
                <a:ea typeface="Times New Roman"/>
                <a:cs typeface="Times New Roman"/>
              </a:rPr>
              <a:t>m thÇn m­ưa. ThÇn mưa­ phÊt cê. </a:t>
            </a:r>
          </a:p>
          <a:p>
            <a:pPr>
              <a:spcAft>
                <a:spcPts val="0"/>
              </a:spcAft>
            </a:pPr>
            <a:r>
              <a:rPr lang="en-US" sz="5200" b="1" kern="1200">
                <a:effectLst/>
                <a:latin typeface=".VnAvant"/>
                <a:ea typeface="Times New Roman"/>
                <a:cs typeface="Times New Roman"/>
              </a:rPr>
              <a:t>M­ưa to ®æ vÒ, trµn qua bê hå. R« ron vät vÒ nhµ. Nã xin mÑ tha thø.</a:t>
            </a:r>
          </a:p>
        </p:txBody>
      </p:sp>
    </p:spTree>
    <p:extLst>
      <p:ext uri="{BB962C8B-B14F-4D97-AF65-F5344CB8AC3E}">
        <p14:creationId xmlns:p14="http://schemas.microsoft.com/office/powerpoint/2010/main" val="353557069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847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242" y="606971"/>
            <a:ext cx="8872989" cy="1879015"/>
          </a:xfrm>
          <a:prstGeom prst="rect">
            <a:avLst/>
          </a:prstGeom>
        </p:spPr>
      </p:pic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20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5984" y="3029029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FF00"/>
                </a:solidFill>
                <a:latin typeface=".VnAvant" pitchFamily="34" charset="0"/>
              </a:rPr>
              <a:t>Bµi 70: «n - «t</a:t>
            </a:r>
          </a:p>
        </p:txBody>
      </p:sp>
    </p:spTree>
    <p:extLst>
      <p:ext uri="{BB962C8B-B14F-4D97-AF65-F5344CB8AC3E}">
        <p14:creationId xmlns:p14="http://schemas.microsoft.com/office/powerpoint/2010/main" val="32063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12800" y="2800235"/>
            <a:ext cx="4449499" cy="2419712"/>
            <a:chOff x="5837129" y="3478945"/>
            <a:chExt cx="3807912" cy="1951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78945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0257" y="2701636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«n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1047" y="3934874"/>
            <a:ext cx="2137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n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780477" y="2765309"/>
            <a:ext cx="4141233" cy="2434000"/>
            <a:chOff x="5837129" y="3467422"/>
            <a:chExt cx="3807912" cy="19629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67422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55369" y="2676913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«t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27436" y="3940026"/>
            <a:ext cx="2137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2800" y="3965639"/>
            <a:ext cx="2027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«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0099" y="3946223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« </a:t>
            </a:r>
          </a:p>
        </p:txBody>
      </p:sp>
    </p:spTree>
    <p:extLst>
      <p:ext uri="{BB962C8B-B14F-4D97-AF65-F5344CB8AC3E}">
        <p14:creationId xmlns:p14="http://schemas.microsoft.com/office/powerpoint/2010/main" val="32185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595438" y="1508125"/>
            <a:ext cx="24733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.VnAvant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«n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88900" y="2959544"/>
            <a:ext cx="548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 «t</a:t>
            </a:r>
          </a:p>
        </p:txBody>
      </p:sp>
      <p:grpSp>
        <p:nvGrpSpPr>
          <p:cNvPr id="25604" name="Group 10"/>
          <p:cNvGrpSpPr>
            <a:grpSpLocks/>
          </p:cNvGrpSpPr>
          <p:nvPr/>
        </p:nvGrpSpPr>
        <p:grpSpPr bwMode="auto">
          <a:xfrm>
            <a:off x="6591300" y="2298700"/>
            <a:ext cx="1966913" cy="1401763"/>
            <a:chOff x="3303" y="1344"/>
            <a:chExt cx="929" cy="883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303" y="1344"/>
              <a:ext cx="717" cy="533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23" y="1903"/>
              <a:ext cx="909" cy="324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42291" y="1508125"/>
            <a:ext cx="182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.VnAvant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n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65189" y="2968584"/>
            <a:ext cx="193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.VnAvant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t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90127" y="1508125"/>
            <a:ext cx="175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 « 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750675" y="2951982"/>
            <a:ext cx="18113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  <a:cs typeface="Aharoni"/>
              </a:rPr>
              <a:t> « </a:t>
            </a:r>
          </a:p>
        </p:txBody>
      </p:sp>
    </p:spTree>
    <p:extLst>
      <p:ext uri="{BB962C8B-B14F-4D97-AF65-F5344CB8AC3E}">
        <p14:creationId xmlns:p14="http://schemas.microsoft.com/office/powerpoint/2010/main" val="20121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773E-8 7.40741E-7 L 0.28309 0.14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7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2222 L 0.27047 -0.068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5" y="-45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2848 0.0148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031E-6 2.22222E-6 L 0.44984 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56216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725826"/>
            <a:ext cx="1378854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 noProof="0">
                <a:latin typeface=".VnAvant" pitchFamily="34" charset="0"/>
                <a:cs typeface="Arial" panose="020B0604020202020204" pitchFamily="34" charset="0"/>
              </a:rPr>
              <a:t>th</a:t>
            </a:r>
            <a:endParaRPr kumimoji="0" lang="en-US" altLang="en-US" sz="6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1395" y="4774936"/>
            <a:ext cx="4839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itchFamily="34" charset="0"/>
              </a:rPr>
              <a:t>  </a:t>
            </a:r>
            <a:r>
              <a:rPr lang="en-US" sz="6600" b="1" dirty="0" err="1">
                <a:latin typeface=".VnAvant" pitchFamily="34" charset="0"/>
              </a:rPr>
              <a:t>th«n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xãm</a:t>
            </a:r>
            <a:r>
              <a:rPr lang="en-US" sz="6600" b="1" dirty="0">
                <a:latin typeface=".VnAvant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9722" y="2562168"/>
            <a:ext cx="2617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.VnAvant" pitchFamily="34" charset="0"/>
              </a:rPr>
              <a:t>th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«n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41789" y="3780732"/>
            <a:ext cx="213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«n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795D75-F257-425A-A18C-DFC06FBB621F}"/>
              </a:ext>
            </a:extLst>
          </p:cNvPr>
          <p:cNvGrpSpPr/>
          <p:nvPr/>
        </p:nvGrpSpPr>
        <p:grpSpPr>
          <a:xfrm>
            <a:off x="3957401" y="104361"/>
            <a:ext cx="4788013" cy="888945"/>
            <a:chOff x="3957402" y="104361"/>
            <a:chExt cx="4107306" cy="8889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789B42C-CFF8-42B4-B449-A8DA8CDBC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4" t="11137" r="14556" b="46673"/>
            <a:stretch/>
          </p:blipFill>
          <p:spPr>
            <a:xfrm>
              <a:off x="3957402" y="111230"/>
              <a:ext cx="4107306" cy="88207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5CECB5-BF29-4050-BD13-69B03E53A567}"/>
                </a:ext>
              </a:extLst>
            </p:cNvPr>
            <p:cNvSpPr txBox="1"/>
            <p:nvPr/>
          </p:nvSpPr>
          <p:spPr>
            <a:xfrm>
              <a:off x="4749024" y="104361"/>
              <a:ext cx="27429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</a:rPr>
                <a:t>Làm</a:t>
              </a:r>
              <a:r>
                <a:rPr lang="en-US" sz="4400" b="1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</a:rPr>
                <a:t>quen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34" y="2253906"/>
            <a:ext cx="3454819" cy="208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B8FB1F-8B8E-4A87-A98D-4D485939B0E1}"/>
              </a:ext>
            </a:extLst>
          </p:cNvPr>
          <p:cNvSpPr txBox="1"/>
          <p:nvPr/>
        </p:nvSpPr>
        <p:spPr>
          <a:xfrm>
            <a:off x="670311" y="4774936"/>
            <a:ext cx="4839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itchFamily="34" charset="0"/>
              </a:rPr>
              <a:t>  </a:t>
            </a:r>
            <a:r>
              <a:rPr lang="en-US" sz="6600" b="1" dirty="0" err="1">
                <a:latin typeface=".VnAvant" pitchFamily="34" charset="0"/>
              </a:rPr>
              <a:t>th«n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xãm</a:t>
            </a:r>
            <a:r>
              <a:rPr lang="en-US" sz="6600" b="1" dirty="0">
                <a:latin typeface=".VnAvant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CF7D8E-3669-42F5-BEC4-1CA40979962B}"/>
              </a:ext>
            </a:extLst>
          </p:cNvPr>
          <p:cNvSpPr txBox="1"/>
          <p:nvPr/>
        </p:nvSpPr>
        <p:spPr>
          <a:xfrm>
            <a:off x="686199" y="4774936"/>
            <a:ext cx="4839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itchFamily="34" charset="0"/>
              </a:rPr>
              <a:t>  </a:t>
            </a:r>
            <a:r>
              <a:rPr lang="en-US" sz="6600" b="1" dirty="0" err="1">
                <a:latin typeface=".VnAvant" pitchFamily="34" charset="0"/>
              </a:rPr>
              <a:t>th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«n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xãm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9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7" grpId="0"/>
      <p:bldP spid="18" grpId="0"/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56216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725826"/>
            <a:ext cx="1378854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>
                <a:latin typeface=".VnAvant" pitchFamily="34" charset="0"/>
                <a:cs typeface="Arial" panose="020B0604020202020204" pitchFamily="34" charset="0"/>
              </a:rPr>
              <a:t>c</a:t>
            </a:r>
            <a:endParaRPr kumimoji="0" lang="en-US" altLang="en-US" sz="6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1534" y="4774936"/>
            <a:ext cx="4031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itchFamily="34" charset="0"/>
              </a:rPr>
              <a:t>  </a:t>
            </a:r>
            <a:r>
              <a:rPr lang="en-US" sz="6600" b="1" dirty="0" err="1">
                <a:latin typeface=".VnAvant" pitchFamily="34" charset="0"/>
              </a:rPr>
              <a:t>cét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cê</a:t>
            </a:r>
            <a:r>
              <a:rPr lang="en-US" sz="6600" b="1" dirty="0">
                <a:latin typeface=".VnAvant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9722" y="2562168"/>
            <a:ext cx="2617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.VnAvant" pitchFamily="34" charset="0"/>
              </a:rPr>
              <a:t>c</a:t>
            </a:r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ét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41789" y="3780732"/>
            <a:ext cx="213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ét</a:t>
            </a:r>
            <a:r>
              <a:rPr lang="en-US" sz="6600" b="1">
                <a:latin typeface=".VnAvant" pitchFamily="34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795D75-F257-425A-A18C-DFC06FBB621F}"/>
              </a:ext>
            </a:extLst>
          </p:cNvPr>
          <p:cNvGrpSpPr/>
          <p:nvPr/>
        </p:nvGrpSpPr>
        <p:grpSpPr>
          <a:xfrm>
            <a:off x="3957401" y="104361"/>
            <a:ext cx="4788013" cy="888945"/>
            <a:chOff x="3957402" y="104361"/>
            <a:chExt cx="4107306" cy="8889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789B42C-CFF8-42B4-B449-A8DA8CDBC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4" t="11137" r="14556" b="46673"/>
            <a:stretch/>
          </p:blipFill>
          <p:spPr>
            <a:xfrm>
              <a:off x="3957402" y="111230"/>
              <a:ext cx="4107306" cy="88207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5CECB5-BF29-4050-BD13-69B03E53A567}"/>
                </a:ext>
              </a:extLst>
            </p:cNvPr>
            <p:cNvSpPr txBox="1"/>
            <p:nvPr/>
          </p:nvSpPr>
          <p:spPr>
            <a:xfrm>
              <a:off x="4749024" y="104361"/>
              <a:ext cx="27429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</a:rPr>
                <a:t>Làm</a:t>
              </a:r>
              <a:r>
                <a:rPr lang="en-US" sz="4400" b="1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</a:rPr>
                <a:t>quen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64" y="1736607"/>
            <a:ext cx="3059053" cy="235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05E365-0AEE-4887-88D1-1CD8618B3F87}"/>
              </a:ext>
            </a:extLst>
          </p:cNvPr>
          <p:cNvSpPr txBox="1"/>
          <p:nvPr/>
        </p:nvSpPr>
        <p:spPr>
          <a:xfrm>
            <a:off x="1092375" y="4774850"/>
            <a:ext cx="4031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itchFamily="34" charset="0"/>
              </a:rPr>
              <a:t>  </a:t>
            </a:r>
            <a:r>
              <a:rPr lang="en-US" sz="6600" b="1" dirty="0" err="1">
                <a:latin typeface=".VnAvant" pitchFamily="34" charset="0"/>
              </a:rPr>
              <a:t>c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ét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cê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7" grpId="0"/>
      <p:bldP spid="1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3169107B-7D24-41CC-A8F3-83C49380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1551" y="2002446"/>
            <a:ext cx="2007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«n</a:t>
            </a:r>
            <a:r>
              <a:rPr lang="en-US" sz="8000" b="1">
                <a:latin typeface=".VnAvant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6570" y="3219789"/>
            <a:ext cx="2784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.VnAvant" pitchFamily="34" charset="0"/>
              </a:rPr>
              <a:t>th</a:t>
            </a:r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«n</a:t>
            </a:r>
            <a:r>
              <a:rPr lang="en-US" sz="8000" b="1">
                <a:latin typeface=".VnAvant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8815" y="1943654"/>
            <a:ext cx="2007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«t</a:t>
            </a:r>
            <a:r>
              <a:rPr lang="en-US" sz="8000" b="1">
                <a:latin typeface=".VnAvant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4730" y="3088944"/>
            <a:ext cx="2755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.VnAvant" pitchFamily="34" charset="0"/>
              </a:rPr>
              <a:t>c</a:t>
            </a:r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ét</a:t>
            </a:r>
            <a:r>
              <a:rPr lang="en-US" sz="8000" b="1">
                <a:latin typeface=".VnAvant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5577" y="4483903"/>
            <a:ext cx="5389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.VnAvant" pitchFamily="34" charset="0"/>
              </a:rPr>
              <a:t>th</a:t>
            </a:r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«n </a:t>
            </a:r>
            <a:r>
              <a:rPr lang="en-US" sz="8000" b="1">
                <a:latin typeface=".VnAvant" pitchFamily="34" charset="0"/>
              </a:rPr>
              <a:t>xãm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9259" y="4443618"/>
            <a:ext cx="4512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.VnAvant" pitchFamily="34" charset="0"/>
              </a:rPr>
              <a:t>c</a:t>
            </a:r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ét </a:t>
            </a:r>
            <a:r>
              <a:rPr lang="en-US" sz="8000" b="1">
                <a:latin typeface=".VnAvant" pitchFamily="34" charset="0"/>
              </a:rPr>
              <a:t>cê </a:t>
            </a:r>
          </a:p>
        </p:txBody>
      </p:sp>
    </p:spTree>
    <p:extLst>
      <p:ext uri="{BB962C8B-B14F-4D97-AF65-F5344CB8AC3E}">
        <p14:creationId xmlns:p14="http://schemas.microsoft.com/office/powerpoint/2010/main" val="16359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715</Words>
  <Application>Microsoft Office PowerPoint</Application>
  <PresentationFormat>Widescreen</PresentationFormat>
  <Paragraphs>130</Paragraphs>
  <Slides>25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.VnAvant</vt:lpstr>
      <vt:lpstr>宋体</vt:lpstr>
      <vt:lpstr>Arial</vt:lpstr>
      <vt:lpstr>Calibri</vt:lpstr>
      <vt:lpstr>Times New Roman</vt:lpstr>
      <vt:lpstr>Aharoni</vt:lpstr>
      <vt:lpstr>UTM Avo</vt:lpstr>
      <vt:lpstr>BrushScript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bài</vt:lpstr>
      <vt:lpstr>PowerPoint Presentation</vt:lpstr>
      <vt:lpstr>Hoc10 chúc các em học tốt!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Administrator</cp:lastModifiedBy>
  <cp:revision>152</cp:revision>
  <dcterms:created xsi:type="dcterms:W3CDTF">2018-10-07T02:14:13Z</dcterms:created>
  <dcterms:modified xsi:type="dcterms:W3CDTF">2025-12-07T02:01:22Z</dcterms:modified>
</cp:coreProperties>
</file>