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67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E31-FC9D-C14B-E15C-5BB6D4190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4D425-AFC3-879E-5DE5-3A847D446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225B-95FB-4FAC-4399-5BF5FAD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E7E16-5CD6-5C09-1B14-6CF18359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58433-BFBA-93C5-6EC5-C254D33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1EA8-83A7-0A89-F3E1-26D7D40C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12781-C13D-E489-F058-0BA5EC3A8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3F17-FBF2-A119-BD49-F101B692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B120-F2A5-B0A0-6A68-67907E68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5E3E-2060-3836-7796-E1D8FDB9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8F905-05D9-D3DB-B1BB-AC6F30A84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0B198-21D6-114C-60AC-9D70FFC30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6D76-FCAD-3018-A2D2-4D4EC80F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A7ACD-F9BA-8056-6DC0-66E30D6A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6C65-7DA4-D0D0-1D51-4384AE50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011D-C26F-53CC-C4FF-08736B66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8B84-FB52-1D7B-F048-8FC560B7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0F612-B38A-3805-518A-2AE831E5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0073-6271-03DA-27EE-468FE020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605A8-FBD4-D8D0-4EC9-22CFB110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993A-92C9-D2BA-F96B-AEBEEF77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9FE7-57D5-D920-486C-1B3B65719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DDB2-EC16-219E-71F8-D68F79CE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0EBD7-AC12-3263-D3DD-B566AABE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7787-D111-E536-59D3-C52FC7C7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DE88-C884-C324-22D2-31227519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10F0C-DC10-CFC8-1B50-CB9A8174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3C5A4-7E16-E7EB-062B-75AA0A3B7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A9C8-8DE0-1D94-EF3C-2DF6BCBB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E046D-8D44-24A9-0A62-A8EBBC1C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03A7-1AD8-92D4-00FF-A5820FF8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813F-D115-6C03-25E5-E00E36E2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969FA-1007-F994-1FB2-C90F4885D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F4C32-E37B-7901-D835-EFC065DDA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DC67A-CEF1-CD1A-FC1D-813DA1456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A9369-738F-2711-93B9-0868F843E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09710-2181-7FDE-BB62-6BD66589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75518-A184-110A-F46B-C0F7E86C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11777-7CFC-F4A5-DC05-F735A002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A62A-BA70-58E8-032E-8EEDD33D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BBEC6-C53E-927A-8DD2-64CC8B67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51905-4066-B977-9208-B7ACFF08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F322B-B964-CDC4-9F08-57049C10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3F81F-C8C8-0839-F9C6-BF39863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6A7D2-0335-953B-CF43-0122681C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BB17B-D571-1349-5CC4-6D46C38A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2CB9-E4B0-4ACE-AA4A-C210BBD5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2228-265D-CD85-BBE0-CE0B7993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73CFE-472E-9E32-E2A0-3FB470FB5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BB305-8190-D8EE-F1C7-114ECDD5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5E52-67D2-B5A2-3D5E-353BA167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C43A3-2CEB-BF35-CCFD-815A78A8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02BC-27F6-2844-0E78-B8F60765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C804C-5173-1A08-46A1-F2B1BED81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89DB2-6C3F-7E9E-724F-E9369142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C3A93-BC9A-DFE7-6212-4BE9CA3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8729E-59B9-3218-0C8C-13E4F80C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697F5-6D4A-1477-CBE2-D88B2478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7CCA0-94E0-1ED0-FD0C-FB4DFD06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FCF66-69A1-DD3B-2F1C-3C8D03E6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0574F-50E8-3C44-C28B-68F8CCCFE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180F-0F11-43A8-B71A-BA8500D32B0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420C6-B5B7-6C64-B0CA-A89BC299C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B7F3C-CC6F-F14D-A715-2E68CE3DB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E8F08-6DF6-C8F7-9F48-B4F005439BBE}"/>
              </a:ext>
            </a:extLst>
          </p:cNvPr>
          <p:cNvSpPr txBox="1"/>
          <p:nvPr/>
        </p:nvSpPr>
        <p:spPr>
          <a:xfrm>
            <a:off x="4348716" y="2030818"/>
            <a:ext cx="4231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Học </a:t>
            </a:r>
            <a:r>
              <a:rPr lang="en-US" sz="6600" b="1" dirty="0" err="1"/>
              <a:t>vần</a:t>
            </a:r>
            <a:endParaRPr lang="en-US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4BE68-842E-079E-1336-AFE9636114F1}"/>
              </a:ext>
            </a:extLst>
          </p:cNvPr>
          <p:cNvSpPr txBox="1"/>
          <p:nvPr/>
        </p:nvSpPr>
        <p:spPr>
          <a:xfrm>
            <a:off x="2934585" y="3147236"/>
            <a:ext cx="7325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Bài</a:t>
            </a:r>
            <a:r>
              <a:rPr lang="en-US" sz="6600" b="1" dirty="0">
                <a:solidFill>
                  <a:srgbClr val="FF0000"/>
                </a:solidFill>
              </a:rPr>
              <a:t> 77. ang - ac</a:t>
            </a:r>
          </a:p>
        </p:txBody>
      </p:sp>
    </p:spTree>
    <p:extLst>
      <p:ext uri="{BB962C8B-B14F-4D97-AF65-F5344CB8AC3E}">
        <p14:creationId xmlns:p14="http://schemas.microsoft.com/office/powerpoint/2010/main" val="69614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E316-0133-E338-14F9-912FF1AA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D46F3-86FC-F866-BB6A-0327802A1697}"/>
              </a:ext>
            </a:extLst>
          </p:cNvPr>
          <p:cNvSpPr txBox="1"/>
          <p:nvPr/>
        </p:nvSpPr>
        <p:spPr>
          <a:xfrm>
            <a:off x="1208058" y="199304"/>
            <a:ext cx="295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D9ECD-E557-443D-C3CC-1E569D197D1B}"/>
              </a:ext>
            </a:extLst>
          </p:cNvPr>
          <p:cNvSpPr txBox="1"/>
          <p:nvPr/>
        </p:nvSpPr>
        <p:spPr>
          <a:xfrm>
            <a:off x="357452" y="1687865"/>
            <a:ext cx="401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àng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230F3-2BC3-3DCA-FB18-165A6469B6B4}"/>
              </a:ext>
            </a:extLst>
          </p:cNvPr>
          <p:cNvSpPr txBox="1"/>
          <p:nvPr/>
        </p:nvSpPr>
        <p:spPr>
          <a:xfrm>
            <a:off x="340738" y="3176426"/>
            <a:ext cx="401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d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14314-6351-48D9-CC61-0D1DF53C52DD}"/>
              </a:ext>
            </a:extLst>
          </p:cNvPr>
          <p:cNvSpPr txBox="1"/>
          <p:nvPr/>
        </p:nvSpPr>
        <p:spPr>
          <a:xfrm>
            <a:off x="340738" y="4473598"/>
            <a:ext cx="401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B4E2A-D8F2-6673-ABF9-FB95CD89D377}"/>
              </a:ext>
            </a:extLst>
          </p:cNvPr>
          <p:cNvSpPr txBox="1"/>
          <p:nvPr/>
        </p:nvSpPr>
        <p:spPr>
          <a:xfrm>
            <a:off x="7470634" y="199304"/>
            <a:ext cx="295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3470F-9A98-886C-5BFC-8559A68B4CDC}"/>
              </a:ext>
            </a:extLst>
          </p:cNvPr>
          <p:cNvSpPr txBox="1"/>
          <p:nvPr/>
        </p:nvSpPr>
        <p:spPr>
          <a:xfrm>
            <a:off x="6620028" y="1687865"/>
            <a:ext cx="401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r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ác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E81FC-38DA-5D6E-4938-B747558E9109}"/>
              </a:ext>
            </a:extLst>
          </p:cNvPr>
          <p:cNvSpPr txBox="1"/>
          <p:nvPr/>
        </p:nvSpPr>
        <p:spPr>
          <a:xfrm>
            <a:off x="6603314" y="3176426"/>
            <a:ext cx="401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v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ác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F65B1-2615-FE57-739A-9FE22CDF60F0}"/>
              </a:ext>
            </a:extLst>
          </p:cNvPr>
          <p:cNvSpPr txBox="1"/>
          <p:nvPr/>
        </p:nvSpPr>
        <p:spPr>
          <a:xfrm>
            <a:off x="6252439" y="4473598"/>
            <a:ext cx="4012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kh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ác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36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64A85-81DC-A736-2D4D-DD067202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376F3-4899-BCFC-F587-DA3FF776A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t="5360" r="5167"/>
          <a:stretch/>
        </p:blipFill>
        <p:spPr>
          <a:xfrm>
            <a:off x="1456660" y="232570"/>
            <a:ext cx="9526773" cy="662543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B387AC-9461-A11E-68BA-089C7DAB4DA2}"/>
              </a:ext>
            </a:extLst>
          </p:cNvPr>
          <p:cNvCxnSpPr>
            <a:cxnSpLocks/>
          </p:cNvCxnSpPr>
          <p:nvPr/>
        </p:nvCxnSpPr>
        <p:spPr>
          <a:xfrm>
            <a:off x="4837816" y="637950"/>
            <a:ext cx="1169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CBC6C7-CE38-57C3-18D7-463FC895C0C2}"/>
              </a:ext>
            </a:extLst>
          </p:cNvPr>
          <p:cNvCxnSpPr>
            <a:cxnSpLocks/>
          </p:cNvCxnSpPr>
          <p:nvPr/>
        </p:nvCxnSpPr>
        <p:spPr>
          <a:xfrm>
            <a:off x="2052086" y="1073885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5AA3C8-DEE4-260F-B80E-A5450CD648BD}"/>
              </a:ext>
            </a:extLst>
          </p:cNvPr>
          <p:cNvCxnSpPr>
            <a:cxnSpLocks/>
          </p:cNvCxnSpPr>
          <p:nvPr/>
        </p:nvCxnSpPr>
        <p:spPr>
          <a:xfrm>
            <a:off x="1594886" y="1488554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1547A-E077-4DFF-C56F-CD3285FEE492}"/>
              </a:ext>
            </a:extLst>
          </p:cNvPr>
          <p:cNvCxnSpPr>
            <a:cxnSpLocks/>
          </p:cNvCxnSpPr>
          <p:nvPr/>
        </p:nvCxnSpPr>
        <p:spPr>
          <a:xfrm>
            <a:off x="9983975" y="1477921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8F89A9-56E3-7CE5-C709-CD1D9751B651}"/>
              </a:ext>
            </a:extLst>
          </p:cNvPr>
          <p:cNvCxnSpPr>
            <a:cxnSpLocks/>
          </p:cNvCxnSpPr>
          <p:nvPr/>
        </p:nvCxnSpPr>
        <p:spPr>
          <a:xfrm>
            <a:off x="5234765" y="1871326"/>
            <a:ext cx="1080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39FFE-6C6D-BED0-6F71-A1C55CF36B20}"/>
              </a:ext>
            </a:extLst>
          </p:cNvPr>
          <p:cNvCxnSpPr>
            <a:cxnSpLocks/>
          </p:cNvCxnSpPr>
          <p:nvPr/>
        </p:nvCxnSpPr>
        <p:spPr>
          <a:xfrm>
            <a:off x="2052086" y="2285996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F0E2D3-CE7F-C674-9D64-8E27FCCB0981}"/>
              </a:ext>
            </a:extLst>
          </p:cNvPr>
          <p:cNvCxnSpPr>
            <a:cxnSpLocks/>
          </p:cNvCxnSpPr>
          <p:nvPr/>
        </p:nvCxnSpPr>
        <p:spPr>
          <a:xfrm>
            <a:off x="7708607" y="2307261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6B7330-F549-62D1-9F82-145424709E0D}"/>
              </a:ext>
            </a:extLst>
          </p:cNvPr>
          <p:cNvCxnSpPr>
            <a:cxnSpLocks/>
          </p:cNvCxnSpPr>
          <p:nvPr/>
        </p:nvCxnSpPr>
        <p:spPr>
          <a:xfrm>
            <a:off x="9898914" y="2285996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DF8F89-5750-DEC6-2DF3-9E95D2BBCA51}"/>
              </a:ext>
            </a:extLst>
          </p:cNvPr>
          <p:cNvCxnSpPr>
            <a:cxnSpLocks/>
          </p:cNvCxnSpPr>
          <p:nvPr/>
        </p:nvCxnSpPr>
        <p:spPr>
          <a:xfrm>
            <a:off x="7410896" y="2700665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DAF18-9B95-A8D1-AACA-F6FB36EC27C6}"/>
              </a:ext>
            </a:extLst>
          </p:cNvPr>
          <p:cNvCxnSpPr>
            <a:cxnSpLocks/>
          </p:cNvCxnSpPr>
          <p:nvPr/>
        </p:nvCxnSpPr>
        <p:spPr>
          <a:xfrm>
            <a:off x="4660610" y="3136599"/>
            <a:ext cx="8612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3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2BEEB-0143-1914-B4C4-5885A726C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觅元素584a986cb28da">
            <a:extLst>
              <a:ext uri="{FF2B5EF4-FFF2-40B4-BE49-F238E27FC236}">
                <a16:creationId xmlns:a16="http://schemas.microsoft.com/office/drawing/2014/main" id="{F59C57B2-C892-14C1-3DB9-CD5EA2E1F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4039" y="292761"/>
            <a:ext cx="5390470" cy="6344239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E76183B-3954-52F7-6097-1D4E2999D5F0}"/>
              </a:ext>
            </a:extLst>
          </p:cNvPr>
          <p:cNvSpPr/>
          <p:nvPr/>
        </p:nvSpPr>
        <p:spPr>
          <a:xfrm>
            <a:off x="4701704" y="369039"/>
            <a:ext cx="3673015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nàng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C6605F8C-3BED-1BCB-92EE-44225894E42B}"/>
              </a:ext>
            </a:extLst>
          </p:cNvPr>
          <p:cNvSpPr/>
          <p:nvPr/>
        </p:nvSpPr>
        <p:spPr>
          <a:xfrm>
            <a:off x="5376496" y="1569292"/>
            <a:ext cx="3673015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nửa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EA35263-25D9-C0F2-D134-6262FECB1774}"/>
              </a:ext>
            </a:extLst>
          </p:cNvPr>
          <p:cNvSpPr/>
          <p:nvPr/>
        </p:nvSpPr>
        <p:spPr>
          <a:xfrm>
            <a:off x="6012253" y="2743727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vi-VN" sz="2800" dirty="0">
                <a:solidFill>
                  <a:schemeClr val="bg1"/>
                </a:solidFill>
              </a:rPr>
              <a:t>ư</a:t>
            </a:r>
            <a:r>
              <a:rPr lang="en-US" sz="2800" dirty="0" err="1">
                <a:solidFill>
                  <a:schemeClr val="bg1"/>
                </a:solidFill>
              </a:rPr>
              <a:t>ớt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biển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B28B6CE6-1F10-16A8-643C-4774A70A2CF4}"/>
              </a:ext>
            </a:extLst>
          </p:cNvPr>
          <p:cNvSpPr/>
          <p:nvPr/>
        </p:nvSpPr>
        <p:spPr>
          <a:xfrm>
            <a:off x="6538211" y="3918162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nhẹ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BCD8ACA-0E6D-8CDE-EC5D-AAA4FAEC96FC}"/>
              </a:ext>
            </a:extLst>
          </p:cNvPr>
          <p:cNvSpPr/>
          <p:nvPr/>
        </p:nvSpPr>
        <p:spPr>
          <a:xfrm>
            <a:off x="6889933" y="5157526"/>
            <a:ext cx="3673016" cy="948663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ngân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3C74E-B433-0B5D-9D21-DF0EEF8AA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AI-generated content may be incorrect.">
            <a:extLst>
              <a:ext uri="{FF2B5EF4-FFF2-40B4-BE49-F238E27FC236}">
                <a16:creationId xmlns:a16="http://schemas.microsoft.com/office/drawing/2014/main" id="{26227247-743E-12D7-82C9-325610AC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" y="685329"/>
            <a:ext cx="11323674" cy="4747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7620F-DBA9-D402-B78A-2506353FDAE2}"/>
              </a:ext>
            </a:extLst>
          </p:cNvPr>
          <p:cNvSpPr txBox="1"/>
          <p:nvPr/>
        </p:nvSpPr>
        <p:spPr>
          <a:xfrm>
            <a:off x="1105786" y="12652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7EF42-42B7-6E8F-79BB-45E8D4E4A38A}"/>
              </a:ext>
            </a:extLst>
          </p:cNvPr>
          <p:cNvSpPr txBox="1"/>
          <p:nvPr/>
        </p:nvSpPr>
        <p:spPr>
          <a:xfrm>
            <a:off x="7527851" y="12652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B7DC5-0962-721B-F2FE-97067C86D8E2}"/>
              </a:ext>
            </a:extLst>
          </p:cNvPr>
          <p:cNvSpPr txBox="1"/>
          <p:nvPr/>
        </p:nvSpPr>
        <p:spPr>
          <a:xfrm>
            <a:off x="4848446" y="19267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816D8-499B-F684-2E25-9FE82BDCBC1B}"/>
              </a:ext>
            </a:extLst>
          </p:cNvPr>
          <p:cNvSpPr txBox="1"/>
          <p:nvPr/>
        </p:nvSpPr>
        <p:spPr>
          <a:xfrm>
            <a:off x="8569841" y="19267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1D3C0-A2A3-D4AB-0B51-F934307FE116}"/>
              </a:ext>
            </a:extLst>
          </p:cNvPr>
          <p:cNvSpPr txBox="1"/>
          <p:nvPr/>
        </p:nvSpPr>
        <p:spPr>
          <a:xfrm>
            <a:off x="1164850" y="32524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B9275-F84E-2BF4-535B-60BADBFC62CD}"/>
              </a:ext>
            </a:extLst>
          </p:cNvPr>
          <p:cNvSpPr txBox="1"/>
          <p:nvPr/>
        </p:nvSpPr>
        <p:spPr>
          <a:xfrm>
            <a:off x="10298218" y="32524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AB46A-C6DB-C443-5F07-F8FE6A70577F}"/>
              </a:ext>
            </a:extLst>
          </p:cNvPr>
          <p:cNvSpPr txBox="1"/>
          <p:nvPr/>
        </p:nvSpPr>
        <p:spPr>
          <a:xfrm>
            <a:off x="5051635" y="38848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347C2-EA8B-B5A3-EE43-6244D2709073}"/>
              </a:ext>
            </a:extLst>
          </p:cNvPr>
          <p:cNvSpPr txBox="1"/>
          <p:nvPr/>
        </p:nvSpPr>
        <p:spPr>
          <a:xfrm>
            <a:off x="639123" y="45334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727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DDA9-88DB-948A-6BC8-DE619D28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&#10;&#10;AI-generated content may be incorrect.">
            <a:extLst>
              <a:ext uri="{FF2B5EF4-FFF2-40B4-BE49-F238E27FC236}">
                <a16:creationId xmlns:a16="http://schemas.microsoft.com/office/drawing/2014/main" id="{17B85475-030D-EF1B-8AB8-1921783F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3" y="706594"/>
            <a:ext cx="11323674" cy="474790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3C12FCF-0BD7-0411-43E5-7DDCC64872EF}"/>
              </a:ext>
            </a:extLst>
          </p:cNvPr>
          <p:cNvSpPr/>
          <p:nvPr/>
        </p:nvSpPr>
        <p:spPr>
          <a:xfrm>
            <a:off x="1233377" y="1403498"/>
            <a:ext cx="1222744" cy="808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C3010C-A2BB-91A8-B6CB-862D52698FD8}"/>
              </a:ext>
            </a:extLst>
          </p:cNvPr>
          <p:cNvSpPr/>
          <p:nvPr/>
        </p:nvSpPr>
        <p:spPr>
          <a:xfrm>
            <a:off x="1233377" y="3429000"/>
            <a:ext cx="1222744" cy="808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9EB33-70FE-50DA-AA87-2B898057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B238D2-450D-71A1-BB42-D515D36E3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r="2966"/>
          <a:stretch/>
        </p:blipFill>
        <p:spPr>
          <a:xfrm>
            <a:off x="0" y="1531923"/>
            <a:ext cx="11882391" cy="336848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743FE4D-0051-2F6D-BAAC-7A1D7E07B4B3}"/>
              </a:ext>
            </a:extLst>
          </p:cNvPr>
          <p:cNvCxnSpPr/>
          <p:nvPr/>
        </p:nvCxnSpPr>
        <p:spPr>
          <a:xfrm>
            <a:off x="3762703" y="2898227"/>
            <a:ext cx="819807" cy="106154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B1FB25-C80C-15E1-8C2A-26B5A9119191}"/>
              </a:ext>
            </a:extLst>
          </p:cNvPr>
          <p:cNvCxnSpPr>
            <a:cxnSpLocks/>
          </p:cNvCxnSpPr>
          <p:nvPr/>
        </p:nvCxnSpPr>
        <p:spPr>
          <a:xfrm flipV="1">
            <a:off x="3742607" y="2975007"/>
            <a:ext cx="714704" cy="126649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93A6-8EFC-1B2C-6E8D-50C9ABC60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pictures and text&#10;&#10;AI-generated content may be incorrect.">
            <a:extLst>
              <a:ext uri="{FF2B5EF4-FFF2-40B4-BE49-F238E27FC236}">
                <a16:creationId xmlns:a16="http://schemas.microsoft.com/office/drawing/2014/main" id="{A1356745-183D-B091-4923-75DF7290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23" y="191386"/>
            <a:ext cx="10047767" cy="65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95670-316E-DD1B-001E-D7111054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180B9D-B91F-AE75-4135-8FCB95F32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1855" b="5906"/>
          <a:stretch/>
        </p:blipFill>
        <p:spPr>
          <a:xfrm>
            <a:off x="95123" y="1486174"/>
            <a:ext cx="12001754" cy="27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574B9-E973-D953-F3DE-4B1360DFD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2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92D9-4800-8022-2575-99B5605F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54E3AA-C868-46DA-CFBF-B2FEE279DD41}"/>
              </a:ext>
            </a:extLst>
          </p:cNvPr>
          <p:cNvSpPr txBox="1"/>
          <p:nvPr/>
        </p:nvSpPr>
        <p:spPr>
          <a:xfrm>
            <a:off x="2083742" y="2061186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39300-0F8B-4A3D-DA95-31476D764CA8}"/>
              </a:ext>
            </a:extLst>
          </p:cNvPr>
          <p:cNvSpPr txBox="1"/>
          <p:nvPr/>
        </p:nvSpPr>
        <p:spPr>
          <a:xfrm>
            <a:off x="3280109" y="577742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9D29C7-E265-4D3D-A56A-FAE8783FCC40}"/>
              </a:ext>
            </a:extLst>
          </p:cNvPr>
          <p:cNvCxnSpPr/>
          <p:nvPr/>
        </p:nvCxnSpPr>
        <p:spPr>
          <a:xfrm>
            <a:off x="1646762" y="20353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D58471-8E00-0207-1AB2-EAFF2AD91D01}"/>
              </a:ext>
            </a:extLst>
          </p:cNvPr>
          <p:cNvCxnSpPr/>
          <p:nvPr/>
        </p:nvCxnSpPr>
        <p:spPr>
          <a:xfrm>
            <a:off x="1642931" y="37859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FB4867-F644-2D56-0A2A-648A91E75952}"/>
              </a:ext>
            </a:extLst>
          </p:cNvPr>
          <p:cNvCxnSpPr/>
          <p:nvPr/>
        </p:nvCxnSpPr>
        <p:spPr>
          <a:xfrm flipH="1" flipV="1">
            <a:off x="1650170" y="20353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F6CEEB-FA6C-D2B0-E1FF-79C57A74375F}"/>
              </a:ext>
            </a:extLst>
          </p:cNvPr>
          <p:cNvCxnSpPr/>
          <p:nvPr/>
        </p:nvCxnSpPr>
        <p:spPr>
          <a:xfrm flipV="1">
            <a:off x="5818909" y="20353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F2199-9672-8FBE-3BE5-F80B51A36338}"/>
              </a:ext>
            </a:extLst>
          </p:cNvPr>
          <p:cNvCxnSpPr/>
          <p:nvPr/>
        </p:nvCxnSpPr>
        <p:spPr>
          <a:xfrm flipV="1">
            <a:off x="1646543" y="55367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B3E65-D5EA-ACCE-119D-A03E0C3D78D5}"/>
              </a:ext>
            </a:extLst>
          </p:cNvPr>
          <p:cNvCxnSpPr/>
          <p:nvPr/>
        </p:nvCxnSpPr>
        <p:spPr>
          <a:xfrm>
            <a:off x="3615652" y="38027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7A9836-FE25-4388-FCFC-D0B7777CA771}"/>
              </a:ext>
            </a:extLst>
          </p:cNvPr>
          <p:cNvSpPr txBox="1"/>
          <p:nvPr/>
        </p:nvSpPr>
        <p:spPr>
          <a:xfrm>
            <a:off x="1290873" y="3850986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67690-E178-66FB-E857-565B4DA33474}"/>
              </a:ext>
            </a:extLst>
          </p:cNvPr>
          <p:cNvSpPr txBox="1"/>
          <p:nvPr/>
        </p:nvSpPr>
        <p:spPr>
          <a:xfrm>
            <a:off x="3542171" y="3823470"/>
            <a:ext cx="207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1F8E7-FAE7-A1B9-5848-B3CF6134D0BB}"/>
              </a:ext>
            </a:extLst>
          </p:cNvPr>
          <p:cNvSpPr txBox="1"/>
          <p:nvPr/>
        </p:nvSpPr>
        <p:spPr>
          <a:xfrm>
            <a:off x="6708707" y="2055070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E6E6-40F4-B9C9-7059-C9B49B65136F}"/>
              </a:ext>
            </a:extLst>
          </p:cNvPr>
          <p:cNvSpPr txBox="1"/>
          <p:nvPr/>
        </p:nvSpPr>
        <p:spPr>
          <a:xfrm>
            <a:off x="7688744" y="585881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154260-C96F-0859-E57C-221008D14636}"/>
              </a:ext>
            </a:extLst>
          </p:cNvPr>
          <p:cNvCxnSpPr/>
          <p:nvPr/>
        </p:nvCxnSpPr>
        <p:spPr>
          <a:xfrm>
            <a:off x="6272278" y="20627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16B7CF-E6FC-B629-0482-B804C2DD14F2}"/>
              </a:ext>
            </a:extLst>
          </p:cNvPr>
          <p:cNvCxnSpPr/>
          <p:nvPr/>
        </p:nvCxnSpPr>
        <p:spPr>
          <a:xfrm>
            <a:off x="6270367" y="384317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2BE741-A4E3-C134-E37F-CF5D62342AEC}"/>
              </a:ext>
            </a:extLst>
          </p:cNvPr>
          <p:cNvCxnSpPr/>
          <p:nvPr/>
        </p:nvCxnSpPr>
        <p:spPr>
          <a:xfrm flipH="1" flipV="1">
            <a:off x="6277606" y="20627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A26A98-B4F9-17C2-13C3-4C125F28D7DF}"/>
              </a:ext>
            </a:extLst>
          </p:cNvPr>
          <p:cNvCxnSpPr/>
          <p:nvPr/>
        </p:nvCxnSpPr>
        <p:spPr>
          <a:xfrm flipV="1">
            <a:off x="10446345" y="20627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85C385-D37D-878C-53DA-74AB828E13A4}"/>
              </a:ext>
            </a:extLst>
          </p:cNvPr>
          <p:cNvCxnSpPr/>
          <p:nvPr/>
        </p:nvCxnSpPr>
        <p:spPr>
          <a:xfrm flipV="1">
            <a:off x="6273979" y="55640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FA5691-FA22-45F5-3D4A-47E5C65D5A0D}"/>
              </a:ext>
            </a:extLst>
          </p:cNvPr>
          <p:cNvCxnSpPr/>
          <p:nvPr/>
        </p:nvCxnSpPr>
        <p:spPr>
          <a:xfrm>
            <a:off x="8214697" y="385098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BAABDD-30B5-D315-CCB4-FF2CEA6F2EE6}"/>
              </a:ext>
            </a:extLst>
          </p:cNvPr>
          <p:cNvSpPr txBox="1"/>
          <p:nvPr/>
        </p:nvSpPr>
        <p:spPr>
          <a:xfrm>
            <a:off x="6192558" y="3902236"/>
            <a:ext cx="1952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F5D153-2F7A-D33A-BB0D-CB58BE625C89}"/>
              </a:ext>
            </a:extLst>
          </p:cNvPr>
          <p:cNvSpPr txBox="1"/>
          <p:nvPr/>
        </p:nvSpPr>
        <p:spPr>
          <a:xfrm>
            <a:off x="8550639" y="3911324"/>
            <a:ext cx="168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15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DCCAC-2888-BBA8-CE7A-97A56147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BA355-61D0-E056-C12D-07E71B0E01AD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636AD-9D25-D00C-2BB7-A8ED1672A0E9}"/>
              </a:ext>
            </a:extLst>
          </p:cNvPr>
          <p:cNvSpPr txBox="1"/>
          <p:nvPr/>
        </p:nvSpPr>
        <p:spPr>
          <a:xfrm>
            <a:off x="1240785" y="3089742"/>
            <a:ext cx="278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6F5FB-4DC1-280D-7199-177C667E1037}"/>
              </a:ext>
            </a:extLst>
          </p:cNvPr>
          <p:cNvSpPr txBox="1"/>
          <p:nvPr/>
        </p:nvSpPr>
        <p:spPr>
          <a:xfrm>
            <a:off x="5380073" y="2644170"/>
            <a:ext cx="174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133B70-C86C-2DAF-2FC9-AD892E652629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5E0135-CADA-C117-C9CF-75DC91CA4F4A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5559D4-8D89-0DD5-1FCD-5B440CA7EBFE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3232C-E718-EE59-C89C-439C6F8E8993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457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6A0A7-D904-F838-992B-F2AC8C4D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ladder with green wheels&#10;&#10;AI-generated content may be incorrect.">
            <a:extLst>
              <a:ext uri="{FF2B5EF4-FFF2-40B4-BE49-F238E27FC236}">
                <a16:creationId xmlns:a16="http://schemas.microsoft.com/office/drawing/2014/main" id="{3E315336-9F35-9E22-C8A2-E404B7F91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78" y="349024"/>
            <a:ext cx="4348716" cy="4210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912E95-C97B-24CA-D862-E9289B8BA718}"/>
              </a:ext>
            </a:extLst>
          </p:cNvPr>
          <p:cNvSpPr txBox="1"/>
          <p:nvPr/>
        </p:nvSpPr>
        <p:spPr>
          <a:xfrm>
            <a:off x="1298770" y="4633945"/>
            <a:ext cx="583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thang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94B00-D1FB-DFC4-BFD2-DC876497C42E}"/>
              </a:ext>
            </a:extLst>
          </p:cNvPr>
          <p:cNvSpPr txBox="1"/>
          <p:nvPr/>
        </p:nvSpPr>
        <p:spPr>
          <a:xfrm>
            <a:off x="2749488" y="3173923"/>
            <a:ext cx="2739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9578-3927-0134-D556-3EECA72DB278}"/>
              </a:ext>
            </a:extLst>
          </p:cNvPr>
          <p:cNvSpPr txBox="1"/>
          <p:nvPr/>
        </p:nvSpPr>
        <p:spPr>
          <a:xfrm>
            <a:off x="7441900" y="1026478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th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ang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FB84EE-0D70-CA41-E6DD-3681F707C352}"/>
              </a:ext>
            </a:extLst>
          </p:cNvPr>
          <p:cNvCxnSpPr/>
          <p:nvPr/>
        </p:nvCxnSpPr>
        <p:spPr>
          <a:xfrm>
            <a:off x="7441483" y="1061647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B57F9A-BCE4-98BF-D613-70079794A3B0}"/>
              </a:ext>
            </a:extLst>
          </p:cNvPr>
          <p:cNvCxnSpPr/>
          <p:nvPr/>
        </p:nvCxnSpPr>
        <p:spPr>
          <a:xfrm>
            <a:off x="7445967" y="2780635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1BEC82-E666-9DC1-F79D-EA48C0DF8494}"/>
              </a:ext>
            </a:extLst>
          </p:cNvPr>
          <p:cNvCxnSpPr/>
          <p:nvPr/>
        </p:nvCxnSpPr>
        <p:spPr>
          <a:xfrm flipH="1" flipV="1">
            <a:off x="7453206" y="1061647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1F9173-9E13-19D6-9C30-E94934C23BFD}"/>
              </a:ext>
            </a:extLst>
          </p:cNvPr>
          <p:cNvCxnSpPr/>
          <p:nvPr/>
        </p:nvCxnSpPr>
        <p:spPr>
          <a:xfrm flipV="1">
            <a:off x="11621945" y="1061647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5DB569-C123-B50C-EE75-B3AB8939DE83}"/>
              </a:ext>
            </a:extLst>
          </p:cNvPr>
          <p:cNvCxnSpPr/>
          <p:nvPr/>
        </p:nvCxnSpPr>
        <p:spPr>
          <a:xfrm flipV="1">
            <a:off x="7449579" y="4562988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2D70FE-0F59-FA41-3FA3-4B3235B8F3FF}"/>
              </a:ext>
            </a:extLst>
          </p:cNvPr>
          <p:cNvCxnSpPr/>
          <p:nvPr/>
        </p:nvCxnSpPr>
        <p:spPr>
          <a:xfrm>
            <a:off x="9056904" y="281058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AAF7E2-2622-B416-E480-D36DCE1F482F}"/>
              </a:ext>
            </a:extLst>
          </p:cNvPr>
          <p:cNvSpPr txBox="1"/>
          <p:nvPr/>
        </p:nvSpPr>
        <p:spPr>
          <a:xfrm>
            <a:off x="7134798" y="2890889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5AC7B-B12C-4102-CDAC-29C29EE7E81B}"/>
              </a:ext>
            </a:extLst>
          </p:cNvPr>
          <p:cNvSpPr txBox="1"/>
          <p:nvPr/>
        </p:nvSpPr>
        <p:spPr>
          <a:xfrm>
            <a:off x="8795938" y="2956240"/>
            <a:ext cx="320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ang</a:t>
            </a:r>
          </a:p>
        </p:txBody>
      </p:sp>
    </p:spTree>
    <p:extLst>
      <p:ext uri="{BB962C8B-B14F-4D97-AF65-F5344CB8AC3E}">
        <p14:creationId xmlns:p14="http://schemas.microsoft.com/office/powerpoint/2010/main" val="26200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382B0-8CEA-1833-DCBA-02C8620E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rd standing in water&#10;&#10;AI-generated content may be incorrect.">
            <a:extLst>
              <a:ext uri="{FF2B5EF4-FFF2-40B4-BE49-F238E27FC236}">
                <a16:creationId xmlns:a16="http://schemas.microsoft.com/office/drawing/2014/main" id="{7AEEADD8-3DA6-3BC5-3144-E71B0D9F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02" y="580093"/>
            <a:ext cx="4548356" cy="4232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10DC3-F942-28D8-F3B2-8D303A343D30}"/>
              </a:ext>
            </a:extLst>
          </p:cNvPr>
          <p:cNvSpPr txBox="1"/>
          <p:nvPr/>
        </p:nvSpPr>
        <p:spPr>
          <a:xfrm>
            <a:off x="1950636" y="4708247"/>
            <a:ext cx="583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vạc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6A654-5369-CD74-D1D4-2B97CD73F752}"/>
              </a:ext>
            </a:extLst>
          </p:cNvPr>
          <p:cNvSpPr txBox="1"/>
          <p:nvPr/>
        </p:nvSpPr>
        <p:spPr>
          <a:xfrm>
            <a:off x="2671450" y="4708247"/>
            <a:ext cx="2739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ạc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76280-B874-230F-3C75-4756BC99DE95}"/>
              </a:ext>
            </a:extLst>
          </p:cNvPr>
          <p:cNvSpPr txBox="1"/>
          <p:nvPr/>
        </p:nvSpPr>
        <p:spPr>
          <a:xfrm>
            <a:off x="7105016" y="875915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v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ạc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ADDE25-7D8B-8A4C-0DFA-69DBB0FF007B}"/>
              </a:ext>
            </a:extLst>
          </p:cNvPr>
          <p:cNvCxnSpPr/>
          <p:nvPr/>
        </p:nvCxnSpPr>
        <p:spPr>
          <a:xfrm>
            <a:off x="7104599" y="91108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8BEAD1-A3D3-A520-9314-B00701D136ED}"/>
              </a:ext>
            </a:extLst>
          </p:cNvPr>
          <p:cNvCxnSpPr/>
          <p:nvPr/>
        </p:nvCxnSpPr>
        <p:spPr>
          <a:xfrm>
            <a:off x="7109083" y="2630072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05C179-7A95-AE76-A2EE-8121DB299C23}"/>
              </a:ext>
            </a:extLst>
          </p:cNvPr>
          <p:cNvCxnSpPr/>
          <p:nvPr/>
        </p:nvCxnSpPr>
        <p:spPr>
          <a:xfrm flipH="1" flipV="1">
            <a:off x="7116322" y="91108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C5C2E2-429E-61F0-A290-6112A53BBF83}"/>
              </a:ext>
            </a:extLst>
          </p:cNvPr>
          <p:cNvCxnSpPr/>
          <p:nvPr/>
        </p:nvCxnSpPr>
        <p:spPr>
          <a:xfrm flipV="1">
            <a:off x="11285061" y="91108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71A56-3196-2455-8A13-CB48A10841FC}"/>
              </a:ext>
            </a:extLst>
          </p:cNvPr>
          <p:cNvCxnSpPr/>
          <p:nvPr/>
        </p:nvCxnSpPr>
        <p:spPr>
          <a:xfrm flipV="1">
            <a:off x="7112695" y="441242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CE0BA2-56BB-B261-ECA4-079904620788}"/>
              </a:ext>
            </a:extLst>
          </p:cNvPr>
          <p:cNvCxnSpPr/>
          <p:nvPr/>
        </p:nvCxnSpPr>
        <p:spPr>
          <a:xfrm>
            <a:off x="8720020" y="2660019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EF2583-5135-41F2-E0C3-12FBF719C4C5}"/>
              </a:ext>
            </a:extLst>
          </p:cNvPr>
          <p:cNvSpPr txBox="1"/>
          <p:nvPr/>
        </p:nvSpPr>
        <p:spPr>
          <a:xfrm>
            <a:off x="6797914" y="2740326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CCF29C-23CA-3496-6ADA-1C509EAB4E5C}"/>
              </a:ext>
            </a:extLst>
          </p:cNvPr>
          <p:cNvSpPr txBox="1"/>
          <p:nvPr/>
        </p:nvSpPr>
        <p:spPr>
          <a:xfrm>
            <a:off x="8832849" y="2773002"/>
            <a:ext cx="2447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ạc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06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4D71C-1CB2-95C6-5E28-BE28B07E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B3F20-C24F-D083-36CE-AA71B7EC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886A8-8015-CB7D-F845-AF4A30BF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oldfish swimming in water&#10;&#10;AI-generated content may be incorrect.">
            <a:extLst>
              <a:ext uri="{FF2B5EF4-FFF2-40B4-BE49-F238E27FC236}">
                <a16:creationId xmlns:a16="http://schemas.microsoft.com/office/drawing/2014/main" id="{02570ACD-1C7B-0614-32DF-8D29F89B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0" y="0"/>
            <a:ext cx="11313042" cy="3313804"/>
          </a:xfrm>
          <a:prstGeom prst="rect">
            <a:avLst/>
          </a:prstGeom>
        </p:spPr>
      </p:pic>
      <p:pic>
        <p:nvPicPr>
          <p:cNvPr id="5" name="Picture 4" descr="A page of a music sheet&#10;&#10;AI-generated content may be incorrect.">
            <a:extLst>
              <a:ext uri="{FF2B5EF4-FFF2-40B4-BE49-F238E27FC236}">
                <a16:creationId xmlns:a16="http://schemas.microsoft.com/office/drawing/2014/main" id="{DA34E91E-DB7D-1920-2A40-46A61681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0" y="3429000"/>
            <a:ext cx="11313042" cy="32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B7D49-F0EE-A2AB-703E-DCD77794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oldfish swimming in water&#10;&#10;AI-generated content may be incorrect.">
            <a:extLst>
              <a:ext uri="{FF2B5EF4-FFF2-40B4-BE49-F238E27FC236}">
                <a16:creationId xmlns:a16="http://schemas.microsoft.com/office/drawing/2014/main" id="{A493CB47-AE4D-F33A-15AA-2ADE6FF9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3" y="584792"/>
            <a:ext cx="11674548" cy="41679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858705-A622-5904-DF8F-92C16A93D6CB}"/>
              </a:ext>
            </a:extLst>
          </p:cNvPr>
          <p:cNvCxnSpPr>
            <a:cxnSpLocks/>
          </p:cNvCxnSpPr>
          <p:nvPr/>
        </p:nvCxnSpPr>
        <p:spPr>
          <a:xfrm>
            <a:off x="6251945" y="4678322"/>
            <a:ext cx="10632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F418E3-3E7C-2A3A-5C3B-52C427698FB7}"/>
              </a:ext>
            </a:extLst>
          </p:cNvPr>
          <p:cNvCxnSpPr>
            <a:cxnSpLocks/>
          </p:cNvCxnSpPr>
          <p:nvPr/>
        </p:nvCxnSpPr>
        <p:spPr>
          <a:xfrm>
            <a:off x="10441173" y="4678322"/>
            <a:ext cx="8612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4FAF-8547-40D6-FFD9-52A19E70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heet music&#10;&#10;AI-generated content may be incorrect.">
            <a:extLst>
              <a:ext uri="{FF2B5EF4-FFF2-40B4-BE49-F238E27FC236}">
                <a16:creationId xmlns:a16="http://schemas.microsoft.com/office/drawing/2014/main" id="{C42DE391-8C4F-9B9F-B99D-934429C6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760657"/>
            <a:ext cx="11791507" cy="39814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B9A931-9D35-1065-23AB-88D131A1BAED}"/>
              </a:ext>
            </a:extLst>
          </p:cNvPr>
          <p:cNvCxnSpPr>
            <a:cxnSpLocks/>
          </p:cNvCxnSpPr>
          <p:nvPr/>
        </p:nvCxnSpPr>
        <p:spPr>
          <a:xfrm>
            <a:off x="1988290" y="4561364"/>
            <a:ext cx="1169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977B89-4F29-3A8A-7DA2-635161D36E29}"/>
              </a:ext>
            </a:extLst>
          </p:cNvPr>
          <p:cNvCxnSpPr>
            <a:cxnSpLocks/>
          </p:cNvCxnSpPr>
          <p:nvPr/>
        </p:nvCxnSpPr>
        <p:spPr>
          <a:xfrm>
            <a:off x="6096000" y="4508201"/>
            <a:ext cx="1169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AF8B9F-F1E7-729A-085E-531349C78EE4}"/>
              </a:ext>
            </a:extLst>
          </p:cNvPr>
          <p:cNvCxnSpPr>
            <a:cxnSpLocks/>
          </p:cNvCxnSpPr>
          <p:nvPr/>
        </p:nvCxnSpPr>
        <p:spPr>
          <a:xfrm>
            <a:off x="10147005" y="4550728"/>
            <a:ext cx="1169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89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15</cp:revision>
  <dcterms:created xsi:type="dcterms:W3CDTF">2025-12-16T03:30:06Z</dcterms:created>
  <dcterms:modified xsi:type="dcterms:W3CDTF">2025-12-16T05:39:40Z</dcterms:modified>
</cp:coreProperties>
</file>