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1" r:id="rId7"/>
    <p:sldId id="262" r:id="rId8"/>
    <p:sldId id="263" r:id="rId9"/>
    <p:sldId id="264" r:id="rId10"/>
    <p:sldId id="271" r:id="rId11"/>
    <p:sldId id="272" r:id="rId12"/>
    <p:sldId id="285" r:id="rId13"/>
    <p:sldId id="284" r:id="rId14"/>
    <p:sldId id="283" r:id="rId15"/>
    <p:sldId id="27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42703-7E97-34FB-637F-CAB3298D85BE}"/>
              </a:ext>
            </a:extLst>
          </p:cNvPr>
          <p:cNvSpPr txBox="1"/>
          <p:nvPr/>
        </p:nvSpPr>
        <p:spPr>
          <a:xfrm>
            <a:off x="4348716" y="2030818"/>
            <a:ext cx="4231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Học </a:t>
            </a:r>
            <a:r>
              <a:rPr lang="en-US" sz="6600" b="1" dirty="0" err="1"/>
              <a:t>vần</a:t>
            </a:r>
            <a:endParaRPr lang="en-US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FCE1C-E040-1926-A38A-1DAB0058805D}"/>
              </a:ext>
            </a:extLst>
          </p:cNvPr>
          <p:cNvSpPr txBox="1"/>
          <p:nvPr/>
        </p:nvSpPr>
        <p:spPr>
          <a:xfrm>
            <a:off x="2934585" y="3147236"/>
            <a:ext cx="7325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Bài</a:t>
            </a:r>
            <a:r>
              <a:rPr lang="en-US" sz="6600" b="1" dirty="0">
                <a:solidFill>
                  <a:srgbClr val="FF0000"/>
                </a:solidFill>
              </a:rPr>
              <a:t> 76. </a:t>
            </a:r>
            <a:r>
              <a:rPr lang="en-US" sz="6600" b="1" dirty="0" err="1">
                <a:solidFill>
                  <a:srgbClr val="FF0000"/>
                </a:solidFill>
              </a:rPr>
              <a:t>ươn</a:t>
            </a:r>
            <a:r>
              <a:rPr lang="en-US" sz="6600" b="1" dirty="0">
                <a:solidFill>
                  <a:srgbClr val="FF0000"/>
                </a:solidFill>
              </a:rPr>
              <a:t>, </a:t>
            </a:r>
            <a:r>
              <a:rPr lang="en-US" sz="6600" b="1" dirty="0" err="1">
                <a:solidFill>
                  <a:srgbClr val="FF0000"/>
                </a:solidFill>
              </a:rPr>
              <a:t>ươt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82E8E-189D-BF13-03FC-30211C033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4DC695D-B186-5AD6-C1B5-9097EF21E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58133" r="5212" b="-217"/>
          <a:stretch/>
        </p:blipFill>
        <p:spPr>
          <a:xfrm>
            <a:off x="600891" y="483326"/>
            <a:ext cx="110903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FB0B-A423-737C-16A6-1D7F5A63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text&#10;&#10;AI-generated content may be incorrect.">
            <a:extLst>
              <a:ext uri="{FF2B5EF4-FFF2-40B4-BE49-F238E27FC236}">
                <a16:creationId xmlns:a16="http://schemas.microsoft.com/office/drawing/2014/main" id="{7B96FD2F-2E82-2BDF-7581-05DD6EA9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83326"/>
            <a:ext cx="11469188" cy="573459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CA6633-AB65-3E40-F9F8-E700BDECF276}"/>
              </a:ext>
            </a:extLst>
          </p:cNvPr>
          <p:cNvCxnSpPr>
            <a:cxnSpLocks/>
          </p:cNvCxnSpPr>
          <p:nvPr/>
        </p:nvCxnSpPr>
        <p:spPr>
          <a:xfrm>
            <a:off x="6198782" y="2647507"/>
            <a:ext cx="1509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71423-27D9-B22E-414F-1C78DC27F93B}"/>
              </a:ext>
            </a:extLst>
          </p:cNvPr>
          <p:cNvCxnSpPr>
            <a:cxnSpLocks/>
          </p:cNvCxnSpPr>
          <p:nvPr/>
        </p:nvCxnSpPr>
        <p:spPr>
          <a:xfrm>
            <a:off x="7995684" y="2647507"/>
            <a:ext cx="17224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53D528-C8FE-49FC-3AE9-B603A6C70FE4}"/>
              </a:ext>
            </a:extLst>
          </p:cNvPr>
          <p:cNvCxnSpPr>
            <a:cxnSpLocks/>
          </p:cNvCxnSpPr>
          <p:nvPr/>
        </p:nvCxnSpPr>
        <p:spPr>
          <a:xfrm>
            <a:off x="4412512" y="3976577"/>
            <a:ext cx="28176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C4F03D-4345-9631-D191-5C760B6AA026}"/>
              </a:ext>
            </a:extLst>
          </p:cNvPr>
          <p:cNvCxnSpPr>
            <a:cxnSpLocks/>
          </p:cNvCxnSpPr>
          <p:nvPr/>
        </p:nvCxnSpPr>
        <p:spPr>
          <a:xfrm>
            <a:off x="7442791" y="3987209"/>
            <a:ext cx="29664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27310-4B1B-23A2-CD65-472AC15BB49B}"/>
              </a:ext>
            </a:extLst>
          </p:cNvPr>
          <p:cNvCxnSpPr>
            <a:cxnSpLocks/>
          </p:cNvCxnSpPr>
          <p:nvPr/>
        </p:nvCxnSpPr>
        <p:spPr>
          <a:xfrm>
            <a:off x="3338623" y="4688958"/>
            <a:ext cx="34024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9A171-3427-D845-B2ED-B43164FDCFB8}"/>
              </a:ext>
            </a:extLst>
          </p:cNvPr>
          <p:cNvCxnSpPr>
            <a:cxnSpLocks/>
          </p:cNvCxnSpPr>
          <p:nvPr/>
        </p:nvCxnSpPr>
        <p:spPr>
          <a:xfrm>
            <a:off x="10409274" y="4667693"/>
            <a:ext cx="9994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92A2C4-FF43-1E55-80D4-64EB2F17EC83}"/>
              </a:ext>
            </a:extLst>
          </p:cNvPr>
          <p:cNvCxnSpPr>
            <a:cxnSpLocks/>
          </p:cNvCxnSpPr>
          <p:nvPr/>
        </p:nvCxnSpPr>
        <p:spPr>
          <a:xfrm>
            <a:off x="8080744" y="6124353"/>
            <a:ext cx="9994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8205-ABC5-9A6A-D96C-FFB2FD93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text&#10;&#10;AI-generated content may be incorrect.">
            <a:extLst>
              <a:ext uri="{FF2B5EF4-FFF2-40B4-BE49-F238E27FC236}">
                <a16:creationId xmlns:a16="http://schemas.microsoft.com/office/drawing/2014/main" id="{F69CF7ED-9A3C-E42A-169A-8453837F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83326"/>
            <a:ext cx="11469188" cy="5734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D2F92-061B-3F64-374D-FC35506B4507}"/>
              </a:ext>
            </a:extLst>
          </p:cNvPr>
          <p:cNvSpPr txBox="1"/>
          <p:nvPr/>
        </p:nvSpPr>
        <p:spPr>
          <a:xfrm>
            <a:off x="1371600" y="1137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51ADD-5B77-C7BD-1EC9-95F95129F24C}"/>
              </a:ext>
            </a:extLst>
          </p:cNvPr>
          <p:cNvSpPr txBox="1"/>
          <p:nvPr/>
        </p:nvSpPr>
        <p:spPr>
          <a:xfrm>
            <a:off x="1286540" y="1840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1633B-45FF-CB7F-FC10-9DD02C7BA171}"/>
              </a:ext>
            </a:extLst>
          </p:cNvPr>
          <p:cNvSpPr txBox="1"/>
          <p:nvPr/>
        </p:nvSpPr>
        <p:spPr>
          <a:xfrm>
            <a:off x="4348717" y="1840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D42A3-7526-E4F5-DB1F-6259C22AEF7A}"/>
              </a:ext>
            </a:extLst>
          </p:cNvPr>
          <p:cNvSpPr txBox="1"/>
          <p:nvPr/>
        </p:nvSpPr>
        <p:spPr>
          <a:xfrm>
            <a:off x="1286540" y="31876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AA61F-B1D2-291E-064A-17E7986820BC}"/>
              </a:ext>
            </a:extLst>
          </p:cNvPr>
          <p:cNvSpPr txBox="1"/>
          <p:nvPr/>
        </p:nvSpPr>
        <p:spPr>
          <a:xfrm>
            <a:off x="10721756" y="3217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16A1F-068F-BEEE-FD98-9835001A3359}"/>
              </a:ext>
            </a:extLst>
          </p:cNvPr>
          <p:cNvSpPr txBox="1"/>
          <p:nvPr/>
        </p:nvSpPr>
        <p:spPr>
          <a:xfrm>
            <a:off x="6968463" y="38872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85CF1-6E1A-DF5D-C87B-92811E4734CA}"/>
              </a:ext>
            </a:extLst>
          </p:cNvPr>
          <p:cNvSpPr txBox="1"/>
          <p:nvPr/>
        </p:nvSpPr>
        <p:spPr>
          <a:xfrm>
            <a:off x="748417" y="46102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ADA3C-974A-D6E2-1E0F-388C6CE70938}"/>
              </a:ext>
            </a:extLst>
          </p:cNvPr>
          <p:cNvSpPr txBox="1"/>
          <p:nvPr/>
        </p:nvSpPr>
        <p:spPr>
          <a:xfrm>
            <a:off x="1371600" y="5280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5358-3769-E674-B8EA-4CACD2106ED9}"/>
              </a:ext>
            </a:extLst>
          </p:cNvPr>
          <p:cNvSpPr txBox="1"/>
          <p:nvPr/>
        </p:nvSpPr>
        <p:spPr>
          <a:xfrm>
            <a:off x="6368902" y="5280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71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F0EF-88B3-CDCB-A7D0-B920DEFD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22859FB1-FE41-0B4A-0E9F-2267CF0C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83326"/>
            <a:ext cx="11469188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ACCE-5B63-4D8B-6E4F-2B0EF419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DC1A2-8F11-8D45-1FCC-63B69F8B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" y="1299991"/>
            <a:ext cx="11449153" cy="45861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0AAB59-CEAF-194F-154E-EE649BBDA5D9}"/>
              </a:ext>
            </a:extLst>
          </p:cNvPr>
          <p:cNvCxnSpPr/>
          <p:nvPr/>
        </p:nvCxnSpPr>
        <p:spPr>
          <a:xfrm>
            <a:off x="4656841" y="2724346"/>
            <a:ext cx="1772239" cy="247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6A5164-414A-C5EF-CC4C-9465091F5F2B}"/>
              </a:ext>
            </a:extLst>
          </p:cNvPr>
          <p:cNvCxnSpPr>
            <a:cxnSpLocks/>
          </p:cNvCxnSpPr>
          <p:nvPr/>
        </p:nvCxnSpPr>
        <p:spPr>
          <a:xfrm flipV="1">
            <a:off x="4656841" y="2865748"/>
            <a:ext cx="1772239" cy="2394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E5539-D43C-FE5B-C3EB-EF27A03B4F82}"/>
              </a:ext>
            </a:extLst>
          </p:cNvPr>
          <p:cNvCxnSpPr>
            <a:cxnSpLocks/>
          </p:cNvCxnSpPr>
          <p:nvPr/>
        </p:nvCxnSpPr>
        <p:spPr>
          <a:xfrm>
            <a:off x="4656841" y="4062953"/>
            <a:ext cx="1682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BE3BB-4FA2-CAB2-DB03-6DE350516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ook&#10;&#10;AI-generated content may be incorrect.">
            <a:extLst>
              <a:ext uri="{FF2B5EF4-FFF2-40B4-BE49-F238E27FC236}">
                <a16:creationId xmlns:a16="http://schemas.microsoft.com/office/drawing/2014/main" id="{888D5ACD-CE2A-8A78-7D8A-9E954F14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2" y="261256"/>
            <a:ext cx="9666514" cy="65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F945-E46A-D6D6-2662-317521F3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8DB755-7D22-63BD-BFEC-5AD216C07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1436" r="5369"/>
          <a:stretch/>
        </p:blipFill>
        <p:spPr>
          <a:xfrm>
            <a:off x="245151" y="1972020"/>
            <a:ext cx="11701697" cy="25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BC8E6-75EE-60FD-4155-5F9BEFE50FC5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8CC7-13D0-4DC4-84E0-345C7D52970D}"/>
              </a:ext>
            </a:extLst>
          </p:cNvPr>
          <p:cNvSpPr txBox="1"/>
          <p:nvPr/>
        </p:nvSpPr>
        <p:spPr>
          <a:xfrm>
            <a:off x="3280109" y="57774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7E7712-7652-625D-F000-1E9C8B5565EF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1FD6B-F271-A1D3-BC34-76D0183C24AE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096CC-C557-0549-F755-13502EE2C55D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36-5F4C-B1C6-C1E3-8E607FC4FB12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26460-B193-BE37-9AF1-634018BD9996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AC59B-2B54-3466-7869-FEFD72809C5D}"/>
              </a:ext>
            </a:extLst>
          </p:cNvPr>
          <p:cNvCxnSpPr/>
          <p:nvPr/>
        </p:nvCxnSpPr>
        <p:spPr>
          <a:xfrm>
            <a:off x="3764508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4DB63-ECEA-360C-AD26-3233D86FD543}"/>
              </a:ext>
            </a:extLst>
          </p:cNvPr>
          <p:cNvSpPr txBox="1"/>
          <p:nvPr/>
        </p:nvSpPr>
        <p:spPr>
          <a:xfrm>
            <a:off x="1269246" y="3921705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24B5-B2BA-9F6F-572C-60A37C5C033F}"/>
              </a:ext>
            </a:extLst>
          </p:cNvPr>
          <p:cNvSpPr txBox="1"/>
          <p:nvPr/>
        </p:nvSpPr>
        <p:spPr>
          <a:xfrm>
            <a:off x="3973827" y="3889832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0877A-7128-C65B-CA7A-C8E7E810099A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E1F3-3EB2-327A-E97E-91E68019B447}"/>
              </a:ext>
            </a:extLst>
          </p:cNvPr>
          <p:cNvSpPr txBox="1"/>
          <p:nvPr/>
        </p:nvSpPr>
        <p:spPr>
          <a:xfrm>
            <a:off x="7933297" y="585881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0D69B-F8DD-3792-4261-B656E447627D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F66FF-3CFC-84FF-E897-CFBC9F2598B5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99B410-FAEC-B97E-595D-02309C2BF52E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C5A739-60B7-95E4-B7DD-66B815CDF6A7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22AF-3766-3454-9E77-96B86CDE56AE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C1607-8947-AB81-326B-8618431B5F02}"/>
              </a:ext>
            </a:extLst>
          </p:cNvPr>
          <p:cNvCxnSpPr/>
          <p:nvPr/>
        </p:nvCxnSpPr>
        <p:spPr>
          <a:xfrm>
            <a:off x="8369479" y="386041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178302-4EE8-BEBD-B54A-1086BA4C6E69}"/>
              </a:ext>
            </a:extLst>
          </p:cNvPr>
          <p:cNvSpPr txBox="1"/>
          <p:nvPr/>
        </p:nvSpPr>
        <p:spPr>
          <a:xfrm>
            <a:off x="5967274" y="3927402"/>
            <a:ext cx="2477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29F2A-1891-EED6-7BD8-BA0A44A864E8}"/>
              </a:ext>
            </a:extLst>
          </p:cNvPr>
          <p:cNvSpPr txBox="1"/>
          <p:nvPr/>
        </p:nvSpPr>
        <p:spPr>
          <a:xfrm>
            <a:off x="8626417" y="3912825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2AF7E2-5BFB-DC14-3230-0408824AC24D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F1A5-840F-14C9-654F-7EEEC63A7CBF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7D8-7E5A-8C85-891D-9D1CDB24EFA4}"/>
              </a:ext>
            </a:extLst>
          </p:cNvPr>
          <p:cNvSpPr txBox="1"/>
          <p:nvPr/>
        </p:nvSpPr>
        <p:spPr>
          <a:xfrm>
            <a:off x="4929453" y="2644170"/>
            <a:ext cx="21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ACB66-94A0-C86D-FE9B-DFA6453775DC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206AB-FF5C-EA18-EDC8-1E17ABE59C48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55FB-2FB8-1D59-D891-AB7C50C23CBA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757B0-A204-E3A4-B2D5-EBC2541AAD91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BB2A3-8C90-B639-E8B9-7EE5E8BFD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snake&#10;&#10;AI-generated content may be incorrect.">
            <a:extLst>
              <a:ext uri="{FF2B5EF4-FFF2-40B4-BE49-F238E27FC236}">
                <a16:creationId xmlns:a16="http://schemas.microsoft.com/office/drawing/2014/main" id="{5695E10B-4E2E-7C96-296B-D25D6EE9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7" y="1115168"/>
            <a:ext cx="6750397" cy="2692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CF3022-5CE5-76B6-02BC-47AE7CB0B2CE}"/>
              </a:ext>
            </a:extLst>
          </p:cNvPr>
          <p:cNvSpPr txBox="1"/>
          <p:nvPr/>
        </p:nvSpPr>
        <p:spPr>
          <a:xfrm>
            <a:off x="934532" y="4402567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con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lươn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BB402-A5BF-47CF-88D1-CAD1FAF22A4D}"/>
              </a:ext>
            </a:extLst>
          </p:cNvPr>
          <p:cNvSpPr txBox="1"/>
          <p:nvPr/>
        </p:nvSpPr>
        <p:spPr>
          <a:xfrm>
            <a:off x="3863179" y="4402567"/>
            <a:ext cx="3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8C2B9-5094-50EF-8E63-C0C5689BF0F5}"/>
              </a:ext>
            </a:extLst>
          </p:cNvPr>
          <p:cNvSpPr txBox="1"/>
          <p:nvPr/>
        </p:nvSpPr>
        <p:spPr>
          <a:xfrm>
            <a:off x="7441900" y="102647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B9781A-673E-D6A2-E509-6EE7397702B5}"/>
              </a:ext>
            </a:extLst>
          </p:cNvPr>
          <p:cNvCxnSpPr/>
          <p:nvPr/>
        </p:nvCxnSpPr>
        <p:spPr>
          <a:xfrm>
            <a:off x="7441483" y="106164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002DC2-7DB0-4D32-F770-13CE60EF4773}"/>
              </a:ext>
            </a:extLst>
          </p:cNvPr>
          <p:cNvCxnSpPr/>
          <p:nvPr/>
        </p:nvCxnSpPr>
        <p:spPr>
          <a:xfrm>
            <a:off x="7445967" y="278063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8D1D3D-A45B-6226-413A-6F7F6C6F2281}"/>
              </a:ext>
            </a:extLst>
          </p:cNvPr>
          <p:cNvCxnSpPr/>
          <p:nvPr/>
        </p:nvCxnSpPr>
        <p:spPr>
          <a:xfrm flipH="1" flipV="1">
            <a:off x="7453206" y="106164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E7057F-E0F3-7647-AE2D-74127300C99A}"/>
              </a:ext>
            </a:extLst>
          </p:cNvPr>
          <p:cNvCxnSpPr/>
          <p:nvPr/>
        </p:nvCxnSpPr>
        <p:spPr>
          <a:xfrm flipV="1">
            <a:off x="11621945" y="106164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AF798-10E2-5B57-0553-114D1E327E49}"/>
              </a:ext>
            </a:extLst>
          </p:cNvPr>
          <p:cNvCxnSpPr/>
          <p:nvPr/>
        </p:nvCxnSpPr>
        <p:spPr>
          <a:xfrm flipV="1">
            <a:off x="7449579" y="456298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F047EB-9CA1-4971-8093-B0EAC93CAEA9}"/>
              </a:ext>
            </a:extLst>
          </p:cNvPr>
          <p:cNvCxnSpPr/>
          <p:nvPr/>
        </p:nvCxnSpPr>
        <p:spPr>
          <a:xfrm>
            <a:off x="9056904" y="281058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2FBA85-B3F9-E9E1-E9B8-3EFF8979E381}"/>
              </a:ext>
            </a:extLst>
          </p:cNvPr>
          <p:cNvSpPr txBox="1"/>
          <p:nvPr/>
        </p:nvSpPr>
        <p:spPr>
          <a:xfrm>
            <a:off x="7134798" y="28908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6CC2F7-9174-70A3-42D1-06ACB3DACD19}"/>
              </a:ext>
            </a:extLst>
          </p:cNvPr>
          <p:cNvSpPr txBox="1"/>
          <p:nvPr/>
        </p:nvSpPr>
        <p:spPr>
          <a:xfrm>
            <a:off x="8795938" y="2956240"/>
            <a:ext cx="3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78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on a surfboard&#10;&#10;AI-generated content may be incorrect.">
            <a:extLst>
              <a:ext uri="{FF2B5EF4-FFF2-40B4-BE49-F238E27FC236}">
                <a16:creationId xmlns:a16="http://schemas.microsoft.com/office/drawing/2014/main" id="{8030DD55-E8B7-A480-EA49-8CB6E5A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361508"/>
            <a:ext cx="6198781" cy="4284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F2471F-B503-C794-DD2A-886266FDC21E}"/>
              </a:ext>
            </a:extLst>
          </p:cNvPr>
          <p:cNvSpPr txBox="1"/>
          <p:nvPr/>
        </p:nvSpPr>
        <p:spPr>
          <a:xfrm>
            <a:off x="679350" y="4646428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lướt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ván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2842F-E559-E4A8-A7A0-180320D79640}"/>
              </a:ext>
            </a:extLst>
          </p:cNvPr>
          <p:cNvSpPr txBox="1"/>
          <p:nvPr/>
        </p:nvSpPr>
        <p:spPr>
          <a:xfrm>
            <a:off x="960490" y="4646428"/>
            <a:ext cx="273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F16D41-2AEC-25DC-FCD4-F967D6D5FF0B}"/>
              </a:ext>
            </a:extLst>
          </p:cNvPr>
          <p:cNvSpPr txBox="1"/>
          <p:nvPr/>
        </p:nvSpPr>
        <p:spPr>
          <a:xfrm>
            <a:off x="7441900" y="102647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ướt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27FC8-CB24-8AE7-8324-238EA45005A6}"/>
              </a:ext>
            </a:extLst>
          </p:cNvPr>
          <p:cNvCxnSpPr/>
          <p:nvPr/>
        </p:nvCxnSpPr>
        <p:spPr>
          <a:xfrm>
            <a:off x="7441483" y="106164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73E151-240A-CE37-21FC-2A91D498ABBA}"/>
              </a:ext>
            </a:extLst>
          </p:cNvPr>
          <p:cNvCxnSpPr/>
          <p:nvPr/>
        </p:nvCxnSpPr>
        <p:spPr>
          <a:xfrm>
            <a:off x="7445967" y="278063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A82333-D855-43B3-5817-D7BD31ACE609}"/>
              </a:ext>
            </a:extLst>
          </p:cNvPr>
          <p:cNvCxnSpPr/>
          <p:nvPr/>
        </p:nvCxnSpPr>
        <p:spPr>
          <a:xfrm flipH="1" flipV="1">
            <a:off x="7453206" y="106164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F9F9AA-2285-C3CA-7D99-174EF0053D3F}"/>
              </a:ext>
            </a:extLst>
          </p:cNvPr>
          <p:cNvCxnSpPr/>
          <p:nvPr/>
        </p:nvCxnSpPr>
        <p:spPr>
          <a:xfrm flipV="1">
            <a:off x="11621945" y="106164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56DBB7-38CE-DB8D-1EAC-FA270637475C}"/>
              </a:ext>
            </a:extLst>
          </p:cNvPr>
          <p:cNvCxnSpPr/>
          <p:nvPr/>
        </p:nvCxnSpPr>
        <p:spPr>
          <a:xfrm flipV="1">
            <a:off x="7449579" y="456298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2E9034-CB47-D81A-5FE8-4DD0BF3351F1}"/>
              </a:ext>
            </a:extLst>
          </p:cNvPr>
          <p:cNvCxnSpPr/>
          <p:nvPr/>
        </p:nvCxnSpPr>
        <p:spPr>
          <a:xfrm>
            <a:off x="9056904" y="281058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3F80AD8-5784-9105-1A28-DB0FEE28BCAF}"/>
              </a:ext>
            </a:extLst>
          </p:cNvPr>
          <p:cNvSpPr txBox="1"/>
          <p:nvPr/>
        </p:nvSpPr>
        <p:spPr>
          <a:xfrm>
            <a:off x="7134798" y="28908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7333D3-B3B1-4C75-A84D-E0726F82FEAF}"/>
              </a:ext>
            </a:extLst>
          </p:cNvPr>
          <p:cNvSpPr txBox="1"/>
          <p:nvPr/>
        </p:nvSpPr>
        <p:spPr>
          <a:xfrm>
            <a:off x="8795938" y="2956240"/>
            <a:ext cx="3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ướt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bbit and carrots with words&#10;&#10;AI-generated content may be incorrect.">
            <a:extLst>
              <a:ext uri="{FF2B5EF4-FFF2-40B4-BE49-F238E27FC236}">
                <a16:creationId xmlns:a16="http://schemas.microsoft.com/office/drawing/2014/main" id="{D0E55B1A-798B-AECF-07A4-616680A6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352697"/>
            <a:ext cx="11443061" cy="60872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46A13F-75BA-DCED-3DB0-201ACFA3E851}"/>
              </a:ext>
            </a:extLst>
          </p:cNvPr>
          <p:cNvCxnSpPr/>
          <p:nvPr/>
        </p:nvCxnSpPr>
        <p:spPr>
          <a:xfrm flipV="1">
            <a:off x="2147777" y="4508205"/>
            <a:ext cx="1244009" cy="10419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4AC6DF-FE2A-3768-2312-E93D81181955}"/>
              </a:ext>
            </a:extLst>
          </p:cNvPr>
          <p:cNvCxnSpPr>
            <a:cxnSpLocks/>
          </p:cNvCxnSpPr>
          <p:nvPr/>
        </p:nvCxnSpPr>
        <p:spPr>
          <a:xfrm flipH="1" flipV="1">
            <a:off x="4848447" y="4423144"/>
            <a:ext cx="5369442" cy="11270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2225A7-7177-ACF1-C017-84E9D9DBD23C}"/>
              </a:ext>
            </a:extLst>
          </p:cNvPr>
          <p:cNvCxnSpPr>
            <a:cxnSpLocks/>
          </p:cNvCxnSpPr>
          <p:nvPr/>
        </p:nvCxnSpPr>
        <p:spPr>
          <a:xfrm flipH="1">
            <a:off x="4369982" y="4316819"/>
            <a:ext cx="3296092" cy="1233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2479C-12EB-5B18-75BA-471133030471}"/>
              </a:ext>
            </a:extLst>
          </p:cNvPr>
          <p:cNvCxnSpPr>
            <a:cxnSpLocks/>
          </p:cNvCxnSpPr>
          <p:nvPr/>
        </p:nvCxnSpPr>
        <p:spPr>
          <a:xfrm flipH="1">
            <a:off x="6496493" y="4625163"/>
            <a:ext cx="1392865" cy="925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537DA-CF1B-C6C4-E1B3-8162A3EEE94E}"/>
              </a:ext>
            </a:extLst>
          </p:cNvPr>
          <p:cNvCxnSpPr>
            <a:cxnSpLocks/>
          </p:cNvCxnSpPr>
          <p:nvPr/>
        </p:nvCxnSpPr>
        <p:spPr>
          <a:xfrm flipH="1">
            <a:off x="8144539" y="4816549"/>
            <a:ext cx="212652" cy="7160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running on a street&#10;&#10;AI-generated content may be incorrect.">
            <a:extLst>
              <a:ext uri="{FF2B5EF4-FFF2-40B4-BE49-F238E27FC236}">
                <a16:creationId xmlns:a16="http://schemas.microsoft.com/office/drawing/2014/main" id="{946DBD9F-E56C-A83D-CDD7-889EA14A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94559"/>
            <a:ext cx="11704319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7B70-E1F7-3F89-740E-D24BD5EC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3511D8-5DA8-82EB-F046-22CCF4070308}"/>
              </a:ext>
            </a:extLst>
          </p:cNvPr>
          <p:cNvSpPr/>
          <p:nvPr/>
        </p:nvSpPr>
        <p:spPr>
          <a:xfrm>
            <a:off x="1274863" y="438894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AF0801-2FEA-BCF8-3CCC-581519A7E88B}"/>
              </a:ext>
            </a:extLst>
          </p:cNvPr>
          <p:cNvSpPr/>
          <p:nvPr/>
        </p:nvSpPr>
        <p:spPr>
          <a:xfrm>
            <a:off x="774151" y="1782950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1"/>
                </a:solidFill>
              </a:rPr>
              <a:t>ươn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76AA5-19ED-51CF-8C3A-93BC3FCCF56E}"/>
              </a:ext>
            </a:extLst>
          </p:cNvPr>
          <p:cNvSpPr/>
          <p:nvPr/>
        </p:nvSpPr>
        <p:spPr>
          <a:xfrm>
            <a:off x="7251739" y="1782950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1"/>
                </a:solidFill>
              </a:rPr>
              <a:t>ươt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9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32</cp:revision>
  <dcterms:created xsi:type="dcterms:W3CDTF">2025-11-25T21:35:39Z</dcterms:created>
  <dcterms:modified xsi:type="dcterms:W3CDTF">2025-12-15T05:16:46Z</dcterms:modified>
</cp:coreProperties>
</file>