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20"/>
  </p:notesMasterIdLst>
  <p:sldIdLst>
    <p:sldId id="427" r:id="rId7"/>
    <p:sldId id="430" r:id="rId8"/>
    <p:sldId id="447" r:id="rId9"/>
    <p:sldId id="446" r:id="rId10"/>
    <p:sldId id="441" r:id="rId11"/>
    <p:sldId id="445" r:id="rId12"/>
    <p:sldId id="442" r:id="rId13"/>
    <p:sldId id="443" r:id="rId14"/>
    <p:sldId id="448" r:id="rId15"/>
    <p:sldId id="449" r:id="rId16"/>
    <p:sldId id="444" r:id="rId17"/>
    <p:sldId id="438" r:id="rId18"/>
    <p:sldId id="431" r:id="rId19"/>
  </p:sldIdLst>
  <p:sldSz cx="16276638" cy="9144000"/>
  <p:notesSz cx="6858000" cy="9144000"/>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17550" indent="-260350" algn="l" rtl="0" fontAlgn="base">
      <a:spcBef>
        <a:spcPct val="0"/>
      </a:spcBef>
      <a:spcAft>
        <a:spcPct val="0"/>
      </a:spcAft>
      <a:defRPr kern="1200">
        <a:solidFill>
          <a:schemeClr val="tx1"/>
        </a:solidFill>
        <a:latin typeface="Arial" charset="0"/>
        <a:ea typeface="+mn-ea"/>
        <a:cs typeface="Arial" charset="0"/>
      </a:defRPr>
    </a:lvl2pPr>
    <a:lvl3pPr marL="1436688" indent="-522288" algn="l" rtl="0" fontAlgn="base">
      <a:spcBef>
        <a:spcPct val="0"/>
      </a:spcBef>
      <a:spcAft>
        <a:spcPct val="0"/>
      </a:spcAft>
      <a:defRPr kern="1200">
        <a:solidFill>
          <a:schemeClr val="tx1"/>
        </a:solidFill>
        <a:latin typeface="Arial" charset="0"/>
        <a:ea typeface="+mn-ea"/>
        <a:cs typeface="Arial" charset="0"/>
      </a:defRPr>
    </a:lvl3pPr>
    <a:lvl4pPr marL="2154238" indent="-782638" algn="l" rtl="0" fontAlgn="base">
      <a:spcBef>
        <a:spcPct val="0"/>
      </a:spcBef>
      <a:spcAft>
        <a:spcPct val="0"/>
      </a:spcAft>
      <a:defRPr kern="1200">
        <a:solidFill>
          <a:schemeClr val="tx1"/>
        </a:solidFill>
        <a:latin typeface="Arial" charset="0"/>
        <a:ea typeface="+mn-ea"/>
        <a:cs typeface="Arial" charset="0"/>
      </a:defRPr>
    </a:lvl4pPr>
    <a:lvl5pPr marL="2873375" indent="-1044575"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FFE181"/>
    <a:srgbClr val="FFCB25"/>
    <a:srgbClr val="FF7C80"/>
    <a:srgbClr val="FF6600"/>
    <a:srgbClr val="6600CC"/>
    <a:srgbClr val="3333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9290" autoAdjust="0"/>
  </p:normalViewPr>
  <p:slideViewPr>
    <p:cSldViewPr>
      <p:cViewPr varScale="1">
        <p:scale>
          <a:sx n="55" d="100"/>
          <a:sy n="55" d="100"/>
        </p:scale>
        <p:origin x="-504" y="-10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74756"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D0F3C982-ABBA-4C82-982A-7BA19D45E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p:spPr>
      </p:sp>
      <p:sp>
        <p:nvSpPr>
          <p:cNvPr id="88066" name="Notes Placeholder 2"/>
          <p:cNvSpPr>
            <a:spLocks noGrp="1"/>
          </p:cNvSpPr>
          <p:nvPr>
            <p:ph type="body" idx="1"/>
          </p:nvPr>
        </p:nvSpPr>
        <p:spPr>
          <a:noFill/>
        </p:spPr>
        <p:txBody>
          <a:bodyPr/>
          <a:lstStyle/>
          <a:p>
            <a:endParaRPr lang="en-US" smtClean="0"/>
          </a:p>
        </p:txBody>
      </p:sp>
      <p:sp>
        <p:nvSpPr>
          <p:cNvPr id="88067" name="Slide Number Placeholder 3"/>
          <p:cNvSpPr>
            <a:spLocks noGrp="1"/>
          </p:cNvSpPr>
          <p:nvPr>
            <p:ph type="sldNum" sz="quarter" idx="5"/>
          </p:nvPr>
        </p:nvSpPr>
        <p:spPr>
          <a:noFill/>
          <a:ln>
            <a:miter lim="800000"/>
            <a:headEnd/>
            <a:tailEnd/>
          </a:ln>
        </p:spPr>
        <p:txBody>
          <a:bodyPr/>
          <a:lstStyle/>
          <a:p>
            <a:fld id="{0945E4E6-F1B9-4314-8F5D-CD2752B0804D}" type="slidenum">
              <a:rPr lang="en-US" altLang="en-US" smtClean="0">
                <a:cs typeface="Arial" charset="0"/>
              </a:rPr>
              <a:pPr/>
              <a:t>12</a:t>
            </a:fld>
            <a:endParaRPr lang="en-US"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AC7195-126B-4C00-A7DF-C0919A1D3586}"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8B5950-D71D-49CD-8BD2-C989646ABE93}"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A34F1B-3DA1-473A-9A76-897181F82786}"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318852-68BD-421E-9AB1-53E8D2B697D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6B6874-C2AE-4818-809C-B617ED868530}"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A7D6E9-9D5E-4190-B64F-191B4F75AA42}"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C81D88-3989-402C-8360-6C24F7B768BD}"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50195C-959F-4EC8-8723-EA78186980F9}"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D5069D-1004-4F52-A897-AA66260F1349}"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F6E24F-D19A-4BCD-BF69-4D4974ABDE46}"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EF9CBB-B60E-4900-8D56-B3406C7AC36B}"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04ED09-D0A3-4684-A020-C648F3F8F860}"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505C4B-06D4-405B-BF9E-98898ED269EF}"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86FD11-327F-4006-A73B-65088A8B25B6}"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CA2D3A-2F63-4F20-9FB5-087B2EA3B2C3}" type="slidenum">
              <a:rPr lang="en-US" altLang="en-US"/>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C2EEC5-2F47-4511-AFEC-2F31360C2653}" type="slidenum">
              <a:rPr lang="en-US" altLang="en-US"/>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958171-102C-4F37-8512-D824F809354D}" type="slidenum">
              <a:rPr lang="en-US" altLang="en-US"/>
              <a:pPr>
                <a:defRPr/>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B313BC-61F2-4B67-8C12-42E07F038C88}" type="slidenum">
              <a:rPr lang="en-US" altLang="en-US"/>
              <a:pPr>
                <a:defRPr/>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155087-F658-4B17-A20C-9DDAF1A704E4}" type="slidenum">
              <a:rPr lang="en-US" altLang="en-US"/>
              <a:pPr>
                <a:defRPr/>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A9BCEB-2E75-4DA1-9A59-651D4D0C97EA}" type="slidenum">
              <a:rPr lang="en-US" altLang="en-US"/>
              <a:pPr>
                <a:defRPr/>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12E966-772D-47B6-AB4A-1FE68667255F}" type="slidenum">
              <a:rPr lang="en-US" altLang="en-US"/>
              <a:pPr>
                <a:defRPr/>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4D42A1D-6BCC-4468-9714-2B8823E746EB}"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BEEA4E-1F9D-46F5-9B6F-90BEB06C392F}" type="slidenum">
              <a:rPr lang="en-US" altLang="en-US"/>
              <a:pPr>
                <a:defRPr/>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6F737D-030F-44E5-8745-9C5EF14F5187}" type="slidenum">
              <a:rPr lang="en-US" altLang="en-US"/>
              <a:pPr>
                <a:defRPr/>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2AE84C-C00C-4D32-9A49-2A6EA04CDB7C}" type="slidenum">
              <a:rPr lang="en-US" altLang="en-US"/>
              <a:pPr>
                <a:defRPr/>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5E03C7-EE48-43A2-9DAA-EC4DF59599BC}" type="slidenum">
              <a:rPr lang="en-US" altLang="en-US"/>
              <a:pPr>
                <a:defRPr/>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D71B2B-5E52-4A86-81EB-C89CDC8B5841}" type="slidenum">
              <a:rPr lang="en-US" altLang="en-US"/>
              <a:pPr>
                <a:defRPr/>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B0DA26-11EE-42C7-B2D3-785F08AC3CEB}" type="slidenum">
              <a:rPr lang="en-US" altLang="en-US"/>
              <a:pPr>
                <a:defRPr/>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F89521-2211-4355-8FDA-B3B5CCFFB9ED}" type="slidenum">
              <a:rPr lang="en-US" altLang="en-US"/>
              <a:pPr>
                <a:defRPr/>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421D1E-34BE-48A7-AD46-BCD709CDE27D}" type="slidenum">
              <a:rPr lang="en-US" altLang="en-US"/>
              <a:pPr>
                <a:defRPr/>
              </a:pPr>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8CC68B-E973-40D3-BFDB-3F7CEC0C78C6}" type="slidenum">
              <a:rPr lang="en-US" altLang="en-US"/>
              <a:pPr>
                <a:defRPr/>
              </a:pPr>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2595F4A-5188-42E1-8B19-09293FB34974}" type="slidenum">
              <a:rPr lang="en-US" altLang="en-US"/>
              <a:pPr>
                <a:defRPr/>
              </a:pPr>
              <a:t>‹#›</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14100DB-1E84-48F3-A830-DD82A44F6221}"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6A1927-EA72-44B0-8F7F-813A88C8EB5F}" type="slidenum">
              <a:rPr lang="en-US" altLang="en-US"/>
              <a:pPr>
                <a:defRPr/>
              </a:pPr>
              <a:t>‹#›</a:t>
            </a:fld>
            <a:endParaRPr lang="en-US"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915EB7D-24D0-45A4-9801-7516BAA7EE2E}" type="slidenum">
              <a:rPr lang="en-US" altLang="en-US"/>
              <a:pPr>
                <a:defRPr/>
              </a:pPr>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86CA80-FB53-49F3-87C5-173DDC764654}" type="slidenum">
              <a:rPr lang="en-US" altLang="en-US"/>
              <a:pPr>
                <a:defRPr/>
              </a:pPr>
              <a:t>‹#›</a:t>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3E8A35-CD7F-45E7-9B0B-B7921A8CB81C}" type="slidenum">
              <a:rPr lang="en-US" altLang="en-US"/>
              <a:pPr>
                <a:defRPr/>
              </a:pPr>
              <a:t>‹#›</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391108-3AE5-4BB8-9A66-E8348CEE6F28}" type="slidenum">
              <a:rPr lang="en-US" altLang="en-US"/>
              <a:pPr>
                <a:defRPr/>
              </a:pPr>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AFCE0-2194-4368-A28B-C9194FB02646}" type="slidenum">
              <a:rPr lang="en-US" altLang="en-US"/>
              <a:pPr>
                <a:defRPr/>
              </a:pPr>
              <a:t>‹#›</a:t>
            </a:fld>
            <a:endParaRPr lang="en-US"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3D88DC-A4E6-4A64-8665-E214B519EDD2}" type="slidenum">
              <a:rPr lang="en-US" altLang="en-US"/>
              <a:pPr>
                <a:defRPr/>
              </a:pPr>
              <a:t>‹#›</a:t>
            </a:fld>
            <a:endParaRPr lang="en-US"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E50721-9807-4DC6-BB6A-D91929ECEC8A}" type="slidenum">
              <a:rPr lang="en-US" altLang="en-US"/>
              <a:pPr>
                <a:defRPr/>
              </a:pPr>
              <a:t>‹#›</a:t>
            </a:fld>
            <a:endParaRPr lang="en-US"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2FC6DE-0B69-45D5-9856-0DD29B15BE42}" type="slidenum">
              <a:rPr lang="en-US" altLang="en-US"/>
              <a:pPr>
                <a:defRPr/>
              </a:pPr>
              <a:t>‹#›</a:t>
            </a:fld>
            <a:endParaRPr lang="en-US"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3D6E63-1281-428E-929D-5A92286B1589}" type="slidenum">
              <a:rPr lang="en-US" altLang="en-US"/>
              <a:pPr>
                <a:defRPr/>
              </a:pPr>
              <a:t>‹#›</a:t>
            </a:fld>
            <a:endParaRPr lang="en-US"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FF9301-CCC7-4AD2-BAAD-9F5612EE0603}"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8DD8BE-1424-462F-906C-B59313D3C0BE}" type="slidenum">
              <a:rPr lang="en-US" altLang="en-US"/>
              <a:pPr>
                <a:defRPr/>
              </a:pPr>
              <a:t>‹#›</a:t>
            </a:fld>
            <a:endParaRPr lang="en-US"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1F4D00-F641-4033-85DD-B3BC8FD80633}" type="slidenum">
              <a:rPr lang="en-US" altLang="en-US"/>
              <a:pPr>
                <a:defRPr/>
              </a:pPr>
              <a:t>‹#›</a:t>
            </a:fld>
            <a:endParaRPr lang="en-US"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BEB4210-141D-4EBC-8F12-9F61011276EC}" type="slidenum">
              <a:rPr lang="en-US" altLang="en-US"/>
              <a:pPr>
                <a:defRPr/>
              </a:pPr>
              <a:t>‹#›</a:t>
            </a:fld>
            <a:endParaRPr lang="en-US"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6C1AD1-092E-4D23-A7E8-D6D9B9AC4F5B}" type="slidenum">
              <a:rPr lang="en-US" altLang="en-US"/>
              <a:pPr>
                <a:defRPr/>
              </a:pPr>
              <a:t>‹#›</a:t>
            </a:fld>
            <a:endParaRPr lang="en-US"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A92FDF-F1BD-4BA6-87F5-0C0A5326B94C}" type="slidenum">
              <a:rPr lang="en-US" altLang="en-US"/>
              <a:pPr>
                <a:defRPr/>
              </a:pPr>
              <a:t>‹#›</a:t>
            </a:fld>
            <a:endParaRPr lang="en-US"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D22B8D-0EE0-4A14-921C-C2182217D2BC}" type="slidenum">
              <a:rPr lang="en-US" altLang="en-US"/>
              <a:pPr>
                <a:defRPr/>
              </a:pPr>
              <a:t>‹#›</a:t>
            </a:fld>
            <a:endParaRPr lang="en-US"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A0A6EA-B2E6-4BDD-A95A-BC9E95D87F48}" type="slidenum">
              <a:rPr lang="en-US" altLang="en-US"/>
              <a:pPr>
                <a:defRPr/>
              </a:pPr>
              <a:t>‹#›</a:t>
            </a:fld>
            <a:endParaRPr lang="en-US"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AFCC5B-3D6C-4366-8766-31B3B211F05C}" type="slidenum">
              <a:rPr lang="en-US" altLang="en-US"/>
              <a:pPr>
                <a:defRPr/>
              </a:pPr>
              <a:t>‹#›</a:t>
            </a:fld>
            <a:endParaRPr lang="en-US"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B50605-50EE-45AC-BECB-0BE1B433DAD5}" type="slidenum">
              <a:rPr lang="en-US" altLang="en-US"/>
              <a:pPr>
                <a:defRPr/>
              </a:pPr>
              <a:t>‹#›</a:t>
            </a:fld>
            <a:endParaRPr lang="en-US"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7C72CC-C9B9-4FFF-90B7-A96703D43CA4}" type="slidenum">
              <a:rPr lang="en-US" altLang="en-US"/>
              <a:pPr>
                <a:defRPr/>
              </a:pPr>
              <a:t>‹#›</a:t>
            </a:fld>
            <a:endParaRPr lang="en-US"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E80681-9A57-4A74-B242-7CACD531757D}"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846160-91F7-48D4-8966-078FA6A8D831}" type="slidenum">
              <a:rPr lang="en-US" altLang="en-US"/>
              <a:pPr>
                <a:defRPr/>
              </a:pPr>
              <a:t>‹#›</a:t>
            </a:fld>
            <a:endParaRPr lang="en-US"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BBD44C-E5DD-44ED-ADAD-8D72ECD2B093}" type="slidenum">
              <a:rPr lang="en-US" altLang="en-US"/>
              <a:pPr>
                <a:defRPr/>
              </a:pPr>
              <a:t>‹#›</a:t>
            </a:fld>
            <a:endParaRPr lang="en-US"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191DA4C-98AC-4218-A828-95BBAE624AC4}" type="slidenum">
              <a:rPr lang="en-US" altLang="en-US"/>
              <a:pPr>
                <a:defRPr/>
              </a:pPr>
              <a:t>‹#›</a:t>
            </a:fld>
            <a:endParaRPr lang="en-US"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032804-EFAB-4A3E-9CDA-27243FC337A2}" type="slidenum">
              <a:rPr lang="en-US" altLang="en-US"/>
              <a:pPr>
                <a:defRPr/>
              </a:pPr>
              <a:t>‹#›</a:t>
            </a:fld>
            <a:endParaRPr lang="en-US"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D3194F-9A72-4739-974C-578DFC9673DB}" type="slidenum">
              <a:rPr lang="en-US" altLang="en-US"/>
              <a:pPr>
                <a:defRPr/>
              </a:pPr>
              <a:t>‹#›</a:t>
            </a:fld>
            <a:endParaRPr lang="en-US"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2A750-2290-4A37-97FA-6E51AA764FAB}" type="slidenum">
              <a:rPr lang="en-US" altLang="en-US"/>
              <a:pPr>
                <a:defRPr/>
              </a:pPr>
              <a:t>‹#›</a:t>
            </a:fld>
            <a:endParaRPr lang="en-US"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B95129-C613-481C-ACC9-AD88CF5843C4}" type="slidenum">
              <a:rPr lang="en-US" altLang="en-US"/>
              <a:pPr>
                <a:defRPr/>
              </a:pPr>
              <a:t>‹#›</a:t>
            </a:fld>
            <a:endParaRPr lang="en-US"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B3BC16-FDD7-428B-81C2-269FB81BE53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745D76-EBFD-4EB4-B297-43F70B0AB907}"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132254-F60D-4E23-B174-722DC8E5D273}"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BE3D75-A6D1-4245-A501-5F90741721E2}"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4388" y="366713"/>
            <a:ext cx="14647862" cy="1524000"/>
          </a:xfrm>
          <a:prstGeom prst="rect">
            <a:avLst/>
          </a:prstGeom>
          <a:noFill/>
          <a:ln w="9525">
            <a:noFill/>
            <a:miter lim="800000"/>
            <a:headEnd/>
            <a:tailEnd/>
          </a:ln>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4388" y="2133600"/>
            <a:ext cx="14647862" cy="6034088"/>
          </a:xfrm>
          <a:prstGeom prst="rect">
            <a:avLst/>
          </a:prstGeom>
          <a:noFill/>
          <a:ln w="9525">
            <a:noFill/>
            <a:miter lim="800000"/>
            <a:headEnd/>
            <a:tailEnd/>
          </a:ln>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4388"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eaLnBrk="1" hangingPunct="1">
              <a:defRPr sz="22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5561013" y="8326438"/>
            <a:ext cx="5154612"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11664950"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r" eaLnBrk="1" hangingPunct="1">
              <a:defRPr sz="2200">
                <a:cs typeface="+mn-cs"/>
              </a:defRPr>
            </a:lvl1pPr>
          </a:lstStyle>
          <a:p>
            <a:pPr>
              <a:defRPr/>
            </a:pPr>
            <a:fld id="{3BCB0DA8-D52E-418B-933F-002ECC2B7C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814388" y="366713"/>
            <a:ext cx="14647862" cy="1524000"/>
          </a:xfrm>
          <a:prstGeom prst="rect">
            <a:avLst/>
          </a:prstGeom>
          <a:noFill/>
          <a:ln w="9525">
            <a:noFill/>
            <a:miter lim="800000"/>
            <a:headEnd/>
            <a:tailEnd/>
          </a:ln>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814388" y="2133600"/>
            <a:ext cx="14647862" cy="6034088"/>
          </a:xfrm>
          <a:prstGeom prst="rect">
            <a:avLst/>
          </a:prstGeom>
          <a:noFill/>
          <a:ln w="9525">
            <a:noFill/>
            <a:miter lim="800000"/>
            <a:headEnd/>
            <a:tailEnd/>
          </a:ln>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4388"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eaLnBrk="1" hangingPunct="1">
              <a:defRPr sz="22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5561013" y="8326438"/>
            <a:ext cx="5154612"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ctr" eaLnBrk="1" hangingPunct="1">
              <a:defRPr sz="22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11664950"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r" eaLnBrk="1" hangingPunct="1">
              <a:defRPr sz="2200">
                <a:solidFill>
                  <a:srgbClr val="000000"/>
                </a:solidFill>
                <a:cs typeface="+mn-cs"/>
              </a:defRPr>
            </a:lvl1pPr>
          </a:lstStyle>
          <a:p>
            <a:pPr>
              <a:defRPr/>
            </a:pPr>
            <a:fld id="{F38A5BB6-5127-4081-8940-1F81B1E5711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814388" y="366713"/>
            <a:ext cx="14647862" cy="1524000"/>
          </a:xfrm>
          <a:prstGeom prst="rect">
            <a:avLst/>
          </a:prstGeom>
          <a:noFill/>
          <a:ln w="9525">
            <a:noFill/>
            <a:miter lim="800000"/>
            <a:headEnd/>
            <a:tailEnd/>
          </a:ln>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814388" y="2133600"/>
            <a:ext cx="14647862" cy="6034088"/>
          </a:xfrm>
          <a:prstGeom prst="rect">
            <a:avLst/>
          </a:prstGeom>
          <a:noFill/>
          <a:ln w="9525">
            <a:noFill/>
            <a:miter lim="800000"/>
            <a:headEnd/>
            <a:tailEnd/>
          </a:ln>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4388"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eaLnBrk="1" hangingPunct="1">
              <a:defRPr sz="22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5561013" y="8326438"/>
            <a:ext cx="5154612"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ctr" eaLnBrk="1" hangingPunct="1">
              <a:defRPr sz="22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11664950"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r" eaLnBrk="1" hangingPunct="1">
              <a:defRPr sz="2200">
                <a:solidFill>
                  <a:srgbClr val="000000"/>
                </a:solidFill>
                <a:cs typeface="+mn-cs"/>
              </a:defRPr>
            </a:lvl1pPr>
          </a:lstStyle>
          <a:p>
            <a:pPr>
              <a:defRPr/>
            </a:pPr>
            <a:fld id="{0BB48CCD-F739-4509-BF76-DEFFC9969C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814388" y="366713"/>
            <a:ext cx="14647862" cy="1524000"/>
          </a:xfrm>
          <a:prstGeom prst="rect">
            <a:avLst/>
          </a:prstGeom>
          <a:noFill/>
          <a:ln w="9525">
            <a:noFill/>
            <a:miter lim="800000"/>
            <a:headEnd/>
            <a:tailEnd/>
          </a:ln>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37891" name="Rectangle 3"/>
          <p:cNvSpPr>
            <a:spLocks noGrp="1" noChangeArrowheads="1"/>
          </p:cNvSpPr>
          <p:nvPr>
            <p:ph type="body" idx="1"/>
          </p:nvPr>
        </p:nvSpPr>
        <p:spPr bwMode="auto">
          <a:xfrm>
            <a:off x="814388" y="2133600"/>
            <a:ext cx="14647862" cy="6034088"/>
          </a:xfrm>
          <a:prstGeom prst="rect">
            <a:avLst/>
          </a:prstGeom>
          <a:noFill/>
          <a:ln w="9525">
            <a:noFill/>
            <a:miter lim="800000"/>
            <a:headEnd/>
            <a:tailEnd/>
          </a:ln>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4388"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eaLnBrk="1" hangingPunct="1">
              <a:defRPr sz="22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5561013" y="8326438"/>
            <a:ext cx="5154612"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ctr" eaLnBrk="1" hangingPunct="1">
              <a:defRPr sz="22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11664950"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r" eaLnBrk="1" hangingPunct="1">
              <a:defRPr sz="2200">
                <a:solidFill>
                  <a:srgbClr val="000000"/>
                </a:solidFill>
                <a:cs typeface="+mn-cs"/>
              </a:defRPr>
            </a:lvl1pPr>
          </a:lstStyle>
          <a:p>
            <a:pPr>
              <a:defRPr/>
            </a:pPr>
            <a:fld id="{CFB72EDF-76CA-48B6-BC10-2AF1525BC1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814388" y="366713"/>
            <a:ext cx="14647862" cy="1524000"/>
          </a:xfrm>
          <a:prstGeom prst="rect">
            <a:avLst/>
          </a:prstGeom>
          <a:noFill/>
          <a:ln w="9525">
            <a:noFill/>
            <a:miter lim="800000"/>
            <a:headEnd/>
            <a:tailEnd/>
          </a:ln>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50179" name="Rectangle 3"/>
          <p:cNvSpPr>
            <a:spLocks noGrp="1" noChangeArrowheads="1"/>
          </p:cNvSpPr>
          <p:nvPr>
            <p:ph type="body" idx="1"/>
          </p:nvPr>
        </p:nvSpPr>
        <p:spPr bwMode="auto">
          <a:xfrm>
            <a:off x="814388" y="2133600"/>
            <a:ext cx="14647862" cy="6034088"/>
          </a:xfrm>
          <a:prstGeom prst="rect">
            <a:avLst/>
          </a:prstGeom>
          <a:noFill/>
          <a:ln w="9525">
            <a:noFill/>
            <a:miter lim="800000"/>
            <a:headEnd/>
            <a:tailEnd/>
          </a:ln>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4388"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eaLnBrk="1" hangingPunct="1">
              <a:defRPr sz="22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5561013" y="8326438"/>
            <a:ext cx="5154612"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ctr" eaLnBrk="1" hangingPunct="1">
              <a:defRPr sz="22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11664950"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r" eaLnBrk="1" hangingPunct="1">
              <a:defRPr sz="2200">
                <a:solidFill>
                  <a:srgbClr val="000000"/>
                </a:solidFill>
                <a:cs typeface="+mn-cs"/>
              </a:defRPr>
            </a:lvl1pPr>
          </a:lstStyle>
          <a:p>
            <a:pPr>
              <a:defRPr/>
            </a:pPr>
            <a:fld id="{7F8274D0-AAD6-4225-9DCA-3B4D242E01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814388" y="366713"/>
            <a:ext cx="14647862" cy="1524000"/>
          </a:xfrm>
          <a:prstGeom prst="rect">
            <a:avLst/>
          </a:prstGeom>
          <a:noFill/>
          <a:ln w="9525">
            <a:noFill/>
            <a:miter lim="800000"/>
            <a:headEnd/>
            <a:tailEnd/>
          </a:ln>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62467" name="Rectangle 3"/>
          <p:cNvSpPr>
            <a:spLocks noGrp="1" noChangeArrowheads="1"/>
          </p:cNvSpPr>
          <p:nvPr>
            <p:ph type="body" idx="1"/>
          </p:nvPr>
        </p:nvSpPr>
        <p:spPr bwMode="auto">
          <a:xfrm>
            <a:off x="814388" y="2133600"/>
            <a:ext cx="14647862" cy="6034088"/>
          </a:xfrm>
          <a:prstGeom prst="rect">
            <a:avLst/>
          </a:prstGeom>
          <a:noFill/>
          <a:ln w="9525">
            <a:noFill/>
            <a:miter lim="800000"/>
            <a:headEnd/>
            <a:tailEnd/>
          </a:ln>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4388"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eaLnBrk="1" hangingPunct="1">
              <a:defRPr sz="22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5561013" y="8326438"/>
            <a:ext cx="5154612"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ctr" eaLnBrk="1" hangingPunct="1">
              <a:defRPr sz="22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11664950"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r" eaLnBrk="1" hangingPunct="1">
              <a:defRPr sz="2200">
                <a:solidFill>
                  <a:srgbClr val="000000"/>
                </a:solidFill>
                <a:cs typeface="+mn-cs"/>
              </a:defRPr>
            </a:lvl1pPr>
          </a:lstStyle>
          <a:p>
            <a:pPr>
              <a:defRPr/>
            </a:pPr>
            <a:fld id="{49463F6B-8695-40B1-8876-EC5AD340E6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5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 name="Text Box 14"/>
          <p:cNvSpPr txBox="1">
            <a:spLocks noChangeArrowheads="1"/>
          </p:cNvSpPr>
          <p:nvPr/>
        </p:nvSpPr>
        <p:spPr bwMode="auto">
          <a:xfrm>
            <a:off x="747713" y="3962400"/>
            <a:ext cx="13868400" cy="257651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11: DI TÍCH LỊCH SỬ - VĂN HÓA </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 CẢNH QUAN THIÊN NHIÊN (T3)</a:t>
            </a:r>
          </a:p>
        </p:txBody>
      </p:sp>
      <p:sp>
        <p:nvSpPr>
          <p:cNvPr id="75779" name="Text Box 18"/>
          <p:cNvSpPr txBox="1">
            <a:spLocks noChangeArrowheads="1"/>
          </p:cNvSpPr>
          <p:nvPr/>
        </p:nvSpPr>
        <p:spPr bwMode="auto">
          <a:xfrm>
            <a:off x="4084638" y="8107363"/>
            <a:ext cx="7100887" cy="1006475"/>
          </a:xfrm>
          <a:prstGeom prst="rect">
            <a:avLst/>
          </a:prstGeom>
          <a:noFill/>
          <a:ln w="9525">
            <a:noFill/>
            <a:miter lim="800000"/>
            <a:headEnd/>
            <a:tailEnd/>
          </a:ln>
        </p:spPr>
        <p:txBody>
          <a:bodyPr lIns="143689" tIns="71844" rIns="143689" bIns="71844">
            <a:spAutoFit/>
          </a:bodyPr>
          <a:lstStyle/>
          <a:p>
            <a:r>
              <a:rPr lang="en-US" altLang="en-US" sz="2800" b="1" i="1">
                <a:solidFill>
                  <a:srgbClr val="0000CC"/>
                </a:solidFill>
                <a:latin typeface="Times New Roman" pitchFamily="18" charset="0"/>
              </a:rPr>
              <a:t>Giáo viên:……………………………………</a:t>
            </a:r>
          </a:p>
          <a:p>
            <a:r>
              <a:rPr lang="en-US" altLang="en-US" sz="2800" b="1" i="1">
                <a:solidFill>
                  <a:srgbClr val="0000CC"/>
                </a:solidFill>
                <a:latin typeface="Times New Roman" pitchFamily="18" charset="0"/>
              </a:rPr>
              <a:t>Lớp:  3</a:t>
            </a:r>
          </a:p>
        </p:txBody>
      </p:sp>
      <p:pic>
        <p:nvPicPr>
          <p:cNvPr id="75780" name="Picture 22" descr="bd21315_"/>
          <p:cNvPicPr>
            <a:picLocks noChangeAspect="1" noChangeArrowheads="1"/>
          </p:cNvPicPr>
          <p:nvPr/>
        </p:nvPicPr>
        <p:blipFill>
          <a:blip r:embed="rId3"/>
          <a:srcRect/>
          <a:stretch>
            <a:fillRect/>
          </a:stretch>
        </p:blipFill>
        <p:spPr bwMode="auto">
          <a:xfrm>
            <a:off x="5189538" y="6805613"/>
            <a:ext cx="5616575" cy="204787"/>
          </a:xfrm>
          <a:prstGeom prst="rect">
            <a:avLst/>
          </a:prstGeom>
          <a:noFill/>
          <a:ln w="9525">
            <a:noFill/>
            <a:miter lim="800000"/>
            <a:headEnd/>
            <a:tailEnd/>
          </a:ln>
        </p:spPr>
      </p:pic>
      <p:sp>
        <p:nvSpPr>
          <p:cNvPr id="31" name="Text Box 17"/>
          <p:cNvSpPr txBox="1">
            <a:spLocks noChangeArrowheads="1"/>
          </p:cNvSpPr>
          <p:nvPr/>
        </p:nvSpPr>
        <p:spPr bwMode="auto">
          <a:xfrm>
            <a:off x="1890713" y="1703388"/>
            <a:ext cx="12145962" cy="1992312"/>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cs typeface="+mn-cs"/>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cs typeface="+mn-cs"/>
              </a:rPr>
              <a:t>VỀ DỰ GIỜ THĂM LỚP</a:t>
            </a:r>
          </a:p>
        </p:txBody>
      </p:sp>
      <p:pic>
        <p:nvPicPr>
          <p:cNvPr id="75782" name="Picture 7" descr="BƯỚM 58"/>
          <p:cNvPicPr>
            <a:picLocks noChangeAspect="1" noChangeArrowheads="1" noCrop="1"/>
          </p:cNvPicPr>
          <p:nvPr/>
        </p:nvPicPr>
        <p:blipFill>
          <a:blip r:embed="rId4"/>
          <a:srcRect/>
          <a:stretch>
            <a:fillRect/>
          </a:stretch>
        </p:blipFill>
        <p:spPr bwMode="auto">
          <a:xfrm rot="9961410">
            <a:off x="13947775" y="388938"/>
            <a:ext cx="1196975" cy="1560512"/>
          </a:xfrm>
          <a:prstGeom prst="rect">
            <a:avLst/>
          </a:prstGeom>
          <a:noFill/>
          <a:ln w="9525">
            <a:noFill/>
            <a:miter lim="800000"/>
            <a:headEnd/>
            <a:tailEnd/>
          </a:ln>
        </p:spPr>
      </p:pic>
      <p:pic>
        <p:nvPicPr>
          <p:cNvPr id="75783" name="Picture 8" descr="animal-14[1]"/>
          <p:cNvPicPr>
            <a:picLocks noChangeAspect="1" noChangeArrowheads="1" noCrop="1"/>
          </p:cNvPicPr>
          <p:nvPr/>
        </p:nvPicPr>
        <p:blipFill>
          <a:blip r:embed="rId5"/>
          <a:srcRect/>
          <a:stretch>
            <a:fillRect/>
          </a:stretch>
        </p:blipFill>
        <p:spPr bwMode="auto">
          <a:xfrm rot="417220" flipH="1">
            <a:off x="2328863" y="6921500"/>
            <a:ext cx="1111250" cy="808038"/>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84994" name="Group 25"/>
          <p:cNvGrpSpPr>
            <a:grpSpLocks/>
          </p:cNvGrpSpPr>
          <p:nvPr/>
        </p:nvGrpSpPr>
        <p:grpSpPr bwMode="auto">
          <a:xfrm>
            <a:off x="1573213" y="2514600"/>
            <a:ext cx="13728700" cy="1220788"/>
            <a:chOff x="1280319" y="2057400"/>
            <a:chExt cx="13727970" cy="1221254"/>
          </a:xfrm>
        </p:grpSpPr>
        <p:sp>
          <p:nvSpPr>
            <p:cNvPr id="85005" name="Rectangle 26"/>
            <p:cNvSpPr>
              <a:spLocks noChangeArrowheads="1"/>
            </p:cNvSpPr>
            <p:nvPr/>
          </p:nvSpPr>
          <p:spPr bwMode="auto">
            <a:xfrm>
              <a:off x="2588450" y="2407095"/>
              <a:ext cx="12419839" cy="646331"/>
            </a:xfrm>
            <a:prstGeom prst="rect">
              <a:avLst/>
            </a:prstGeom>
            <a:noFill/>
            <a:ln w="9525">
              <a:noFill/>
              <a:miter lim="800000"/>
              <a:headEnd/>
              <a:tailEnd/>
            </a:ln>
          </p:spPr>
          <p:txBody>
            <a:bodyPr>
              <a:spAutoFit/>
            </a:bodyPr>
            <a:lstStyle/>
            <a:p>
              <a:pPr algn="just" eaLnBrk="0" hangingPunct="0"/>
              <a:r>
                <a:rPr lang="en-US" sz="3600" b="1">
                  <a:solidFill>
                    <a:srgbClr val="FF0066"/>
                  </a:solidFill>
                  <a:latin typeface="Times New Roman" pitchFamily="18" charset="0"/>
                  <a:cs typeface="Times New Roman" pitchFamily="18" charset="0"/>
                </a:rPr>
                <a:t>Em sẽ ứng xử như thế nào khi nhìn thấy tình huống dưới đây?</a:t>
              </a:r>
            </a:p>
          </p:txBody>
        </p:sp>
        <p:pic>
          <p:nvPicPr>
            <p:cNvPr id="85006" name="Picture 2"/>
            <p:cNvPicPr>
              <a:picLocks noChangeAspect="1" noChangeArrowheads="1"/>
            </p:cNvPicPr>
            <p:nvPr/>
          </p:nvPicPr>
          <p:blipFill>
            <a:blip r:embed="rId3"/>
            <a:srcRect l="5029" t="7658" r="82591" b="76974"/>
            <a:stretch>
              <a:fillRect/>
            </a:stretch>
          </p:blipFill>
          <p:spPr bwMode="auto">
            <a:xfrm>
              <a:off x="1280319" y="2057400"/>
              <a:ext cx="1348491" cy="1221254"/>
            </a:xfrm>
            <a:prstGeom prst="rect">
              <a:avLst/>
            </a:prstGeom>
            <a:noFill/>
            <a:ln w="9525">
              <a:noFill/>
              <a:miter lim="800000"/>
              <a:headEnd/>
              <a:tailEnd/>
            </a:ln>
          </p:spPr>
        </p:pic>
      </p:grpSp>
      <p:grpSp>
        <p:nvGrpSpPr>
          <p:cNvPr id="84995" name="Group 14"/>
          <p:cNvGrpSpPr>
            <a:grpSpLocks/>
          </p:cNvGrpSpPr>
          <p:nvPr/>
        </p:nvGrpSpPr>
        <p:grpSpPr bwMode="auto">
          <a:xfrm>
            <a:off x="1801813" y="103188"/>
            <a:ext cx="12673012" cy="1570037"/>
            <a:chOff x="1802210" y="103853"/>
            <a:chExt cx="12672219" cy="1569405"/>
          </a:xfrm>
        </p:grpSpPr>
        <p:grpSp>
          <p:nvGrpSpPr>
            <p:cNvPr id="84999" name="Group 19"/>
            <p:cNvGrpSpPr>
              <a:grpSpLocks/>
            </p:cNvGrpSpPr>
            <p:nvPr/>
          </p:nvGrpSpPr>
          <p:grpSpPr bwMode="auto">
            <a:xfrm>
              <a:off x="5199053" y="103853"/>
              <a:ext cx="4926317" cy="994830"/>
              <a:chOff x="5051402" y="164812"/>
              <a:chExt cx="4843195" cy="994830"/>
            </a:xfrm>
          </p:grpSpPr>
          <p:grpSp>
            <p:nvGrpSpPr>
              <p:cNvPr id="85001" name="Group 21"/>
              <p:cNvGrpSpPr>
                <a:grpSpLocks/>
              </p:cNvGrpSpPr>
              <p:nvPr/>
            </p:nvGrpSpPr>
            <p:grpSpPr bwMode="auto">
              <a:xfrm>
                <a:off x="5051402" y="164812"/>
                <a:ext cx="4843195" cy="994830"/>
                <a:chOff x="5051402" y="164812"/>
                <a:chExt cx="4843195" cy="994830"/>
              </a:xfrm>
            </p:grpSpPr>
            <p:sp>
              <p:nvSpPr>
                <p:cNvPr id="85003" name="TextBox 28"/>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85004" name="TextBox 29"/>
                <p:cNvSpPr txBox="1">
                  <a:spLocks noChangeArrowheads="1"/>
                </p:cNvSpPr>
                <p:nvPr/>
              </p:nvSpPr>
              <p:spPr bwMode="auto">
                <a:xfrm>
                  <a:off x="5987551"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4" name="Straight Connector 23"/>
              <p:cNvCxnSpPr/>
              <p:nvPr/>
            </p:nvCxnSpPr>
            <p:spPr>
              <a:xfrm>
                <a:off x="6144024" y="1135971"/>
                <a:ext cx="3594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1802210" y="1097228"/>
              <a:ext cx="12672219" cy="576030"/>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(T3)</a:t>
              </a:r>
            </a:p>
          </p:txBody>
        </p:sp>
      </p:grpSp>
      <p:pic>
        <p:nvPicPr>
          <p:cNvPr id="3075" name="Picture 3"/>
          <p:cNvPicPr>
            <a:picLocks noChangeAspect="1" noChangeArrowheads="1"/>
          </p:cNvPicPr>
          <p:nvPr/>
        </p:nvPicPr>
        <p:blipFill>
          <a:blip r:embed="rId4"/>
          <a:srcRect/>
          <a:stretch>
            <a:fillRect/>
          </a:stretch>
        </p:blipFill>
        <p:spPr bwMode="auto">
          <a:xfrm>
            <a:off x="1573213" y="3754438"/>
            <a:ext cx="7658100" cy="5080000"/>
          </a:xfrm>
          <a:prstGeom prst="rect">
            <a:avLst/>
          </a:prstGeom>
          <a:noFill/>
          <a:ln w="9525">
            <a:noFill/>
            <a:miter lim="800000"/>
            <a:headEnd/>
            <a:tailEnd/>
          </a:ln>
        </p:spPr>
      </p:pic>
      <p:sp>
        <p:nvSpPr>
          <p:cNvPr id="84997" name="Rectangle 16"/>
          <p:cNvSpPr>
            <a:spLocks noChangeArrowheads="1"/>
          </p:cNvSpPr>
          <p:nvPr/>
        </p:nvSpPr>
        <p:spPr bwMode="auto">
          <a:xfrm>
            <a:off x="1573213" y="1619250"/>
            <a:ext cx="14090650" cy="1200150"/>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2. Tôn trọng di tích lịch sử - văn hóa, cảnh quan thiên nhiên và giữ vệ sinh khi đi tham quan.</a:t>
            </a:r>
          </a:p>
        </p:txBody>
      </p:sp>
      <p:sp>
        <p:nvSpPr>
          <p:cNvPr id="2" name="Rectangle 1"/>
          <p:cNvSpPr>
            <a:spLocks noChangeArrowheads="1"/>
          </p:cNvSpPr>
          <p:nvPr/>
        </p:nvSpPr>
        <p:spPr bwMode="auto">
          <a:xfrm>
            <a:off x="9510713" y="3810000"/>
            <a:ext cx="6153150" cy="5078413"/>
          </a:xfrm>
          <a:prstGeom prst="rect">
            <a:avLst/>
          </a:prstGeom>
          <a:solidFill>
            <a:schemeClr val="bg1"/>
          </a:solidFill>
          <a:ln w="9525">
            <a:noFill/>
            <a:miter lim="800000"/>
            <a:headEnd/>
            <a:tailEnd/>
          </a:ln>
        </p:spPr>
        <p:txBody>
          <a:bodyPr>
            <a:spAutoFit/>
          </a:bodyPr>
          <a:lstStyle/>
          <a:p>
            <a:pPr algn="just" eaLnBrk="0" hangingPunct="0"/>
            <a:r>
              <a:rPr lang="nl-NL" sz="3600" b="1">
                <a:solidFill>
                  <a:srgbClr val="0000CC"/>
                </a:solidFill>
                <a:latin typeface="Times New Roman" pitchFamily="18" charset="0"/>
                <a:cs typeface="Times New Roman" pitchFamily="18" charset="0"/>
              </a:rPr>
              <a:t>Khi gặp tình huống trên em sẽ khuyên hai bạn đây là khu di tích, các bạn không nên trèo qua hàng rào để vào chụp ảnh cùng hiện vật. Việc này có thể làm hỏng hóc, xước xát lên hiện vật trong bảo tàng. Nếu muốn chụp ảnh thì có thể đứng ngoài hàng rào và chụp.</a:t>
            </a:r>
            <a:endParaRPr lang="en-US" sz="3600" b="1">
              <a:solidFill>
                <a:srgbClr val="0000CC"/>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86018" name="Group 19"/>
          <p:cNvGrpSpPr>
            <a:grpSpLocks/>
          </p:cNvGrpSpPr>
          <p:nvPr/>
        </p:nvGrpSpPr>
        <p:grpSpPr bwMode="auto">
          <a:xfrm>
            <a:off x="1801813" y="103188"/>
            <a:ext cx="12673012" cy="1570037"/>
            <a:chOff x="1802210" y="103853"/>
            <a:chExt cx="12672219" cy="1569405"/>
          </a:xfrm>
        </p:grpSpPr>
        <p:grpSp>
          <p:nvGrpSpPr>
            <p:cNvPr id="86023" name="Group 20"/>
            <p:cNvGrpSpPr>
              <a:grpSpLocks/>
            </p:cNvGrpSpPr>
            <p:nvPr/>
          </p:nvGrpSpPr>
          <p:grpSpPr bwMode="auto">
            <a:xfrm>
              <a:off x="5199053" y="103853"/>
              <a:ext cx="4926317" cy="994830"/>
              <a:chOff x="5051402" y="164812"/>
              <a:chExt cx="4843195" cy="994830"/>
            </a:xfrm>
          </p:grpSpPr>
          <p:grpSp>
            <p:nvGrpSpPr>
              <p:cNvPr id="86025" name="Group 26"/>
              <p:cNvGrpSpPr>
                <a:grpSpLocks/>
              </p:cNvGrpSpPr>
              <p:nvPr/>
            </p:nvGrpSpPr>
            <p:grpSpPr bwMode="auto">
              <a:xfrm>
                <a:off x="5051402" y="164812"/>
                <a:ext cx="4843195" cy="994830"/>
                <a:chOff x="5051402" y="164812"/>
                <a:chExt cx="4843195" cy="994830"/>
              </a:xfrm>
            </p:grpSpPr>
            <p:sp>
              <p:nvSpPr>
                <p:cNvPr id="86027" name="TextBox 28"/>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86028" name="TextBox 29"/>
                <p:cNvSpPr txBox="1">
                  <a:spLocks noChangeArrowheads="1"/>
                </p:cNvSpPr>
                <p:nvPr/>
              </p:nvSpPr>
              <p:spPr bwMode="auto">
                <a:xfrm>
                  <a:off x="5987551"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4024" y="1135971"/>
                <a:ext cx="3594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1802210" y="1097228"/>
              <a:ext cx="12672219" cy="576030"/>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(T3)</a:t>
              </a:r>
            </a:p>
          </p:txBody>
        </p:sp>
      </p:grpSp>
      <p:grpSp>
        <p:nvGrpSpPr>
          <p:cNvPr id="31" name="Group 30"/>
          <p:cNvGrpSpPr>
            <a:grpSpLocks/>
          </p:cNvGrpSpPr>
          <p:nvPr/>
        </p:nvGrpSpPr>
        <p:grpSpPr bwMode="auto">
          <a:xfrm>
            <a:off x="1890713" y="3211513"/>
            <a:ext cx="13257212" cy="4027487"/>
            <a:chOff x="2004076" y="4248834"/>
            <a:chExt cx="13258017" cy="3570358"/>
          </a:xfrm>
        </p:grpSpPr>
        <p:sp>
          <p:nvSpPr>
            <p:cNvPr id="32" name="Rounded Rectangle 1"/>
            <p:cNvSpPr/>
            <p:nvPr/>
          </p:nvSpPr>
          <p:spPr>
            <a:xfrm>
              <a:off x="2004076" y="4800502"/>
              <a:ext cx="13258017" cy="3018690"/>
            </a:xfrm>
            <a:custGeom>
              <a:avLst/>
              <a:gdLst>
                <a:gd name="connsiteX0" fmla="*/ 0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0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93298 w 12702834"/>
                <a:gd name="connsiteY0" fmla="*/ 697435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1867377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449249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944046"/>
                <a:gd name="connsiteY0" fmla="*/ 697435 h 3977495"/>
                <a:gd name="connsiteX1" fmla="*/ 662929 w 12944046"/>
                <a:gd name="connsiteY1" fmla="*/ 0 h 3977495"/>
                <a:gd name="connsiteX2" fmla="*/ 12449249 w 12944046"/>
                <a:gd name="connsiteY2" fmla="*/ 0 h 3977495"/>
                <a:gd name="connsiteX3" fmla="*/ 12944046 w 12944046"/>
                <a:gd name="connsiteY3" fmla="*/ 373191 h 3977495"/>
                <a:gd name="connsiteX4" fmla="*/ 12702834 w 12944046"/>
                <a:gd name="connsiteY4" fmla="*/ 3314566 h 3977495"/>
                <a:gd name="connsiteX5" fmla="*/ 12039905 w 12944046"/>
                <a:gd name="connsiteY5" fmla="*/ 3977495 h 3977495"/>
                <a:gd name="connsiteX6" fmla="*/ 662929 w 12944046"/>
                <a:gd name="connsiteY6" fmla="*/ 3977495 h 3977495"/>
                <a:gd name="connsiteX7" fmla="*/ 0 w 12944046"/>
                <a:gd name="connsiteY7" fmla="*/ 3314566 h 3977495"/>
                <a:gd name="connsiteX8" fmla="*/ 293298 w 12944046"/>
                <a:gd name="connsiteY8" fmla="*/ 697435 h 3977495"/>
                <a:gd name="connsiteX0" fmla="*/ 293298 w 12944046"/>
                <a:gd name="connsiteY0" fmla="*/ 889304 h 3977495"/>
                <a:gd name="connsiteX1" fmla="*/ 662929 w 12944046"/>
                <a:gd name="connsiteY1" fmla="*/ 0 h 3977495"/>
                <a:gd name="connsiteX2" fmla="*/ 12449249 w 12944046"/>
                <a:gd name="connsiteY2" fmla="*/ 0 h 3977495"/>
                <a:gd name="connsiteX3" fmla="*/ 12944046 w 12944046"/>
                <a:gd name="connsiteY3" fmla="*/ 373191 h 3977495"/>
                <a:gd name="connsiteX4" fmla="*/ 12702834 w 12944046"/>
                <a:gd name="connsiteY4" fmla="*/ 3314566 h 3977495"/>
                <a:gd name="connsiteX5" fmla="*/ 12039905 w 12944046"/>
                <a:gd name="connsiteY5" fmla="*/ 3977495 h 3977495"/>
                <a:gd name="connsiteX6" fmla="*/ 662929 w 12944046"/>
                <a:gd name="connsiteY6" fmla="*/ 3977495 h 3977495"/>
                <a:gd name="connsiteX7" fmla="*/ 0 w 12944046"/>
                <a:gd name="connsiteY7" fmla="*/ 3314566 h 3977495"/>
                <a:gd name="connsiteX8" fmla="*/ 293298 w 12944046"/>
                <a:gd name="connsiteY8" fmla="*/ 889304 h 3977495"/>
                <a:gd name="connsiteX0" fmla="*/ 293298 w 12853655"/>
                <a:gd name="connsiteY0" fmla="*/ 889304 h 3977495"/>
                <a:gd name="connsiteX1" fmla="*/ 662929 w 12853655"/>
                <a:gd name="connsiteY1" fmla="*/ 0 h 3977495"/>
                <a:gd name="connsiteX2" fmla="*/ 12449249 w 12853655"/>
                <a:gd name="connsiteY2" fmla="*/ 0 h 3977495"/>
                <a:gd name="connsiteX3" fmla="*/ 12853655 w 12853655"/>
                <a:gd name="connsiteY3" fmla="*/ 488314 h 3977495"/>
                <a:gd name="connsiteX4" fmla="*/ 12702834 w 12853655"/>
                <a:gd name="connsiteY4" fmla="*/ 3314566 h 3977495"/>
                <a:gd name="connsiteX5" fmla="*/ 12039905 w 12853655"/>
                <a:gd name="connsiteY5" fmla="*/ 3977495 h 3977495"/>
                <a:gd name="connsiteX6" fmla="*/ 662929 w 12853655"/>
                <a:gd name="connsiteY6" fmla="*/ 3977495 h 3977495"/>
                <a:gd name="connsiteX7" fmla="*/ 0 w 12853655"/>
                <a:gd name="connsiteY7" fmla="*/ 3314566 h 3977495"/>
                <a:gd name="connsiteX8" fmla="*/ 293298 w 12853655"/>
                <a:gd name="connsiteY8" fmla="*/ 889304 h 3977495"/>
                <a:gd name="connsiteX0" fmla="*/ 293298 w 12853655"/>
                <a:gd name="connsiteY0" fmla="*/ 889304 h 3977495"/>
                <a:gd name="connsiteX1" fmla="*/ 662929 w 12853655"/>
                <a:gd name="connsiteY1" fmla="*/ 0 h 3977495"/>
                <a:gd name="connsiteX2" fmla="*/ 12449249 w 12853655"/>
                <a:gd name="connsiteY2" fmla="*/ 0 h 3977495"/>
                <a:gd name="connsiteX3" fmla="*/ 12853655 w 12853655"/>
                <a:gd name="connsiteY3" fmla="*/ 488314 h 3977495"/>
                <a:gd name="connsiteX4" fmla="*/ 12558210 w 12853655"/>
                <a:gd name="connsiteY4" fmla="*/ 3161072 h 3977495"/>
                <a:gd name="connsiteX5" fmla="*/ 12039905 w 12853655"/>
                <a:gd name="connsiteY5" fmla="*/ 3977495 h 3977495"/>
                <a:gd name="connsiteX6" fmla="*/ 662929 w 12853655"/>
                <a:gd name="connsiteY6" fmla="*/ 3977495 h 3977495"/>
                <a:gd name="connsiteX7" fmla="*/ 0 w 12853655"/>
                <a:gd name="connsiteY7" fmla="*/ 3314566 h 3977495"/>
                <a:gd name="connsiteX8" fmla="*/ 293298 w 12853655"/>
                <a:gd name="connsiteY8" fmla="*/ 889304 h 39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3655" h="3977495">
                  <a:moveTo>
                    <a:pt x="293298" y="889304"/>
                  </a:moveTo>
                  <a:cubicBezTo>
                    <a:pt x="379562" y="505926"/>
                    <a:pt x="400320" y="138023"/>
                    <a:pt x="662929" y="0"/>
                  </a:cubicBezTo>
                  <a:lnTo>
                    <a:pt x="12449249" y="0"/>
                  </a:lnTo>
                  <a:cubicBezTo>
                    <a:pt x="12677352" y="69011"/>
                    <a:pt x="12784643" y="122188"/>
                    <a:pt x="12853655" y="488314"/>
                  </a:cubicBezTo>
                  <a:lnTo>
                    <a:pt x="12558210" y="3161072"/>
                  </a:lnTo>
                  <a:cubicBezTo>
                    <a:pt x="12558210" y="3527198"/>
                    <a:pt x="12406031" y="3977495"/>
                    <a:pt x="12039905" y="3977495"/>
                  </a:cubicBezTo>
                  <a:lnTo>
                    <a:pt x="662929" y="3977495"/>
                  </a:lnTo>
                  <a:cubicBezTo>
                    <a:pt x="296803" y="3977495"/>
                    <a:pt x="0" y="3680692"/>
                    <a:pt x="0" y="3314566"/>
                  </a:cubicBezTo>
                  <a:cubicBezTo>
                    <a:pt x="0" y="2430687"/>
                    <a:pt x="189781" y="1721424"/>
                    <a:pt x="293298" y="889304"/>
                  </a:cubicBezTo>
                  <a:close/>
                </a:path>
              </a:pathLst>
            </a:custGeom>
            <a:solidFill>
              <a:srgbClr val="FFE18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defRPr/>
              </a:pPr>
              <a:endParaRPr lang="en-US" sz="3600" b="1" dirty="0">
                <a:solidFill>
                  <a:srgbClr val="0000CC"/>
                </a:solidFill>
                <a:latin typeface="Times New Roman" pitchFamily="18" charset="0"/>
                <a:cs typeface="Times New Roman" pitchFamily="18" charset="0"/>
              </a:endParaRPr>
            </a:p>
          </p:txBody>
        </p:sp>
        <p:sp>
          <p:nvSpPr>
            <p:cNvPr id="86021" name="Rectangle 32"/>
            <p:cNvSpPr>
              <a:spLocks noChangeArrowheads="1"/>
            </p:cNvSpPr>
            <p:nvPr/>
          </p:nvSpPr>
          <p:spPr bwMode="auto">
            <a:xfrm>
              <a:off x="3222494" y="5161590"/>
              <a:ext cx="11804883" cy="2227612"/>
            </a:xfrm>
            <a:prstGeom prst="rect">
              <a:avLst/>
            </a:prstGeom>
            <a:noFill/>
            <a:ln w="9525">
              <a:noFill/>
              <a:miter lim="800000"/>
              <a:headEnd/>
              <a:tailEnd/>
            </a:ln>
          </p:spPr>
          <p:txBody>
            <a:bodyPr>
              <a:spAutoFit/>
            </a:bodyPr>
            <a:lstStyle/>
            <a:p>
              <a:pPr algn="ctr" eaLnBrk="0" hangingPunct="0">
                <a:lnSpc>
                  <a:spcPct val="120000"/>
                </a:lnSpc>
              </a:pPr>
              <a:r>
                <a:rPr lang="en-US" sz="4500" b="1" i="1">
                  <a:solidFill>
                    <a:srgbClr val="FF0000"/>
                  </a:solidFill>
                  <a:latin typeface="Times New Roman" pitchFamily="18" charset="0"/>
                  <a:cs typeface="Times New Roman" pitchFamily="18" charset="0"/>
                </a:rPr>
                <a:t>Chúng mình cùng tôn trọng di tích lịch sử - văn hóa, cảnh quan thiên nhiên và giữ vệ sinh khi đi tham quan nhé!</a:t>
              </a:r>
            </a:p>
          </p:txBody>
        </p:sp>
        <p:pic>
          <p:nvPicPr>
            <p:cNvPr id="86022" name="Picture 2"/>
            <p:cNvPicPr>
              <a:picLocks noChangeAspect="1" noChangeArrowheads="1"/>
            </p:cNvPicPr>
            <p:nvPr/>
          </p:nvPicPr>
          <p:blipFill>
            <a:blip r:embed="rId3"/>
            <a:srcRect r="90901" b="41125"/>
            <a:stretch>
              <a:fillRect/>
            </a:stretch>
          </p:blipFill>
          <p:spPr bwMode="auto">
            <a:xfrm>
              <a:off x="2004077" y="4248834"/>
              <a:ext cx="1537208" cy="1445902"/>
            </a:xfrm>
            <a:prstGeom prst="rect">
              <a:avLst/>
            </a:prstGeom>
            <a:noFill/>
            <a:ln w="9525">
              <a:noFill/>
              <a:miter lim="800000"/>
              <a:headEnd/>
              <a:tailEnd/>
            </a:ln>
          </p:spPr>
        </p:pic>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87042" name="Group 25"/>
          <p:cNvGrpSpPr>
            <a:grpSpLocks/>
          </p:cNvGrpSpPr>
          <p:nvPr/>
        </p:nvGrpSpPr>
        <p:grpSpPr bwMode="auto">
          <a:xfrm>
            <a:off x="5211763" y="103188"/>
            <a:ext cx="4919662" cy="995362"/>
            <a:chOff x="5063633" y="164812"/>
            <a:chExt cx="4836715" cy="994830"/>
          </a:xfrm>
        </p:grpSpPr>
        <p:grpSp>
          <p:nvGrpSpPr>
            <p:cNvPr id="87044" name="Group 26"/>
            <p:cNvGrpSpPr>
              <a:grpSpLocks/>
            </p:cNvGrpSpPr>
            <p:nvPr/>
          </p:nvGrpSpPr>
          <p:grpSpPr bwMode="auto">
            <a:xfrm>
              <a:off x="5063633" y="164812"/>
              <a:ext cx="4836715" cy="994830"/>
              <a:chOff x="5063633" y="164812"/>
              <a:chExt cx="4836715" cy="994830"/>
            </a:xfrm>
          </p:grpSpPr>
          <p:sp>
            <p:nvSpPr>
              <p:cNvPr id="87046"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87047"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7043" name="Rectangle 95"/>
          <p:cNvSpPr>
            <a:spLocks noChangeArrowheads="1"/>
          </p:cNvSpPr>
          <p:nvPr/>
        </p:nvSpPr>
        <p:spPr bwMode="auto">
          <a:xfrm>
            <a:off x="4710113" y="1219200"/>
            <a:ext cx="6629400" cy="584200"/>
          </a:xfrm>
          <a:prstGeom prst="rect">
            <a:avLst/>
          </a:prstGeom>
          <a:noFill/>
          <a:ln w="9525">
            <a:noFill/>
            <a:miter lim="800000"/>
            <a:headEnd/>
            <a:tailEnd/>
          </a:ln>
        </p:spPr>
        <p:txBody>
          <a:bodyPr>
            <a:spAutoFit/>
          </a:bodyPr>
          <a:lstStyle/>
          <a:p>
            <a:pPr algn="ctr" eaLnBrk="0" hangingPunct="0"/>
            <a:r>
              <a:rPr lang="en-GB" sz="3200" b="1">
                <a:solidFill>
                  <a:srgbClr val="0000CC"/>
                </a:solidFill>
                <a:latin typeface="Times New Roman" pitchFamily="18" charset="0"/>
                <a:cs typeface="Times New Roman" pitchFamily="18" charset="0"/>
              </a:rPr>
              <a:t>TRÒ CHƠI:</a:t>
            </a:r>
          </a:p>
        </p:txBody>
      </p:sp>
    </p:spTree>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9090" name="Picture 2" descr="Anh dep 10"/>
          <p:cNvPicPr>
            <a:picLocks noChangeAspect="1" noChangeArrowheads="1"/>
          </p:cNvPicPr>
          <p:nvPr/>
        </p:nvPicPr>
        <p:blipFill>
          <a:blip r:embed="rId3"/>
          <a:srcRect/>
          <a:stretch>
            <a:fillRect/>
          </a:stretch>
        </p:blipFill>
        <p:spPr bwMode="auto">
          <a:xfrm>
            <a:off x="677863" y="388938"/>
            <a:ext cx="14920912" cy="8755062"/>
          </a:xfrm>
          <a:prstGeom prst="rect">
            <a:avLst/>
          </a:prstGeom>
          <a:noFill/>
          <a:ln w="9525">
            <a:noFill/>
            <a:miter lim="800000"/>
            <a:headEnd/>
            <a:tailEnd/>
          </a:ln>
        </p:spPr>
      </p:pic>
      <p:sp>
        <p:nvSpPr>
          <p:cNvPr id="3" name="WordArt 3"/>
          <p:cNvSpPr>
            <a:spLocks noChangeArrowheads="1" noChangeShapeType="1" noTextEdit="1"/>
          </p:cNvSpPr>
          <p:nvPr/>
        </p:nvSpPr>
        <p:spPr bwMode="auto">
          <a:xfrm>
            <a:off x="3643313"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8850" name="Group 12"/>
          <p:cNvGrpSpPr>
            <a:grpSpLocks/>
          </p:cNvGrpSpPr>
          <p:nvPr/>
        </p:nvGrpSpPr>
        <p:grpSpPr bwMode="auto">
          <a:xfrm>
            <a:off x="1801813" y="103188"/>
            <a:ext cx="12673012" cy="1570037"/>
            <a:chOff x="1802210" y="103853"/>
            <a:chExt cx="12672219" cy="1569405"/>
          </a:xfrm>
        </p:grpSpPr>
        <p:grpSp>
          <p:nvGrpSpPr>
            <p:cNvPr id="78857" name="Group 13"/>
            <p:cNvGrpSpPr>
              <a:grpSpLocks/>
            </p:cNvGrpSpPr>
            <p:nvPr/>
          </p:nvGrpSpPr>
          <p:grpSpPr bwMode="auto">
            <a:xfrm>
              <a:off x="5199053" y="103853"/>
              <a:ext cx="4926317" cy="994830"/>
              <a:chOff x="5051402" y="164812"/>
              <a:chExt cx="4843195" cy="994830"/>
            </a:xfrm>
          </p:grpSpPr>
          <p:grpSp>
            <p:nvGrpSpPr>
              <p:cNvPr id="78859" name="Group 17"/>
              <p:cNvGrpSpPr>
                <a:grpSpLocks/>
              </p:cNvGrpSpPr>
              <p:nvPr/>
            </p:nvGrpSpPr>
            <p:grpSpPr bwMode="auto">
              <a:xfrm>
                <a:off x="5051402" y="164812"/>
                <a:ext cx="4843195" cy="994830"/>
                <a:chOff x="5051402" y="164812"/>
                <a:chExt cx="4843195" cy="994830"/>
              </a:xfrm>
            </p:grpSpPr>
            <p:sp>
              <p:nvSpPr>
                <p:cNvPr id="78861" name="TextBox 19"/>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78862" name="TextBox 20"/>
                <p:cNvSpPr txBox="1">
                  <a:spLocks noChangeArrowheads="1"/>
                </p:cNvSpPr>
                <p:nvPr/>
              </p:nvSpPr>
              <p:spPr bwMode="auto">
                <a:xfrm>
                  <a:off x="5987551"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4024" y="1135971"/>
                <a:ext cx="3594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28"/>
              <a:ext cx="12672219" cy="576030"/>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(T3)</a:t>
              </a:r>
            </a:p>
          </p:txBody>
        </p:sp>
      </p:grpSp>
      <p:sp>
        <p:nvSpPr>
          <p:cNvPr id="78851" name="Rectangle 21"/>
          <p:cNvSpPr>
            <a:spLocks noChangeArrowheads="1"/>
          </p:cNvSpPr>
          <p:nvPr/>
        </p:nvSpPr>
        <p:spPr bwMode="auto">
          <a:xfrm>
            <a:off x="1557338" y="1795463"/>
            <a:ext cx="14090650" cy="1200150"/>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2. Tôn trọng di tích lịch sử - văn hóa, cảnh quan thiên nhiên và giữ vệ sinh khi đi tham quan.</a:t>
            </a:r>
          </a:p>
        </p:txBody>
      </p:sp>
      <p:grpSp>
        <p:nvGrpSpPr>
          <p:cNvPr id="78852" name="Group 22"/>
          <p:cNvGrpSpPr>
            <a:grpSpLocks/>
          </p:cNvGrpSpPr>
          <p:nvPr/>
        </p:nvGrpSpPr>
        <p:grpSpPr bwMode="auto">
          <a:xfrm>
            <a:off x="1573213" y="2914650"/>
            <a:ext cx="13727112" cy="1200150"/>
            <a:chOff x="1642894" y="2362200"/>
            <a:chExt cx="13727969" cy="1200329"/>
          </a:xfrm>
        </p:grpSpPr>
        <p:sp>
          <p:nvSpPr>
            <p:cNvPr id="78855" name="Rectangle 24"/>
            <p:cNvSpPr>
              <a:spLocks noChangeArrowheads="1"/>
            </p:cNvSpPr>
            <p:nvPr/>
          </p:nvSpPr>
          <p:spPr bwMode="auto">
            <a:xfrm>
              <a:off x="2538868" y="2362200"/>
              <a:ext cx="12831995" cy="1200329"/>
            </a:xfrm>
            <a:prstGeom prst="rect">
              <a:avLst/>
            </a:prstGeom>
            <a:noFill/>
            <a:ln w="9525">
              <a:noFill/>
              <a:miter lim="800000"/>
              <a:headEnd/>
              <a:tailEnd/>
            </a:ln>
          </p:spPr>
          <p:txBody>
            <a:bodyPr>
              <a:spAutoFit/>
            </a:bodyPr>
            <a:lstStyle/>
            <a:p>
              <a:pPr algn="just" eaLnBrk="0" hangingPunct="0"/>
              <a:r>
                <a:rPr lang="en-US" sz="3600" b="1">
                  <a:solidFill>
                    <a:srgbClr val="FF0000"/>
                  </a:solidFill>
                  <a:latin typeface="Times New Roman" pitchFamily="18" charset="0"/>
                  <a:cs typeface="Times New Roman" pitchFamily="18" charset="0"/>
                </a:rPr>
                <a:t>Hãy nói những việc nên làm và những việc không nên làm trong mỗi hình sau đây. Vì sao?</a:t>
              </a:r>
            </a:p>
          </p:txBody>
        </p:sp>
        <p:pic>
          <p:nvPicPr>
            <p:cNvPr id="78856" name="Picture 2"/>
            <p:cNvPicPr>
              <a:picLocks noChangeAspect="1" noChangeArrowheads="1"/>
            </p:cNvPicPr>
            <p:nvPr/>
          </p:nvPicPr>
          <p:blipFill>
            <a:blip r:embed="rId3"/>
            <a:srcRect l="13976" t="8234" b="9433"/>
            <a:stretch>
              <a:fillRect/>
            </a:stretch>
          </p:blipFill>
          <p:spPr bwMode="auto">
            <a:xfrm>
              <a:off x="1642894" y="2474238"/>
              <a:ext cx="895975" cy="833225"/>
            </a:xfrm>
            <a:prstGeom prst="rect">
              <a:avLst/>
            </a:prstGeom>
            <a:noFill/>
            <a:ln w="9525">
              <a:noFill/>
              <a:miter lim="800000"/>
              <a:headEnd/>
              <a:tailEnd/>
            </a:ln>
          </p:spPr>
        </p:pic>
      </p:grpSp>
      <p:pic>
        <p:nvPicPr>
          <p:cNvPr id="1027" name="Picture 3"/>
          <p:cNvPicPr>
            <a:picLocks noChangeAspect="1" noChangeArrowheads="1"/>
          </p:cNvPicPr>
          <p:nvPr/>
        </p:nvPicPr>
        <p:blipFill>
          <a:blip r:embed="rId4"/>
          <a:srcRect/>
          <a:stretch>
            <a:fillRect/>
          </a:stretch>
        </p:blipFill>
        <p:spPr bwMode="auto">
          <a:xfrm>
            <a:off x="1016000" y="4495800"/>
            <a:ext cx="4648200" cy="3676650"/>
          </a:xfrm>
          <a:prstGeom prst="rect">
            <a:avLst/>
          </a:prstGeom>
          <a:noFill/>
          <a:ln w="9525">
            <a:noFill/>
            <a:miter lim="800000"/>
            <a:headEnd/>
            <a:tailEnd/>
          </a:ln>
        </p:spPr>
      </p:pic>
      <p:sp>
        <p:nvSpPr>
          <p:cNvPr id="17" name="Rectangle 16"/>
          <p:cNvSpPr>
            <a:spLocks noChangeArrowheads="1"/>
          </p:cNvSpPr>
          <p:nvPr/>
        </p:nvSpPr>
        <p:spPr bwMode="auto">
          <a:xfrm>
            <a:off x="6386513" y="4572000"/>
            <a:ext cx="8994775" cy="2862263"/>
          </a:xfrm>
          <a:prstGeom prst="rect">
            <a:avLst/>
          </a:prstGeom>
          <a:solidFill>
            <a:schemeClr val="bg1"/>
          </a:solidFill>
          <a:ln w="9525">
            <a:noFill/>
            <a:miter lim="800000"/>
            <a:headEnd/>
            <a:tailEnd/>
          </a:ln>
        </p:spPr>
        <p:txBody>
          <a:bodyPr>
            <a:spAutoFit/>
          </a:bodyPr>
          <a:lstStyle/>
          <a:p>
            <a:pPr algn="ctr" eaLnBrk="0" hangingPunct="0"/>
            <a:r>
              <a:rPr lang="nl-NL" sz="3600" b="1">
                <a:solidFill>
                  <a:srgbClr val="0000CC"/>
                </a:solidFill>
                <a:latin typeface="Times New Roman" pitchFamily="18" charset="0"/>
                <a:cs typeface="Times New Roman" pitchFamily="18" charset="0"/>
              </a:rPr>
              <a:t>Hình 1: </a:t>
            </a:r>
          </a:p>
          <a:p>
            <a:pPr algn="just" eaLnBrk="0" hangingPunct="0"/>
            <a:r>
              <a:rPr lang="nl-NL" sz="3600" b="1">
                <a:solidFill>
                  <a:srgbClr val="0000CC"/>
                </a:solidFill>
                <a:latin typeface="Times New Roman" pitchFamily="18" charset="0"/>
                <a:cs typeface="Times New Roman" pitchFamily="18" charset="0"/>
              </a:rPr>
              <a:t>Các bạn nhỏ nên xếp thành hàng và nghe theo sự chỉ dẫn của hướng dẫn viên và cô giáo vì trong khu di tích rất đông người, nếu các bạn không xếp thành hàng sẽ dễ đi lạc.</a:t>
            </a:r>
            <a:endParaRPr lang="en-US" sz="3600" b="1">
              <a:solidFill>
                <a:srgbClr val="0000CC"/>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9874" name="Group 12"/>
          <p:cNvGrpSpPr>
            <a:grpSpLocks/>
          </p:cNvGrpSpPr>
          <p:nvPr/>
        </p:nvGrpSpPr>
        <p:grpSpPr bwMode="auto">
          <a:xfrm>
            <a:off x="1801813" y="103188"/>
            <a:ext cx="12673012" cy="1570037"/>
            <a:chOff x="1802210" y="103853"/>
            <a:chExt cx="12672219" cy="1569405"/>
          </a:xfrm>
        </p:grpSpPr>
        <p:grpSp>
          <p:nvGrpSpPr>
            <p:cNvPr id="79881" name="Group 13"/>
            <p:cNvGrpSpPr>
              <a:grpSpLocks/>
            </p:cNvGrpSpPr>
            <p:nvPr/>
          </p:nvGrpSpPr>
          <p:grpSpPr bwMode="auto">
            <a:xfrm>
              <a:off x="5199053" y="103853"/>
              <a:ext cx="4926317" cy="994830"/>
              <a:chOff x="5051402" y="164812"/>
              <a:chExt cx="4843195" cy="994830"/>
            </a:xfrm>
          </p:grpSpPr>
          <p:grpSp>
            <p:nvGrpSpPr>
              <p:cNvPr id="79883" name="Group 17"/>
              <p:cNvGrpSpPr>
                <a:grpSpLocks/>
              </p:cNvGrpSpPr>
              <p:nvPr/>
            </p:nvGrpSpPr>
            <p:grpSpPr bwMode="auto">
              <a:xfrm>
                <a:off x="5051402" y="164812"/>
                <a:ext cx="4843195" cy="994830"/>
                <a:chOff x="5051402" y="164812"/>
                <a:chExt cx="4843195" cy="994830"/>
              </a:xfrm>
            </p:grpSpPr>
            <p:sp>
              <p:nvSpPr>
                <p:cNvPr id="79885" name="TextBox 19"/>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79886" name="TextBox 20"/>
                <p:cNvSpPr txBox="1">
                  <a:spLocks noChangeArrowheads="1"/>
                </p:cNvSpPr>
                <p:nvPr/>
              </p:nvSpPr>
              <p:spPr bwMode="auto">
                <a:xfrm>
                  <a:off x="5987551"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4024" y="1135971"/>
                <a:ext cx="3594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28"/>
              <a:ext cx="12672219" cy="576030"/>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(T3)</a:t>
              </a:r>
            </a:p>
          </p:txBody>
        </p:sp>
      </p:grpSp>
      <p:sp>
        <p:nvSpPr>
          <p:cNvPr id="79875" name="Rectangle 21"/>
          <p:cNvSpPr>
            <a:spLocks noChangeArrowheads="1"/>
          </p:cNvSpPr>
          <p:nvPr/>
        </p:nvSpPr>
        <p:spPr bwMode="auto">
          <a:xfrm>
            <a:off x="1573213" y="1619250"/>
            <a:ext cx="14090650" cy="1200150"/>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2. Tôn trọng di tích lịch sử - văn hóa, cảnh quan thiên nhiên và giữ vệ sinh khi đi tham quan.</a:t>
            </a:r>
          </a:p>
        </p:txBody>
      </p:sp>
      <p:grpSp>
        <p:nvGrpSpPr>
          <p:cNvPr id="79876" name="Group 22"/>
          <p:cNvGrpSpPr>
            <a:grpSpLocks/>
          </p:cNvGrpSpPr>
          <p:nvPr/>
        </p:nvGrpSpPr>
        <p:grpSpPr bwMode="auto">
          <a:xfrm>
            <a:off x="1573213" y="2914650"/>
            <a:ext cx="13727112" cy="1200150"/>
            <a:chOff x="1642894" y="2362200"/>
            <a:chExt cx="13727969" cy="1200329"/>
          </a:xfrm>
        </p:grpSpPr>
        <p:sp>
          <p:nvSpPr>
            <p:cNvPr id="79879" name="Rectangle 24"/>
            <p:cNvSpPr>
              <a:spLocks noChangeArrowheads="1"/>
            </p:cNvSpPr>
            <p:nvPr/>
          </p:nvSpPr>
          <p:spPr bwMode="auto">
            <a:xfrm>
              <a:off x="2538868" y="2362200"/>
              <a:ext cx="12831995" cy="1200329"/>
            </a:xfrm>
            <a:prstGeom prst="rect">
              <a:avLst/>
            </a:prstGeom>
            <a:noFill/>
            <a:ln w="9525">
              <a:noFill/>
              <a:miter lim="800000"/>
              <a:headEnd/>
              <a:tailEnd/>
            </a:ln>
          </p:spPr>
          <p:txBody>
            <a:bodyPr>
              <a:spAutoFit/>
            </a:bodyPr>
            <a:lstStyle/>
            <a:p>
              <a:pPr algn="just" eaLnBrk="0" hangingPunct="0"/>
              <a:r>
                <a:rPr lang="en-US" sz="3600" b="1">
                  <a:solidFill>
                    <a:srgbClr val="FF0066"/>
                  </a:solidFill>
                  <a:latin typeface="Times New Roman" pitchFamily="18" charset="0"/>
                  <a:cs typeface="Times New Roman" pitchFamily="18" charset="0"/>
                </a:rPr>
                <a:t>Hãy nói những việc nên làm và những việc không nên làm trong mỗi hình sau đây. Vì sao?</a:t>
              </a:r>
            </a:p>
          </p:txBody>
        </p:sp>
        <p:pic>
          <p:nvPicPr>
            <p:cNvPr id="79880" name="Picture 2"/>
            <p:cNvPicPr>
              <a:picLocks noChangeAspect="1" noChangeArrowheads="1"/>
            </p:cNvPicPr>
            <p:nvPr/>
          </p:nvPicPr>
          <p:blipFill>
            <a:blip r:embed="rId3"/>
            <a:srcRect l="13976" t="8234" b="9433"/>
            <a:stretch>
              <a:fillRect/>
            </a:stretch>
          </p:blipFill>
          <p:spPr bwMode="auto">
            <a:xfrm>
              <a:off x="1642894" y="2474238"/>
              <a:ext cx="895975" cy="833225"/>
            </a:xfrm>
            <a:prstGeom prst="rect">
              <a:avLst/>
            </a:prstGeom>
            <a:noFill/>
            <a:ln w="9525">
              <a:noFill/>
              <a:miter lim="800000"/>
              <a:headEnd/>
              <a:tailEnd/>
            </a:ln>
          </p:spPr>
        </p:pic>
      </p:grpSp>
      <p:pic>
        <p:nvPicPr>
          <p:cNvPr id="1028" name="Picture 4"/>
          <p:cNvPicPr>
            <a:picLocks noChangeAspect="1" noChangeArrowheads="1"/>
          </p:cNvPicPr>
          <p:nvPr/>
        </p:nvPicPr>
        <p:blipFill>
          <a:blip r:embed="rId4"/>
          <a:srcRect/>
          <a:stretch>
            <a:fillRect/>
          </a:stretch>
        </p:blipFill>
        <p:spPr bwMode="auto">
          <a:xfrm>
            <a:off x="1019175" y="4467225"/>
            <a:ext cx="4648200" cy="3676650"/>
          </a:xfrm>
          <a:prstGeom prst="rect">
            <a:avLst/>
          </a:prstGeom>
          <a:noFill/>
          <a:ln w="9525">
            <a:noFill/>
            <a:miter lim="800000"/>
            <a:headEnd/>
            <a:tailEnd/>
          </a:ln>
        </p:spPr>
      </p:pic>
      <p:sp>
        <p:nvSpPr>
          <p:cNvPr id="17" name="Rectangle 16"/>
          <p:cNvSpPr>
            <a:spLocks noChangeArrowheads="1"/>
          </p:cNvSpPr>
          <p:nvPr/>
        </p:nvSpPr>
        <p:spPr bwMode="auto">
          <a:xfrm>
            <a:off x="6386513" y="4335463"/>
            <a:ext cx="8994775" cy="3970337"/>
          </a:xfrm>
          <a:prstGeom prst="rect">
            <a:avLst/>
          </a:prstGeom>
          <a:solidFill>
            <a:schemeClr val="bg1"/>
          </a:solidFill>
          <a:ln w="9525">
            <a:noFill/>
            <a:miter lim="800000"/>
            <a:headEnd/>
            <a:tailEnd/>
          </a:ln>
        </p:spPr>
        <p:txBody>
          <a:bodyPr>
            <a:spAutoFit/>
          </a:bodyPr>
          <a:lstStyle/>
          <a:p>
            <a:pPr algn="ctr" eaLnBrk="0" hangingPunct="0"/>
            <a:r>
              <a:rPr lang="nl-NL" sz="3600" b="1">
                <a:solidFill>
                  <a:srgbClr val="0000CC"/>
                </a:solidFill>
                <a:latin typeface="Times New Roman" pitchFamily="18" charset="0"/>
                <a:cs typeface="Times New Roman" pitchFamily="18" charset="0"/>
              </a:rPr>
              <a:t>Hình 2: </a:t>
            </a:r>
          </a:p>
          <a:p>
            <a:pPr algn="just" eaLnBrk="0" hangingPunct="0"/>
            <a:r>
              <a:rPr lang="nl-NL" sz="3600" b="1">
                <a:solidFill>
                  <a:srgbClr val="0000CC"/>
                </a:solidFill>
                <a:latin typeface="Times New Roman" pitchFamily="18" charset="0"/>
                <a:cs typeface="Times New Roman" pitchFamily="18" charset="0"/>
              </a:rPr>
              <a:t>Bạn nhỏ không nên giờ vào hiện vật vì các hiện vật đã được bảo quản và lưu giữ rất cẩn thận, có hiện vật lên đến cả nghìn năm. Nếu sờ vào hiện vật là vi phạm nội quy và có thể gây hỏng hóc, xước và không còn nguyên như trạng thái ban đầu.</a:t>
            </a:r>
            <a:endParaRPr lang="en-US" sz="3600" b="1">
              <a:solidFill>
                <a:srgbClr val="0000CC"/>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7826" name="Group 12"/>
          <p:cNvGrpSpPr>
            <a:grpSpLocks/>
          </p:cNvGrpSpPr>
          <p:nvPr/>
        </p:nvGrpSpPr>
        <p:grpSpPr bwMode="auto">
          <a:xfrm>
            <a:off x="1814513" y="0"/>
            <a:ext cx="12673012" cy="1563688"/>
            <a:chOff x="1802210" y="103853"/>
            <a:chExt cx="12672219" cy="1563058"/>
          </a:xfrm>
        </p:grpSpPr>
        <p:grpSp>
          <p:nvGrpSpPr>
            <p:cNvPr id="77834" name="Group 13"/>
            <p:cNvGrpSpPr>
              <a:grpSpLocks/>
            </p:cNvGrpSpPr>
            <p:nvPr/>
          </p:nvGrpSpPr>
          <p:grpSpPr bwMode="auto">
            <a:xfrm>
              <a:off x="5199053" y="103853"/>
              <a:ext cx="4895866" cy="990070"/>
              <a:chOff x="5051402" y="164812"/>
              <a:chExt cx="4813258" cy="990070"/>
            </a:xfrm>
          </p:grpSpPr>
          <p:grpSp>
            <p:nvGrpSpPr>
              <p:cNvPr id="77836" name="Group 17"/>
              <p:cNvGrpSpPr>
                <a:grpSpLocks/>
              </p:cNvGrpSpPr>
              <p:nvPr/>
            </p:nvGrpSpPr>
            <p:grpSpPr bwMode="auto">
              <a:xfrm>
                <a:off x="5051402" y="164812"/>
                <a:ext cx="4813258" cy="990070"/>
                <a:chOff x="5051402" y="164812"/>
                <a:chExt cx="4813258" cy="990070"/>
              </a:xfrm>
            </p:grpSpPr>
            <p:sp>
              <p:nvSpPr>
                <p:cNvPr id="77838" name="TextBox 19"/>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77839" name="TextBox 20"/>
                <p:cNvSpPr txBox="1">
                  <a:spLocks noChangeArrowheads="1"/>
                </p:cNvSpPr>
                <p:nvPr/>
              </p:nvSpPr>
              <p:spPr bwMode="auto">
                <a:xfrm>
                  <a:off x="5987833" y="636047"/>
                  <a:ext cx="3876827" cy="518835"/>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4024" y="1135971"/>
                <a:ext cx="3594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28"/>
              <a:ext cx="12672219" cy="56968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(T3)</a:t>
              </a:r>
            </a:p>
          </p:txBody>
        </p:sp>
      </p:grpSp>
      <p:sp>
        <p:nvSpPr>
          <p:cNvPr id="22" name="Rectangle 21"/>
          <p:cNvSpPr>
            <a:spLocks noChangeArrowheads="1"/>
          </p:cNvSpPr>
          <p:nvPr/>
        </p:nvSpPr>
        <p:spPr bwMode="auto">
          <a:xfrm>
            <a:off x="1573213" y="1619250"/>
            <a:ext cx="14090650" cy="1200150"/>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2. Tôn trọng di tích lịch sử - văn hóa, cảnh quan thiên nhiên và giữ vệ sinh khi đi tham quan.</a:t>
            </a:r>
          </a:p>
        </p:txBody>
      </p:sp>
      <p:grpSp>
        <p:nvGrpSpPr>
          <p:cNvPr id="23" name="Group 22"/>
          <p:cNvGrpSpPr>
            <a:grpSpLocks/>
          </p:cNvGrpSpPr>
          <p:nvPr/>
        </p:nvGrpSpPr>
        <p:grpSpPr bwMode="auto">
          <a:xfrm>
            <a:off x="1573213" y="2914650"/>
            <a:ext cx="13727112" cy="1200150"/>
            <a:chOff x="1642894" y="2362200"/>
            <a:chExt cx="13727969" cy="1200329"/>
          </a:xfrm>
        </p:grpSpPr>
        <p:sp>
          <p:nvSpPr>
            <p:cNvPr id="77832" name="Rectangle 24"/>
            <p:cNvSpPr>
              <a:spLocks noChangeArrowheads="1"/>
            </p:cNvSpPr>
            <p:nvPr/>
          </p:nvSpPr>
          <p:spPr bwMode="auto">
            <a:xfrm>
              <a:off x="2538868" y="2362200"/>
              <a:ext cx="12831995" cy="1200329"/>
            </a:xfrm>
            <a:prstGeom prst="rect">
              <a:avLst/>
            </a:prstGeom>
            <a:noFill/>
            <a:ln w="9525">
              <a:noFill/>
              <a:miter lim="800000"/>
              <a:headEnd/>
              <a:tailEnd/>
            </a:ln>
          </p:spPr>
          <p:txBody>
            <a:bodyPr>
              <a:spAutoFit/>
            </a:bodyPr>
            <a:lstStyle/>
            <a:p>
              <a:pPr algn="just" eaLnBrk="0" hangingPunct="0"/>
              <a:r>
                <a:rPr lang="en-US" sz="3600" b="1">
                  <a:solidFill>
                    <a:srgbClr val="FF0000"/>
                  </a:solidFill>
                  <a:latin typeface="Times New Roman" pitchFamily="18" charset="0"/>
                  <a:cs typeface="Times New Roman" pitchFamily="18" charset="0"/>
                </a:rPr>
                <a:t>Hãy nói những việc nên làm và những việc không nên làm trong mỗi hình sau đây. Vì sao?</a:t>
              </a:r>
            </a:p>
          </p:txBody>
        </p:sp>
        <p:pic>
          <p:nvPicPr>
            <p:cNvPr id="77833" name="Picture 2"/>
            <p:cNvPicPr>
              <a:picLocks noChangeAspect="1" noChangeArrowheads="1"/>
            </p:cNvPicPr>
            <p:nvPr/>
          </p:nvPicPr>
          <p:blipFill>
            <a:blip r:embed="rId3"/>
            <a:srcRect l="13976" t="8234" b="9433"/>
            <a:stretch>
              <a:fillRect/>
            </a:stretch>
          </p:blipFill>
          <p:spPr bwMode="auto">
            <a:xfrm>
              <a:off x="1642894" y="2474238"/>
              <a:ext cx="895975" cy="833225"/>
            </a:xfrm>
            <a:prstGeom prst="rect">
              <a:avLst/>
            </a:prstGeom>
            <a:noFill/>
            <a:ln w="9525">
              <a:noFill/>
              <a:miter lim="800000"/>
              <a:headEnd/>
              <a:tailEnd/>
            </a:ln>
          </p:spPr>
        </p:pic>
      </p:grpSp>
      <p:pic>
        <p:nvPicPr>
          <p:cNvPr id="1027" name="Picture 3"/>
          <p:cNvPicPr>
            <a:picLocks noChangeAspect="1" noChangeArrowheads="1"/>
          </p:cNvPicPr>
          <p:nvPr/>
        </p:nvPicPr>
        <p:blipFill>
          <a:blip r:embed="rId4"/>
          <a:srcRect/>
          <a:stretch>
            <a:fillRect/>
          </a:stretch>
        </p:blipFill>
        <p:spPr bwMode="auto">
          <a:xfrm>
            <a:off x="1016000" y="4495800"/>
            <a:ext cx="4648200" cy="3676650"/>
          </a:xfrm>
          <a:prstGeom prst="rect">
            <a:avLst/>
          </a:prstGeom>
          <a:noFill/>
          <a:ln w="9525">
            <a:noFill/>
            <a:miter lim="800000"/>
            <a:headEnd/>
            <a:tailEnd/>
          </a:ln>
        </p:spPr>
      </p:pic>
      <p:pic>
        <p:nvPicPr>
          <p:cNvPr id="1028" name="Picture 4"/>
          <p:cNvPicPr>
            <a:picLocks noChangeAspect="1" noChangeArrowheads="1"/>
          </p:cNvPicPr>
          <p:nvPr/>
        </p:nvPicPr>
        <p:blipFill>
          <a:blip r:embed="rId5"/>
          <a:srcRect/>
          <a:stretch>
            <a:fillRect/>
          </a:stretch>
        </p:blipFill>
        <p:spPr bwMode="auto">
          <a:xfrm>
            <a:off x="5921375" y="4495800"/>
            <a:ext cx="4649788" cy="3676650"/>
          </a:xfrm>
          <a:prstGeom prst="rect">
            <a:avLst/>
          </a:prstGeom>
          <a:noFill/>
          <a:ln w="9525">
            <a:noFill/>
            <a:miter lim="800000"/>
            <a:headEnd/>
            <a:tailEnd/>
          </a:ln>
        </p:spPr>
      </p:pic>
      <p:pic>
        <p:nvPicPr>
          <p:cNvPr id="1029" name="Picture 5"/>
          <p:cNvPicPr>
            <a:picLocks noChangeAspect="1" noChangeArrowheads="1"/>
          </p:cNvPicPr>
          <p:nvPr/>
        </p:nvPicPr>
        <p:blipFill>
          <a:blip r:embed="rId6"/>
          <a:srcRect/>
          <a:stretch>
            <a:fillRect/>
          </a:stretch>
        </p:blipFill>
        <p:spPr bwMode="auto">
          <a:xfrm>
            <a:off x="10828338" y="4495800"/>
            <a:ext cx="4648200" cy="367665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par>
                                <p:cTn id="18" presetID="10"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500"/>
                                        <p:tgtEl>
                                          <p:spTgt spid="1028"/>
                                        </p:tgtEl>
                                      </p:cBhvr>
                                    </p:animEffect>
                                  </p:childTnLst>
                                </p:cTn>
                              </p:par>
                              <p:par>
                                <p:cTn id="21" presetID="10" presetClass="entr" presetSubtype="0"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fade">
                                      <p:cBhvr>
                                        <p:cTn id="23"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srcRect/>
          <a:stretch>
            <a:fillRect/>
          </a:stretch>
        </p:blipFill>
        <p:spPr bwMode="auto">
          <a:xfrm>
            <a:off x="1019175" y="4514850"/>
            <a:ext cx="4648200" cy="3676650"/>
          </a:xfrm>
          <a:prstGeom prst="rect">
            <a:avLst/>
          </a:prstGeom>
          <a:noFill/>
          <a:ln w="9525">
            <a:noFill/>
            <a:miter lim="800000"/>
            <a:headEnd/>
            <a:tailEnd/>
          </a:ln>
        </p:spPr>
      </p:pic>
      <p:grpSp>
        <p:nvGrpSpPr>
          <p:cNvPr id="80899" name="Group 12"/>
          <p:cNvGrpSpPr>
            <a:grpSpLocks/>
          </p:cNvGrpSpPr>
          <p:nvPr/>
        </p:nvGrpSpPr>
        <p:grpSpPr bwMode="auto">
          <a:xfrm>
            <a:off x="1801813" y="103188"/>
            <a:ext cx="12673012" cy="1570037"/>
            <a:chOff x="1802210" y="103853"/>
            <a:chExt cx="12672219" cy="1569405"/>
          </a:xfrm>
        </p:grpSpPr>
        <p:grpSp>
          <p:nvGrpSpPr>
            <p:cNvPr id="80905" name="Group 13"/>
            <p:cNvGrpSpPr>
              <a:grpSpLocks/>
            </p:cNvGrpSpPr>
            <p:nvPr/>
          </p:nvGrpSpPr>
          <p:grpSpPr bwMode="auto">
            <a:xfrm>
              <a:off x="5199053" y="103853"/>
              <a:ext cx="4926317" cy="994830"/>
              <a:chOff x="5051402" y="164812"/>
              <a:chExt cx="4843195" cy="994830"/>
            </a:xfrm>
          </p:grpSpPr>
          <p:grpSp>
            <p:nvGrpSpPr>
              <p:cNvPr id="80907" name="Group 17"/>
              <p:cNvGrpSpPr>
                <a:grpSpLocks/>
              </p:cNvGrpSpPr>
              <p:nvPr/>
            </p:nvGrpSpPr>
            <p:grpSpPr bwMode="auto">
              <a:xfrm>
                <a:off x="5051402" y="164812"/>
                <a:ext cx="4843195" cy="994830"/>
                <a:chOff x="5051402" y="164812"/>
                <a:chExt cx="4843195" cy="994830"/>
              </a:xfrm>
            </p:grpSpPr>
            <p:sp>
              <p:nvSpPr>
                <p:cNvPr id="80909" name="TextBox 19"/>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80910" name="TextBox 20"/>
                <p:cNvSpPr txBox="1">
                  <a:spLocks noChangeArrowheads="1"/>
                </p:cNvSpPr>
                <p:nvPr/>
              </p:nvSpPr>
              <p:spPr bwMode="auto">
                <a:xfrm>
                  <a:off x="5987551"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4024" y="1135971"/>
                <a:ext cx="3594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28"/>
              <a:ext cx="12672219" cy="576030"/>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(T3)</a:t>
              </a:r>
            </a:p>
          </p:txBody>
        </p:sp>
      </p:grpSp>
      <p:sp>
        <p:nvSpPr>
          <p:cNvPr id="80900" name="Rectangle 21"/>
          <p:cNvSpPr>
            <a:spLocks noChangeArrowheads="1"/>
          </p:cNvSpPr>
          <p:nvPr/>
        </p:nvSpPr>
        <p:spPr bwMode="auto">
          <a:xfrm>
            <a:off x="1573213" y="1619250"/>
            <a:ext cx="14090650" cy="1200150"/>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2. Tôn trọng di tích lịch sử - văn hóa, cảnh quan thiên nhiên và giữ vệ sinh khi đi tham quan.</a:t>
            </a:r>
          </a:p>
        </p:txBody>
      </p:sp>
      <p:grpSp>
        <p:nvGrpSpPr>
          <p:cNvPr id="80901" name="Group 22"/>
          <p:cNvGrpSpPr>
            <a:grpSpLocks/>
          </p:cNvGrpSpPr>
          <p:nvPr/>
        </p:nvGrpSpPr>
        <p:grpSpPr bwMode="auto">
          <a:xfrm>
            <a:off x="1573213" y="2914650"/>
            <a:ext cx="13727112" cy="1200150"/>
            <a:chOff x="1642894" y="2362200"/>
            <a:chExt cx="13727969" cy="1200329"/>
          </a:xfrm>
        </p:grpSpPr>
        <p:sp>
          <p:nvSpPr>
            <p:cNvPr id="80903" name="Rectangle 24"/>
            <p:cNvSpPr>
              <a:spLocks noChangeArrowheads="1"/>
            </p:cNvSpPr>
            <p:nvPr/>
          </p:nvSpPr>
          <p:spPr bwMode="auto">
            <a:xfrm>
              <a:off x="2538868" y="2362200"/>
              <a:ext cx="12831995" cy="1200329"/>
            </a:xfrm>
            <a:prstGeom prst="rect">
              <a:avLst/>
            </a:prstGeom>
            <a:noFill/>
            <a:ln w="9525">
              <a:noFill/>
              <a:miter lim="800000"/>
              <a:headEnd/>
              <a:tailEnd/>
            </a:ln>
          </p:spPr>
          <p:txBody>
            <a:bodyPr>
              <a:spAutoFit/>
            </a:bodyPr>
            <a:lstStyle/>
            <a:p>
              <a:pPr algn="just" eaLnBrk="0" hangingPunct="0"/>
              <a:r>
                <a:rPr lang="en-US" sz="3600" b="1">
                  <a:solidFill>
                    <a:srgbClr val="FF0000"/>
                  </a:solidFill>
                  <a:latin typeface="Times New Roman" pitchFamily="18" charset="0"/>
                  <a:cs typeface="Times New Roman" pitchFamily="18" charset="0"/>
                </a:rPr>
                <a:t>Hãy nói những việc nên làm và những việc không nên làm trong mỗi hình sau đây. Vì sao?</a:t>
              </a:r>
            </a:p>
          </p:txBody>
        </p:sp>
        <p:pic>
          <p:nvPicPr>
            <p:cNvPr id="80904" name="Picture 2"/>
            <p:cNvPicPr>
              <a:picLocks noChangeAspect="1" noChangeArrowheads="1"/>
            </p:cNvPicPr>
            <p:nvPr/>
          </p:nvPicPr>
          <p:blipFill>
            <a:blip r:embed="rId4"/>
            <a:srcRect l="13976" t="8234" b="9433"/>
            <a:stretch>
              <a:fillRect/>
            </a:stretch>
          </p:blipFill>
          <p:spPr bwMode="auto">
            <a:xfrm>
              <a:off x="1642894" y="2474238"/>
              <a:ext cx="895975" cy="833225"/>
            </a:xfrm>
            <a:prstGeom prst="rect">
              <a:avLst/>
            </a:prstGeom>
            <a:noFill/>
            <a:ln w="9525">
              <a:noFill/>
              <a:miter lim="800000"/>
              <a:headEnd/>
              <a:tailEnd/>
            </a:ln>
          </p:spPr>
        </p:pic>
      </p:grpSp>
      <p:sp>
        <p:nvSpPr>
          <p:cNvPr id="17" name="Rectangle 16"/>
          <p:cNvSpPr>
            <a:spLocks noChangeArrowheads="1"/>
          </p:cNvSpPr>
          <p:nvPr/>
        </p:nvSpPr>
        <p:spPr bwMode="auto">
          <a:xfrm>
            <a:off x="6386513" y="5083175"/>
            <a:ext cx="8994775" cy="2308225"/>
          </a:xfrm>
          <a:prstGeom prst="rect">
            <a:avLst/>
          </a:prstGeom>
          <a:solidFill>
            <a:schemeClr val="bg1"/>
          </a:solidFill>
          <a:ln w="9525">
            <a:noFill/>
            <a:miter lim="800000"/>
            <a:headEnd/>
            <a:tailEnd/>
          </a:ln>
        </p:spPr>
        <p:txBody>
          <a:bodyPr>
            <a:spAutoFit/>
          </a:bodyPr>
          <a:lstStyle/>
          <a:p>
            <a:pPr algn="ctr" eaLnBrk="0" hangingPunct="0"/>
            <a:r>
              <a:rPr lang="nl-NL" sz="3600" b="1">
                <a:solidFill>
                  <a:srgbClr val="0000CC"/>
                </a:solidFill>
                <a:latin typeface="Times New Roman" pitchFamily="18" charset="0"/>
                <a:cs typeface="Times New Roman" pitchFamily="18" charset="0"/>
              </a:rPr>
              <a:t>Hình 3: </a:t>
            </a:r>
          </a:p>
          <a:p>
            <a:pPr algn="just" eaLnBrk="0" hangingPunct="0"/>
            <a:r>
              <a:rPr lang="nl-NL" sz="3600" b="1">
                <a:solidFill>
                  <a:srgbClr val="0000CC"/>
                </a:solidFill>
                <a:latin typeface="Times New Roman" pitchFamily="18" charset="0"/>
                <a:cs typeface="Times New Roman" pitchFamily="18" charset="0"/>
              </a:rPr>
              <a:t>Các bạn nhỏ nên thu gom hết rác thải sau khi ra về để tránh làm ô nhiễm và giữ cảnh quan thiên nhiên luôn sạch sẽ và đẹp đẽ.</a:t>
            </a:r>
            <a:endParaRPr lang="en-US" sz="3600" b="1">
              <a:solidFill>
                <a:srgbClr val="0000CC"/>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p:cNvGrpSpPr>
          <p:nvPr/>
        </p:nvGrpSpPr>
        <p:grpSpPr bwMode="auto">
          <a:xfrm>
            <a:off x="1831975" y="2743200"/>
            <a:ext cx="13573125" cy="1200150"/>
            <a:chOff x="1804379" y="2133600"/>
            <a:chExt cx="13572940" cy="1200329"/>
          </a:xfrm>
        </p:grpSpPr>
        <p:pic>
          <p:nvPicPr>
            <p:cNvPr id="81932" name="Picture 2"/>
            <p:cNvPicPr>
              <a:picLocks noChangeAspect="1" noChangeArrowheads="1"/>
            </p:cNvPicPr>
            <p:nvPr/>
          </p:nvPicPr>
          <p:blipFill>
            <a:blip r:embed="rId3"/>
            <a:srcRect/>
            <a:stretch>
              <a:fillRect/>
            </a:stretch>
          </p:blipFill>
          <p:spPr bwMode="auto">
            <a:xfrm>
              <a:off x="1804379" y="2294929"/>
              <a:ext cx="736614" cy="877669"/>
            </a:xfrm>
            <a:prstGeom prst="rect">
              <a:avLst/>
            </a:prstGeom>
            <a:noFill/>
            <a:ln w="9525">
              <a:noFill/>
              <a:miter lim="800000"/>
              <a:headEnd/>
              <a:tailEnd/>
            </a:ln>
          </p:spPr>
        </p:pic>
        <p:sp>
          <p:nvSpPr>
            <p:cNvPr id="81933" name="Rectangle 17"/>
            <p:cNvSpPr>
              <a:spLocks noChangeArrowheads="1"/>
            </p:cNvSpPr>
            <p:nvPr/>
          </p:nvSpPr>
          <p:spPr bwMode="auto">
            <a:xfrm>
              <a:off x="2538869" y="2133600"/>
              <a:ext cx="12838450" cy="1200329"/>
            </a:xfrm>
            <a:prstGeom prst="rect">
              <a:avLst/>
            </a:prstGeom>
            <a:noFill/>
            <a:ln w="9525">
              <a:noFill/>
              <a:miter lim="800000"/>
              <a:headEnd/>
              <a:tailEnd/>
            </a:ln>
          </p:spPr>
          <p:txBody>
            <a:bodyPr>
              <a:spAutoFit/>
            </a:bodyPr>
            <a:lstStyle/>
            <a:p>
              <a:pPr algn="just" eaLnBrk="0" hangingPunct="0"/>
              <a:r>
                <a:rPr lang="en-US" sz="3600" b="1">
                  <a:solidFill>
                    <a:srgbClr val="FF0066"/>
                  </a:solidFill>
                  <a:latin typeface="Times New Roman" pitchFamily="18" charset="0"/>
                  <a:cs typeface="Times New Roman" pitchFamily="18" charset="0"/>
                </a:rPr>
                <a:t>Em và các bạn đã làm gì để thể hiện sự tôn trọng di  tích lịch sử - văn hóa, cảnh quan thiên nhiên và giữ vệ sinh khi đi tham quan?</a:t>
              </a:r>
            </a:p>
          </p:txBody>
        </p:sp>
      </p:grpSp>
      <p:grpSp>
        <p:nvGrpSpPr>
          <p:cNvPr id="81923" name="Group 13"/>
          <p:cNvGrpSpPr>
            <a:grpSpLocks/>
          </p:cNvGrpSpPr>
          <p:nvPr/>
        </p:nvGrpSpPr>
        <p:grpSpPr bwMode="auto">
          <a:xfrm>
            <a:off x="1801813" y="103188"/>
            <a:ext cx="12673012" cy="1570037"/>
            <a:chOff x="1802210" y="103853"/>
            <a:chExt cx="12672219" cy="1569405"/>
          </a:xfrm>
        </p:grpSpPr>
        <p:grpSp>
          <p:nvGrpSpPr>
            <p:cNvPr id="81926" name="Group 23"/>
            <p:cNvGrpSpPr>
              <a:grpSpLocks/>
            </p:cNvGrpSpPr>
            <p:nvPr/>
          </p:nvGrpSpPr>
          <p:grpSpPr bwMode="auto">
            <a:xfrm>
              <a:off x="5199053" y="103853"/>
              <a:ext cx="4926317" cy="994830"/>
              <a:chOff x="5051402" y="164812"/>
              <a:chExt cx="4843195" cy="994830"/>
            </a:xfrm>
          </p:grpSpPr>
          <p:grpSp>
            <p:nvGrpSpPr>
              <p:cNvPr id="81928" name="Group 26"/>
              <p:cNvGrpSpPr>
                <a:grpSpLocks/>
              </p:cNvGrpSpPr>
              <p:nvPr/>
            </p:nvGrpSpPr>
            <p:grpSpPr bwMode="auto">
              <a:xfrm>
                <a:off x="5051402" y="164812"/>
                <a:ext cx="4843195" cy="994830"/>
                <a:chOff x="5051402" y="164812"/>
                <a:chExt cx="4843195" cy="994830"/>
              </a:xfrm>
            </p:grpSpPr>
            <p:sp>
              <p:nvSpPr>
                <p:cNvPr id="81930" name="TextBox 28"/>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81931" name="TextBox 29"/>
                <p:cNvSpPr txBox="1">
                  <a:spLocks noChangeArrowheads="1"/>
                </p:cNvSpPr>
                <p:nvPr/>
              </p:nvSpPr>
              <p:spPr bwMode="auto">
                <a:xfrm>
                  <a:off x="5987551"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4024" y="1135971"/>
                <a:ext cx="3594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1802210" y="1097228"/>
              <a:ext cx="12672219" cy="576030"/>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(T3)</a:t>
              </a:r>
            </a:p>
          </p:txBody>
        </p:sp>
      </p:grpSp>
      <p:sp>
        <p:nvSpPr>
          <p:cNvPr id="81924" name="Rectangle 16"/>
          <p:cNvSpPr>
            <a:spLocks noChangeArrowheads="1"/>
          </p:cNvSpPr>
          <p:nvPr/>
        </p:nvSpPr>
        <p:spPr bwMode="auto">
          <a:xfrm>
            <a:off x="1573213" y="1619250"/>
            <a:ext cx="14090650" cy="1200150"/>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2. Tôn trọng di tích lịch sử - văn hóa, cảnh quan thiên nhiên và giữ vệ sinh khi đi tham quan.</a:t>
            </a:r>
          </a:p>
        </p:txBody>
      </p:sp>
      <p:sp>
        <p:nvSpPr>
          <p:cNvPr id="19" name="Rectangle 18"/>
          <p:cNvSpPr>
            <a:spLocks noChangeArrowheads="1"/>
          </p:cNvSpPr>
          <p:nvPr/>
        </p:nvSpPr>
        <p:spPr bwMode="auto">
          <a:xfrm>
            <a:off x="1701800" y="4114800"/>
            <a:ext cx="13703300" cy="4524375"/>
          </a:xfrm>
          <a:prstGeom prst="rect">
            <a:avLst/>
          </a:prstGeom>
          <a:solidFill>
            <a:schemeClr val="bg1"/>
          </a:solidFill>
          <a:ln w="9525">
            <a:noFill/>
            <a:miter lim="800000"/>
            <a:headEnd/>
            <a:tailEnd/>
          </a:ln>
        </p:spPr>
        <p:txBody>
          <a:bodyPr>
            <a:spAutoFit/>
          </a:bodyPr>
          <a:lstStyle/>
          <a:p>
            <a:pPr algn="just" eaLnBrk="0" hangingPunct="0"/>
            <a:r>
              <a:rPr lang="nl-NL" sz="3600" b="1">
                <a:solidFill>
                  <a:srgbClr val="0000CC"/>
                </a:solidFill>
                <a:latin typeface="Times New Roman" pitchFamily="18" charset="0"/>
                <a:cs typeface="Times New Roman" pitchFamily="18" charset="0"/>
              </a:rPr>
              <a:t>- Những việc làm để thể hiện sự tôn trọng di tích lịch sử - văn hóa, cảnh quan thiên nhiên và giữ vệ sinh khi đi tham quan</a:t>
            </a:r>
            <a:r>
              <a:rPr lang="nl-NL" sz="3600" b="1" i="1">
                <a:solidFill>
                  <a:srgbClr val="0000CC"/>
                </a:solidFill>
                <a:latin typeface="Times New Roman" pitchFamily="18" charset="0"/>
                <a:cs typeface="Times New Roman" pitchFamily="18" charset="0"/>
              </a:rPr>
              <a:t>:</a:t>
            </a:r>
            <a:endParaRPr lang="en-US" sz="3600" b="1" i="1">
              <a:solidFill>
                <a:srgbClr val="0000CC"/>
              </a:solidFill>
              <a:latin typeface="Times New Roman" pitchFamily="18" charset="0"/>
              <a:cs typeface="Times New Roman" pitchFamily="18" charset="0"/>
            </a:endParaRPr>
          </a:p>
          <a:p>
            <a:pPr algn="just" eaLnBrk="0" hangingPunct="0"/>
            <a:r>
              <a:rPr lang="nl-NL" sz="3600" b="1">
                <a:solidFill>
                  <a:srgbClr val="0000CC"/>
                </a:solidFill>
                <a:latin typeface="Times New Roman" pitchFamily="18" charset="0"/>
                <a:cs typeface="Times New Roman" pitchFamily="18" charset="0"/>
              </a:rPr>
              <a:t>    + Vào các khu vực trang nghiêm thì không nói chuyện, không đùa nghịch.</a:t>
            </a:r>
            <a:endParaRPr lang="en-US" sz="3600" b="1">
              <a:solidFill>
                <a:srgbClr val="0000CC"/>
              </a:solidFill>
              <a:latin typeface="Times New Roman" pitchFamily="18" charset="0"/>
              <a:cs typeface="Times New Roman" pitchFamily="18" charset="0"/>
            </a:endParaRPr>
          </a:p>
          <a:p>
            <a:pPr algn="just" eaLnBrk="0" hangingPunct="0"/>
            <a:r>
              <a:rPr lang="nl-NL" sz="3600" b="1">
                <a:solidFill>
                  <a:srgbClr val="0000CC"/>
                </a:solidFill>
                <a:latin typeface="Times New Roman" pitchFamily="18" charset="0"/>
                <a:cs typeface="Times New Roman" pitchFamily="18" charset="0"/>
              </a:rPr>
              <a:t>    + Không sờ vào hiện vật hay trèo ra hàng rào để vào khu vực cấm.</a:t>
            </a:r>
            <a:endParaRPr lang="en-US" sz="3600" b="1">
              <a:solidFill>
                <a:srgbClr val="0000CC"/>
              </a:solidFill>
              <a:latin typeface="Times New Roman" pitchFamily="18" charset="0"/>
              <a:cs typeface="Times New Roman" pitchFamily="18" charset="0"/>
            </a:endParaRPr>
          </a:p>
          <a:p>
            <a:pPr algn="just" eaLnBrk="0" hangingPunct="0"/>
            <a:r>
              <a:rPr lang="nl-NL" sz="3600" b="1">
                <a:solidFill>
                  <a:srgbClr val="0000CC"/>
                </a:solidFill>
                <a:latin typeface="Times New Roman" pitchFamily="18" charset="0"/>
                <a:cs typeface="Times New Roman" pitchFamily="18" charset="0"/>
              </a:rPr>
              <a:t>    + Xếp thẳng hàng khi đi tham quan.</a:t>
            </a:r>
            <a:endParaRPr lang="en-US" sz="3600" b="1">
              <a:solidFill>
                <a:srgbClr val="0000CC"/>
              </a:solidFill>
              <a:latin typeface="Times New Roman" pitchFamily="18" charset="0"/>
              <a:cs typeface="Times New Roman" pitchFamily="18" charset="0"/>
            </a:endParaRPr>
          </a:p>
          <a:p>
            <a:pPr algn="just" eaLnBrk="0" hangingPunct="0"/>
            <a:r>
              <a:rPr lang="nl-NL" sz="3600" b="1">
                <a:solidFill>
                  <a:srgbClr val="0000CC"/>
                </a:solidFill>
                <a:latin typeface="Times New Roman" pitchFamily="18" charset="0"/>
                <a:cs typeface="Times New Roman" pitchFamily="18" charset="0"/>
              </a:rPr>
              <a:t>    + Không vứt rác bừa bãi trong các khu di tích.</a:t>
            </a:r>
            <a:endParaRPr lang="en-US" sz="3600" b="1">
              <a:solidFill>
                <a:srgbClr val="0000CC"/>
              </a:solidFill>
              <a:latin typeface="Times New Roman" pitchFamily="18" charset="0"/>
              <a:cs typeface="Times New Roman" pitchFamily="18" charset="0"/>
            </a:endParaRPr>
          </a:p>
          <a:p>
            <a:pPr algn="just" eaLnBrk="0" hangingPunct="0"/>
            <a:r>
              <a:rPr lang="nl-NL" sz="3600" b="1">
                <a:solidFill>
                  <a:srgbClr val="0000CC"/>
                </a:solidFill>
                <a:latin typeface="Times New Roman" pitchFamily="18" charset="0"/>
                <a:cs typeface="Times New Roman" pitchFamily="18" charset="0"/>
              </a:rPr>
              <a:t>    + Thu dọn rác thải, chai nhựa, lon nước trước khi ra về.</a:t>
            </a:r>
            <a:endParaRPr lang="en-US" sz="3600" b="1">
              <a:solidFill>
                <a:srgbClr val="0000CC"/>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bg/>
                                          </p:spTgt>
                                        </p:tgtEl>
                                        <p:attrNameLst>
                                          <p:attrName>style.visibility</p:attrName>
                                        </p:attrNameLst>
                                      </p:cBhvr>
                                      <p:to>
                                        <p:strVal val="visible"/>
                                      </p:to>
                                    </p:set>
                                    <p:animEffect transition="in" filter="fade">
                                      <p:cBhvr>
                                        <p:cTn id="12" dur="500"/>
                                        <p:tgtEl>
                                          <p:spTgt spid="1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fade">
                                      <p:cBhvr>
                                        <p:cTn id="22" dur="500"/>
                                        <p:tgtEl>
                                          <p:spTgt spid="1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animEffect transition="in" filter="fade">
                                      <p:cBhvr>
                                        <p:cTn id="27" dur="500"/>
                                        <p:tgtEl>
                                          <p:spTgt spid="1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xEl>
                                              <p:pRg st="3" end="3"/>
                                            </p:txEl>
                                          </p:spTgt>
                                        </p:tgtEl>
                                        <p:attrNameLst>
                                          <p:attrName>style.visibility</p:attrName>
                                        </p:attrNameLst>
                                      </p:cBhvr>
                                      <p:to>
                                        <p:strVal val="visible"/>
                                      </p:to>
                                    </p:set>
                                    <p:animEffect transition="in" filter="fade">
                                      <p:cBhvr>
                                        <p:cTn id="32" dur="500"/>
                                        <p:tgtEl>
                                          <p:spTgt spid="1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xEl>
                                              <p:pRg st="4" end="4"/>
                                            </p:txEl>
                                          </p:spTgt>
                                        </p:tgtEl>
                                        <p:attrNameLst>
                                          <p:attrName>style.visibility</p:attrName>
                                        </p:attrNameLst>
                                      </p:cBhvr>
                                      <p:to>
                                        <p:strVal val="visible"/>
                                      </p:to>
                                    </p:set>
                                    <p:animEffect transition="in" filter="fade">
                                      <p:cBhvr>
                                        <p:cTn id="37" dur="500"/>
                                        <p:tgtEl>
                                          <p:spTgt spid="1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xEl>
                                              <p:pRg st="5" end="5"/>
                                            </p:txEl>
                                          </p:spTgt>
                                        </p:tgtEl>
                                        <p:attrNameLst>
                                          <p:attrName>style.visibility</p:attrName>
                                        </p:attrNameLst>
                                      </p:cBhvr>
                                      <p:to>
                                        <p:strVal val="visible"/>
                                      </p:to>
                                    </p:set>
                                    <p:animEffect transition="in" filter="fade">
                                      <p:cBhvr>
                                        <p:cTn id="42"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6" name="Group 25"/>
          <p:cNvGrpSpPr>
            <a:grpSpLocks/>
          </p:cNvGrpSpPr>
          <p:nvPr/>
        </p:nvGrpSpPr>
        <p:grpSpPr bwMode="auto">
          <a:xfrm>
            <a:off x="1573213" y="2514600"/>
            <a:ext cx="13728700" cy="1220788"/>
            <a:chOff x="1280319" y="2057400"/>
            <a:chExt cx="13727970" cy="1221254"/>
          </a:xfrm>
        </p:grpSpPr>
        <p:sp>
          <p:nvSpPr>
            <p:cNvPr id="82956" name="Rectangle 26"/>
            <p:cNvSpPr>
              <a:spLocks noChangeArrowheads="1"/>
            </p:cNvSpPr>
            <p:nvPr/>
          </p:nvSpPr>
          <p:spPr bwMode="auto">
            <a:xfrm>
              <a:off x="2588450" y="2407095"/>
              <a:ext cx="12419839" cy="646331"/>
            </a:xfrm>
            <a:prstGeom prst="rect">
              <a:avLst/>
            </a:prstGeom>
            <a:noFill/>
            <a:ln w="9525">
              <a:noFill/>
              <a:miter lim="800000"/>
              <a:headEnd/>
              <a:tailEnd/>
            </a:ln>
          </p:spPr>
          <p:txBody>
            <a:bodyPr>
              <a:spAutoFit/>
            </a:bodyPr>
            <a:lstStyle/>
            <a:p>
              <a:pPr algn="just" eaLnBrk="0" hangingPunct="0"/>
              <a:r>
                <a:rPr lang="en-US" sz="3600" b="1">
                  <a:solidFill>
                    <a:srgbClr val="FF0066"/>
                  </a:solidFill>
                  <a:latin typeface="Times New Roman" pitchFamily="18" charset="0"/>
                  <a:cs typeface="Times New Roman" pitchFamily="18" charset="0"/>
                </a:rPr>
                <a:t>Em sẽ ứng xử như thế nào khi nhìn thấy tình huống dưới đây?</a:t>
              </a:r>
            </a:p>
          </p:txBody>
        </p:sp>
        <p:pic>
          <p:nvPicPr>
            <p:cNvPr id="82957" name="Picture 2"/>
            <p:cNvPicPr>
              <a:picLocks noChangeAspect="1" noChangeArrowheads="1"/>
            </p:cNvPicPr>
            <p:nvPr/>
          </p:nvPicPr>
          <p:blipFill>
            <a:blip r:embed="rId3"/>
            <a:srcRect l="5029" t="7658" r="82591" b="76974"/>
            <a:stretch>
              <a:fillRect/>
            </a:stretch>
          </p:blipFill>
          <p:spPr bwMode="auto">
            <a:xfrm>
              <a:off x="1280319" y="2057400"/>
              <a:ext cx="1348491" cy="1221254"/>
            </a:xfrm>
            <a:prstGeom prst="rect">
              <a:avLst/>
            </a:prstGeom>
            <a:noFill/>
            <a:ln w="9525">
              <a:noFill/>
              <a:miter lim="800000"/>
              <a:headEnd/>
              <a:tailEnd/>
            </a:ln>
          </p:spPr>
        </p:pic>
      </p:grpSp>
      <p:grpSp>
        <p:nvGrpSpPr>
          <p:cNvPr id="82947" name="Group 14"/>
          <p:cNvGrpSpPr>
            <a:grpSpLocks/>
          </p:cNvGrpSpPr>
          <p:nvPr/>
        </p:nvGrpSpPr>
        <p:grpSpPr bwMode="auto">
          <a:xfrm>
            <a:off x="1801813" y="103188"/>
            <a:ext cx="12673012" cy="1570037"/>
            <a:chOff x="1802210" y="103853"/>
            <a:chExt cx="12672219" cy="1569405"/>
          </a:xfrm>
        </p:grpSpPr>
        <p:grpSp>
          <p:nvGrpSpPr>
            <p:cNvPr id="82950" name="Group 19"/>
            <p:cNvGrpSpPr>
              <a:grpSpLocks/>
            </p:cNvGrpSpPr>
            <p:nvPr/>
          </p:nvGrpSpPr>
          <p:grpSpPr bwMode="auto">
            <a:xfrm>
              <a:off x="5199053" y="103853"/>
              <a:ext cx="4926317" cy="994830"/>
              <a:chOff x="5051402" y="164812"/>
              <a:chExt cx="4843195" cy="994830"/>
            </a:xfrm>
          </p:grpSpPr>
          <p:grpSp>
            <p:nvGrpSpPr>
              <p:cNvPr id="82952" name="Group 21"/>
              <p:cNvGrpSpPr>
                <a:grpSpLocks/>
              </p:cNvGrpSpPr>
              <p:nvPr/>
            </p:nvGrpSpPr>
            <p:grpSpPr bwMode="auto">
              <a:xfrm>
                <a:off x="5051402" y="164812"/>
                <a:ext cx="4843195" cy="994830"/>
                <a:chOff x="5051402" y="164812"/>
                <a:chExt cx="4843195" cy="994830"/>
              </a:xfrm>
            </p:grpSpPr>
            <p:sp>
              <p:nvSpPr>
                <p:cNvPr id="82954" name="TextBox 28"/>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82955" name="TextBox 29"/>
                <p:cNvSpPr txBox="1">
                  <a:spLocks noChangeArrowheads="1"/>
                </p:cNvSpPr>
                <p:nvPr/>
              </p:nvSpPr>
              <p:spPr bwMode="auto">
                <a:xfrm>
                  <a:off x="5987551"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4" name="Straight Connector 23"/>
              <p:cNvCxnSpPr/>
              <p:nvPr/>
            </p:nvCxnSpPr>
            <p:spPr>
              <a:xfrm>
                <a:off x="6144024" y="1135971"/>
                <a:ext cx="3594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1802210" y="1097228"/>
              <a:ext cx="12672219" cy="576030"/>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(T3)</a:t>
              </a:r>
            </a:p>
          </p:txBody>
        </p:sp>
      </p:grpSp>
      <p:pic>
        <p:nvPicPr>
          <p:cNvPr id="3075" name="Picture 3"/>
          <p:cNvPicPr>
            <a:picLocks noChangeAspect="1" noChangeArrowheads="1"/>
          </p:cNvPicPr>
          <p:nvPr/>
        </p:nvPicPr>
        <p:blipFill>
          <a:blip r:embed="rId4"/>
          <a:srcRect/>
          <a:stretch>
            <a:fillRect/>
          </a:stretch>
        </p:blipFill>
        <p:spPr bwMode="auto">
          <a:xfrm>
            <a:off x="4310063" y="3690938"/>
            <a:ext cx="7656512" cy="5080000"/>
          </a:xfrm>
          <a:prstGeom prst="rect">
            <a:avLst/>
          </a:prstGeom>
          <a:noFill/>
          <a:ln w="9525">
            <a:noFill/>
            <a:miter lim="800000"/>
            <a:headEnd/>
            <a:tailEnd/>
          </a:ln>
        </p:spPr>
      </p:pic>
      <p:sp>
        <p:nvSpPr>
          <p:cNvPr id="82949" name="Rectangle 16"/>
          <p:cNvSpPr>
            <a:spLocks noChangeArrowheads="1"/>
          </p:cNvSpPr>
          <p:nvPr/>
        </p:nvSpPr>
        <p:spPr bwMode="auto">
          <a:xfrm>
            <a:off x="1573213" y="1619250"/>
            <a:ext cx="14090650" cy="1200150"/>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2. Tôn trọng di tích lịch sử - văn hóa, cảnh quan thiên nhiên và giữ vệ sinh khi đi tham quan.</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83970" name="Group 25"/>
          <p:cNvGrpSpPr>
            <a:grpSpLocks/>
          </p:cNvGrpSpPr>
          <p:nvPr/>
        </p:nvGrpSpPr>
        <p:grpSpPr bwMode="auto">
          <a:xfrm>
            <a:off x="1573213" y="2514600"/>
            <a:ext cx="13728700" cy="1220788"/>
            <a:chOff x="1280319" y="2057400"/>
            <a:chExt cx="13727970" cy="1221254"/>
          </a:xfrm>
        </p:grpSpPr>
        <p:sp>
          <p:nvSpPr>
            <p:cNvPr id="83980" name="Rectangle 26"/>
            <p:cNvSpPr>
              <a:spLocks noChangeArrowheads="1"/>
            </p:cNvSpPr>
            <p:nvPr/>
          </p:nvSpPr>
          <p:spPr bwMode="auto">
            <a:xfrm>
              <a:off x="2588450" y="2407095"/>
              <a:ext cx="12419839" cy="646331"/>
            </a:xfrm>
            <a:prstGeom prst="rect">
              <a:avLst/>
            </a:prstGeom>
            <a:noFill/>
            <a:ln w="9525">
              <a:noFill/>
              <a:miter lim="800000"/>
              <a:headEnd/>
              <a:tailEnd/>
            </a:ln>
          </p:spPr>
          <p:txBody>
            <a:bodyPr>
              <a:spAutoFit/>
            </a:bodyPr>
            <a:lstStyle/>
            <a:p>
              <a:pPr algn="just" eaLnBrk="0" hangingPunct="0"/>
              <a:r>
                <a:rPr lang="en-US" sz="3600" b="1">
                  <a:solidFill>
                    <a:srgbClr val="FF0000"/>
                  </a:solidFill>
                  <a:latin typeface="Times New Roman" pitchFamily="18" charset="0"/>
                  <a:cs typeface="Times New Roman" pitchFamily="18" charset="0"/>
                </a:rPr>
                <a:t>Em sẽ ứng xử như thế nào khi nhìn thấy tình huống dưới đây?</a:t>
              </a:r>
            </a:p>
          </p:txBody>
        </p:sp>
        <p:pic>
          <p:nvPicPr>
            <p:cNvPr id="83981" name="Picture 2"/>
            <p:cNvPicPr>
              <a:picLocks noChangeAspect="1" noChangeArrowheads="1"/>
            </p:cNvPicPr>
            <p:nvPr/>
          </p:nvPicPr>
          <p:blipFill>
            <a:blip r:embed="rId3"/>
            <a:srcRect l="5029" t="7658" r="82591" b="76974"/>
            <a:stretch>
              <a:fillRect/>
            </a:stretch>
          </p:blipFill>
          <p:spPr bwMode="auto">
            <a:xfrm>
              <a:off x="1280319" y="2057400"/>
              <a:ext cx="1348491" cy="1221254"/>
            </a:xfrm>
            <a:prstGeom prst="rect">
              <a:avLst/>
            </a:prstGeom>
            <a:noFill/>
            <a:ln w="9525">
              <a:noFill/>
              <a:miter lim="800000"/>
              <a:headEnd/>
              <a:tailEnd/>
            </a:ln>
          </p:spPr>
        </p:pic>
      </p:grpSp>
      <p:grpSp>
        <p:nvGrpSpPr>
          <p:cNvPr id="83971" name="Group 14"/>
          <p:cNvGrpSpPr>
            <a:grpSpLocks/>
          </p:cNvGrpSpPr>
          <p:nvPr/>
        </p:nvGrpSpPr>
        <p:grpSpPr bwMode="auto">
          <a:xfrm>
            <a:off x="1738313" y="0"/>
            <a:ext cx="12673012" cy="1563688"/>
            <a:chOff x="1802210" y="103853"/>
            <a:chExt cx="12672219" cy="1563058"/>
          </a:xfrm>
        </p:grpSpPr>
        <p:grpSp>
          <p:nvGrpSpPr>
            <p:cNvPr id="83974" name="Group 19"/>
            <p:cNvGrpSpPr>
              <a:grpSpLocks/>
            </p:cNvGrpSpPr>
            <p:nvPr/>
          </p:nvGrpSpPr>
          <p:grpSpPr bwMode="auto">
            <a:xfrm>
              <a:off x="5199053" y="103853"/>
              <a:ext cx="4895866" cy="990070"/>
              <a:chOff x="5051402" y="164812"/>
              <a:chExt cx="4813258" cy="990070"/>
            </a:xfrm>
          </p:grpSpPr>
          <p:grpSp>
            <p:nvGrpSpPr>
              <p:cNvPr id="83976" name="Group 21"/>
              <p:cNvGrpSpPr>
                <a:grpSpLocks/>
              </p:cNvGrpSpPr>
              <p:nvPr/>
            </p:nvGrpSpPr>
            <p:grpSpPr bwMode="auto">
              <a:xfrm>
                <a:off x="5051402" y="164812"/>
                <a:ext cx="4813258" cy="990070"/>
                <a:chOff x="5051402" y="164812"/>
                <a:chExt cx="4813258" cy="990070"/>
              </a:xfrm>
            </p:grpSpPr>
            <p:sp>
              <p:nvSpPr>
                <p:cNvPr id="83978" name="TextBox 28"/>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83979" name="TextBox 29"/>
                <p:cNvSpPr txBox="1">
                  <a:spLocks noChangeArrowheads="1"/>
                </p:cNvSpPr>
                <p:nvPr/>
              </p:nvSpPr>
              <p:spPr bwMode="auto">
                <a:xfrm>
                  <a:off x="5987833" y="636047"/>
                  <a:ext cx="3876827" cy="518835"/>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4" name="Straight Connector 23"/>
              <p:cNvCxnSpPr/>
              <p:nvPr/>
            </p:nvCxnSpPr>
            <p:spPr>
              <a:xfrm>
                <a:off x="6144024" y="1135971"/>
                <a:ext cx="3594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1802210" y="1097228"/>
              <a:ext cx="12672219" cy="56968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(T3)</a:t>
              </a:r>
            </a:p>
          </p:txBody>
        </p:sp>
      </p:grpSp>
      <p:sp>
        <p:nvSpPr>
          <p:cNvPr id="83972" name="Rectangle 16"/>
          <p:cNvSpPr>
            <a:spLocks noChangeArrowheads="1"/>
          </p:cNvSpPr>
          <p:nvPr/>
        </p:nvSpPr>
        <p:spPr bwMode="auto">
          <a:xfrm>
            <a:off x="1573213" y="1619250"/>
            <a:ext cx="14090650" cy="1200150"/>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2. Tôn trọng di tích lịch sử - văn hóa, cảnh quan thiên nhiên và giữ vệ sinh khi đi tham quan.</a:t>
            </a:r>
          </a:p>
        </p:txBody>
      </p:sp>
      <p:sp>
        <p:nvSpPr>
          <p:cNvPr id="14" name="Rectangle 13"/>
          <p:cNvSpPr>
            <a:spLocks noChangeArrowheads="1"/>
          </p:cNvSpPr>
          <p:nvPr/>
        </p:nvSpPr>
        <p:spPr bwMode="auto">
          <a:xfrm>
            <a:off x="2881313" y="3886200"/>
            <a:ext cx="11569700" cy="3621088"/>
          </a:xfrm>
          <a:prstGeom prst="rect">
            <a:avLst/>
          </a:prstGeom>
          <a:noFill/>
          <a:ln w="9525">
            <a:noFill/>
            <a:miter lim="800000"/>
            <a:headEnd/>
            <a:tailEnd/>
          </a:ln>
        </p:spPr>
        <p:txBody>
          <a:bodyPr>
            <a:spAutoFit/>
          </a:bodyPr>
          <a:lstStyle/>
          <a:p>
            <a:pPr algn="just" eaLnBrk="0" hangingPunct="0">
              <a:lnSpc>
                <a:spcPct val="130000"/>
              </a:lnSpc>
            </a:pPr>
            <a:r>
              <a:rPr lang="en-US" sz="3600" b="1">
                <a:solidFill>
                  <a:srgbClr val="0000CC"/>
                </a:solidFill>
                <a:latin typeface="Times New Roman" pitchFamily="18" charset="0"/>
                <a:cs typeface="Times New Roman" pitchFamily="18" charset="0"/>
              </a:rPr>
              <a:t>* Cách tiến hành:</a:t>
            </a:r>
          </a:p>
          <a:p>
            <a:pPr algn="just" eaLnBrk="0" hangingPunct="0">
              <a:lnSpc>
                <a:spcPct val="130000"/>
              </a:lnSpc>
            </a:pPr>
            <a:r>
              <a:rPr lang="en-US" sz="3600" b="1">
                <a:solidFill>
                  <a:srgbClr val="0000CC"/>
                </a:solidFill>
                <a:latin typeface="Times New Roman" pitchFamily="18" charset="0"/>
                <a:cs typeface="Times New Roman" pitchFamily="18" charset="0"/>
              </a:rPr>
              <a:t>- Thảo luận cách xử lí tình huống theo nhóm 4.</a:t>
            </a:r>
          </a:p>
          <a:p>
            <a:pPr algn="just" eaLnBrk="0" hangingPunct="0">
              <a:lnSpc>
                <a:spcPct val="130000"/>
              </a:lnSpc>
            </a:pPr>
            <a:r>
              <a:rPr lang="en-US" sz="3600" b="1">
                <a:solidFill>
                  <a:srgbClr val="0000CC"/>
                </a:solidFill>
                <a:latin typeface="Times New Roman" pitchFamily="18" charset="0"/>
                <a:cs typeface="Times New Roman" pitchFamily="18" charset="0"/>
              </a:rPr>
              <a:t>- Thực hiện đóng vai thể hiện cách xử lí của nhóm mình.</a:t>
            </a:r>
          </a:p>
          <a:p>
            <a:pPr algn="just" eaLnBrk="0" hangingPunct="0">
              <a:lnSpc>
                <a:spcPct val="130000"/>
              </a:lnSpc>
            </a:pPr>
            <a:r>
              <a:rPr lang="en-US" sz="3600" b="1">
                <a:solidFill>
                  <a:srgbClr val="0000CC"/>
                </a:solidFill>
                <a:latin typeface="Times New Roman" pitchFamily="18" charset="0"/>
                <a:cs typeface="Times New Roman" pitchFamily="18" charset="0"/>
              </a:rPr>
              <a:t>- Các nhóm nhận xét, góp ý cho nhóm bạn.</a:t>
            </a:r>
          </a:p>
          <a:p>
            <a:pPr algn="just" eaLnBrk="0" hangingPunct="0">
              <a:lnSpc>
                <a:spcPct val="130000"/>
              </a:lnSpc>
            </a:pPr>
            <a:r>
              <a:rPr lang="en-US" sz="3600" b="1">
                <a:solidFill>
                  <a:srgbClr val="0000CC"/>
                </a:solidFill>
                <a:latin typeface="Times New Roman" pitchFamily="18" charset="0"/>
                <a:cs typeface="Times New Roman" pitchFamily="18" charset="0"/>
              </a:rPr>
              <a:t>- Bình chọn nhóm có cách xử lí hay nhất.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10116</TotalTime>
  <Words>872</Words>
  <Application>Microsoft Office PowerPoint</Application>
  <PresentationFormat>Custom</PresentationFormat>
  <Paragraphs>63</Paragraphs>
  <Slides>13</Slides>
  <Notes>1</Notes>
  <HiddenSlides>0</HiddenSlides>
  <MMClips>0</MMClips>
  <ScaleCrop>false</ScaleCrop>
  <HeadingPairs>
    <vt:vector size="6" baseType="variant">
      <vt:variant>
        <vt:lpstr>Fonts Used</vt:lpstr>
      </vt:variant>
      <vt:variant>
        <vt:i4>2</vt:i4>
      </vt:variant>
      <vt:variant>
        <vt:lpstr>Design Template</vt:lpstr>
      </vt:variant>
      <vt:variant>
        <vt:i4>6</vt:i4>
      </vt:variant>
      <vt:variant>
        <vt:lpstr>Slide Titles</vt:lpstr>
      </vt:variant>
      <vt:variant>
        <vt:i4>13</vt:i4>
      </vt:variant>
    </vt:vector>
  </HeadingPairs>
  <TitlesOfParts>
    <vt:vector size="21" baseType="lpstr">
      <vt:lpstr>Arial</vt:lpstr>
      <vt:lpstr>Times New Roman</vt:lpstr>
      <vt:lpstr>Default Design</vt:lpstr>
      <vt:lpstr>1_Default Design</vt:lpstr>
      <vt:lpstr>2_Default Design</vt:lpstr>
      <vt:lpstr>3_Default Design</vt:lpstr>
      <vt:lpstr>4_Default Design</vt:lpstr>
      <vt:lpstr>5_Default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Sky123.Org</cp:lastModifiedBy>
  <cp:revision>1174</cp:revision>
  <dcterms:created xsi:type="dcterms:W3CDTF">2008-09-09T22:52:10Z</dcterms:created>
  <dcterms:modified xsi:type="dcterms:W3CDTF">2022-12-05T07:16:24Z</dcterms:modified>
</cp:coreProperties>
</file>