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4" r:id="rId3"/>
    <p:sldId id="278" r:id="rId4"/>
    <p:sldId id="268" r:id="rId5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5401E3-3332-4FB4-A00F-2E601A81DE91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411D78-0881-4C86-8FF6-389E4F68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745CD4C6-7176-4AF3-BAA0-88FFF42BD66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6779-0BBF-4AB2-9DDA-BCAEB45879E2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4F30-4089-4E95-8997-878998B5D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C960-5EB3-4833-BD64-674D06613B3E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6FBD-FCD6-4A8F-BCA4-39358713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D876-BEF2-4950-9D12-75EEF5C59A6C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F0D4-59C7-4E73-AC98-ED7689339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07C4-BDDF-41D5-B605-26F4DDE41FAA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659A-24EB-4C3B-9361-4DC97BF3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958F-5854-447A-B91D-9114C6428F24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2A6C-681C-4F55-9A22-4B277039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37A8-EB91-47F9-94F0-56141FB3BB5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79EC-3761-46D3-9A7C-3A2BBE22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3944-5A14-4DB5-82AA-E750E53E6D7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5DD7-7331-46BC-96C7-58D03366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15B2-129E-4610-AE77-797F45C6FEDB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D0EC-9F14-42E1-861F-98ADC504E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DF56-40F5-4927-80A1-A1BC51492339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CCD7-6420-4319-98EE-EDA58C8D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64E6-10C7-4FD3-973B-D51245A1FF58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BD9B-3267-4429-B810-5168CED8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7B7B-6B89-40C6-82DA-D3DF28DCB15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7A3A-15E8-48D2-8848-7EC990D5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9AC44C-7170-4F95-B887-E7977C6BCF30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703F30-8C74-4084-9F81-D50387768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19761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75" y="7613650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1844675" y="7507288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53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706563" y="1860550"/>
            <a:ext cx="13631862" cy="984250"/>
            <a:chOff x="1585119" y="1549424"/>
            <a:chExt cx="13342412" cy="153213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686"/>
              <a:ext cx="804864" cy="1015655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2397855" y="1549424"/>
              <a:ext cx="12529676" cy="153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Thực hành: Đo độ dài mỗi cạnh rồi tính chu vi của hình tam giác, hình tứ giác dưới đây.</a:t>
              </a:r>
            </a:p>
          </p:txBody>
        </p:sp>
      </p:grp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2938463" y="1082675"/>
            <a:ext cx="10401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0482" name="Picture 2" descr="https://img.loigiaihay.com/picture/2022/0323/bai-2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288" y="3027363"/>
            <a:ext cx="1168558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71713" y="7010400"/>
            <a:ext cx="1280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Muốn tính chu vi của một hình nào đó (hình tam giác, tứ giác) ta phải xác định các cạnh, đo độ dài các cạnh rồi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tính tổng độ dài các cạnh của hình, đó chính là chu vi của hình.</a:t>
            </a:r>
            <a:endParaRPr lang="vi-VN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16392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6394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5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2938463" y="1084263"/>
            <a:ext cx="10401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19460" name="Picture 4" descr="https://img.loigiaihay.com/picture/2022/0323/bai-3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3541713"/>
            <a:ext cx="73802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82113" y="3925888"/>
            <a:ext cx="63055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Bài giải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Số mét lưới cần dùng để rào mảnh vườn trồng hoa là: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             4 + 5 + 6 = 15 (mét)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Số mét lưới cần dùng để rào mảnh vườn trồng rau là: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             5 + 6 + 4 + 3 = 18 (mét)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                               Đáp số: 15 mét</a:t>
            </a:r>
          </a:p>
          <a:p>
            <a:pPr>
              <a:spcBef>
                <a:spcPts val="600"/>
              </a:spcBef>
            </a:pPr>
            <a:r>
              <a:rPr lang="vi-VN">
                <a:solidFill>
                  <a:srgbClr val="0000FF"/>
                </a:solidFill>
              </a:rPr>
              <a:t>                                            18 mét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3750" t="22704" r="25156" b="63333"/>
          <a:stretch>
            <a:fillRect/>
          </a:stretch>
        </p:blipFill>
        <p:spPr bwMode="auto">
          <a:xfrm>
            <a:off x="1778000" y="1631950"/>
            <a:ext cx="124206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160</Words>
  <Application>Microsoft Office PowerPoint</Application>
  <PresentationFormat>Custom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OpenSans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823</cp:revision>
  <dcterms:created xsi:type="dcterms:W3CDTF">2022-07-10T01:37:20Z</dcterms:created>
  <dcterms:modified xsi:type="dcterms:W3CDTF">2022-12-05T07:18:38Z</dcterms:modified>
</cp:coreProperties>
</file>