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83" r:id="rId4"/>
    <p:sldId id="284" r:id="rId5"/>
    <p:sldId id="285" r:id="rId6"/>
    <p:sldId id="271" r:id="rId7"/>
    <p:sldId id="286" r:id="rId8"/>
    <p:sldId id="287" r:id="rId9"/>
    <p:sldId id="288" r:id="rId10"/>
    <p:sldId id="268" r:id="rId11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1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0517CC-7A8D-4A08-8257-613CF86110DD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2F49D6-CA08-4F04-870F-A3F30F1A6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20AFF284-C287-46B9-ADA3-2A39C0BF2E62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673502C0-2929-403E-B215-D8A52C4D9950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F098AB39-CBA6-4CE1-BC7C-DE4C20FB6BE5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1CB66B95-2A01-4EE5-AE0C-9FFE7C9FE7BB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54B3E343-8F5E-4FBE-92F2-295450FDC92D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1304-AC21-4888-B23C-64C17DCDA43C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5AF3-5B56-47B2-AFE4-F824ED63E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3A6E-8858-4DB9-8C72-07CE72BFCAB5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0462-79EA-4C76-B4D3-FA6C8D734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5413-EECF-43F8-974F-7CD332736883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470B-8ACB-4DE6-94FF-E60794F91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C27D-4282-4F4A-854A-BCAD2A315446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88AB-0D11-4D78-A243-802A1FD63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37C6-51CB-4BB9-BBC6-D452A4BB8CB5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8AB3-D820-48ED-BF32-5B8DDAE89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B02B-047D-48D2-9C3B-4D48FD625CC1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A5D8-C52D-4FDC-8505-60D0EF679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2F79-A102-42BA-AA15-6F768D6EEB42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392F-8103-41D2-A92B-43643F405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ACEC-1CE1-48E0-A5A6-5EE03419ED0F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174A-1E5C-4848-8ACB-DDF88A957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5C50-AEF8-457D-8020-AC1341130CB3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DBB3-0655-45EE-9804-7813803E2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4D74-2B2E-41E7-96D0-81BE89E5CB0B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3BCC-C463-4190-875E-662370211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37B3-5230-418E-90C6-808B6D9B0DE6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7BE0-D952-49F8-BBDA-CA9451AD2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A01E79-3561-4FBB-83DF-A11B8F581F02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F239F6-61C1-419E-81EF-D33D86ACA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69963" y="4386263"/>
            <a:ext cx="14490700" cy="341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defTabSz="145252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48: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VUÔNG, GÓC KHÔNG VUÔNG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1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2763" y="7593013"/>
            <a:ext cx="56165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314575" y="6875463"/>
            <a:ext cx="10683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3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15364" name="Group 14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5366" name="TextBox 16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67" name="TextBox 17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23750" t="20833" r="24454" b="41667"/>
          <a:stretch>
            <a:fillRect/>
          </a:stretch>
        </p:blipFill>
        <p:spPr bwMode="auto">
          <a:xfrm>
            <a:off x="442913" y="2035175"/>
            <a:ext cx="1507966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3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17415" name="Group 14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7417" name="TextBox 16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8" name="TextBox 17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10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/>
          <a:srcRect l="30894" t="25195" r="55244" b="70348"/>
          <a:stretch>
            <a:fillRect/>
          </a:stretch>
        </p:blipFill>
        <p:spPr bwMode="auto">
          <a:xfrm>
            <a:off x="1612900" y="1903413"/>
            <a:ext cx="7246938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/>
          <p:cNvPicPr>
            <a:picLocks noChangeAspect="1"/>
          </p:cNvPicPr>
          <p:nvPr/>
        </p:nvPicPr>
        <p:blipFill>
          <a:blip r:embed="rId3"/>
          <a:srcRect l="33932" t="28091" r="57620" b="53200"/>
          <a:stretch>
            <a:fillRect/>
          </a:stretch>
        </p:blipFill>
        <p:spPr bwMode="auto">
          <a:xfrm>
            <a:off x="1585913" y="3705225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/>
          <p:cNvPicPr>
            <a:picLocks noChangeAspect="1"/>
          </p:cNvPicPr>
          <p:nvPr/>
        </p:nvPicPr>
        <p:blipFill>
          <a:blip r:embed="rId3"/>
          <a:srcRect l="46603" t="24973" r="46535" b="51640"/>
          <a:stretch>
            <a:fillRect/>
          </a:stretch>
        </p:blipFill>
        <p:spPr bwMode="auto">
          <a:xfrm>
            <a:off x="6869113" y="2963863"/>
            <a:ext cx="4154487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/>
          <p:cNvPicPr>
            <a:picLocks noChangeAspect="1"/>
          </p:cNvPicPr>
          <p:nvPr/>
        </p:nvPicPr>
        <p:blipFill>
          <a:blip r:embed="rId3"/>
          <a:srcRect l="59802" t="24973" r="33334" b="51640"/>
          <a:stretch>
            <a:fillRect/>
          </a:stretch>
        </p:blipFill>
        <p:spPr bwMode="auto">
          <a:xfrm>
            <a:off x="11772900" y="2209800"/>
            <a:ext cx="45037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3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19463" name="Group 14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9465" name="TextBox 16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66" name="TextBox 17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32152" t="47501" r="47675" b="48334"/>
          <a:stretch>
            <a:fillRect/>
          </a:stretch>
        </p:blipFill>
        <p:spPr bwMode="auto">
          <a:xfrm>
            <a:off x="1957388" y="1828800"/>
            <a:ext cx="72151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l="32152" t="50835" r="60321" b="33330"/>
          <a:stretch>
            <a:fillRect/>
          </a:stretch>
        </p:blipFill>
        <p:spPr bwMode="auto">
          <a:xfrm>
            <a:off x="1128713" y="3033713"/>
            <a:ext cx="3360737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l="42648" t="52083" r="44696" b="32082"/>
          <a:stretch>
            <a:fillRect/>
          </a:stretch>
        </p:blipFill>
        <p:spPr bwMode="auto">
          <a:xfrm>
            <a:off x="4505325" y="3429000"/>
            <a:ext cx="55229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l="56718" t="52083" r="31561" b="32082"/>
          <a:stretch>
            <a:fillRect/>
          </a:stretch>
        </p:blipFill>
        <p:spPr bwMode="auto">
          <a:xfrm>
            <a:off x="10123488" y="3200400"/>
            <a:ext cx="5230812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13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21513" name="Group 14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21515" name="TextBox 16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6" name="TextBox 17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506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32152" t="66440" r="63586" b="28635"/>
          <a:stretch>
            <a:fillRect/>
          </a:stretch>
        </p:blipFill>
        <p:spPr bwMode="auto">
          <a:xfrm>
            <a:off x="1328738" y="1279525"/>
            <a:ext cx="1993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32152" t="71364" r="62308" b="11209"/>
          <a:stretch>
            <a:fillRect/>
          </a:stretch>
        </p:blipFill>
        <p:spPr bwMode="auto">
          <a:xfrm>
            <a:off x="1004888" y="2743200"/>
            <a:ext cx="26257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l="38332" t="71364" r="47180" b="8772"/>
          <a:stretch>
            <a:fillRect/>
          </a:stretch>
        </p:blipFill>
        <p:spPr bwMode="auto">
          <a:xfrm>
            <a:off x="3938588" y="2574925"/>
            <a:ext cx="51816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l="54317" t="71364" r="31194" b="9695"/>
          <a:stretch>
            <a:fillRect/>
          </a:stretch>
        </p:blipFill>
        <p:spPr bwMode="auto">
          <a:xfrm>
            <a:off x="9120188" y="2447925"/>
            <a:ext cx="58007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>
            <a:extLst>
              <a:ext uri="{FF2B5EF4-FFF2-40B4-BE49-F238E27FC236}"/>
            </a:extLst>
          </p:cNvPr>
          <p:cNvCxnSpPr/>
          <p:nvPr/>
        </p:nvCxnSpPr>
        <p:spPr>
          <a:xfrm>
            <a:off x="9120188" y="2447925"/>
            <a:ext cx="0" cy="5553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18725" y="18288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* Đọc tên góc</a:t>
            </a:r>
            <a:endParaRPr lang="vi-V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"/>
          <p:cNvGrpSpPr>
            <a:grpSpLocks/>
          </p:cNvGrpSpPr>
          <p:nvPr/>
        </p:nvGrpSpPr>
        <p:grpSpPr bwMode="auto">
          <a:xfrm>
            <a:off x="5237163" y="0"/>
            <a:ext cx="3286125" cy="930275"/>
            <a:chOff x="4539228" y="172432"/>
            <a:chExt cx="3229959" cy="930735"/>
          </a:xfrm>
        </p:grpSpPr>
        <p:grpSp>
          <p:nvGrpSpPr>
            <p:cNvPr id="23568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23570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71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554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1281113" y="1622425"/>
            <a:ext cx="14095412" cy="1214438"/>
            <a:chOff x="1289607" y="1894713"/>
            <a:chExt cx="10006649" cy="1213316"/>
          </a:xfrm>
        </p:grpSpPr>
        <p:sp>
          <p:nvSpPr>
            <p:cNvPr id="78" name="Oval 7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289607" y="1894713"/>
              <a:ext cx="698741" cy="597935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23567" name="TextBox 78"/>
            <p:cNvSpPr txBox="1">
              <a:spLocks noChangeArrowheads="1"/>
            </p:cNvSpPr>
            <p:nvPr/>
          </p:nvSpPr>
          <p:spPr bwMode="auto">
            <a:xfrm>
              <a:off x="1968908" y="1907700"/>
              <a:ext cx="932734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Dùng ê ke để nhận biết góc nào là góc vuông, góc nào là góc không vuông trong mỗi hình dưới đây?</a:t>
              </a:r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171700" y="638175"/>
            <a:ext cx="1857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vi-VN" sz="3200"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23/bai-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7613" y="3078163"/>
            <a:ext cx="12917487" cy="5137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05113" y="5395913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  <a:cs typeface="Times New Roman" pitchFamily="18" charset="0"/>
              </a:rPr>
              <a:t>Góc vuông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28913" y="8128000"/>
            <a:ext cx="2743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  <a:cs typeface="Times New Roman" pitchFamily="18" charset="0"/>
              </a:rPr>
              <a:t>Góc vuông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224713" y="5181600"/>
            <a:ext cx="3702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  <a:cs typeface="Times New Roman" pitchFamily="18" charset="0"/>
              </a:rPr>
              <a:t>Góc không vuông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115800" y="5130800"/>
            <a:ext cx="3703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  <a:cs typeface="Times New Roman" pitchFamily="18" charset="0"/>
              </a:rPr>
              <a:t>Góc không vuông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453313" y="8128000"/>
            <a:ext cx="3703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  <a:cs typeface="Times New Roman" pitchFamily="18" charset="0"/>
              </a:rPr>
              <a:t>Góc không vuông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115800" y="8107363"/>
            <a:ext cx="3703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  <a:cs typeface="Times New Roman" pitchFamily="18" charset="0"/>
              </a:rPr>
              <a:t>Góc không vuông</a:t>
            </a: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/>
      <p:bldP spid="22" grpId="0"/>
      <p:bldP spid="2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5243513" y="0"/>
            <a:ext cx="3281362" cy="925513"/>
            <a:chOff x="4539228" y="172432"/>
            <a:chExt cx="3225678" cy="925970"/>
          </a:xfrm>
        </p:grpSpPr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5678" cy="925970"/>
              <a:chOff x="4539228" y="172432"/>
              <a:chExt cx="3225678" cy="925970"/>
            </a:xfrm>
          </p:grpSpPr>
          <p:sp>
            <p:nvSpPr>
              <p:cNvPr id="24587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88" name="TextBox 5"/>
              <p:cNvSpPr txBox="1">
                <a:spLocks noChangeArrowheads="1"/>
              </p:cNvSpPr>
              <p:nvPr/>
            </p:nvSpPr>
            <p:spPr bwMode="auto">
              <a:xfrm>
                <a:off x="6717770" y="640976"/>
                <a:ext cx="1047136" cy="457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131" y="1052341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578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84325" y="1655763"/>
            <a:ext cx="13625513" cy="652462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85119" y="1655539"/>
              <a:ext cx="804792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24584" name="Rectangle 6"/>
            <p:cNvSpPr>
              <a:spLocks noChangeArrowheads="1"/>
            </p:cNvSpPr>
            <p:nvPr/>
          </p:nvSpPr>
          <p:spPr bwMode="auto">
            <a:xfrm>
              <a:off x="2390443" y="1665836"/>
              <a:ext cx="12529676" cy="83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b="1"/>
                <a:t>a) Nêu tên đỉnh và cạnh của mỗi góc trong các hình dưới đây:</a:t>
              </a:r>
            </a:p>
          </p:txBody>
        </p:sp>
      </p:grpSp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/>
          <p:cNvPicPr>
            <a:picLocks noChangeAspect="1" noChangeArrowheads="1"/>
          </p:cNvPicPr>
          <p:nvPr/>
        </p:nvPicPr>
        <p:blipFill>
          <a:blip r:embed="rId2"/>
          <a:srcRect l="14" t="1277" r="-513" b="-456"/>
          <a:stretch>
            <a:fillRect/>
          </a:stretch>
        </p:blipFill>
        <p:spPr bwMode="auto">
          <a:xfrm>
            <a:off x="2028825" y="2719388"/>
            <a:ext cx="12801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1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25620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25622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623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602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84325" y="1655763"/>
            <a:ext cx="13625513" cy="652462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85119" y="1655539"/>
              <a:ext cx="804792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25619" name="Rectangle 6"/>
            <p:cNvSpPr>
              <a:spLocks noChangeArrowheads="1"/>
            </p:cNvSpPr>
            <p:nvPr/>
          </p:nvSpPr>
          <p:spPr bwMode="auto">
            <a:xfrm>
              <a:off x="2390443" y="1665836"/>
              <a:ext cx="12529676" cy="83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b="1"/>
                <a:t>a) Nêu tên đỉnh và cạnh của mỗi góc trong các hình dưới đây:</a:t>
              </a:r>
            </a:p>
          </p:txBody>
        </p:sp>
      </p:grp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/>
          <p:cNvPicPr>
            <a:picLocks noChangeAspect="1" noChangeArrowheads="1"/>
          </p:cNvPicPr>
          <p:nvPr/>
        </p:nvPicPr>
        <p:blipFill>
          <a:blip r:embed="rId2"/>
          <a:srcRect l="14" t="1277" r="68774" b="46156"/>
          <a:stretch>
            <a:fillRect/>
          </a:stretch>
        </p:blipFill>
        <p:spPr bwMode="auto">
          <a:xfrm>
            <a:off x="1881188" y="2438400"/>
            <a:ext cx="36798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s://img.loigiaihay.com/picture/2022/0323/bai-2_1.PNG"/>
          <p:cNvPicPr>
            <a:picLocks noChangeAspect="1" noChangeArrowheads="1"/>
          </p:cNvPicPr>
          <p:nvPr/>
        </p:nvPicPr>
        <p:blipFill>
          <a:blip r:embed="rId2"/>
          <a:srcRect l="38297" t="1277" r="32394" b="46156"/>
          <a:stretch>
            <a:fillRect/>
          </a:stretch>
        </p:blipFill>
        <p:spPr bwMode="auto">
          <a:xfrm>
            <a:off x="6665913" y="2197100"/>
            <a:ext cx="345598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s://img.loigiaihay.com/picture/2022/0323/bai-2_1.PNG"/>
          <p:cNvPicPr>
            <a:picLocks noChangeAspect="1" noChangeArrowheads="1"/>
          </p:cNvPicPr>
          <p:nvPr/>
        </p:nvPicPr>
        <p:blipFill>
          <a:blip r:embed="rId2"/>
          <a:srcRect l="71086" t="1277" r="800" b="46156"/>
          <a:stretch>
            <a:fillRect/>
          </a:stretch>
        </p:blipFill>
        <p:spPr bwMode="auto">
          <a:xfrm>
            <a:off x="11455400" y="2376488"/>
            <a:ext cx="33972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25200" y="8232775"/>
            <a:ext cx="483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Góc đỉnh S; cạnh SR, ST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47788" y="5170488"/>
            <a:ext cx="43576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đỉnh B; cạnh BA, BC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76938" y="5097463"/>
            <a:ext cx="4833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>
                <a:solidFill>
                  <a:srgbClr val="FF0000"/>
                </a:solidFill>
              </a:rPr>
              <a:t>Góc đỉnh E; cạnh ED, EG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101388" y="5070475"/>
            <a:ext cx="4856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>
                <a:solidFill>
                  <a:srgbClr val="FF0000"/>
                </a:solidFill>
              </a:rPr>
              <a:t>Góc đỉnh P; cạnh PO, PQ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38275" y="8140700"/>
            <a:ext cx="398938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</a:t>
            </a:r>
            <a:r>
              <a:rPr lang="vi-VN" sz="3200">
                <a:solidFill>
                  <a:srgbClr val="FF0000"/>
                </a:solidFill>
              </a:rPr>
              <a:t>đỉnh</a:t>
            </a:r>
            <a:r>
              <a:rPr lang="vi-VN">
                <a:solidFill>
                  <a:srgbClr val="FF0000"/>
                </a:solidFill>
              </a:rPr>
              <a:t> I; cạnh IH, IK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51550" y="8208963"/>
            <a:ext cx="4941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Góc đỉnh M; cạnh MN, ML </a:t>
            </a:r>
          </a:p>
        </p:txBody>
      </p:sp>
      <p:pic>
        <p:nvPicPr>
          <p:cNvPr id="22" name="Picture 2" descr="https://img.loigiaihay.com/picture/2022/0323/bai-2_1.PNG"/>
          <p:cNvPicPr>
            <a:picLocks noChangeAspect="1" noChangeArrowheads="1"/>
          </p:cNvPicPr>
          <p:nvPr/>
        </p:nvPicPr>
        <p:blipFill>
          <a:blip r:embed="rId2"/>
          <a:srcRect l="1720" t="53394" r="67067" b="900"/>
          <a:stretch>
            <a:fillRect/>
          </a:stretch>
        </p:blipFill>
        <p:spPr bwMode="auto">
          <a:xfrm>
            <a:off x="1747838" y="5635625"/>
            <a:ext cx="36798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s://img.loigiaihay.com/picture/2022/0323/bai-2_1.PNG"/>
          <p:cNvPicPr>
            <a:picLocks noChangeAspect="1" noChangeArrowheads="1"/>
          </p:cNvPicPr>
          <p:nvPr/>
        </p:nvPicPr>
        <p:blipFill>
          <a:blip r:embed="rId2"/>
          <a:srcRect l="39168" t="53394" r="32680" b="900"/>
          <a:stretch>
            <a:fillRect/>
          </a:stretch>
        </p:blipFill>
        <p:spPr bwMode="auto">
          <a:xfrm>
            <a:off x="6862763" y="5710238"/>
            <a:ext cx="331946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s://img.loigiaihay.com/picture/2022/0323/bai-2_1.PNG"/>
          <p:cNvPicPr>
            <a:picLocks noChangeAspect="1" noChangeArrowheads="1"/>
          </p:cNvPicPr>
          <p:nvPr/>
        </p:nvPicPr>
        <p:blipFill>
          <a:blip r:embed="rId2"/>
          <a:srcRect l="73032" t="50711" r="-1563" b="900"/>
          <a:stretch>
            <a:fillRect/>
          </a:stretch>
        </p:blipFill>
        <p:spPr bwMode="auto">
          <a:xfrm>
            <a:off x="11847513" y="5788025"/>
            <a:ext cx="33623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26644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26646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47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29846" y="1052342"/>
              <a:ext cx="8160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626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84325" y="1501775"/>
            <a:ext cx="14174788" cy="1009650"/>
            <a:chOff x="1585119" y="1417282"/>
            <a:chExt cx="13871053" cy="1570085"/>
          </a:xfrm>
        </p:grpSpPr>
        <p:sp>
          <p:nvSpPr>
            <p:cNvPr id="25" name="Oval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85119" y="1417282"/>
              <a:ext cx="804704" cy="1017099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26643" name="Rectangle 6"/>
            <p:cNvSpPr>
              <a:spLocks noChangeArrowheads="1"/>
            </p:cNvSpPr>
            <p:nvPr/>
          </p:nvSpPr>
          <p:spPr bwMode="auto">
            <a:xfrm>
              <a:off x="2390443" y="1455234"/>
              <a:ext cx="13065729" cy="1532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b="1"/>
                <a:t>b) Dùng ê ke để nhận biết góc nào là góc vuông, góc nào là góc không vuông trong các hình trên:</a:t>
              </a:r>
            </a:p>
          </p:txBody>
        </p:sp>
      </p:grpSp>
      <p:sp>
        <p:nvSpPr>
          <p:cNvPr id="26629" name="Text Box 14"/>
          <p:cNvSpPr txBox="1">
            <a:spLocks noChangeArrowheads="1"/>
          </p:cNvSpPr>
          <p:nvPr/>
        </p:nvSpPr>
        <p:spPr bwMode="auto">
          <a:xfrm>
            <a:off x="3986213" y="1058863"/>
            <a:ext cx="8305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/>
          <p:cNvPicPr>
            <a:picLocks noChangeAspect="1" noChangeArrowheads="1"/>
          </p:cNvPicPr>
          <p:nvPr/>
        </p:nvPicPr>
        <p:blipFill>
          <a:blip r:embed="rId2"/>
          <a:srcRect l="14" t="1277" r="68774" b="46156"/>
          <a:stretch>
            <a:fillRect/>
          </a:stretch>
        </p:blipFill>
        <p:spPr bwMode="auto">
          <a:xfrm>
            <a:off x="1881188" y="2438400"/>
            <a:ext cx="36798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s://img.loigiaihay.com/picture/2022/0323/bai-2_1.PNG"/>
          <p:cNvPicPr>
            <a:picLocks noChangeAspect="1" noChangeArrowheads="1"/>
          </p:cNvPicPr>
          <p:nvPr/>
        </p:nvPicPr>
        <p:blipFill>
          <a:blip r:embed="rId2"/>
          <a:srcRect l="38297" t="1277" r="32394" b="46156"/>
          <a:stretch>
            <a:fillRect/>
          </a:stretch>
        </p:blipFill>
        <p:spPr bwMode="auto">
          <a:xfrm>
            <a:off x="6894513" y="2376488"/>
            <a:ext cx="3455987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s://img.loigiaihay.com/picture/2022/0323/bai-2_1.PNG"/>
          <p:cNvPicPr>
            <a:picLocks noChangeAspect="1" noChangeArrowheads="1"/>
          </p:cNvPicPr>
          <p:nvPr/>
        </p:nvPicPr>
        <p:blipFill>
          <a:blip r:embed="rId2"/>
          <a:srcRect l="71086" t="1277" r="800" b="46156"/>
          <a:stretch>
            <a:fillRect/>
          </a:stretch>
        </p:blipFill>
        <p:spPr bwMode="auto">
          <a:xfrm>
            <a:off x="11455400" y="2376488"/>
            <a:ext cx="33972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47788" y="5170488"/>
            <a:ext cx="3097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pic>
        <p:nvPicPr>
          <p:cNvPr id="22" name="Picture 2" descr="https://img.loigiaihay.com/picture/2022/0323/bai-2_1.PNG"/>
          <p:cNvPicPr>
            <a:picLocks noChangeAspect="1" noChangeArrowheads="1"/>
          </p:cNvPicPr>
          <p:nvPr/>
        </p:nvPicPr>
        <p:blipFill>
          <a:blip r:embed="rId2"/>
          <a:srcRect l="1720" t="53394" r="67067" b="900"/>
          <a:stretch>
            <a:fillRect/>
          </a:stretch>
        </p:blipFill>
        <p:spPr bwMode="auto">
          <a:xfrm>
            <a:off x="1747838" y="5635625"/>
            <a:ext cx="36798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s://img.loigiaihay.com/picture/2022/0323/bai-2_1.PNG"/>
          <p:cNvPicPr>
            <a:picLocks noChangeAspect="1" noChangeArrowheads="1"/>
          </p:cNvPicPr>
          <p:nvPr/>
        </p:nvPicPr>
        <p:blipFill>
          <a:blip r:embed="rId2"/>
          <a:srcRect l="39168" t="53394" r="32680" b="900"/>
          <a:stretch>
            <a:fillRect/>
          </a:stretch>
        </p:blipFill>
        <p:spPr bwMode="auto">
          <a:xfrm>
            <a:off x="6862763" y="5710238"/>
            <a:ext cx="331946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s://img.loigiaihay.com/picture/2022/0323/bai-2_1.PNG"/>
          <p:cNvPicPr>
            <a:picLocks noChangeAspect="1" noChangeArrowheads="1"/>
          </p:cNvPicPr>
          <p:nvPr/>
        </p:nvPicPr>
        <p:blipFill>
          <a:blip r:embed="rId2"/>
          <a:srcRect l="73032" t="50711" r="-1563" b="900"/>
          <a:stretch>
            <a:fillRect/>
          </a:stretch>
        </p:blipFill>
        <p:spPr bwMode="auto">
          <a:xfrm>
            <a:off x="11847513" y="5788025"/>
            <a:ext cx="33623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234238" y="5108575"/>
            <a:ext cx="30972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1612563" y="5041900"/>
            <a:ext cx="30972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58925" y="8005763"/>
            <a:ext cx="1982788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vuông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229475" y="8115300"/>
            <a:ext cx="309721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1620500" y="8093075"/>
            <a:ext cx="309721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240</Words>
  <Application>Microsoft Office PowerPoint</Application>
  <PresentationFormat>Custom</PresentationFormat>
  <Paragraphs>56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OpenSans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703</cp:revision>
  <dcterms:created xsi:type="dcterms:W3CDTF">2022-07-10T01:37:20Z</dcterms:created>
  <dcterms:modified xsi:type="dcterms:W3CDTF">2022-12-05T07:17:13Z</dcterms:modified>
</cp:coreProperties>
</file>