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8" r:id="rId3"/>
    <p:sldId id="282" r:id="rId4"/>
    <p:sldId id="288" r:id="rId5"/>
    <p:sldId id="268" r:id="rId6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714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DEF5FD-8288-45C1-BA5F-6B0FDB8CED2D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160ECF-C205-4C1E-AB9C-41C1CFFBD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D1F12639-BE02-4A21-A19D-EBAC12C244BD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B8952161-583B-4037-A02C-CE3E2501AF99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D1DF4065-E2EA-4476-A625-A446EC460D49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658C2-EDB1-45AB-9AF9-DCEDD58F5395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83436-7FC6-4AF5-81CB-B163DE899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B41A-ABB7-4E29-9ADE-34A00D262BCD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7617D-6893-4929-85DA-28521DB60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70B9-20F0-4563-8C98-4CEC265C2AD3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7DB7-A3E9-47C9-B4A0-3A5DF2703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61000-F972-4AF8-9FCF-DC5FC358ACED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0229-446F-4B22-BF01-6CA8A5EE8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78D90-1472-4D67-8D74-6EA0D5A636A4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33206-ADD5-4F10-8060-8FB4A58F3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8AC24-E04D-4B04-814C-4537B47C580D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064C6-2711-4D32-B4FE-66E450291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C545-A0EC-439F-9534-AA51BA90D096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A6588-FDFA-4BF7-9A1B-A70990B28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2E45-DA49-4C1F-A43D-A671427AC364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9CEA5-6C9D-4CFD-A566-EB8512B18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8CAFB-45BA-46E7-BCFC-7388695AEFBD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0246-B862-48D7-9C98-50D3AE0C9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DF687-9F06-41EC-8AC0-C50304295433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EBA37-7CA0-4E03-B283-664E1C906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55CAF-7BB0-4313-856B-A6BC8A0496C2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7D4CC-B779-42D9-A396-690A1BAAB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40E067-D7BC-441B-B56A-B3FCEE68162A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54743F-5B53-4474-8C44-1A02FF085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7013" y="4343400"/>
            <a:ext cx="13498512" cy="34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defTabSz="145252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48: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 VUÔNG, GÓC KHÔNG VUÔNG (TIẾT 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14341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8775" y="7640638"/>
            <a:ext cx="5614988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314575" y="6875463"/>
            <a:ext cx="10683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"/>
          <p:cNvGrpSpPr>
            <a:grpSpLocks/>
          </p:cNvGrpSpPr>
          <p:nvPr/>
        </p:nvGrpSpPr>
        <p:grpSpPr bwMode="auto">
          <a:xfrm>
            <a:off x="5243513" y="147638"/>
            <a:ext cx="3284537" cy="931862"/>
            <a:chOff x="4539228" y="172432"/>
            <a:chExt cx="3229959" cy="930735"/>
          </a:xfrm>
        </p:grpSpPr>
        <p:grpSp>
          <p:nvGrpSpPr>
            <p:cNvPr id="15389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5391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77" cy="518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92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954" y="1050843"/>
              <a:ext cx="8164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362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612900" y="1812925"/>
            <a:ext cx="13217525" cy="1109663"/>
            <a:chOff x="1393881" y="2145999"/>
            <a:chExt cx="9160705" cy="1109749"/>
          </a:xfrm>
        </p:grpSpPr>
        <p:sp>
          <p:nvSpPr>
            <p:cNvPr id="59" name="Oval 5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393881" y="2145999"/>
              <a:ext cx="698661" cy="598534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/>
                <a:t>3</a:t>
              </a:r>
              <a:endParaRPr lang="vi-VN" sz="3600" b="1"/>
            </a:p>
          </p:txBody>
        </p:sp>
        <p:sp>
          <p:nvSpPr>
            <p:cNvPr id="15388" name="TextBox 22"/>
            <p:cNvSpPr txBox="1">
              <a:spLocks noChangeArrowheads="1"/>
            </p:cNvSpPr>
            <p:nvPr/>
          </p:nvSpPr>
          <p:spPr bwMode="auto">
            <a:xfrm>
              <a:off x="2117615" y="2178530"/>
              <a:ext cx="8436971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vi-VN" sz="3200" b="1">
                  <a:solidFill>
                    <a:srgbClr val="0070C0"/>
                  </a:solidFill>
                </a:rPr>
                <a:t>Hãy chỉ ra hai hình ảnh của góc trong mỗi hình vẽ dưới đây?</a:t>
              </a:r>
            </a:p>
          </p:txBody>
        </p:sp>
      </p:grpSp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3986213" y="1058863"/>
            <a:ext cx="8305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3074" name="Picture 2" descr="https://img.loigiaihay.com/picture/2022/0323/bai-3_1.PNG"/>
          <p:cNvPicPr>
            <a:picLocks noChangeAspect="1" noChangeArrowheads="1"/>
          </p:cNvPicPr>
          <p:nvPr/>
        </p:nvPicPr>
        <p:blipFill>
          <a:blip r:embed="rId2"/>
          <a:srcRect l="987" t="13469" r="75218" b="19318"/>
          <a:stretch>
            <a:fillRect/>
          </a:stretch>
        </p:blipFill>
        <p:spPr bwMode="auto">
          <a:xfrm>
            <a:off x="1450975" y="3054350"/>
            <a:ext cx="5062538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s://img.loigiaihay.com/picture/2022/0323/bai-3_1.PNG"/>
          <p:cNvPicPr>
            <a:picLocks noChangeAspect="1" noChangeArrowheads="1"/>
          </p:cNvPicPr>
          <p:nvPr/>
        </p:nvPicPr>
        <p:blipFill>
          <a:blip r:embed="rId2"/>
          <a:srcRect l="34695" t="5606" r="43619" b="2792"/>
          <a:stretch>
            <a:fillRect/>
          </a:stretch>
        </p:blipFill>
        <p:spPr bwMode="auto">
          <a:xfrm>
            <a:off x="7059613" y="2884488"/>
            <a:ext cx="41783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https://img.loigiaihay.com/picture/2022/0323/bai-3_1.PNG"/>
          <p:cNvPicPr>
            <a:picLocks noChangeAspect="1" noChangeArrowheads="1"/>
          </p:cNvPicPr>
          <p:nvPr/>
        </p:nvPicPr>
        <p:blipFill>
          <a:blip r:embed="rId2"/>
          <a:srcRect l="71870" t="4175"/>
          <a:stretch>
            <a:fillRect/>
          </a:stretch>
        </p:blipFill>
        <p:spPr bwMode="auto">
          <a:xfrm>
            <a:off x="11568113" y="2987675"/>
            <a:ext cx="4195762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264025" y="3387725"/>
            <a:ext cx="1905000" cy="1771650"/>
            <a:chOff x="4252119" y="2895600"/>
            <a:chExt cx="1905000" cy="1772157"/>
          </a:xfrm>
        </p:grpSpPr>
        <p:cxnSp>
          <p:nvCxnSpPr>
            <p:cNvPr id="16" name="Straight Connector 15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4252119" y="2895600"/>
              <a:ext cx="19050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6157119" y="2952766"/>
              <a:ext cx="0" cy="171499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>
            <a:grpSpLocks/>
          </p:cNvGrpSpPr>
          <p:nvPr/>
        </p:nvGrpSpPr>
        <p:grpSpPr bwMode="auto">
          <a:xfrm rot="10800000">
            <a:off x="1606550" y="6159500"/>
            <a:ext cx="2028825" cy="1917700"/>
            <a:chOff x="4252119" y="2895599"/>
            <a:chExt cx="1905000" cy="1715515"/>
          </a:xfrm>
        </p:grpSpPr>
        <p:cxnSp>
          <p:nvCxnSpPr>
            <p:cNvPr id="39" name="Straight Connector 38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4252119" y="2895599"/>
              <a:ext cx="19050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6160100" y="2895599"/>
              <a:ext cx="0" cy="1715515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7726363" y="5180013"/>
            <a:ext cx="2214562" cy="304800"/>
            <a:chOff x="7677435" y="4724401"/>
            <a:chExt cx="2700899" cy="304799"/>
          </a:xfrm>
        </p:grpSpPr>
        <p:cxnSp>
          <p:nvCxnSpPr>
            <p:cNvPr id="42" name="Straight Connector 41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8748114" y="4876801"/>
              <a:ext cx="1630220" cy="15240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 flipV="1">
              <a:off x="7677435" y="4724401"/>
              <a:ext cx="1099721" cy="304799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8139113" y="5683250"/>
            <a:ext cx="1146175" cy="1860550"/>
            <a:chOff x="8138319" y="5181599"/>
            <a:chExt cx="1147134" cy="1861234"/>
          </a:xfrm>
        </p:grpSpPr>
        <p:cxnSp>
          <p:nvCxnSpPr>
            <p:cNvPr id="48" name="Straight Connector 47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 flipV="1">
              <a:off x="8138319" y="6401247"/>
              <a:ext cx="1147134" cy="64158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V="1">
              <a:off x="8138319" y="5181599"/>
              <a:ext cx="265334" cy="121964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11784013" y="4203700"/>
            <a:ext cx="1003300" cy="2197100"/>
            <a:chOff x="11784683" y="3790442"/>
            <a:chExt cx="1001836" cy="2197696"/>
          </a:xfrm>
        </p:grpSpPr>
        <p:cxnSp>
          <p:nvCxnSpPr>
            <p:cNvPr id="58" name="Straight Connector 57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11784683" y="5562573"/>
              <a:ext cx="1001836" cy="425565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V="1">
              <a:off x="11784683" y="3790442"/>
              <a:ext cx="391540" cy="219769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12358688" y="3344863"/>
            <a:ext cx="962025" cy="1944687"/>
            <a:chOff x="12359407" y="2932685"/>
            <a:chExt cx="960512" cy="1944115"/>
          </a:xfrm>
        </p:grpSpPr>
        <p:cxnSp>
          <p:nvCxnSpPr>
            <p:cNvPr id="66" name="Straight Connector 65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12359407" y="2932685"/>
              <a:ext cx="960512" cy="16822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12359407" y="3100911"/>
              <a:ext cx="350285" cy="1775889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4" name="Group 1"/>
          <p:cNvGrpSpPr>
            <a:grpSpLocks/>
          </p:cNvGrpSpPr>
          <p:nvPr/>
        </p:nvGrpSpPr>
        <p:grpSpPr bwMode="auto">
          <a:xfrm>
            <a:off x="5243513" y="147638"/>
            <a:ext cx="3284537" cy="931862"/>
            <a:chOff x="4539228" y="172432"/>
            <a:chExt cx="3229959" cy="930735"/>
          </a:xfrm>
        </p:grpSpPr>
        <p:grpSp>
          <p:nvGrpSpPr>
            <p:cNvPr id="6170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6172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77" cy="518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3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954" y="1050843"/>
              <a:ext cx="8164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65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6166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6167" name="Text Box 14"/>
          <p:cNvSpPr txBox="1">
            <a:spLocks noChangeArrowheads="1"/>
          </p:cNvSpPr>
          <p:nvPr/>
        </p:nvSpPr>
        <p:spPr bwMode="auto">
          <a:xfrm>
            <a:off x="3986213" y="1058863"/>
            <a:ext cx="8305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 l="27928" t="29759" r="50069" b="42320"/>
          <a:stretch>
            <a:fillRect/>
          </a:stretch>
        </p:blipFill>
        <p:spPr bwMode="auto">
          <a:xfrm>
            <a:off x="2641600" y="2801938"/>
            <a:ext cx="5532438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 l="23749" t="24477" r="44218" b="69072"/>
          <a:stretch>
            <a:fillRect/>
          </a:stretch>
        </p:blipFill>
        <p:spPr bwMode="auto">
          <a:xfrm>
            <a:off x="1814513" y="1635125"/>
            <a:ext cx="7848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19"/>
          <p:cNvGraphicFramePr>
            <a:graphicFrameLocks noChangeAspect="1"/>
          </p:cNvGraphicFramePr>
          <p:nvPr/>
        </p:nvGraphicFramePr>
        <p:xfrm>
          <a:off x="9663113" y="2971800"/>
          <a:ext cx="5530850" cy="4206875"/>
        </p:xfrm>
        <a:graphic>
          <a:graphicData uri="http://schemas.openxmlformats.org/presentationml/2006/ole">
            <p:oleObj spid="_x0000_s6163" name="Bitmap Image" r:id="rId5" imgW="0" imgH="0" progId="PBrush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5243513" y="147638"/>
            <a:ext cx="3284537" cy="931862"/>
            <a:chOff x="4539228" y="172432"/>
            <a:chExt cx="3229959" cy="930735"/>
          </a:xfrm>
        </p:grpSpPr>
        <p:grpSp>
          <p:nvGrpSpPr>
            <p:cNvPr id="19464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9466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77" cy="518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67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954" y="1050843"/>
              <a:ext cx="8164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458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19460" name="Text Box 14"/>
          <p:cNvSpPr txBox="1">
            <a:spLocks noChangeArrowheads="1"/>
          </p:cNvSpPr>
          <p:nvPr/>
        </p:nvSpPr>
        <p:spPr bwMode="auto">
          <a:xfrm>
            <a:off x="3986213" y="1058863"/>
            <a:ext cx="8305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 l="27928" t="29759" r="50069" b="42320"/>
          <a:stretch>
            <a:fillRect/>
          </a:stretch>
        </p:blipFill>
        <p:spPr bwMode="auto">
          <a:xfrm>
            <a:off x="1738313" y="2667000"/>
            <a:ext cx="6289675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rcRect l="23749" t="24477" r="44218" b="69072"/>
          <a:stretch>
            <a:fillRect/>
          </a:stretch>
        </p:blipFill>
        <p:spPr bwMode="auto">
          <a:xfrm>
            <a:off x="1738313" y="1562100"/>
            <a:ext cx="7848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564563" y="3143250"/>
            <a:ext cx="6129337" cy="49244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200" b="1">
                <a:solidFill>
                  <a:srgbClr val="0000FF"/>
                </a:solidFill>
              </a:rPr>
              <a:t>Cách vẽ: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FF0000"/>
                </a:solidFill>
              </a:rPr>
              <a:t>Lấy 1 điểm O bất kì làm đỉnh góc vuông.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FF0000"/>
                </a:solidFill>
              </a:rPr>
              <a:t>- Đặt đỉnh góc vuông của ê ke trùng với điểm O vừa vẽ.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FF0000"/>
                </a:solidFill>
              </a:rPr>
              <a:t>- Vẽ hai cạnh OA và OB trùng với hai cạnh góc vuông của ê ke.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105</Words>
  <Application>Microsoft Office PowerPoint</Application>
  <PresentationFormat>Custom</PresentationFormat>
  <Paragraphs>22</Paragraphs>
  <Slides>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OpenSans</vt:lpstr>
      <vt:lpstr>Office Theme</vt:lpstr>
      <vt:lpstr>Bitmap Image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Sky123.Org</cp:lastModifiedBy>
  <cp:revision>704</cp:revision>
  <dcterms:created xsi:type="dcterms:W3CDTF">2022-07-10T01:37:20Z</dcterms:created>
  <dcterms:modified xsi:type="dcterms:W3CDTF">2022-12-05T07:17:29Z</dcterms:modified>
</cp:coreProperties>
</file>