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510" r:id="rId3"/>
    <p:sldId id="517" r:id="rId4"/>
    <p:sldId id="511" r:id="rId5"/>
    <p:sldId id="514" r:id="rId6"/>
    <p:sldId id="508" r:id="rId7"/>
    <p:sldId id="509" r:id="rId8"/>
    <p:sldId id="258" r:id="rId9"/>
    <p:sldId id="516" r:id="rId10"/>
    <p:sldId id="263" r:id="rId11"/>
    <p:sldId id="518" r:id="rId12"/>
    <p:sldId id="260" r:id="rId13"/>
    <p:sldId id="267" r:id="rId14"/>
    <p:sldId id="519" r:id="rId15"/>
    <p:sldId id="520" r:id="rId16"/>
    <p:sldId id="521" r:id="rId17"/>
    <p:sldId id="539" r:id="rId18"/>
    <p:sldId id="523" r:id="rId19"/>
    <p:sldId id="524" r:id="rId20"/>
    <p:sldId id="522" r:id="rId21"/>
    <p:sldId id="527" r:id="rId22"/>
    <p:sldId id="536" r:id="rId23"/>
    <p:sldId id="526" r:id="rId24"/>
    <p:sldId id="525" r:id="rId25"/>
    <p:sldId id="528" r:id="rId26"/>
    <p:sldId id="529" r:id="rId27"/>
    <p:sldId id="530" r:id="rId28"/>
    <p:sldId id="535" r:id="rId29"/>
    <p:sldId id="538" r:id="rId30"/>
    <p:sldId id="531" r:id="rId31"/>
    <p:sldId id="532" r:id="rId32"/>
    <p:sldId id="534" r:id="rId33"/>
    <p:sldId id="533" r:id="rId34"/>
    <p:sldId id="537" r:id="rId35"/>
    <p:sldId id="275" r:id="rId36"/>
    <p:sldId id="541" r:id="rId37"/>
    <p:sldId id="276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Itim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Itim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Itim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Itim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Itim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Itim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Itim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Itim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Itim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1C3F3"/>
    <a:srgbClr val="F9B2C2"/>
    <a:srgbClr val="F06E8A"/>
    <a:srgbClr val="FEE0BC"/>
    <a:srgbClr val="95C9E1"/>
    <a:srgbClr val="715D55"/>
    <a:srgbClr val="B2D4B9"/>
    <a:srgbClr val="DBEF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94660"/>
  </p:normalViewPr>
  <p:slideViewPr>
    <p:cSldViewPr snapToGrid="0">
      <p:cViewPr varScale="1">
        <p:scale>
          <a:sx n="58" d="100"/>
          <a:sy n="58" d="100"/>
        </p:scale>
        <p:origin x="-96" y="-3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50C822F-1424-46F0-80B8-B60CA00FB44F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03C471-EA53-4703-8BDF-C2D2FCC2E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30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A78526-0B57-402B-BAAE-A0A1D97DB8FC}" type="slidenum">
              <a:rPr lang="zh-CN" altLang="en-US">
                <a:cs typeface="Itim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>
              <a:cs typeface="Itim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1D0B64-464A-452F-B80A-1ADCA4B2C3F5}" type="slidenum">
              <a:rPr lang="zh-CN" altLang="en-US">
                <a:cs typeface="Itim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CN" altLang="en-US">
              <a:cs typeface="Itim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4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30.png"/><Relationship Id="rId17" Type="http://schemas.openxmlformats.org/officeDocument/2006/relationships/image" Target="../media/image62.png"/><Relationship Id="rId2" Type="http://schemas.openxmlformats.org/officeDocument/2006/relationships/image" Target="../media/image51.png"/><Relationship Id="rId16" Type="http://schemas.openxmlformats.org/officeDocument/2006/relationships/image" Target="../media/image6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image" Target="../media/image22.png"/><Relationship Id="rId9" Type="http://schemas.openxmlformats.org/officeDocument/2006/relationships/image" Target="../media/image57.png"/><Relationship Id="rId14" Type="http://schemas.openxmlformats.org/officeDocument/2006/relationships/image" Target="../media/image4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10" Type="http://schemas.openxmlformats.org/officeDocument/2006/relationships/image" Target="../media/image24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261048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11960" y="458788"/>
            <a:ext cx="9489439" cy="306387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9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091781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70000" y="698500"/>
            <a:ext cx="9944100" cy="439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495300"/>
            <a:ext cx="110490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784725"/>
            <a:ext cx="11049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300" y="390525"/>
            <a:ext cx="57785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400" y="1041400"/>
            <a:ext cx="307340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8400" y="4406901"/>
            <a:ext cx="307340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6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32700" y="5270500"/>
            <a:ext cx="307340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4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8800" y="2619375"/>
            <a:ext cx="28448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915400" y="2619375"/>
            <a:ext cx="28448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8413" y="1336675"/>
            <a:ext cx="4286250" cy="2960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521" y="5133770"/>
            <a:ext cx="4390155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18D86-0FEF-4A7B-B52D-D27DACB34AEC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ED8DB-9AB7-45B8-A26B-E05E37DBB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09838" y="966788"/>
            <a:ext cx="17970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 rot="16931690">
            <a:off x="-617538" y="2365375"/>
            <a:ext cx="4979988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 rot="18355787">
            <a:off x="936625" y="4975225"/>
            <a:ext cx="7620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 rot="1195425">
            <a:off x="6729413" y="1870075"/>
            <a:ext cx="960437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 rot="1248741">
            <a:off x="7262813" y="1703388"/>
            <a:ext cx="451485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E:\丫头\png\小人\卡通类素材\dtr.pn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 rot="1493138">
            <a:off x="9561513" y="2916238"/>
            <a:ext cx="823912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 rot="20400233">
            <a:off x="3384550" y="2417763"/>
            <a:ext cx="7620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 rot="20621572">
            <a:off x="3725863" y="2132013"/>
            <a:ext cx="960437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8459788" y="2360613"/>
            <a:ext cx="4572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 rot="15582419" flipV="1">
            <a:off x="10963275" y="5141913"/>
            <a:ext cx="560387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 rot="320699">
            <a:off x="8963025" y="917575"/>
            <a:ext cx="1874838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 rot="2576239" flipH="1">
            <a:off x="10315575" y="3051175"/>
            <a:ext cx="100171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 rot="19307181" flipH="1">
            <a:off x="2025650" y="2736850"/>
            <a:ext cx="59055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 rot="19023761">
            <a:off x="677863" y="3582988"/>
            <a:ext cx="1001712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 rot="18145106">
            <a:off x="1575594" y="751682"/>
            <a:ext cx="1874837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 rot="19987890">
            <a:off x="4894263" y="26988"/>
            <a:ext cx="2587625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688388" y="157163"/>
            <a:ext cx="21717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 rot="21306121">
            <a:off x="4457700" y="1635125"/>
            <a:ext cx="8636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 rot="18282560">
            <a:off x="1678782" y="3761581"/>
            <a:ext cx="5397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 rot="4899745">
            <a:off x="10505282" y="5031581"/>
            <a:ext cx="7620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 rot="4546963">
            <a:off x="10156825" y="4394200"/>
            <a:ext cx="9604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 rot="18322211">
            <a:off x="1706563" y="3282950"/>
            <a:ext cx="6143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 rot="2321278">
            <a:off x="7673975" y="1660525"/>
            <a:ext cx="80327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 rot="588027">
            <a:off x="5251450" y="1757363"/>
            <a:ext cx="471488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椭圆 30"/>
          <p:cNvSpPr/>
          <p:nvPr userDrawn="1"/>
        </p:nvSpPr>
        <p:spPr>
          <a:xfrm>
            <a:off x="936625" y="2181225"/>
            <a:ext cx="10272713" cy="102727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29" name="组合 31"/>
          <p:cNvGrpSpPr>
            <a:grpSpLocks/>
          </p:cNvGrpSpPr>
          <p:nvPr userDrawn="1"/>
        </p:nvGrpSpPr>
        <p:grpSpPr bwMode="auto">
          <a:xfrm>
            <a:off x="2200275" y="5130800"/>
            <a:ext cx="619125" cy="827088"/>
            <a:chOff x="1650497" y="3848627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10" descr="E:\丫头\png\小人\卡通类素材\ry.png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2305050" y="4373563"/>
            <a:ext cx="415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0" descr="E:\丫头\png\小人\卡通类素材\ry.png"/>
          <p:cNvPicPr>
            <a:picLocks noChangeAspect="1" noChangeArrowheads="1"/>
          </p:cNvPicPr>
          <p:nvPr userDrawn="1"/>
        </p:nvPicPr>
        <p:blipFill>
          <a:blip r:embed="rId22"/>
          <a:srcRect/>
          <a:stretch>
            <a:fillRect/>
          </a:stretch>
        </p:blipFill>
        <p:spPr bwMode="auto">
          <a:xfrm>
            <a:off x="9609138" y="4410075"/>
            <a:ext cx="533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0" descr="E:\丫头\png\小人\卡通类素材\ry.png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2936875" y="3444875"/>
            <a:ext cx="355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8878888" y="5011738"/>
            <a:ext cx="3556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组合 38"/>
          <p:cNvGrpSpPr>
            <a:grpSpLocks/>
          </p:cNvGrpSpPr>
          <p:nvPr userDrawn="1"/>
        </p:nvGrpSpPr>
        <p:grpSpPr bwMode="auto">
          <a:xfrm>
            <a:off x="1303338" y="5381625"/>
            <a:ext cx="606425" cy="839788"/>
            <a:chOff x="977961" y="4036641"/>
            <a:chExt cx="454576" cy="629459"/>
          </a:xfrm>
        </p:grpSpPr>
        <p:pic>
          <p:nvPicPr>
            <p:cNvPr id="37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9" name="组合 41"/>
          <p:cNvGrpSpPr>
            <a:grpSpLocks/>
          </p:cNvGrpSpPr>
          <p:nvPr userDrawn="1"/>
        </p:nvGrpSpPr>
        <p:grpSpPr bwMode="auto">
          <a:xfrm>
            <a:off x="9859963" y="5529263"/>
            <a:ext cx="760412" cy="901700"/>
            <a:chOff x="7394848" y="4146689"/>
            <a:chExt cx="570762" cy="676730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" name="Picture 10" descr="E:\丫头\png\小人\卡通类素材\ry.png"/>
          <p:cNvPicPr>
            <a:picLocks noChangeAspect="1" noChangeArrowheads="1"/>
          </p:cNvPicPr>
          <p:nvPr userDrawn="1"/>
        </p:nvPicPr>
        <p:blipFill>
          <a:blip r:embed="rId26"/>
          <a:srcRect/>
          <a:stretch>
            <a:fillRect/>
          </a:stretch>
        </p:blipFill>
        <p:spPr bwMode="auto">
          <a:xfrm>
            <a:off x="9082088" y="3573463"/>
            <a:ext cx="295275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组合 45"/>
          <p:cNvGrpSpPr>
            <a:grpSpLocks/>
          </p:cNvGrpSpPr>
          <p:nvPr userDrawn="1"/>
        </p:nvGrpSpPr>
        <p:grpSpPr bwMode="auto">
          <a:xfrm>
            <a:off x="6937375" y="90488"/>
            <a:ext cx="5457825" cy="4902200"/>
            <a:chOff x="5260515" y="81691"/>
            <a:chExt cx="4092795" cy="3677183"/>
          </a:xfrm>
        </p:grpSpPr>
        <p:grpSp>
          <p:nvGrpSpPr>
            <p:cNvPr id="44" name="组合 46"/>
            <p:cNvGrpSpPr>
              <a:grpSpLocks/>
            </p:cNvGrpSpPr>
            <p:nvPr/>
          </p:nvGrpSpPr>
          <p:grpSpPr bwMode="auto"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6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5" name="云形标注 47"/>
            <p:cNvSpPr/>
            <p:nvPr/>
          </p:nvSpPr>
          <p:spPr>
            <a:xfrm rot="2319260">
              <a:off x="6390260" y="81691"/>
              <a:ext cx="599991" cy="1026468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273CD-6AD3-46A2-B0AB-4115BE5393B2}" type="datetimeFigureOut">
              <a:rPr lang="zh-CN" altLang="en-US"/>
              <a:pPr>
                <a:defRPr/>
              </a:pPr>
              <a:t>2022/12/11</a:t>
            </a:fld>
            <a:endParaRPr lang="zh-CN" altLang="en-US"/>
          </a:p>
        </p:txBody>
      </p:sp>
      <p:sp>
        <p:nvSpPr>
          <p:cNvPr id="5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F57FD-1E0F-4A83-9855-6837D86825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8.64198E-7 C -0.00711 -0.01914 -0.01562 -0.01111 -0.02499 -0.02222 C -0.02777 -0.02562 -0.03055 -0.02871 -0.03333 -0.0321 C -0.03576 -0.03488 -0.03923 -0.03426 -0.04166 -0.03704 C -0.04722 -0.04352 -0.0559 -0.05772 -0.06249 -0.06173 C -0.07586 -0.06976 -0.0894 -0.07593 -0.10277 -0.08395 C -0.10694 -0.08642 -0.11128 -0.09321 -0.11527 -0.0963 C -0.12447 -0.1034 -0.13489 -0.10803 -0.14444 -0.11358 C -0.15277 -0.11852 -0.16076 -0.1284 -0.16944 -0.13087 C -0.18472 -0.1355 -0.17499 -0.13303 -0.1986 -0.13581 C -0.21336 -0.14105 -0.22413 -0.14414 -0.24027 -0.14568 C -0.2802 -0.16327 -0.24756 -0.15062 -0.34027 -0.14815 C -0.35416 -0.13982 -0.36892 -0.13735 -0.38333 -0.13334 C -0.39374 -0.13056 -0.40329 -0.12562 -0.41388 -0.12346 C -0.42308 -0.1179 -0.43246 -0.1142 -0.44166 -0.10864 C -0.44322 -0.10772 -0.44426 -0.10494 -0.44583 -0.10371 C -0.44999 -0.10031 -0.45416 -0.09722 -0.45833 -0.09383 C -0.46093 -0.09167 -0.46423 -0.09167 -0.46666 -0.08889 C -0.47083 -0.08395 -0.47447 -0.07685 -0.47916 -0.07408 C -0.48558 -0.07037 -0.49218 -0.0679 -0.4986 -0.0642 C -0.4986 -0.0642 -0.50902 -0.05185 -0.5111 -0.04939 C -0.51614 -0.04352 -0.52586 -0.04074 -0.53194 -0.03704 C -0.53506 -0.03519 -0.53749 -0.03056 -0.54027 -0.02716 C -0.54166 -0.02562 -0.54444 -0.02222 -0.54444 -0.02222 C -0.54635 -0.01729 -0.54722 -0.01081 -0.54999 -0.00741 C -0.55694 0.00092 -0.56388 0.00895 -0.57083 0.01728 C -0.57517 0.02253 -0.57829 0.02901 -0.58333 0.0321 C -0.58419 0.03457 -0.58472 0.03765 -0.5861 0.0395 C -0.58732 0.04105 -0.58923 0.04012 -0.59027 0.04197 C -0.60642 0.07068 -0.58819 0.04784 -0.59999 0.06173 C -0.60642 0.07901 -0.61718 0.08858 -0.62638 0.10123 C -0.62899 0.10494 -0.63194 0.10771 -0.63472 0.11111 C -0.6361 0.11265 -0.63888 0.11605 -0.63888 0.11605 C -0.64183 0.1321 -0.63767 0.11636 -0.64444 0.12592 C -0.64583 0.12778 -0.64617 0.13117 -0.64722 0.13333 C -0.65069 0.14074 -0.65381 0.14784 -0.65833 0.15308 C -0.66215 0.17315 -0.66909 0.19784 -0.67916 0.20987 C -0.68003 0.21234 -0.68072 0.21512 -0.68194 0.21728 C -0.68315 0.21944 -0.68506 0.21975 -0.6861 0.22222 C -0.68697 0.22438 -0.6868 0.22747 -0.68749 0.22963 C -0.69097 0.24105 -0.69895 0.25401 -0.70138 0.26666 C -0.70451 0.28333 -0.7111 0.30617 -0.71805 0.31852 C -0.72239 0.34197 -0.73055 0.36265 -0.7361 0.38518 C -0.74079 0.40401 -0.74183 0.42253 -0.74444 0.44197 C -0.74704 0.46265 -0.75225 0.4824 -0.75694 0.50123 C -0.76336 0.52685 -0.76458 0.55432 -0.76944 0.58024 C -0.77308 0.64352 -0.77169 0.61296 -0.7736 0.6716 C -0.77239 0.74074 -0.77065 0.83086 -0.7611 0.89876 C -0.76058 0.91203 -0.76076 0.92531 -0.75972 0.93827 C -0.75867 0.95247 -0.75208 0.97006 -0.7486 0.98271 C -0.74669 0.98981 -0.74687 0.99722 -0.74583 1.00494 C -0.7434 1.0216 -0.73888 1.03549 -0.7361 1.05185 C -0.73489 1.05926 -0.73263 1.06636 -0.73194 1.07407 C -0.73038 1.09105 -0.73055 1.1037 -0.72222 1.11358 C -0.72135 1.11605 -0.72065 1.11882 -0.71944 1.12098 C -0.71822 1.12315 -0.71614 1.12345 -0.71527 1.12592 C -0.71371 1.13024 -0.71406 1.13642 -0.71249 1.14074 C -0.70711 1.15494 -0.70399 1.17068 -0.6986 1.18518 C -0.69774 1.18765 -0.69669 1.19012 -0.69583 1.19259 C -0.69496 1.19475 -0.69548 1.19815 -0.69444 1.2 C -0.68576 1.21543 -0.6861 1.20308 -0.6861 1.21234 " pathEditMode="relative" ptsTypes="ffffffffffffffffffffffffffffffffffffffffffffffffffffffffffffA">
                                      <p:cBhvr>
                                        <p:cTn id="121" dur="1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20000"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600000">
                                      <p:cBhvr>
                                        <p:cTn id="1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300000">
                                      <p:cBhvr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1200000">
                                      <p:cBhvr>
                                        <p:cTn id="1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200000">
                                      <p:cBhvr>
                                        <p:cTn id="1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>
                                      <p:cBhvr>
                                        <p:cTn id="1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600000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600000">
                                      <p:cBhvr>
                                        <p:cTn id="1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1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300000">
                                      <p:cBhvr>
                                        <p:cTn id="1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-720000">
                                      <p:cBhvr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 rot="963390">
            <a:off x="11241088" y="3654425"/>
            <a:ext cx="1038225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59000" y="1030288"/>
            <a:ext cx="5556250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 rot="20706780">
            <a:off x="5562600" y="3906838"/>
            <a:ext cx="15525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440613" y="641350"/>
            <a:ext cx="2936875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923338" y="47625"/>
            <a:ext cx="3074987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丫头\png\小人\卡通类素材\trd.png"/>
          <p:cNvPicPr>
            <a:picLocks noChangeAspect="1" noChangeArrowheads="1"/>
          </p:cNvPicPr>
          <p:nvPr userDrawn="1"/>
        </p:nvPicPr>
        <p:blipFill>
          <a:blip r:embed="rId6"/>
          <a:srcRect b="2316"/>
          <a:stretch>
            <a:fillRect/>
          </a:stretch>
        </p:blipFill>
        <p:spPr bwMode="auto">
          <a:xfrm>
            <a:off x="3600450" y="4002088"/>
            <a:ext cx="8613775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01650" y="1030288"/>
            <a:ext cx="24003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392238" y="471488"/>
            <a:ext cx="255428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E:\丫头\png\小人\卡通类素材\ryf.pn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4464050" y="49213"/>
            <a:ext cx="170180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E:\丫头\png\小人\卡通类素材\ryf.png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900738" y="4943475"/>
            <a:ext cx="1547812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8039100" y="3543300"/>
            <a:ext cx="1233488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 rot="504957">
            <a:off x="8743950" y="3338513"/>
            <a:ext cx="1552575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681913" y="2033588"/>
            <a:ext cx="4078287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 rot="505138">
            <a:off x="161925" y="4551363"/>
            <a:ext cx="1377950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E:\丫头\png\小人\卡通类素材\ry.pn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5114925" y="5699125"/>
            <a:ext cx="1223963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E:\丫头\png\小人\卡通类素材\ry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181850" y="4595813"/>
            <a:ext cx="533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E:\丫头\png\小人\卡通类素材\ry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642350" y="5832475"/>
            <a:ext cx="533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E:\丫头\png\小人\卡通类素材\ry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389438" y="6108700"/>
            <a:ext cx="533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1241088" y="6275388"/>
            <a:ext cx="533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 rot="18896325">
            <a:off x="3140075" y="5905500"/>
            <a:ext cx="12319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 rot="21326347">
            <a:off x="1444625" y="5745163"/>
            <a:ext cx="1182688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 rot="1377942">
            <a:off x="2257425" y="6378575"/>
            <a:ext cx="51593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 rot="21094862" flipH="1">
            <a:off x="7521575" y="5537200"/>
            <a:ext cx="77152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0" y="3030538"/>
            <a:ext cx="92868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4107C-2EB0-447A-9A98-F36AB8117C80}" type="datetimeFigureOut">
              <a:rPr lang="zh-CN" altLang="en-US"/>
              <a:pPr>
                <a:defRPr/>
              </a:pPr>
              <a:t>2022/12/11</a:t>
            </a:fld>
            <a:endParaRPr lang="zh-CN" altLang="en-US"/>
          </a:p>
        </p:txBody>
      </p:sp>
      <p:sp>
        <p:nvSpPr>
          <p:cNvPr id="2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6FC3B-F731-44F9-961F-658FE8012C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6"/>
          <p:cNvCxnSpPr/>
          <p:nvPr userDrawn="1"/>
        </p:nvCxnSpPr>
        <p:spPr>
          <a:xfrm flipH="1">
            <a:off x="-12700" y="0"/>
            <a:ext cx="3527425" cy="18923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7"/>
          <p:cNvCxnSpPr/>
          <p:nvPr userDrawn="1"/>
        </p:nvCxnSpPr>
        <p:spPr>
          <a:xfrm flipH="1">
            <a:off x="3311525" y="0"/>
            <a:ext cx="1439863" cy="227647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8"/>
          <p:cNvCxnSpPr/>
          <p:nvPr userDrawn="1"/>
        </p:nvCxnSpPr>
        <p:spPr>
          <a:xfrm flipH="1">
            <a:off x="1871663" y="0"/>
            <a:ext cx="4416425" cy="18923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9"/>
          <p:cNvCxnSpPr/>
          <p:nvPr userDrawn="1"/>
        </p:nvCxnSpPr>
        <p:spPr>
          <a:xfrm>
            <a:off x="8304213" y="0"/>
            <a:ext cx="1439862" cy="160496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449263"/>
            <a:ext cx="620713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 rot="21247218">
            <a:off x="2533650" y="196850"/>
            <a:ext cx="739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接连接符 12"/>
          <p:cNvCxnSpPr/>
          <p:nvPr userDrawn="1"/>
        </p:nvCxnSpPr>
        <p:spPr>
          <a:xfrm flipH="1">
            <a:off x="0" y="0"/>
            <a:ext cx="1679575" cy="93345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13"/>
          <p:cNvCxnSpPr/>
          <p:nvPr userDrawn="1"/>
        </p:nvCxnSpPr>
        <p:spPr>
          <a:xfrm flipH="1">
            <a:off x="47625" y="0"/>
            <a:ext cx="3168650" cy="122078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14"/>
          <p:cNvCxnSpPr/>
          <p:nvPr userDrawn="1"/>
        </p:nvCxnSpPr>
        <p:spPr>
          <a:xfrm>
            <a:off x="10512425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5"/>
          <p:cNvCxnSpPr/>
          <p:nvPr userDrawn="1"/>
        </p:nvCxnSpPr>
        <p:spPr>
          <a:xfrm>
            <a:off x="8688388" y="0"/>
            <a:ext cx="3503612" cy="46672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088" y="79375"/>
            <a:ext cx="1135062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 rot="1786775">
            <a:off x="11287125" y="-76200"/>
            <a:ext cx="720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E:\丫头\png\小人\卡通类素材\dtr.pn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 rot="21347883">
            <a:off x="3384550" y="-26988"/>
            <a:ext cx="688975" cy="64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9696450" y="-26988"/>
            <a:ext cx="27305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E:\丫头\png\小人\卡通类素材\dtr.pn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0466388" y="22225"/>
            <a:ext cx="34766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E:\丫头\png\小人\卡通类素材\dtr.png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 rot="21074484">
            <a:off x="4241800" y="-39688"/>
            <a:ext cx="446088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 rot="1372338">
            <a:off x="8370888" y="212725"/>
            <a:ext cx="7620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 rot="721682">
            <a:off x="8648700" y="-49213"/>
            <a:ext cx="7508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 rot="21240259">
            <a:off x="1223963" y="339725"/>
            <a:ext cx="611187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椭圆 22"/>
          <p:cNvSpPr/>
          <p:nvPr userDrawn="1"/>
        </p:nvSpPr>
        <p:spPr>
          <a:xfrm>
            <a:off x="-12700" y="169863"/>
            <a:ext cx="12204700" cy="6688137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2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503238" y="6307138"/>
            <a:ext cx="85883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 rot="1000783">
            <a:off x="1106488" y="6169025"/>
            <a:ext cx="10668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E:\丫头\png\小人\卡通类素材\gur.png"/>
          <p:cNvPicPr>
            <a:picLocks noChangeAspect="1" noChangeArrowheads="1"/>
          </p:cNvPicPr>
          <p:nvPr userDrawn="1"/>
        </p:nvPicPr>
        <p:blipFill>
          <a:blip r:embed="rId15"/>
          <a:srcRect l="104" r="291" b="9279"/>
          <a:stretch>
            <a:fillRect/>
          </a:stretch>
        </p:blipFill>
        <p:spPr bwMode="auto">
          <a:xfrm rot="10800000" flipH="1" flipV="1">
            <a:off x="-12700" y="5541963"/>
            <a:ext cx="12204700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088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3325813"/>
            <a:ext cx="10515600" cy="301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8325" y="639763"/>
            <a:ext cx="4948238" cy="515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75439" y="639762"/>
            <a:ext cx="4948238" cy="515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0081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03999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4081" y="17881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640319" y="690880"/>
            <a:ext cx="4124961" cy="5527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0081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03999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48460" y="3429000"/>
            <a:ext cx="9489439" cy="3063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11960" y="1690688"/>
            <a:ext cx="9489439" cy="3063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0BB2D2E-1AF7-477C-8355-5825902D1C59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3226D15-B3F1-4479-BEF0-FB111F707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/>
            </a:extLst>
          </p:cNvPr>
          <p:cNvSpPr/>
          <p:nvPr userDrawn="1"/>
        </p:nvSpPr>
        <p:spPr>
          <a:xfrm>
            <a:off x="-1676400" y="34925"/>
            <a:ext cx="403225" cy="403225"/>
          </a:xfrm>
          <a:prstGeom prst="rect">
            <a:avLst/>
          </a:prstGeom>
          <a:solidFill>
            <a:srgbClr val="FEE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/>
            </a:extLst>
          </p:cNvPr>
          <p:cNvSpPr/>
          <p:nvPr userDrawn="1"/>
        </p:nvSpPr>
        <p:spPr>
          <a:xfrm>
            <a:off x="-1676400" y="541338"/>
            <a:ext cx="403225" cy="403225"/>
          </a:xfrm>
          <a:prstGeom prst="rect">
            <a:avLst/>
          </a:prstGeom>
          <a:solidFill>
            <a:srgbClr val="F9B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>
            <a:extLst>
              <a:ext uri="{FF2B5EF4-FFF2-40B4-BE49-F238E27FC236}"/>
            </a:extLst>
          </p:cNvPr>
          <p:cNvSpPr/>
          <p:nvPr userDrawn="1"/>
        </p:nvSpPr>
        <p:spPr>
          <a:xfrm>
            <a:off x="-1676400" y="1062038"/>
            <a:ext cx="403225" cy="403225"/>
          </a:xfrm>
          <a:prstGeom prst="rect">
            <a:avLst/>
          </a:prstGeom>
          <a:solidFill>
            <a:srgbClr val="95C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/>
            </a:extLst>
          </p:cNvPr>
          <p:cNvSpPr/>
          <p:nvPr userDrawn="1"/>
        </p:nvSpPr>
        <p:spPr>
          <a:xfrm>
            <a:off x="-1676400" y="1582738"/>
            <a:ext cx="403225" cy="403225"/>
          </a:xfrm>
          <a:prstGeom prst="rect">
            <a:avLst/>
          </a:prstGeom>
          <a:solidFill>
            <a:srgbClr val="C1C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/>
            </a:extLst>
          </p:cNvPr>
          <p:cNvSpPr/>
          <p:nvPr userDrawn="1"/>
        </p:nvSpPr>
        <p:spPr>
          <a:xfrm>
            <a:off x="-1676400" y="2084388"/>
            <a:ext cx="403225" cy="403225"/>
          </a:xfrm>
          <a:prstGeom prst="rect">
            <a:avLst/>
          </a:prstGeom>
          <a:solidFill>
            <a:srgbClr val="B2D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/>
            </a:extLst>
          </p:cNvPr>
          <p:cNvSpPr/>
          <p:nvPr userDrawn="1"/>
        </p:nvSpPr>
        <p:spPr>
          <a:xfrm>
            <a:off x="-1676400" y="2568575"/>
            <a:ext cx="403225" cy="403225"/>
          </a:xfrm>
          <a:prstGeom prst="rect">
            <a:avLst/>
          </a:prstGeom>
          <a:solidFill>
            <a:srgbClr val="715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/>
            </a:extLst>
          </p:cNvPr>
          <p:cNvSpPr/>
          <p:nvPr userDrawn="1"/>
        </p:nvSpPr>
        <p:spPr>
          <a:xfrm>
            <a:off x="-1135063" y="555625"/>
            <a:ext cx="403225" cy="403225"/>
          </a:xfrm>
          <a:prstGeom prst="rect">
            <a:avLst/>
          </a:prstGeom>
          <a:solidFill>
            <a:srgbClr val="F0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Rectangle 20">
            <a:extLst>
              <a:ext uri="{FF2B5EF4-FFF2-40B4-BE49-F238E27FC236}"/>
            </a:extLst>
          </p:cNvPr>
          <p:cNvSpPr/>
          <p:nvPr userDrawn="1"/>
        </p:nvSpPr>
        <p:spPr>
          <a:xfrm>
            <a:off x="-1135063" y="1062038"/>
            <a:ext cx="403225" cy="403225"/>
          </a:xfrm>
          <a:prstGeom prst="rect">
            <a:avLst/>
          </a:prstGeom>
          <a:solidFill>
            <a:srgbClr val="BED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ectangle 21">
            <a:extLst>
              <a:ext uri="{FF2B5EF4-FFF2-40B4-BE49-F238E27FC236}"/>
            </a:extLst>
          </p:cNvPr>
          <p:cNvSpPr/>
          <p:nvPr userDrawn="1"/>
        </p:nvSpPr>
        <p:spPr>
          <a:xfrm>
            <a:off x="-635000" y="1062038"/>
            <a:ext cx="403225" cy="403225"/>
          </a:xfrm>
          <a:prstGeom prst="rect">
            <a:avLst/>
          </a:prstGeom>
          <a:solidFill>
            <a:srgbClr val="DB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40" name="Picture 6"/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 bwMode="auto">
          <a:xfrm>
            <a:off x="-3579813" y="-136525"/>
            <a:ext cx="40290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72" r:id="rId21"/>
    <p:sldLayoutId id="2147483693" r:id="rId22"/>
    <p:sldLayoutId id="2147483694" r:id="rId23"/>
    <p:sldLayoutId id="2147483695" r:id="rId24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Itim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im"/>
          <a:ea typeface="Itim"/>
          <a:cs typeface="Itim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im"/>
          <a:ea typeface="Itim"/>
          <a:cs typeface="Itim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im"/>
          <a:ea typeface="Itim"/>
          <a:cs typeface="Itim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im"/>
          <a:ea typeface="Itim"/>
          <a:cs typeface="Itim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im"/>
          <a:ea typeface="Itim"/>
          <a:cs typeface="Itim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im"/>
          <a:ea typeface="Itim"/>
          <a:cs typeface="Itim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im"/>
          <a:ea typeface="Itim"/>
          <a:cs typeface="Itim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im"/>
          <a:ea typeface="Itim"/>
          <a:cs typeface="Itim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Itim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Itim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Itim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Itim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Itim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gif"/><Relationship Id="rId7" Type="http://schemas.openxmlformats.org/officeDocument/2006/relationships/image" Target="../media/image80.gif"/><Relationship Id="rId12" Type="http://schemas.openxmlformats.org/officeDocument/2006/relationships/image" Target="../media/image85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5.xml"/><Relationship Id="rId6" Type="http://schemas.openxmlformats.org/officeDocument/2006/relationships/slide" Target="slide6.xml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6.gif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gi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9.jpe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4.wav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24.xml"/><Relationship Id="rId1" Type="http://schemas.openxmlformats.org/officeDocument/2006/relationships/audio" Target="NULL" TargetMode="External"/><Relationship Id="rId6" Type="http://schemas.openxmlformats.org/officeDocument/2006/relationships/image" Target="../media/image149.jpeg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9.jpe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148.png"/><Relationship Id="rId4" Type="http://schemas.openxmlformats.org/officeDocument/2006/relationships/audio" Target="../media/audio4.wav"/><Relationship Id="rId9" Type="http://schemas.openxmlformats.org/officeDocument/2006/relationships/image" Target="../media/image1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audio" Target="../media/audio5.wav"/><Relationship Id="rId7" Type="http://schemas.openxmlformats.org/officeDocument/2006/relationships/image" Target="../media/image149.jpeg"/><Relationship Id="rId2" Type="http://schemas.openxmlformats.org/officeDocument/2006/relationships/slideLayout" Target="../slideLayouts/slideLayout24.xml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9.jpe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10" Type="http://schemas.openxmlformats.org/officeDocument/2006/relationships/image" Target="../media/image148.png"/><Relationship Id="rId4" Type="http://schemas.openxmlformats.org/officeDocument/2006/relationships/audio" Target="../media/audio4.wav"/><Relationship Id="rId9" Type="http://schemas.openxmlformats.org/officeDocument/2006/relationships/image" Target="../media/image1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9.jpe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1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4.wav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24.xml"/><Relationship Id="rId1" Type="http://schemas.openxmlformats.org/officeDocument/2006/relationships/audio" Target="NULL" TargetMode="External"/><Relationship Id="rId6" Type="http://schemas.openxmlformats.org/officeDocument/2006/relationships/image" Target="../media/image149.jpeg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9.jpe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9.jpe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1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audio" Target="../media/audio5.wav"/><Relationship Id="rId7" Type="http://schemas.openxmlformats.org/officeDocument/2006/relationships/image" Target="../media/image149.jpeg"/><Relationship Id="rId2" Type="http://schemas.openxmlformats.org/officeDocument/2006/relationships/slideLayout" Target="../slideLayouts/slideLayout24.xml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4.wav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24.xml"/><Relationship Id="rId1" Type="http://schemas.openxmlformats.org/officeDocument/2006/relationships/audio" Target="NULL" TargetMode="External"/><Relationship Id="rId6" Type="http://schemas.openxmlformats.org/officeDocument/2006/relationships/image" Target="../media/image149.jpeg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9.jpe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1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9.jpe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148.png"/><Relationship Id="rId4" Type="http://schemas.openxmlformats.org/officeDocument/2006/relationships/audio" Target="../media/audio4.wav"/><Relationship Id="rId9" Type="http://schemas.openxmlformats.org/officeDocument/2006/relationships/image" Target="../media/image1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9.jpe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10" Type="http://schemas.openxmlformats.org/officeDocument/2006/relationships/image" Target="../media/image148.png"/><Relationship Id="rId4" Type="http://schemas.openxmlformats.org/officeDocument/2006/relationships/audio" Target="../media/audio4.wav"/><Relationship Id="rId9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audio" Target="../media/audio5.wav"/><Relationship Id="rId7" Type="http://schemas.openxmlformats.org/officeDocument/2006/relationships/image" Target="../media/image149.jpeg"/><Relationship Id="rId2" Type="http://schemas.openxmlformats.org/officeDocument/2006/relationships/slideLayout" Target="../slideLayouts/slideLayout24.xml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81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-396" t="-1386" r="396" b="1386"/>
          <a:stretch/>
        </p:blipFill>
        <p:spPr>
          <a:xfrm>
            <a:off x="7538006" y="2433445"/>
            <a:ext cx="4499728" cy="44997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65988" y="1219586"/>
            <a:ext cx="4157221" cy="45729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8" name="TextBox 17">
            <a:extLst>
              <a:ext uri="{FF2B5EF4-FFF2-40B4-BE49-F238E27FC236}"/>
            </a:extLst>
          </p:cNvPr>
          <p:cNvSpPr txBox="1"/>
          <p:nvPr/>
        </p:nvSpPr>
        <p:spPr>
          <a:xfrm>
            <a:off x="2137913" y="368832"/>
            <a:ext cx="753812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7200" spc="300" dirty="0">
                <a:ln w="254000">
                  <a:solidFill>
                    <a:schemeClr val="bg1"/>
                  </a:solidFill>
                </a:ln>
                <a:solidFill>
                  <a:srgbClr val="95C9E1"/>
                </a:solidFill>
                <a:latin typeface="iCiel Cadena" panose="02000503000000020004" pitchFamily="50" charset="0"/>
                <a:ea typeface="+mn-ea"/>
                <a:cs typeface="Itim" panose="00000500000000000000" pitchFamily="2" charset="-34"/>
              </a:rPr>
              <a:t>Nghe-viết:</a:t>
            </a:r>
            <a:endParaRPr lang="en-US" sz="7200" spc="300" dirty="0">
              <a:ln w="254000">
                <a:solidFill>
                  <a:schemeClr val="bg1"/>
                </a:solidFill>
              </a:ln>
              <a:solidFill>
                <a:srgbClr val="95C9E1"/>
              </a:solidFill>
              <a:latin typeface="iCiel Cadena" panose="02000503000000020004" pitchFamily="50" charset="0"/>
              <a:ea typeface="+mn-ea"/>
              <a:cs typeface="Itim" panose="00000500000000000000" pitchFamily="2" charset="-34"/>
            </a:endParaRPr>
          </a:p>
        </p:txBody>
      </p:sp>
      <p:pic>
        <p:nvPicPr>
          <p:cNvPr id="27652" name="Picture 4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8488" y="2106613"/>
            <a:ext cx="5821362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8363" y="268288"/>
            <a:ext cx="7540625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6" descr="A picture containing text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8038" y="5154613"/>
            <a:ext cx="2192337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图片 21" descr="e5151f51e53585faa84fc57b66b9754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0450" y="160338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361488" y="87313"/>
            <a:ext cx="28511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8275" y="5792788"/>
            <a:ext cx="1536700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" name="组合 15"/>
          <p:cNvGrpSpPr>
            <a:grpSpLocks/>
          </p:cNvGrpSpPr>
          <p:nvPr/>
        </p:nvGrpSpPr>
        <p:grpSpPr bwMode="auto">
          <a:xfrm>
            <a:off x="11420475" y="4905375"/>
            <a:ext cx="617538" cy="663575"/>
            <a:chOff x="-2033679" y="889419"/>
            <a:chExt cx="463503" cy="619473"/>
          </a:xfrm>
        </p:grpSpPr>
        <p:pic>
          <p:nvPicPr>
            <p:cNvPr id="27674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1"/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5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2"/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5" name="组合 18"/>
          <p:cNvGrpSpPr>
            <a:grpSpLocks/>
          </p:cNvGrpSpPr>
          <p:nvPr/>
        </p:nvGrpSpPr>
        <p:grpSpPr bwMode="auto">
          <a:xfrm>
            <a:off x="9094788" y="1989138"/>
            <a:ext cx="533400" cy="661987"/>
            <a:chOff x="-2033679" y="889419"/>
            <a:chExt cx="463503" cy="619473"/>
          </a:xfrm>
        </p:grpSpPr>
        <p:pic>
          <p:nvPicPr>
            <p:cNvPr id="2767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1"/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2"/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1" name="组合 28"/>
          <p:cNvGrpSpPr>
            <a:grpSpLocks/>
          </p:cNvGrpSpPr>
          <p:nvPr/>
        </p:nvGrpSpPr>
        <p:grpSpPr bwMode="auto">
          <a:xfrm>
            <a:off x="120650" y="1033463"/>
            <a:ext cx="412750" cy="552450"/>
            <a:chOff x="-2033679" y="889419"/>
            <a:chExt cx="463503" cy="619473"/>
          </a:xfrm>
        </p:grpSpPr>
        <p:pic>
          <p:nvPicPr>
            <p:cNvPr id="27670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1"/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2"/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4" name="组合 31"/>
          <p:cNvGrpSpPr>
            <a:grpSpLocks/>
          </p:cNvGrpSpPr>
          <p:nvPr/>
        </p:nvGrpSpPr>
        <p:grpSpPr bwMode="auto">
          <a:xfrm>
            <a:off x="3090863" y="1755775"/>
            <a:ext cx="557212" cy="619125"/>
            <a:chOff x="-2033679" y="889419"/>
            <a:chExt cx="463503" cy="619473"/>
          </a:xfrm>
        </p:grpSpPr>
        <p:pic>
          <p:nvPicPr>
            <p:cNvPr id="27668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1"/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2"/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7" name="组合 34"/>
          <p:cNvGrpSpPr>
            <a:grpSpLocks/>
          </p:cNvGrpSpPr>
          <p:nvPr/>
        </p:nvGrpSpPr>
        <p:grpSpPr bwMode="auto">
          <a:xfrm>
            <a:off x="2882900" y="5981700"/>
            <a:ext cx="508000" cy="661988"/>
            <a:chOff x="-2033679" y="889419"/>
            <a:chExt cx="463503" cy="619473"/>
          </a:xfrm>
        </p:grpSpPr>
        <p:pic>
          <p:nvPicPr>
            <p:cNvPr id="27666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1"/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2"/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0" name="组合 21"/>
          <p:cNvGrpSpPr>
            <a:grpSpLocks/>
          </p:cNvGrpSpPr>
          <p:nvPr/>
        </p:nvGrpSpPr>
        <p:grpSpPr bwMode="auto">
          <a:xfrm>
            <a:off x="7756525" y="792163"/>
            <a:ext cx="444500" cy="536575"/>
            <a:chOff x="-2033680" y="889419"/>
            <a:chExt cx="463503" cy="619473"/>
          </a:xfrm>
        </p:grpSpPr>
        <p:pic>
          <p:nvPicPr>
            <p:cNvPr id="27664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1"/>
            <a:srcRect b="41008"/>
            <a:stretch>
              <a:fillRect/>
            </a:stretch>
          </p:blipFill>
          <p:spPr bwMode="auto">
            <a:xfrm>
              <a:off x="-2033680" y="889419"/>
              <a:ext cx="463503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5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12"/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5 C 0.00586 0.12199 0.01784 0.15973 0.05339 0.15371 C 0.1056 0.14561 0.10326 0.01297 0.16537 0.00278 C 0.22149 -0.00601 0.19688 0.11436 0.25117 0.10556 C 0.30742 0.09676 0.27318 0.0176 0.33347 0.00811 C 0.38776 -0.00023 0.36029 0.06065 0.4086 0.05324 C 0.45482 0.04607 0.42878 0.00695 0.47057 0.00047 C 0.49466 -0.00347 0.4974 0.00811 0.49961 0.0169 " pathEditMode="relative" rAng="21300000" ptsTypes="AAAAAAAA">
                                      <p:cBhvr>
                                        <p:cTn id="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61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reeform: Shape 4"/>
          <p:cNvSpPr>
            <a:spLocks/>
          </p:cNvSpPr>
          <p:nvPr/>
        </p:nvSpPr>
        <p:spPr bwMode="auto">
          <a:xfrm>
            <a:off x="6319838" y="5672138"/>
            <a:ext cx="777875" cy="687387"/>
          </a:xfrm>
          <a:custGeom>
            <a:avLst/>
            <a:gdLst>
              <a:gd name="T0" fmla="*/ 618146 w 778109"/>
              <a:gd name="T1" fmla="*/ 204500 h 686635"/>
              <a:gd name="T2" fmla="*/ 448658 w 778109"/>
              <a:gd name="T3" fmla="*/ 782 h 686635"/>
              <a:gd name="T4" fmla="*/ 422108 w 778109"/>
              <a:gd name="T5" fmla="*/ 241 h 686635"/>
              <a:gd name="T6" fmla="*/ 226071 w 778109"/>
              <a:gd name="T7" fmla="*/ 168798 h 686635"/>
              <a:gd name="T8" fmla="*/ 9694 w 778109"/>
              <a:gd name="T9" fmla="*/ 273525 h 686635"/>
              <a:gd name="T10" fmla="*/ 147526 w 778109"/>
              <a:gd name="T11" fmla="*/ 476919 h 686635"/>
              <a:gd name="T12" fmla="*/ 234077 w 778109"/>
              <a:gd name="T13" fmla="*/ 654780 h 686635"/>
              <a:gd name="T14" fmla="*/ 497494 w 778109"/>
              <a:gd name="T15" fmla="*/ 601920 h 686635"/>
              <a:gd name="T16" fmla="*/ 507361 w 778109"/>
              <a:gd name="T17" fmla="*/ 585324 h 686635"/>
              <a:gd name="T18" fmla="*/ 533326 w 778109"/>
              <a:gd name="T19" fmla="*/ 556546 h 686635"/>
              <a:gd name="T20" fmla="*/ 765498 w 778109"/>
              <a:gd name="T21" fmla="*/ 463287 h 686635"/>
              <a:gd name="T22" fmla="*/ 618146 w 778109"/>
              <a:gd name="T23" fmla="*/ 204500 h 68663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78109" h="686635">
                <a:moveTo>
                  <a:pt x="618146" y="204500"/>
                </a:moveTo>
                <a:cubicBezTo>
                  <a:pt x="627602" y="101440"/>
                  <a:pt x="551718" y="10238"/>
                  <a:pt x="448658" y="782"/>
                </a:cubicBezTo>
                <a:cubicBezTo>
                  <a:pt x="439830" y="-19"/>
                  <a:pt x="430958" y="-214"/>
                  <a:pt x="422108" y="241"/>
                </a:cubicBezTo>
                <a:cubicBezTo>
                  <a:pt x="323505" y="-1317"/>
                  <a:pt x="239313" y="71083"/>
                  <a:pt x="226071" y="168798"/>
                </a:cubicBezTo>
                <a:cubicBezTo>
                  <a:pt x="136491" y="149757"/>
                  <a:pt x="44747" y="168798"/>
                  <a:pt x="9694" y="273525"/>
                </a:cubicBezTo>
                <a:cubicBezTo>
                  <a:pt x="-29037" y="386690"/>
                  <a:pt x="52970" y="451819"/>
                  <a:pt x="147526" y="476919"/>
                </a:cubicBezTo>
                <a:cubicBezTo>
                  <a:pt x="141446" y="547609"/>
                  <a:pt x="174703" y="615941"/>
                  <a:pt x="234077" y="654780"/>
                </a:cubicBezTo>
                <a:cubicBezTo>
                  <a:pt x="321407" y="712921"/>
                  <a:pt x="439354" y="689250"/>
                  <a:pt x="497494" y="601920"/>
                </a:cubicBezTo>
                <a:cubicBezTo>
                  <a:pt x="501065" y="596554"/>
                  <a:pt x="504353" y="591014"/>
                  <a:pt x="507361" y="585324"/>
                </a:cubicBezTo>
                <a:cubicBezTo>
                  <a:pt x="516795" y="576474"/>
                  <a:pt x="525472" y="566845"/>
                  <a:pt x="533326" y="556546"/>
                </a:cubicBezTo>
                <a:cubicBezTo>
                  <a:pt x="623772" y="587488"/>
                  <a:pt x="728065" y="569312"/>
                  <a:pt x="765498" y="463287"/>
                </a:cubicBezTo>
                <a:cubicBezTo>
                  <a:pt x="811370" y="337789"/>
                  <a:pt x="723738" y="247343"/>
                  <a:pt x="618146" y="204500"/>
                </a:cubicBezTo>
                <a:close/>
              </a:path>
            </a:pathLst>
          </a:custGeom>
          <a:solidFill>
            <a:srgbClr val="FAC6D2"/>
          </a:solidFill>
          <a:ln w="43267" cap="flat">
            <a:solidFill>
              <a:srgbClr val="736357"/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6866" name="Freeform: Shape 5"/>
          <p:cNvSpPr>
            <a:spLocks/>
          </p:cNvSpPr>
          <p:nvPr/>
        </p:nvSpPr>
        <p:spPr bwMode="auto">
          <a:xfrm>
            <a:off x="6621463" y="5926138"/>
            <a:ext cx="184150" cy="192087"/>
          </a:xfrm>
          <a:custGeom>
            <a:avLst/>
            <a:gdLst>
              <a:gd name="T0" fmla="*/ 92455 w 185245"/>
              <a:gd name="T1" fmla="*/ 1 h 191710"/>
              <a:gd name="T2" fmla="*/ 92455 w 185245"/>
              <a:gd name="T3" fmla="*/ 191711 h 191710"/>
              <a:gd name="T4" fmla="*/ 92455 w 185245"/>
              <a:gd name="T5" fmla="*/ 1 h 1917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5245" h="191710">
                <a:moveTo>
                  <a:pt x="92455" y="1"/>
                </a:moveTo>
                <a:cubicBezTo>
                  <a:pt x="-30880" y="1"/>
                  <a:pt x="-31096" y="191711"/>
                  <a:pt x="92455" y="191711"/>
                </a:cubicBezTo>
                <a:cubicBezTo>
                  <a:pt x="216006" y="191711"/>
                  <a:pt x="216006" y="1"/>
                  <a:pt x="92455" y="1"/>
                </a:cubicBezTo>
                <a:close/>
              </a:path>
            </a:pathLst>
          </a:custGeom>
          <a:solidFill>
            <a:srgbClr val="FFE1BD"/>
          </a:solidFill>
          <a:ln w="32450" cap="flat">
            <a:solidFill>
              <a:srgbClr val="736357"/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6867" name="Freeform: Shape 7"/>
          <p:cNvSpPr>
            <a:spLocks/>
          </p:cNvSpPr>
          <p:nvPr/>
        </p:nvSpPr>
        <p:spPr bwMode="auto">
          <a:xfrm>
            <a:off x="5861050" y="177800"/>
            <a:ext cx="460375" cy="427038"/>
          </a:xfrm>
          <a:custGeom>
            <a:avLst/>
            <a:gdLst>
              <a:gd name="T0" fmla="*/ 457456 w 460474"/>
              <a:gd name="T1" fmla="*/ 281860 h 427791"/>
              <a:gd name="T2" fmla="*/ 440578 w 460474"/>
              <a:gd name="T3" fmla="*/ 182543 h 427791"/>
              <a:gd name="T4" fmla="*/ 328062 w 460474"/>
              <a:gd name="T5" fmla="*/ 122390 h 427791"/>
              <a:gd name="T6" fmla="*/ 289980 w 460474"/>
              <a:gd name="T7" fmla="*/ 118928 h 427791"/>
              <a:gd name="T8" fmla="*/ 269641 w 460474"/>
              <a:gd name="T9" fmla="*/ 67431 h 427791"/>
              <a:gd name="T10" fmla="*/ 164698 w 460474"/>
              <a:gd name="T11" fmla="*/ 570 h 427791"/>
              <a:gd name="T12" fmla="*/ 151499 w 460474"/>
              <a:gd name="T13" fmla="*/ 570 h 427791"/>
              <a:gd name="T14" fmla="*/ 129862 w 460474"/>
              <a:gd name="T15" fmla="*/ 2085 h 427791"/>
              <a:gd name="T16" fmla="*/ 126399 w 460474"/>
              <a:gd name="T17" fmla="*/ 2085 h 427791"/>
              <a:gd name="T18" fmla="*/ 120990 w 460474"/>
              <a:gd name="T19" fmla="*/ 2085 h 427791"/>
              <a:gd name="T20" fmla="*/ 108224 w 460474"/>
              <a:gd name="T21" fmla="*/ 6412 h 427791"/>
              <a:gd name="T22" fmla="*/ 9772 w 460474"/>
              <a:gd name="T23" fmla="*/ 111788 h 427791"/>
              <a:gd name="T24" fmla="*/ 36 w 460474"/>
              <a:gd name="T25" fmla="*/ 163935 h 427791"/>
              <a:gd name="T26" fmla="*/ 36 w 460474"/>
              <a:gd name="T27" fmla="*/ 167397 h 427791"/>
              <a:gd name="T28" fmla="*/ 36 w 460474"/>
              <a:gd name="T29" fmla="*/ 172157 h 427791"/>
              <a:gd name="T30" fmla="*/ 36 w 460474"/>
              <a:gd name="T31" fmla="*/ 180596 h 427791"/>
              <a:gd name="T32" fmla="*/ 86586 w 460474"/>
              <a:gd name="T33" fmla="*/ 383557 h 427791"/>
              <a:gd name="T34" fmla="*/ 114931 w 460474"/>
              <a:gd name="T35" fmla="*/ 405195 h 427791"/>
              <a:gd name="T36" fmla="*/ 125317 w 460474"/>
              <a:gd name="T37" fmla="*/ 410604 h 427791"/>
              <a:gd name="T38" fmla="*/ 148686 w 460474"/>
              <a:gd name="T39" fmla="*/ 420774 h 427791"/>
              <a:gd name="T40" fmla="*/ 151499 w 460474"/>
              <a:gd name="T41" fmla="*/ 420774 h 427791"/>
              <a:gd name="T42" fmla="*/ 152581 w 460474"/>
              <a:gd name="T43" fmla="*/ 420774 h 427791"/>
              <a:gd name="T44" fmla="*/ 157990 w 460474"/>
              <a:gd name="T45" fmla="*/ 420774 h 427791"/>
              <a:gd name="T46" fmla="*/ 260986 w 460474"/>
              <a:gd name="T47" fmla="*/ 426616 h 427791"/>
              <a:gd name="T48" fmla="*/ 442309 w 460474"/>
              <a:gd name="T49" fmla="*/ 324486 h 427791"/>
              <a:gd name="T50" fmla="*/ 456590 w 460474"/>
              <a:gd name="T51" fmla="*/ 285538 h 427791"/>
              <a:gd name="T52" fmla="*/ 456590 w 460474"/>
              <a:gd name="T53" fmla="*/ 281860 h 4277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60474" h="427791">
                <a:moveTo>
                  <a:pt x="457456" y="281860"/>
                </a:moveTo>
                <a:cubicBezTo>
                  <a:pt x="464531" y="247811"/>
                  <a:pt x="458516" y="212341"/>
                  <a:pt x="440578" y="182543"/>
                </a:cubicBezTo>
                <a:cubicBezTo>
                  <a:pt x="417166" y="143144"/>
                  <a:pt x="373826" y="119978"/>
                  <a:pt x="328062" y="122390"/>
                </a:cubicBezTo>
                <a:cubicBezTo>
                  <a:pt x="315512" y="119961"/>
                  <a:pt x="302768" y="118801"/>
                  <a:pt x="289980" y="118928"/>
                </a:cubicBezTo>
                <a:cubicBezTo>
                  <a:pt x="286193" y="100723"/>
                  <a:pt x="279334" y="83303"/>
                  <a:pt x="269641" y="67431"/>
                </a:cubicBezTo>
                <a:cubicBezTo>
                  <a:pt x="247094" y="29896"/>
                  <a:pt x="208233" y="5134"/>
                  <a:pt x="164698" y="570"/>
                </a:cubicBezTo>
                <a:cubicBezTo>
                  <a:pt x="160327" y="-189"/>
                  <a:pt x="155870" y="-189"/>
                  <a:pt x="151499" y="570"/>
                </a:cubicBezTo>
                <a:cubicBezTo>
                  <a:pt x="144250" y="545"/>
                  <a:pt x="137023" y="1051"/>
                  <a:pt x="129862" y="2085"/>
                </a:cubicBezTo>
                <a:lnTo>
                  <a:pt x="126399" y="2085"/>
                </a:lnTo>
                <a:lnTo>
                  <a:pt x="120990" y="2085"/>
                </a:lnTo>
                <a:cubicBezTo>
                  <a:pt x="116532" y="2872"/>
                  <a:pt x="112227" y="4331"/>
                  <a:pt x="108224" y="6412"/>
                </a:cubicBezTo>
                <a:cubicBezTo>
                  <a:pt x="59150" y="21757"/>
                  <a:pt x="21760" y="61781"/>
                  <a:pt x="9772" y="111788"/>
                </a:cubicBezTo>
                <a:cubicBezTo>
                  <a:pt x="3800" y="128548"/>
                  <a:pt x="511" y="146148"/>
                  <a:pt x="36" y="163935"/>
                </a:cubicBezTo>
                <a:cubicBezTo>
                  <a:pt x="36" y="163935"/>
                  <a:pt x="36" y="166098"/>
                  <a:pt x="36" y="167397"/>
                </a:cubicBezTo>
                <a:lnTo>
                  <a:pt x="36" y="172157"/>
                </a:lnTo>
                <a:cubicBezTo>
                  <a:pt x="-181" y="174966"/>
                  <a:pt x="-181" y="177787"/>
                  <a:pt x="36" y="180596"/>
                </a:cubicBezTo>
                <a:cubicBezTo>
                  <a:pt x="814" y="257052"/>
                  <a:pt x="31951" y="330062"/>
                  <a:pt x="86586" y="383557"/>
                </a:cubicBezTo>
                <a:cubicBezTo>
                  <a:pt x="93986" y="393114"/>
                  <a:pt x="103766" y="400573"/>
                  <a:pt x="114931" y="405195"/>
                </a:cubicBezTo>
                <a:cubicBezTo>
                  <a:pt x="118177" y="407142"/>
                  <a:pt x="121855" y="408873"/>
                  <a:pt x="125317" y="410604"/>
                </a:cubicBezTo>
                <a:cubicBezTo>
                  <a:pt x="132263" y="415691"/>
                  <a:pt x="140247" y="419166"/>
                  <a:pt x="148686" y="420774"/>
                </a:cubicBezTo>
                <a:lnTo>
                  <a:pt x="151499" y="420774"/>
                </a:lnTo>
                <a:lnTo>
                  <a:pt x="152581" y="420774"/>
                </a:lnTo>
                <a:lnTo>
                  <a:pt x="157990" y="420774"/>
                </a:lnTo>
                <a:cubicBezTo>
                  <a:pt x="191896" y="427354"/>
                  <a:pt x="226538" y="429321"/>
                  <a:pt x="260986" y="426616"/>
                </a:cubicBezTo>
                <a:cubicBezTo>
                  <a:pt x="336609" y="432772"/>
                  <a:pt x="408381" y="392346"/>
                  <a:pt x="442309" y="324486"/>
                </a:cubicBezTo>
                <a:cubicBezTo>
                  <a:pt x="451202" y="313414"/>
                  <a:pt x="456222" y="299733"/>
                  <a:pt x="456590" y="285538"/>
                </a:cubicBezTo>
                <a:lnTo>
                  <a:pt x="456590" y="281860"/>
                </a:lnTo>
                <a:close/>
              </a:path>
            </a:pathLst>
          </a:custGeom>
          <a:solidFill>
            <a:srgbClr val="C1C3F3"/>
          </a:solidFill>
          <a:ln w="21634" cap="flat">
            <a:solidFill>
              <a:srgbClr val="736357"/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6868" name="Freeform: Shape 13"/>
          <p:cNvSpPr>
            <a:spLocks/>
          </p:cNvSpPr>
          <p:nvPr/>
        </p:nvSpPr>
        <p:spPr bwMode="auto">
          <a:xfrm>
            <a:off x="361950" y="276225"/>
            <a:ext cx="496888" cy="477838"/>
          </a:xfrm>
          <a:custGeom>
            <a:avLst/>
            <a:gdLst>
              <a:gd name="T0" fmla="*/ 266815 w 497748"/>
              <a:gd name="T1" fmla="*/ 53452 h 477620"/>
              <a:gd name="T2" fmla="*/ 359857 w 497748"/>
              <a:gd name="T3" fmla="*/ 4551 h 477620"/>
              <a:gd name="T4" fmla="*/ 413021 w 497748"/>
              <a:gd name="T5" fmla="*/ 21161 h 477620"/>
              <a:gd name="T6" fmla="*/ 416981 w 497748"/>
              <a:gd name="T7" fmla="*/ 45879 h 477620"/>
              <a:gd name="T8" fmla="*/ 399021 w 497748"/>
              <a:gd name="T9" fmla="*/ 149523 h 477620"/>
              <a:gd name="T10" fmla="*/ 410489 w 497748"/>
              <a:gd name="T11" fmla="*/ 184360 h 477620"/>
              <a:gd name="T12" fmla="*/ 485788 w 497748"/>
              <a:gd name="T13" fmla="*/ 257712 h 477620"/>
              <a:gd name="T14" fmla="*/ 486373 w 497748"/>
              <a:gd name="T15" fmla="*/ 313401 h 477620"/>
              <a:gd name="T16" fmla="*/ 464151 w 497748"/>
              <a:gd name="T17" fmla="*/ 324789 h 477620"/>
              <a:gd name="T18" fmla="*/ 360074 w 497748"/>
              <a:gd name="T19" fmla="*/ 339719 h 477620"/>
              <a:gd name="T20" fmla="*/ 330430 w 497748"/>
              <a:gd name="T21" fmla="*/ 361356 h 477620"/>
              <a:gd name="T22" fmla="*/ 283909 w 497748"/>
              <a:gd name="T23" fmla="*/ 455696 h 477620"/>
              <a:gd name="T24" fmla="*/ 231503 w 497748"/>
              <a:gd name="T25" fmla="*/ 473608 h 477620"/>
              <a:gd name="T26" fmla="*/ 213586 w 497748"/>
              <a:gd name="T27" fmla="*/ 455696 h 477620"/>
              <a:gd name="T28" fmla="*/ 167066 w 497748"/>
              <a:gd name="T29" fmla="*/ 361356 h 477620"/>
              <a:gd name="T30" fmla="*/ 137422 w 497748"/>
              <a:gd name="T31" fmla="*/ 339719 h 477620"/>
              <a:gd name="T32" fmla="*/ 33345 w 497748"/>
              <a:gd name="T33" fmla="*/ 324789 h 477620"/>
              <a:gd name="T34" fmla="*/ 326 w 497748"/>
              <a:gd name="T35" fmla="*/ 279944 h 477620"/>
              <a:gd name="T36" fmla="*/ 11707 w 497748"/>
              <a:gd name="T37" fmla="*/ 257712 h 477620"/>
              <a:gd name="T38" fmla="*/ 87223 w 497748"/>
              <a:gd name="T39" fmla="*/ 184360 h 477620"/>
              <a:gd name="T40" fmla="*/ 98474 w 497748"/>
              <a:gd name="T41" fmla="*/ 149523 h 477620"/>
              <a:gd name="T42" fmla="*/ 80731 w 497748"/>
              <a:gd name="T43" fmla="*/ 45879 h 477620"/>
              <a:gd name="T44" fmla="*/ 112604 w 497748"/>
              <a:gd name="T45" fmla="*/ 580 h 477620"/>
              <a:gd name="T46" fmla="*/ 137638 w 497748"/>
              <a:gd name="T47" fmla="*/ 4551 h 477620"/>
              <a:gd name="T48" fmla="*/ 230248 w 497748"/>
              <a:gd name="T49" fmla="*/ 53452 h 477620"/>
              <a:gd name="T50" fmla="*/ 266815 w 497748"/>
              <a:gd name="T51" fmla="*/ 53452 h 4776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97748" h="477620">
                <a:moveTo>
                  <a:pt x="266815" y="53452"/>
                </a:moveTo>
                <a:lnTo>
                  <a:pt x="359857" y="4551"/>
                </a:lnTo>
                <a:cubicBezTo>
                  <a:pt x="379115" y="-5541"/>
                  <a:pt x="402916" y="1895"/>
                  <a:pt x="413021" y="21161"/>
                </a:cubicBezTo>
                <a:cubicBezTo>
                  <a:pt x="416981" y="28750"/>
                  <a:pt x="418387" y="37428"/>
                  <a:pt x="416981" y="45879"/>
                </a:cubicBezTo>
                <a:lnTo>
                  <a:pt x="399021" y="149523"/>
                </a:lnTo>
                <a:cubicBezTo>
                  <a:pt x="396879" y="162316"/>
                  <a:pt x="401164" y="175346"/>
                  <a:pt x="410489" y="184360"/>
                </a:cubicBezTo>
                <a:lnTo>
                  <a:pt x="485788" y="257712"/>
                </a:lnTo>
                <a:cubicBezTo>
                  <a:pt x="501324" y="272925"/>
                  <a:pt x="501606" y="297858"/>
                  <a:pt x="486373" y="313401"/>
                </a:cubicBezTo>
                <a:cubicBezTo>
                  <a:pt x="480401" y="319509"/>
                  <a:pt x="472611" y="323505"/>
                  <a:pt x="464151" y="324789"/>
                </a:cubicBezTo>
                <a:lnTo>
                  <a:pt x="360074" y="339719"/>
                </a:lnTo>
                <a:cubicBezTo>
                  <a:pt x="347264" y="341675"/>
                  <a:pt x="336207" y="349748"/>
                  <a:pt x="330430" y="361356"/>
                </a:cubicBezTo>
                <a:lnTo>
                  <a:pt x="283909" y="455696"/>
                </a:lnTo>
                <a:cubicBezTo>
                  <a:pt x="274388" y="475116"/>
                  <a:pt x="250912" y="483135"/>
                  <a:pt x="231503" y="473608"/>
                </a:cubicBezTo>
                <a:cubicBezTo>
                  <a:pt x="223713" y="469787"/>
                  <a:pt x="217416" y="463486"/>
                  <a:pt x="213586" y="455696"/>
                </a:cubicBezTo>
                <a:lnTo>
                  <a:pt x="167066" y="361356"/>
                </a:lnTo>
                <a:cubicBezTo>
                  <a:pt x="161288" y="349748"/>
                  <a:pt x="150231" y="341675"/>
                  <a:pt x="137422" y="339719"/>
                </a:cubicBezTo>
                <a:lnTo>
                  <a:pt x="33345" y="324789"/>
                </a:lnTo>
                <a:cubicBezTo>
                  <a:pt x="11837" y="321526"/>
                  <a:pt x="-2942" y="301448"/>
                  <a:pt x="326" y="279944"/>
                </a:cubicBezTo>
                <a:cubicBezTo>
                  <a:pt x="1602" y="271495"/>
                  <a:pt x="5605" y="263690"/>
                  <a:pt x="11707" y="257712"/>
                </a:cubicBezTo>
                <a:lnTo>
                  <a:pt x="87223" y="184360"/>
                </a:lnTo>
                <a:cubicBezTo>
                  <a:pt x="96375" y="175244"/>
                  <a:pt x="100573" y="162270"/>
                  <a:pt x="98474" y="149523"/>
                </a:cubicBezTo>
                <a:lnTo>
                  <a:pt x="80731" y="45879"/>
                </a:lnTo>
                <a:cubicBezTo>
                  <a:pt x="77031" y="24569"/>
                  <a:pt x="91290" y="4289"/>
                  <a:pt x="112604" y="580"/>
                </a:cubicBezTo>
                <a:cubicBezTo>
                  <a:pt x="121150" y="-908"/>
                  <a:pt x="129957" y="489"/>
                  <a:pt x="137638" y="4551"/>
                </a:cubicBezTo>
                <a:lnTo>
                  <a:pt x="230248" y="53452"/>
                </a:lnTo>
                <a:cubicBezTo>
                  <a:pt x="241694" y="59492"/>
                  <a:pt x="255369" y="59492"/>
                  <a:pt x="266815" y="53452"/>
                </a:cubicBezTo>
                <a:close/>
              </a:path>
            </a:pathLst>
          </a:custGeom>
          <a:solidFill>
            <a:srgbClr val="FFE1BD"/>
          </a:solidFill>
          <a:ln w="43267" cap="flat">
            <a:solidFill>
              <a:srgbClr val="736357"/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6869" name="Freeform: Shape 14"/>
          <p:cNvSpPr>
            <a:spLocks/>
          </p:cNvSpPr>
          <p:nvPr/>
        </p:nvSpPr>
        <p:spPr bwMode="auto">
          <a:xfrm>
            <a:off x="-2995613" y="177800"/>
            <a:ext cx="20638" cy="22225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06E88"/>
          </a:solidFill>
          <a:ln w="32450" cap="flat">
            <a:solidFill>
              <a:srgbClr val="736357"/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36870" name="Group 49"/>
          <p:cNvGrpSpPr>
            <a:grpSpLocks/>
          </p:cNvGrpSpPr>
          <p:nvPr/>
        </p:nvGrpSpPr>
        <p:grpSpPr bwMode="auto">
          <a:xfrm>
            <a:off x="2836863" y="4587875"/>
            <a:ext cx="2489200" cy="2063750"/>
            <a:chOff x="5333704" y="4176148"/>
            <a:chExt cx="2490002" cy="2062436"/>
          </a:xfrm>
        </p:grpSpPr>
        <p:sp>
          <p:nvSpPr>
            <p:cNvPr id="36882" name="Freeform: Shape 26"/>
            <p:cNvSpPr>
              <a:spLocks/>
            </p:cNvSpPr>
            <p:nvPr/>
          </p:nvSpPr>
          <p:spPr bwMode="auto">
            <a:xfrm>
              <a:off x="5333704" y="4176148"/>
              <a:ext cx="2490002" cy="2062436"/>
            </a:xfrm>
            <a:custGeom>
              <a:avLst/>
              <a:gdLst>
                <a:gd name="T0" fmla="*/ 1987040 w 2490002"/>
                <a:gd name="T1" fmla="*/ 560810 h 2062436"/>
                <a:gd name="T2" fmla="*/ 1905249 w 2490002"/>
                <a:gd name="T3" fmla="*/ 129377 h 2062436"/>
                <a:gd name="T4" fmla="*/ 1473815 w 2490002"/>
                <a:gd name="T5" fmla="*/ 211167 h 2062436"/>
                <a:gd name="T6" fmla="*/ 1420998 w 2490002"/>
                <a:gd name="T7" fmla="*/ 360229 h 2062436"/>
                <a:gd name="T8" fmla="*/ 1420998 w 2490002"/>
                <a:gd name="T9" fmla="*/ 376025 h 2062436"/>
                <a:gd name="T10" fmla="*/ 1317137 w 2490002"/>
                <a:gd name="T11" fmla="*/ 363691 h 2062436"/>
                <a:gd name="T12" fmla="*/ 1151392 w 2490002"/>
                <a:gd name="T13" fmla="*/ 357849 h 2062436"/>
                <a:gd name="T14" fmla="*/ 1155071 w 2490002"/>
                <a:gd name="T15" fmla="*/ 337509 h 2062436"/>
                <a:gd name="T16" fmla="*/ 871726 w 2490002"/>
                <a:gd name="T17" fmla="*/ 1152 h 2062436"/>
                <a:gd name="T18" fmla="*/ 535368 w 2490002"/>
                <a:gd name="T19" fmla="*/ 284497 h 2062436"/>
                <a:gd name="T20" fmla="*/ 574099 w 2490002"/>
                <a:gd name="T21" fmla="*/ 463224 h 2062436"/>
                <a:gd name="T22" fmla="*/ 1999 w 2490002"/>
                <a:gd name="T23" fmla="*/ 1103699 h 2062436"/>
                <a:gd name="T24" fmla="*/ 1172598 w 2490002"/>
                <a:gd name="T25" fmla="*/ 2055757 h 2062436"/>
                <a:gd name="T26" fmla="*/ 2487734 w 2490002"/>
                <a:gd name="T27" fmla="*/ 1315749 h 2062436"/>
                <a:gd name="T28" fmla="*/ 1987040 w 2490002"/>
                <a:gd name="T29" fmla="*/ 560810 h 20624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490002" h="2062436">
                  <a:moveTo>
                    <a:pt x="1987040" y="560810"/>
                  </a:moveTo>
                  <a:cubicBezTo>
                    <a:pt x="2083586" y="419083"/>
                    <a:pt x="2046976" y="225924"/>
                    <a:pt x="1905249" y="129377"/>
                  </a:cubicBezTo>
                  <a:cubicBezTo>
                    <a:pt x="1763522" y="32829"/>
                    <a:pt x="1570363" y="69462"/>
                    <a:pt x="1473815" y="211167"/>
                  </a:cubicBezTo>
                  <a:cubicBezTo>
                    <a:pt x="1443631" y="255459"/>
                    <a:pt x="1425455" y="306827"/>
                    <a:pt x="1420998" y="360229"/>
                  </a:cubicBezTo>
                  <a:cubicBezTo>
                    <a:pt x="1420998" y="365638"/>
                    <a:pt x="1420998" y="370615"/>
                    <a:pt x="1420998" y="376025"/>
                  </a:cubicBezTo>
                  <a:cubicBezTo>
                    <a:pt x="1386810" y="371264"/>
                    <a:pt x="1352190" y="366504"/>
                    <a:pt x="1317137" y="363691"/>
                  </a:cubicBezTo>
                  <a:cubicBezTo>
                    <a:pt x="1260880" y="358714"/>
                    <a:pt x="1205920" y="357632"/>
                    <a:pt x="1151392" y="357849"/>
                  </a:cubicBezTo>
                  <a:cubicBezTo>
                    <a:pt x="1151392" y="350925"/>
                    <a:pt x="1154639" y="344433"/>
                    <a:pt x="1155071" y="337509"/>
                  </a:cubicBezTo>
                  <a:cubicBezTo>
                    <a:pt x="1169720" y="166377"/>
                    <a:pt x="1042858" y="15800"/>
                    <a:pt x="871726" y="1152"/>
                  </a:cubicBezTo>
                  <a:cubicBezTo>
                    <a:pt x="700593" y="-13497"/>
                    <a:pt x="550017" y="113365"/>
                    <a:pt x="535368" y="284497"/>
                  </a:cubicBezTo>
                  <a:cubicBezTo>
                    <a:pt x="529851" y="346619"/>
                    <a:pt x="543353" y="408957"/>
                    <a:pt x="574099" y="463224"/>
                  </a:cubicBezTo>
                  <a:cubicBezTo>
                    <a:pt x="249534" y="590670"/>
                    <a:pt x="26018" y="822193"/>
                    <a:pt x="1999" y="1103699"/>
                  </a:cubicBezTo>
                  <a:cubicBezTo>
                    <a:pt x="-37814" y="1571073"/>
                    <a:pt x="486251" y="1997336"/>
                    <a:pt x="1172598" y="2055757"/>
                  </a:cubicBezTo>
                  <a:cubicBezTo>
                    <a:pt x="1858944" y="2114179"/>
                    <a:pt x="2447705" y="1782906"/>
                    <a:pt x="2487735" y="1315749"/>
                  </a:cubicBezTo>
                  <a:cubicBezTo>
                    <a:pt x="2513051" y="1020611"/>
                    <a:pt x="2311821" y="741485"/>
                    <a:pt x="1987040" y="560810"/>
                  </a:cubicBezTo>
                  <a:close/>
                </a:path>
              </a:pathLst>
            </a:custGeom>
            <a:solidFill>
              <a:srgbClr val="FFFFFF"/>
            </a:solidFill>
            <a:ln w="43267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6883" name="Freeform: Shape 27"/>
            <p:cNvSpPr>
              <a:spLocks/>
            </p:cNvSpPr>
            <p:nvPr/>
          </p:nvSpPr>
          <p:spPr bwMode="auto">
            <a:xfrm>
              <a:off x="6801782" y="5094844"/>
              <a:ext cx="170072" cy="170072"/>
            </a:xfrm>
            <a:custGeom>
              <a:avLst/>
              <a:gdLst>
                <a:gd name="T0" fmla="*/ 170072 w 170072"/>
                <a:gd name="T1" fmla="*/ 85036 h 170072"/>
                <a:gd name="T2" fmla="*/ 85036 w 170072"/>
                <a:gd name="T3" fmla="*/ 170072 h 170072"/>
                <a:gd name="T4" fmla="*/ 0 w 170072"/>
                <a:gd name="T5" fmla="*/ 85036 h 170072"/>
                <a:gd name="T6" fmla="*/ 85036 w 170072"/>
                <a:gd name="T7" fmla="*/ 0 h 170072"/>
                <a:gd name="T8" fmla="*/ 170072 w 170072"/>
                <a:gd name="T9" fmla="*/ 85036 h 1700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0072" h="170072">
                  <a:moveTo>
                    <a:pt x="170072" y="85036"/>
                  </a:moveTo>
                  <a:cubicBezTo>
                    <a:pt x="170072" y="132000"/>
                    <a:pt x="132000" y="170072"/>
                    <a:pt x="85036" y="170072"/>
                  </a:cubicBezTo>
                  <a:cubicBezTo>
                    <a:pt x="38072" y="170072"/>
                    <a:pt x="0" y="132000"/>
                    <a:pt x="0" y="85036"/>
                  </a:cubicBezTo>
                  <a:cubicBezTo>
                    <a:pt x="0" y="38072"/>
                    <a:pt x="38072" y="0"/>
                    <a:pt x="85036" y="0"/>
                  </a:cubicBezTo>
                  <a:cubicBezTo>
                    <a:pt x="132001" y="0"/>
                    <a:pt x="170072" y="38072"/>
                    <a:pt x="170072" y="85036"/>
                  </a:cubicBezTo>
                  <a:close/>
                </a:path>
              </a:pathLst>
            </a:custGeom>
            <a:solidFill>
              <a:srgbClr val="736357"/>
            </a:solidFill>
            <a:ln w="2163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6884" name="Freeform: Shape 28"/>
            <p:cNvSpPr>
              <a:spLocks/>
            </p:cNvSpPr>
            <p:nvPr/>
          </p:nvSpPr>
          <p:spPr bwMode="auto">
            <a:xfrm>
              <a:off x="6205665" y="5043996"/>
              <a:ext cx="170072" cy="170072"/>
            </a:xfrm>
            <a:custGeom>
              <a:avLst/>
              <a:gdLst>
                <a:gd name="T0" fmla="*/ 170072 w 170072"/>
                <a:gd name="T1" fmla="*/ 85036 h 170072"/>
                <a:gd name="T2" fmla="*/ 85036 w 170072"/>
                <a:gd name="T3" fmla="*/ 170072 h 170072"/>
                <a:gd name="T4" fmla="*/ 0 w 170072"/>
                <a:gd name="T5" fmla="*/ 85036 h 170072"/>
                <a:gd name="T6" fmla="*/ 85036 w 170072"/>
                <a:gd name="T7" fmla="*/ 0 h 170072"/>
                <a:gd name="T8" fmla="*/ 170072 w 170072"/>
                <a:gd name="T9" fmla="*/ 85036 h 1700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0072" h="170072">
                  <a:moveTo>
                    <a:pt x="170072" y="85036"/>
                  </a:moveTo>
                  <a:cubicBezTo>
                    <a:pt x="170072" y="132000"/>
                    <a:pt x="132000" y="170072"/>
                    <a:pt x="85036" y="170072"/>
                  </a:cubicBezTo>
                  <a:cubicBezTo>
                    <a:pt x="38072" y="170072"/>
                    <a:pt x="0" y="132000"/>
                    <a:pt x="0" y="85036"/>
                  </a:cubicBezTo>
                  <a:cubicBezTo>
                    <a:pt x="0" y="38072"/>
                    <a:pt x="38072" y="0"/>
                    <a:pt x="85036" y="0"/>
                  </a:cubicBezTo>
                  <a:cubicBezTo>
                    <a:pt x="132001" y="0"/>
                    <a:pt x="170072" y="38072"/>
                    <a:pt x="170072" y="85036"/>
                  </a:cubicBezTo>
                  <a:close/>
                </a:path>
              </a:pathLst>
            </a:custGeom>
            <a:solidFill>
              <a:srgbClr val="736357"/>
            </a:solidFill>
            <a:ln w="2163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6885" name="Freeform: Shape 29"/>
            <p:cNvSpPr>
              <a:spLocks/>
            </p:cNvSpPr>
            <p:nvPr/>
          </p:nvSpPr>
          <p:spPr bwMode="auto">
            <a:xfrm rot="292800">
              <a:off x="6433227" y="5238228"/>
              <a:ext cx="255540" cy="129826"/>
            </a:xfrm>
            <a:custGeom>
              <a:avLst/>
              <a:gdLst>
                <a:gd name="T0" fmla="*/ 231612 w 255540"/>
                <a:gd name="T1" fmla="*/ 0 h 129826"/>
                <a:gd name="T2" fmla="*/ 255414 w 255540"/>
                <a:gd name="T3" fmla="*/ 0 h 129826"/>
                <a:gd name="T4" fmla="*/ 255414 w 255540"/>
                <a:gd name="T5" fmla="*/ 129826 h 129826"/>
                <a:gd name="T6" fmla="*/ 231612 w 255540"/>
                <a:gd name="T7" fmla="*/ 129826 h 129826"/>
                <a:gd name="T8" fmla="*/ 23675 w 255540"/>
                <a:gd name="T9" fmla="*/ 129826 h 129826"/>
                <a:gd name="T10" fmla="*/ -127 w 255540"/>
                <a:gd name="T11" fmla="*/ 129826 h 129826"/>
                <a:gd name="T12" fmla="*/ -127 w 255540"/>
                <a:gd name="T13" fmla="*/ 0 h 129826"/>
                <a:gd name="T14" fmla="*/ 23675 w 255540"/>
                <a:gd name="T15" fmla="*/ 0 h 1298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5540" h="129826">
                  <a:moveTo>
                    <a:pt x="231612" y="0"/>
                  </a:moveTo>
                  <a:cubicBezTo>
                    <a:pt x="244758" y="0"/>
                    <a:pt x="255414" y="0"/>
                    <a:pt x="255414" y="0"/>
                  </a:cubicBezTo>
                  <a:lnTo>
                    <a:pt x="255414" y="129826"/>
                  </a:lnTo>
                  <a:cubicBezTo>
                    <a:pt x="255414" y="129826"/>
                    <a:pt x="244758" y="129826"/>
                    <a:pt x="231612" y="129826"/>
                  </a:cubicBezTo>
                  <a:lnTo>
                    <a:pt x="23675" y="129826"/>
                  </a:lnTo>
                  <a:cubicBezTo>
                    <a:pt x="10529" y="129826"/>
                    <a:pt x="-127" y="129826"/>
                    <a:pt x="-127" y="129826"/>
                  </a:cubicBezTo>
                  <a:lnTo>
                    <a:pt x="-127" y="0"/>
                  </a:lnTo>
                  <a:cubicBezTo>
                    <a:pt x="-127" y="0"/>
                    <a:pt x="10529" y="0"/>
                    <a:pt x="23675" y="0"/>
                  </a:cubicBezTo>
                  <a:close/>
                </a:path>
              </a:pathLst>
            </a:custGeom>
            <a:solidFill>
              <a:srgbClr val="736357"/>
            </a:solidFill>
            <a:ln w="2163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6886" name="Freeform: Shape 30"/>
            <p:cNvSpPr>
              <a:spLocks/>
            </p:cNvSpPr>
            <p:nvPr/>
          </p:nvSpPr>
          <p:spPr bwMode="auto">
            <a:xfrm>
              <a:off x="6938749" y="5354929"/>
              <a:ext cx="450496" cy="450496"/>
            </a:xfrm>
            <a:custGeom>
              <a:avLst/>
              <a:gdLst>
                <a:gd name="T0" fmla="*/ 450496 w 450496"/>
                <a:gd name="T1" fmla="*/ 225248 h 450496"/>
                <a:gd name="T2" fmla="*/ 225248 w 450496"/>
                <a:gd name="T3" fmla="*/ 450496 h 450496"/>
                <a:gd name="T4" fmla="*/ 0 w 450496"/>
                <a:gd name="T5" fmla="*/ 225248 h 450496"/>
                <a:gd name="T6" fmla="*/ 225248 w 450496"/>
                <a:gd name="T7" fmla="*/ 0 h 450496"/>
                <a:gd name="T8" fmla="*/ 450496 w 450496"/>
                <a:gd name="T9" fmla="*/ 225248 h 450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0496" h="450496">
                  <a:moveTo>
                    <a:pt x="450496" y="225248"/>
                  </a:moveTo>
                  <a:cubicBezTo>
                    <a:pt x="450496" y="349650"/>
                    <a:pt x="349649" y="450496"/>
                    <a:pt x="225248" y="450496"/>
                  </a:cubicBezTo>
                  <a:cubicBezTo>
                    <a:pt x="100847" y="450496"/>
                    <a:pt x="0" y="349650"/>
                    <a:pt x="0" y="225248"/>
                  </a:cubicBezTo>
                  <a:cubicBezTo>
                    <a:pt x="0" y="100847"/>
                    <a:pt x="100847" y="0"/>
                    <a:pt x="225248" y="0"/>
                  </a:cubicBezTo>
                  <a:cubicBezTo>
                    <a:pt x="349649" y="0"/>
                    <a:pt x="450496" y="100847"/>
                    <a:pt x="450496" y="225248"/>
                  </a:cubicBezTo>
                  <a:close/>
                </a:path>
              </a:pathLst>
            </a:custGeom>
            <a:solidFill>
              <a:srgbClr val="FFDCE2"/>
            </a:solidFill>
            <a:ln w="2163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6887" name="Freeform: Shape 31"/>
            <p:cNvSpPr>
              <a:spLocks/>
            </p:cNvSpPr>
            <p:nvPr/>
          </p:nvSpPr>
          <p:spPr bwMode="auto">
            <a:xfrm>
              <a:off x="5724443" y="5251285"/>
              <a:ext cx="450496" cy="450496"/>
            </a:xfrm>
            <a:custGeom>
              <a:avLst/>
              <a:gdLst>
                <a:gd name="T0" fmla="*/ 450496 w 450496"/>
                <a:gd name="T1" fmla="*/ 225248 h 450496"/>
                <a:gd name="T2" fmla="*/ 225248 w 450496"/>
                <a:gd name="T3" fmla="*/ 450496 h 450496"/>
                <a:gd name="T4" fmla="*/ 0 w 450496"/>
                <a:gd name="T5" fmla="*/ 225248 h 450496"/>
                <a:gd name="T6" fmla="*/ 225248 w 450496"/>
                <a:gd name="T7" fmla="*/ 0 h 450496"/>
                <a:gd name="T8" fmla="*/ 450496 w 450496"/>
                <a:gd name="T9" fmla="*/ 225248 h 450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0496" h="450496">
                  <a:moveTo>
                    <a:pt x="450496" y="225248"/>
                  </a:moveTo>
                  <a:cubicBezTo>
                    <a:pt x="450496" y="349649"/>
                    <a:pt x="349649" y="450496"/>
                    <a:pt x="225248" y="450496"/>
                  </a:cubicBezTo>
                  <a:cubicBezTo>
                    <a:pt x="100847" y="450496"/>
                    <a:pt x="0" y="349649"/>
                    <a:pt x="0" y="225248"/>
                  </a:cubicBezTo>
                  <a:cubicBezTo>
                    <a:pt x="0" y="100847"/>
                    <a:pt x="100847" y="0"/>
                    <a:pt x="225248" y="0"/>
                  </a:cubicBezTo>
                  <a:cubicBezTo>
                    <a:pt x="349649" y="0"/>
                    <a:pt x="450496" y="100847"/>
                    <a:pt x="450496" y="225248"/>
                  </a:cubicBezTo>
                  <a:close/>
                </a:path>
              </a:pathLst>
            </a:custGeom>
            <a:solidFill>
              <a:srgbClr val="FFDCE2"/>
            </a:solidFill>
            <a:ln w="2163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36871" name="Group 50"/>
          <p:cNvGrpSpPr>
            <a:grpSpLocks/>
          </p:cNvGrpSpPr>
          <p:nvPr/>
        </p:nvGrpSpPr>
        <p:grpSpPr bwMode="auto">
          <a:xfrm>
            <a:off x="-249238" y="5140325"/>
            <a:ext cx="4278313" cy="1916113"/>
            <a:chOff x="-249687" y="5141081"/>
            <a:chExt cx="4278416" cy="1915502"/>
          </a:xfrm>
        </p:grpSpPr>
        <p:sp>
          <p:nvSpPr>
            <p:cNvPr id="36879" name="Freeform: Shape 40"/>
            <p:cNvSpPr>
              <a:spLocks/>
            </p:cNvSpPr>
            <p:nvPr/>
          </p:nvSpPr>
          <p:spPr bwMode="auto">
            <a:xfrm>
              <a:off x="-204465" y="5141081"/>
              <a:ext cx="4233194" cy="1761874"/>
            </a:xfrm>
            <a:custGeom>
              <a:avLst/>
              <a:gdLst>
                <a:gd name="T0" fmla="*/ 4233066 w 4233194"/>
                <a:gd name="T1" fmla="*/ 1761875 h 1761874"/>
                <a:gd name="T2" fmla="*/ 3135757 w 4233194"/>
                <a:gd name="T3" fmla="*/ 820831 h 1761874"/>
                <a:gd name="T4" fmla="*/ 2947789 w 4233194"/>
                <a:gd name="T5" fmla="*/ 853092 h 1761874"/>
                <a:gd name="T6" fmla="*/ 1482487 w 4233194"/>
                <a:gd name="T7" fmla="*/ 47197 h 1761874"/>
                <a:gd name="T8" fmla="*/ 748320 w 4233194"/>
                <a:gd name="T9" fmla="*/ 666576 h 1761874"/>
                <a:gd name="T10" fmla="*/ -127 w 4233194"/>
                <a:gd name="T11" fmla="*/ 277098 h 1761874"/>
                <a:gd name="T12" fmla="*/ -127 w 4233194"/>
                <a:gd name="T13" fmla="*/ 1761875 h 1761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33194" h="1761874">
                  <a:moveTo>
                    <a:pt x="4233067" y="1761875"/>
                  </a:moveTo>
                  <a:cubicBezTo>
                    <a:pt x="4189921" y="1198993"/>
                    <a:pt x="3698638" y="777686"/>
                    <a:pt x="3135756" y="820831"/>
                  </a:cubicBezTo>
                  <a:cubicBezTo>
                    <a:pt x="3072228" y="825699"/>
                    <a:pt x="3009305" y="836496"/>
                    <a:pt x="2947789" y="853092"/>
                  </a:cubicBezTo>
                  <a:cubicBezTo>
                    <a:pt x="2765687" y="225925"/>
                    <a:pt x="2109654" y="-134883"/>
                    <a:pt x="1482486" y="47197"/>
                  </a:cubicBezTo>
                  <a:cubicBezTo>
                    <a:pt x="1161145" y="140499"/>
                    <a:pt x="894396" y="365553"/>
                    <a:pt x="748320" y="666576"/>
                  </a:cubicBezTo>
                  <a:cubicBezTo>
                    <a:pt x="569268" y="431807"/>
                    <a:pt x="294903" y="289020"/>
                    <a:pt x="-127" y="277098"/>
                  </a:cubicBezTo>
                  <a:lnTo>
                    <a:pt x="-127" y="1761875"/>
                  </a:lnTo>
                  <a:close/>
                </a:path>
              </a:pathLst>
            </a:custGeom>
            <a:solidFill>
              <a:srgbClr val="DBE7D1"/>
            </a:solidFill>
            <a:ln w="43267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6880" name="Freeform: Shape 41"/>
            <p:cNvSpPr>
              <a:spLocks/>
            </p:cNvSpPr>
            <p:nvPr/>
          </p:nvSpPr>
          <p:spPr bwMode="auto">
            <a:xfrm>
              <a:off x="-204465" y="5141081"/>
              <a:ext cx="4233194" cy="1761874"/>
            </a:xfrm>
            <a:custGeom>
              <a:avLst/>
              <a:gdLst>
                <a:gd name="T0" fmla="*/ 4233066 w 4233194"/>
                <a:gd name="T1" fmla="*/ 1761875 h 1761874"/>
                <a:gd name="T2" fmla="*/ 3135757 w 4233194"/>
                <a:gd name="T3" fmla="*/ 820831 h 1761874"/>
                <a:gd name="T4" fmla="*/ 2947789 w 4233194"/>
                <a:gd name="T5" fmla="*/ 853092 h 1761874"/>
                <a:gd name="T6" fmla="*/ 1482487 w 4233194"/>
                <a:gd name="T7" fmla="*/ 47197 h 1761874"/>
                <a:gd name="T8" fmla="*/ 748320 w 4233194"/>
                <a:gd name="T9" fmla="*/ 666576 h 1761874"/>
                <a:gd name="T10" fmla="*/ -127 w 4233194"/>
                <a:gd name="T11" fmla="*/ 277098 h 1761874"/>
                <a:gd name="T12" fmla="*/ -127 w 4233194"/>
                <a:gd name="T13" fmla="*/ 1761875 h 1761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33194" h="1761874">
                  <a:moveTo>
                    <a:pt x="4233067" y="1761875"/>
                  </a:moveTo>
                  <a:cubicBezTo>
                    <a:pt x="4189921" y="1198993"/>
                    <a:pt x="3698638" y="777686"/>
                    <a:pt x="3135756" y="820831"/>
                  </a:cubicBezTo>
                  <a:cubicBezTo>
                    <a:pt x="3072228" y="825699"/>
                    <a:pt x="3009305" y="836496"/>
                    <a:pt x="2947789" y="853092"/>
                  </a:cubicBezTo>
                  <a:cubicBezTo>
                    <a:pt x="2765687" y="225925"/>
                    <a:pt x="2109654" y="-134883"/>
                    <a:pt x="1482486" y="47197"/>
                  </a:cubicBezTo>
                  <a:cubicBezTo>
                    <a:pt x="1161145" y="140499"/>
                    <a:pt x="894396" y="365553"/>
                    <a:pt x="748320" y="666576"/>
                  </a:cubicBezTo>
                  <a:cubicBezTo>
                    <a:pt x="569268" y="431807"/>
                    <a:pt x="294903" y="289020"/>
                    <a:pt x="-127" y="277098"/>
                  </a:cubicBezTo>
                  <a:lnTo>
                    <a:pt x="-127" y="1761875"/>
                  </a:lnTo>
                  <a:close/>
                </a:path>
              </a:pathLst>
            </a:custGeom>
            <a:noFill/>
            <a:ln w="43267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6881" name="Freeform: Shape 42"/>
            <p:cNvSpPr>
              <a:spLocks/>
            </p:cNvSpPr>
            <p:nvPr/>
          </p:nvSpPr>
          <p:spPr bwMode="auto">
            <a:xfrm>
              <a:off x="-249687" y="5683024"/>
              <a:ext cx="3849341" cy="1373559"/>
            </a:xfrm>
            <a:custGeom>
              <a:avLst/>
              <a:gdLst>
                <a:gd name="T0" fmla="*/ 3849215 w 3849341"/>
                <a:gd name="T1" fmla="*/ 1373127 h 1373559"/>
                <a:gd name="T2" fmla="*/ 2923123 w 3849341"/>
                <a:gd name="T3" fmla="*/ 637446 h 1373559"/>
                <a:gd name="T4" fmla="*/ 2680349 w 3849341"/>
                <a:gd name="T5" fmla="*/ 665143 h 1373559"/>
                <a:gd name="T6" fmla="*/ 1648015 w 3849341"/>
                <a:gd name="T7" fmla="*/ 1 h 1373559"/>
                <a:gd name="T8" fmla="*/ 680378 w 3849341"/>
                <a:gd name="T9" fmla="*/ 519305 h 1373559"/>
                <a:gd name="T10" fmla="*/ -127 w 3849341"/>
                <a:gd name="T11" fmla="*/ 216378 h 1373559"/>
                <a:gd name="T12" fmla="*/ -127 w 3849341"/>
                <a:gd name="T13" fmla="*/ 1373560 h 13735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49341" h="1373559">
                  <a:moveTo>
                    <a:pt x="3849215" y="1373127"/>
                  </a:moveTo>
                  <a:cubicBezTo>
                    <a:pt x="3812863" y="962012"/>
                    <a:pt x="3412134" y="637446"/>
                    <a:pt x="2923123" y="637446"/>
                  </a:cubicBezTo>
                  <a:cubicBezTo>
                    <a:pt x="2841419" y="637425"/>
                    <a:pt x="2759953" y="646708"/>
                    <a:pt x="2680348" y="665143"/>
                  </a:cubicBezTo>
                  <a:cubicBezTo>
                    <a:pt x="2550522" y="280857"/>
                    <a:pt x="2137675" y="1"/>
                    <a:pt x="1648014" y="1"/>
                  </a:cubicBezTo>
                  <a:cubicBezTo>
                    <a:pt x="1222401" y="1"/>
                    <a:pt x="854777" y="212050"/>
                    <a:pt x="680378" y="519305"/>
                  </a:cubicBezTo>
                  <a:cubicBezTo>
                    <a:pt x="522423" y="342092"/>
                    <a:pt x="277268" y="225465"/>
                    <a:pt x="-127" y="216378"/>
                  </a:cubicBezTo>
                  <a:lnTo>
                    <a:pt x="-127" y="1373560"/>
                  </a:lnTo>
                  <a:close/>
                </a:path>
              </a:pathLst>
            </a:custGeom>
            <a:solidFill>
              <a:srgbClr val="B2D6B8">
                <a:alpha val="39999"/>
              </a:srgbClr>
            </a:solidFill>
            <a:ln w="2163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36872" name="Graphic 2"/>
          <p:cNvGrpSpPr>
            <a:grpSpLocks/>
          </p:cNvGrpSpPr>
          <p:nvPr/>
        </p:nvGrpSpPr>
        <p:grpSpPr bwMode="auto">
          <a:xfrm>
            <a:off x="9585325" y="5848350"/>
            <a:ext cx="3403600" cy="2352675"/>
            <a:chOff x="9585063" y="5848984"/>
            <a:chExt cx="3403596" cy="2352242"/>
          </a:xfrm>
        </p:grpSpPr>
        <p:sp>
          <p:nvSpPr>
            <p:cNvPr id="36877" name="Freeform: Shape 44"/>
            <p:cNvSpPr>
              <a:spLocks/>
            </p:cNvSpPr>
            <p:nvPr/>
          </p:nvSpPr>
          <p:spPr bwMode="auto">
            <a:xfrm>
              <a:off x="9585063" y="5848984"/>
              <a:ext cx="3139400" cy="2106438"/>
            </a:xfrm>
            <a:custGeom>
              <a:avLst/>
              <a:gdLst>
                <a:gd name="T0" fmla="*/ 2085963 w 3139400"/>
                <a:gd name="T1" fmla="*/ 866 h 2106438"/>
                <a:gd name="T2" fmla="*/ 1096904 w 3139400"/>
                <a:gd name="T3" fmla="*/ 690459 h 2106438"/>
                <a:gd name="T4" fmla="*/ 192429 w 3139400"/>
                <a:gd name="T5" fmla="*/ 680094 h 2106438"/>
                <a:gd name="T6" fmla="*/ 182064 w 3139400"/>
                <a:gd name="T7" fmla="*/ 1584592 h 2106438"/>
                <a:gd name="T8" fmla="*/ 1086541 w 3139400"/>
                <a:gd name="T9" fmla="*/ 1594935 h 2106438"/>
                <a:gd name="T10" fmla="*/ 1146022 w 3139400"/>
                <a:gd name="T11" fmla="*/ 1528053 h 2106438"/>
                <a:gd name="T12" fmla="*/ 2560886 w 3139400"/>
                <a:gd name="T13" fmla="*/ 1993025 h 2106438"/>
                <a:gd name="T14" fmla="*/ 3025858 w 3139400"/>
                <a:gd name="T15" fmla="*/ 578159 h 2106438"/>
                <a:gd name="T16" fmla="*/ 2085963 w 3139400"/>
                <a:gd name="T17" fmla="*/ 1 h 21064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39400" h="2106438">
                  <a:moveTo>
                    <a:pt x="2085963" y="866"/>
                  </a:moveTo>
                  <a:cubicBezTo>
                    <a:pt x="1644338" y="780"/>
                    <a:pt x="1249516" y="276054"/>
                    <a:pt x="1096904" y="690459"/>
                  </a:cubicBezTo>
                  <a:cubicBezTo>
                    <a:pt x="849998" y="437839"/>
                    <a:pt x="445048" y="433186"/>
                    <a:pt x="192429" y="680094"/>
                  </a:cubicBezTo>
                  <a:cubicBezTo>
                    <a:pt x="-60213" y="927002"/>
                    <a:pt x="-64844" y="1331951"/>
                    <a:pt x="182064" y="1584592"/>
                  </a:cubicBezTo>
                  <a:cubicBezTo>
                    <a:pt x="428972" y="1837212"/>
                    <a:pt x="833920" y="1841843"/>
                    <a:pt x="1086541" y="1594935"/>
                  </a:cubicBezTo>
                  <a:cubicBezTo>
                    <a:pt x="1107897" y="1574055"/>
                    <a:pt x="1127781" y="1551703"/>
                    <a:pt x="1146022" y="1528053"/>
                  </a:cubicBezTo>
                  <a:cubicBezTo>
                    <a:pt x="1408335" y="2047162"/>
                    <a:pt x="2041779" y="2255338"/>
                    <a:pt x="2560887" y="1993025"/>
                  </a:cubicBezTo>
                  <a:cubicBezTo>
                    <a:pt x="3079997" y="1730733"/>
                    <a:pt x="3288174" y="1097268"/>
                    <a:pt x="3025859" y="578159"/>
                  </a:cubicBezTo>
                  <a:cubicBezTo>
                    <a:pt x="2846700" y="223583"/>
                    <a:pt x="2483230" y="1"/>
                    <a:pt x="2085963" y="1"/>
                  </a:cubicBezTo>
                  <a:close/>
                </a:path>
              </a:pathLst>
            </a:custGeom>
            <a:solidFill>
              <a:srgbClr val="DBE7D1"/>
            </a:solidFill>
            <a:ln w="43267" cap="flat">
              <a:solidFill>
                <a:srgbClr val="736357"/>
              </a:solidFill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6878" name="Freeform: Shape 45"/>
            <p:cNvSpPr>
              <a:spLocks/>
            </p:cNvSpPr>
            <p:nvPr/>
          </p:nvSpPr>
          <p:spPr bwMode="auto">
            <a:xfrm>
              <a:off x="9849260" y="6094789"/>
              <a:ext cx="3139400" cy="2106438"/>
            </a:xfrm>
            <a:custGeom>
              <a:avLst/>
              <a:gdLst>
                <a:gd name="T0" fmla="*/ 2085746 w 3139400"/>
                <a:gd name="T1" fmla="*/ 1 h 2106438"/>
                <a:gd name="T2" fmla="*/ 1096904 w 3139400"/>
                <a:gd name="T3" fmla="*/ 690458 h 2106438"/>
                <a:gd name="T4" fmla="*/ 192427 w 3139400"/>
                <a:gd name="T5" fmla="*/ 680094 h 2106438"/>
                <a:gd name="T6" fmla="*/ 182064 w 3139400"/>
                <a:gd name="T7" fmla="*/ 1584592 h 2106438"/>
                <a:gd name="T8" fmla="*/ 1086540 w 3139400"/>
                <a:gd name="T9" fmla="*/ 1594935 h 2106438"/>
                <a:gd name="T10" fmla="*/ 1146022 w 3139400"/>
                <a:gd name="T11" fmla="*/ 1528053 h 2106438"/>
                <a:gd name="T12" fmla="*/ 2560886 w 3139400"/>
                <a:gd name="T13" fmla="*/ 1993024 h 2106438"/>
                <a:gd name="T14" fmla="*/ 3025860 w 3139400"/>
                <a:gd name="T15" fmla="*/ 578159 h 2106438"/>
                <a:gd name="T16" fmla="*/ 2085746 w 3139400"/>
                <a:gd name="T17" fmla="*/ 1 h 21064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39400" h="2106438">
                  <a:moveTo>
                    <a:pt x="2085746" y="1"/>
                  </a:moveTo>
                  <a:cubicBezTo>
                    <a:pt x="1643970" y="65"/>
                    <a:pt x="1249147" y="275751"/>
                    <a:pt x="1096904" y="690458"/>
                  </a:cubicBezTo>
                  <a:cubicBezTo>
                    <a:pt x="849997" y="437838"/>
                    <a:pt x="445048" y="433186"/>
                    <a:pt x="192427" y="680094"/>
                  </a:cubicBezTo>
                  <a:cubicBezTo>
                    <a:pt x="-60213" y="927001"/>
                    <a:pt x="-64843" y="1331950"/>
                    <a:pt x="182064" y="1584592"/>
                  </a:cubicBezTo>
                  <a:cubicBezTo>
                    <a:pt x="428971" y="1837212"/>
                    <a:pt x="833920" y="1841842"/>
                    <a:pt x="1086540" y="1594935"/>
                  </a:cubicBezTo>
                  <a:cubicBezTo>
                    <a:pt x="1107896" y="1574055"/>
                    <a:pt x="1127781" y="1551703"/>
                    <a:pt x="1146022" y="1528053"/>
                  </a:cubicBezTo>
                  <a:cubicBezTo>
                    <a:pt x="1408335" y="2047162"/>
                    <a:pt x="2041779" y="2255338"/>
                    <a:pt x="2560887" y="1993024"/>
                  </a:cubicBezTo>
                  <a:cubicBezTo>
                    <a:pt x="3079997" y="1730733"/>
                    <a:pt x="3288173" y="1097268"/>
                    <a:pt x="3025860" y="578159"/>
                  </a:cubicBezTo>
                  <a:cubicBezTo>
                    <a:pt x="2846657" y="223517"/>
                    <a:pt x="2483101" y="-65"/>
                    <a:pt x="2085746" y="1"/>
                  </a:cubicBezTo>
                  <a:close/>
                </a:path>
              </a:pathLst>
            </a:custGeom>
            <a:solidFill>
              <a:srgbClr val="B2D6B8">
                <a:alpha val="39999"/>
              </a:srgbClr>
            </a:solidFill>
            <a:ln w="2163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pic>
        <p:nvPicPr>
          <p:cNvPr id="36873" name="Graphic 5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" y="2297113"/>
            <a:ext cx="7112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Graphic 5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875" y="2819400"/>
            <a:ext cx="5921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319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319838" y="0"/>
            <a:ext cx="58721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254000" y="179388"/>
            <a:ext cx="11690350" cy="6475412"/>
          </a:xfrm>
          <a:custGeom>
            <a:avLst/>
            <a:gdLst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440886 w 8763000"/>
              <a:gd name="connsiteY2" fmla="*/ 0 h 4724400"/>
              <a:gd name="connsiteX3" fmla="*/ 2238119 w 8763000"/>
              <a:gd name="connsiteY3" fmla="*/ 0 h 4724400"/>
              <a:gd name="connsiteX4" fmla="*/ 3035352 w 8763000"/>
              <a:gd name="connsiteY4" fmla="*/ 0 h 4724400"/>
              <a:gd name="connsiteX5" fmla="*/ 3545059 w 8763000"/>
              <a:gd name="connsiteY5" fmla="*/ 0 h 4724400"/>
              <a:gd name="connsiteX6" fmla="*/ 4126647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884289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480321 h 4724400"/>
              <a:gd name="connsiteX14" fmla="*/ 8763000 w 8763000"/>
              <a:gd name="connsiteY14" fmla="*/ 2047243 h 4724400"/>
              <a:gd name="connsiteX15" fmla="*/ 8763000 w 8763000"/>
              <a:gd name="connsiteY15" fmla="*/ 2614165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22114 w 8763000"/>
              <a:gd name="connsiteY19" fmla="*/ 4724400 h 4724400"/>
              <a:gd name="connsiteX20" fmla="*/ 6596763 w 8763000"/>
              <a:gd name="connsiteY20" fmla="*/ 4724400 h 4724400"/>
              <a:gd name="connsiteX21" fmla="*/ 5871411 w 8763000"/>
              <a:gd name="connsiteY21" fmla="*/ 4724400 h 4724400"/>
              <a:gd name="connsiteX22" fmla="*/ 5074178 w 8763000"/>
              <a:gd name="connsiteY22" fmla="*/ 4724400 h 4724400"/>
              <a:gd name="connsiteX23" fmla="*/ 4348827 w 8763000"/>
              <a:gd name="connsiteY23" fmla="*/ 4724400 h 4724400"/>
              <a:gd name="connsiteX24" fmla="*/ 3767238 w 8763000"/>
              <a:gd name="connsiteY24" fmla="*/ 4724400 h 4724400"/>
              <a:gd name="connsiteX25" fmla="*/ 3329414 w 8763000"/>
              <a:gd name="connsiteY25" fmla="*/ 4724400 h 4724400"/>
              <a:gd name="connsiteX26" fmla="*/ 2675944 w 8763000"/>
              <a:gd name="connsiteY26" fmla="*/ 4724400 h 4724400"/>
              <a:gd name="connsiteX27" fmla="*/ 2094356 w 8763000"/>
              <a:gd name="connsiteY27" fmla="*/ 4724400 h 4724400"/>
              <a:gd name="connsiteX28" fmla="*/ 1512767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08652 h 4724400"/>
              <a:gd name="connsiteX33" fmla="*/ 0 w 8763000"/>
              <a:gd name="connsiteY33" fmla="*/ 2173226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584649 w 8763000"/>
              <a:gd name="connsiteY2" fmla="*/ 0 h 4724400"/>
              <a:gd name="connsiteX3" fmla="*/ 2022474 w 8763000"/>
              <a:gd name="connsiteY3" fmla="*/ 0 h 4724400"/>
              <a:gd name="connsiteX4" fmla="*/ 2819707 w 8763000"/>
              <a:gd name="connsiteY4" fmla="*/ 0 h 4724400"/>
              <a:gd name="connsiteX5" fmla="*/ 3473177 w 8763000"/>
              <a:gd name="connsiteY5" fmla="*/ 0 h 4724400"/>
              <a:gd name="connsiteX6" fmla="*/ 4198528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956171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322843 h 4724400"/>
              <a:gd name="connsiteX14" fmla="*/ 8763000 w 8763000"/>
              <a:gd name="connsiteY14" fmla="*/ 1952756 h 4724400"/>
              <a:gd name="connsiteX15" fmla="*/ 8763000 w 8763000"/>
              <a:gd name="connsiteY15" fmla="*/ 2488183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93996 w 8763000"/>
              <a:gd name="connsiteY19" fmla="*/ 4724400 h 4724400"/>
              <a:gd name="connsiteX20" fmla="*/ 6668644 w 8763000"/>
              <a:gd name="connsiteY20" fmla="*/ 4724400 h 4724400"/>
              <a:gd name="connsiteX21" fmla="*/ 6015175 w 8763000"/>
              <a:gd name="connsiteY21" fmla="*/ 4724400 h 4724400"/>
              <a:gd name="connsiteX22" fmla="*/ 5577350 w 8763000"/>
              <a:gd name="connsiteY22" fmla="*/ 4724400 h 4724400"/>
              <a:gd name="connsiteX23" fmla="*/ 5139525 w 8763000"/>
              <a:gd name="connsiteY23" fmla="*/ 4724400 h 4724400"/>
              <a:gd name="connsiteX24" fmla="*/ 4629819 w 8763000"/>
              <a:gd name="connsiteY24" fmla="*/ 4724400 h 4724400"/>
              <a:gd name="connsiteX25" fmla="*/ 4191994 w 8763000"/>
              <a:gd name="connsiteY25" fmla="*/ 4724400 h 4724400"/>
              <a:gd name="connsiteX26" fmla="*/ 3394761 w 8763000"/>
              <a:gd name="connsiteY26" fmla="*/ 4724400 h 4724400"/>
              <a:gd name="connsiteX27" fmla="*/ 2597527 w 8763000"/>
              <a:gd name="connsiteY27" fmla="*/ 4724400 h 4724400"/>
              <a:gd name="connsiteX28" fmla="*/ 1872176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40148 h 4724400"/>
              <a:gd name="connsiteX33" fmla="*/ 0 w 8763000"/>
              <a:gd name="connsiteY33" fmla="*/ 2204722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63000" h="4724400" fill="none" extrusionOk="0">
                <a:moveTo>
                  <a:pt x="0" y="787416"/>
                </a:moveTo>
                <a:cubicBezTo>
                  <a:pt x="18022" y="356647"/>
                  <a:pt x="355813" y="8305"/>
                  <a:pt x="787416" y="0"/>
                </a:cubicBezTo>
                <a:cubicBezTo>
                  <a:pt x="964847" y="6941"/>
                  <a:pt x="1142418" y="-8132"/>
                  <a:pt x="1440886" y="0"/>
                </a:cubicBezTo>
                <a:cubicBezTo>
                  <a:pt x="1692176" y="7837"/>
                  <a:pt x="2039052" y="34418"/>
                  <a:pt x="2238119" y="0"/>
                </a:cubicBezTo>
                <a:cubicBezTo>
                  <a:pt x="2445629" y="-77318"/>
                  <a:pt x="2684188" y="-11372"/>
                  <a:pt x="3035352" y="0"/>
                </a:cubicBezTo>
                <a:cubicBezTo>
                  <a:pt x="3404673" y="-6055"/>
                  <a:pt x="3342371" y="19610"/>
                  <a:pt x="3545059" y="0"/>
                </a:cubicBezTo>
                <a:cubicBezTo>
                  <a:pt x="3751480" y="-53700"/>
                  <a:pt x="3947247" y="-35101"/>
                  <a:pt x="4126647" y="0"/>
                </a:cubicBezTo>
                <a:cubicBezTo>
                  <a:pt x="4307968" y="-559"/>
                  <a:pt x="4560855" y="14038"/>
                  <a:pt x="4708235" y="0"/>
                </a:cubicBezTo>
                <a:cubicBezTo>
                  <a:pt x="4831970" y="2395"/>
                  <a:pt x="5147064" y="21292"/>
                  <a:pt x="5505468" y="0"/>
                </a:cubicBezTo>
                <a:cubicBezTo>
                  <a:pt x="5874907" y="-25405"/>
                  <a:pt x="5946354" y="-14801"/>
                  <a:pt x="6230820" y="0"/>
                </a:cubicBezTo>
                <a:cubicBezTo>
                  <a:pt x="6517881" y="9537"/>
                  <a:pt x="6739464" y="22484"/>
                  <a:pt x="6884289" y="0"/>
                </a:cubicBezTo>
                <a:cubicBezTo>
                  <a:pt x="6957949" y="-3850"/>
                  <a:pt x="7680985" y="-2637"/>
                  <a:pt x="7975584" y="0"/>
                </a:cubicBezTo>
                <a:cubicBezTo>
                  <a:pt x="8516967" y="-126788"/>
                  <a:pt x="8693587" y="307528"/>
                  <a:pt x="8763000" y="787416"/>
                </a:cubicBezTo>
                <a:cubicBezTo>
                  <a:pt x="8754644" y="929839"/>
                  <a:pt x="8688474" y="1209790"/>
                  <a:pt x="8763000" y="1480321"/>
                </a:cubicBezTo>
                <a:cubicBezTo>
                  <a:pt x="8794795" y="1753145"/>
                  <a:pt x="8776178" y="1801185"/>
                  <a:pt x="8763000" y="2047243"/>
                </a:cubicBezTo>
                <a:cubicBezTo>
                  <a:pt x="8754216" y="2300137"/>
                  <a:pt x="8741442" y="2461270"/>
                  <a:pt x="8763000" y="2614165"/>
                </a:cubicBezTo>
                <a:cubicBezTo>
                  <a:pt x="8829399" y="2768968"/>
                  <a:pt x="8750895" y="2987397"/>
                  <a:pt x="8763000" y="3149592"/>
                </a:cubicBezTo>
                <a:cubicBezTo>
                  <a:pt x="8783959" y="3291134"/>
                  <a:pt x="8777037" y="3721492"/>
                  <a:pt x="8763000" y="3936984"/>
                </a:cubicBezTo>
                <a:cubicBezTo>
                  <a:pt x="8642135" y="4454240"/>
                  <a:pt x="8410428" y="4684490"/>
                  <a:pt x="7975584" y="4724400"/>
                </a:cubicBezTo>
                <a:cubicBezTo>
                  <a:pt x="7820831" y="4733815"/>
                  <a:pt x="7468542" y="4730859"/>
                  <a:pt x="7322114" y="4724400"/>
                </a:cubicBezTo>
                <a:cubicBezTo>
                  <a:pt x="7185008" y="4659587"/>
                  <a:pt x="6946041" y="4710966"/>
                  <a:pt x="6596763" y="4724400"/>
                </a:cubicBezTo>
                <a:cubicBezTo>
                  <a:pt x="6259389" y="4740565"/>
                  <a:pt x="6140664" y="4766266"/>
                  <a:pt x="5871411" y="4724400"/>
                </a:cubicBezTo>
                <a:cubicBezTo>
                  <a:pt x="5565790" y="4698733"/>
                  <a:pt x="5326735" y="4745600"/>
                  <a:pt x="5074178" y="4724400"/>
                </a:cubicBezTo>
                <a:cubicBezTo>
                  <a:pt x="4849144" y="4764552"/>
                  <a:pt x="4581168" y="4688016"/>
                  <a:pt x="4348827" y="4724400"/>
                </a:cubicBezTo>
                <a:cubicBezTo>
                  <a:pt x="4060858" y="4761483"/>
                  <a:pt x="3917410" y="4770103"/>
                  <a:pt x="3767238" y="4724400"/>
                </a:cubicBezTo>
                <a:cubicBezTo>
                  <a:pt x="3601474" y="4703670"/>
                  <a:pt x="3447404" y="4704191"/>
                  <a:pt x="3329414" y="4724400"/>
                </a:cubicBezTo>
                <a:cubicBezTo>
                  <a:pt x="3234702" y="4768642"/>
                  <a:pt x="2810510" y="4696460"/>
                  <a:pt x="2675944" y="4724400"/>
                </a:cubicBezTo>
                <a:cubicBezTo>
                  <a:pt x="2515413" y="4718413"/>
                  <a:pt x="2307779" y="4726826"/>
                  <a:pt x="2094356" y="4724400"/>
                </a:cubicBezTo>
                <a:cubicBezTo>
                  <a:pt x="1865485" y="4692696"/>
                  <a:pt x="1738605" y="4743486"/>
                  <a:pt x="1512767" y="4724400"/>
                </a:cubicBezTo>
                <a:cubicBezTo>
                  <a:pt x="1294503" y="4756260"/>
                  <a:pt x="942445" y="4686019"/>
                  <a:pt x="787416" y="4724400"/>
                </a:cubicBezTo>
                <a:cubicBezTo>
                  <a:pt x="425022" y="4826042"/>
                  <a:pt x="-49391" y="4457069"/>
                  <a:pt x="0" y="3936984"/>
                </a:cubicBezTo>
                <a:cubicBezTo>
                  <a:pt x="-12410" y="3709411"/>
                  <a:pt x="48190" y="3538291"/>
                  <a:pt x="0" y="3370062"/>
                </a:cubicBezTo>
                <a:cubicBezTo>
                  <a:pt x="18410" y="3212401"/>
                  <a:pt x="14674" y="2980615"/>
                  <a:pt x="0" y="2708652"/>
                </a:cubicBezTo>
                <a:cubicBezTo>
                  <a:pt x="-21787" y="2476434"/>
                  <a:pt x="12487" y="2438565"/>
                  <a:pt x="0" y="2173226"/>
                </a:cubicBezTo>
                <a:cubicBezTo>
                  <a:pt x="-19029" y="1917075"/>
                  <a:pt x="24018" y="1755147"/>
                  <a:pt x="0" y="1574808"/>
                </a:cubicBezTo>
                <a:cubicBezTo>
                  <a:pt x="26453" y="1402858"/>
                  <a:pt x="-32744" y="1158854"/>
                  <a:pt x="0" y="787416"/>
                </a:cubicBezTo>
                <a:close/>
              </a:path>
              <a:path w="8763000" h="4724400" stroke="0" extrusionOk="0">
                <a:moveTo>
                  <a:pt x="0" y="787416"/>
                </a:moveTo>
                <a:cubicBezTo>
                  <a:pt x="19766" y="265988"/>
                  <a:pt x="262648" y="-52141"/>
                  <a:pt x="787416" y="0"/>
                </a:cubicBezTo>
                <a:cubicBezTo>
                  <a:pt x="1062159" y="29200"/>
                  <a:pt x="1275556" y="-9795"/>
                  <a:pt x="1584649" y="0"/>
                </a:cubicBezTo>
                <a:cubicBezTo>
                  <a:pt x="1864563" y="19917"/>
                  <a:pt x="1846806" y="1800"/>
                  <a:pt x="2022474" y="0"/>
                </a:cubicBezTo>
                <a:cubicBezTo>
                  <a:pt x="2262581" y="-41259"/>
                  <a:pt x="2559163" y="-5909"/>
                  <a:pt x="2819707" y="0"/>
                </a:cubicBezTo>
                <a:cubicBezTo>
                  <a:pt x="3097247" y="24536"/>
                  <a:pt x="3238113" y="-37626"/>
                  <a:pt x="3473177" y="0"/>
                </a:cubicBezTo>
                <a:cubicBezTo>
                  <a:pt x="3704101" y="18116"/>
                  <a:pt x="4029882" y="4515"/>
                  <a:pt x="4198528" y="0"/>
                </a:cubicBezTo>
                <a:cubicBezTo>
                  <a:pt x="4342356" y="-12159"/>
                  <a:pt x="4582762" y="7289"/>
                  <a:pt x="4708235" y="0"/>
                </a:cubicBezTo>
                <a:cubicBezTo>
                  <a:pt x="4858157" y="3410"/>
                  <a:pt x="5321685" y="24171"/>
                  <a:pt x="5505468" y="0"/>
                </a:cubicBezTo>
                <a:cubicBezTo>
                  <a:pt x="5706629" y="-45828"/>
                  <a:pt x="6015410" y="67856"/>
                  <a:pt x="6230820" y="0"/>
                </a:cubicBezTo>
                <a:cubicBezTo>
                  <a:pt x="6475891" y="-36263"/>
                  <a:pt x="6663964" y="10895"/>
                  <a:pt x="6956171" y="0"/>
                </a:cubicBezTo>
                <a:cubicBezTo>
                  <a:pt x="7298216" y="44538"/>
                  <a:pt x="7627218" y="-3083"/>
                  <a:pt x="7975584" y="0"/>
                </a:cubicBezTo>
                <a:cubicBezTo>
                  <a:pt x="8496778" y="-9579"/>
                  <a:pt x="8682277" y="416542"/>
                  <a:pt x="8763000" y="787416"/>
                </a:cubicBezTo>
                <a:cubicBezTo>
                  <a:pt x="8702744" y="931066"/>
                  <a:pt x="8782217" y="1160637"/>
                  <a:pt x="8763000" y="1322843"/>
                </a:cubicBezTo>
                <a:cubicBezTo>
                  <a:pt x="8745468" y="1476492"/>
                  <a:pt x="8755163" y="1673891"/>
                  <a:pt x="8763000" y="1952756"/>
                </a:cubicBezTo>
                <a:cubicBezTo>
                  <a:pt x="8743922" y="2251266"/>
                  <a:pt x="8752366" y="2262668"/>
                  <a:pt x="8763000" y="2488183"/>
                </a:cubicBezTo>
                <a:cubicBezTo>
                  <a:pt x="8770819" y="2708507"/>
                  <a:pt x="8728008" y="2875389"/>
                  <a:pt x="8763000" y="3149592"/>
                </a:cubicBezTo>
                <a:cubicBezTo>
                  <a:pt x="8768218" y="3406238"/>
                  <a:pt x="8718108" y="3698740"/>
                  <a:pt x="8763000" y="3936984"/>
                </a:cubicBezTo>
                <a:cubicBezTo>
                  <a:pt x="8806311" y="4439508"/>
                  <a:pt x="8364904" y="4820031"/>
                  <a:pt x="7975584" y="4724400"/>
                </a:cubicBezTo>
                <a:cubicBezTo>
                  <a:pt x="7732863" y="4724847"/>
                  <a:pt x="7625449" y="4703291"/>
                  <a:pt x="7393996" y="4724400"/>
                </a:cubicBezTo>
                <a:cubicBezTo>
                  <a:pt x="7172384" y="4777545"/>
                  <a:pt x="6944493" y="4743173"/>
                  <a:pt x="6668644" y="4724400"/>
                </a:cubicBezTo>
                <a:cubicBezTo>
                  <a:pt x="6407965" y="4737987"/>
                  <a:pt x="6300405" y="4752430"/>
                  <a:pt x="6015175" y="4724400"/>
                </a:cubicBezTo>
                <a:cubicBezTo>
                  <a:pt x="5722364" y="4708840"/>
                  <a:pt x="5688467" y="4714460"/>
                  <a:pt x="5577350" y="4724400"/>
                </a:cubicBezTo>
                <a:cubicBezTo>
                  <a:pt x="5468563" y="4758971"/>
                  <a:pt x="5282189" y="4714524"/>
                  <a:pt x="5139525" y="4724400"/>
                </a:cubicBezTo>
                <a:cubicBezTo>
                  <a:pt x="4991640" y="4723860"/>
                  <a:pt x="4837722" y="4708561"/>
                  <a:pt x="4629819" y="4724400"/>
                </a:cubicBezTo>
                <a:cubicBezTo>
                  <a:pt x="4401342" y="4739768"/>
                  <a:pt x="4386069" y="4738112"/>
                  <a:pt x="4191994" y="4724400"/>
                </a:cubicBezTo>
                <a:cubicBezTo>
                  <a:pt x="3987464" y="4696251"/>
                  <a:pt x="3764408" y="4703308"/>
                  <a:pt x="3394761" y="4724400"/>
                </a:cubicBezTo>
                <a:cubicBezTo>
                  <a:pt x="3032820" y="4724595"/>
                  <a:pt x="2913125" y="4724095"/>
                  <a:pt x="2597527" y="4724400"/>
                </a:cubicBezTo>
                <a:cubicBezTo>
                  <a:pt x="2259804" y="4718207"/>
                  <a:pt x="2233118" y="4699516"/>
                  <a:pt x="1872176" y="4724400"/>
                </a:cubicBezTo>
                <a:cubicBezTo>
                  <a:pt x="1527013" y="4822908"/>
                  <a:pt x="1081228" y="4747295"/>
                  <a:pt x="787416" y="4724400"/>
                </a:cubicBezTo>
                <a:cubicBezTo>
                  <a:pt x="357476" y="4744549"/>
                  <a:pt x="39055" y="4363655"/>
                  <a:pt x="0" y="3936984"/>
                </a:cubicBezTo>
                <a:cubicBezTo>
                  <a:pt x="49824" y="3769536"/>
                  <a:pt x="12487" y="3537409"/>
                  <a:pt x="0" y="3370062"/>
                </a:cubicBezTo>
                <a:cubicBezTo>
                  <a:pt x="-16043" y="3228189"/>
                  <a:pt x="6628" y="2893276"/>
                  <a:pt x="0" y="2740148"/>
                </a:cubicBezTo>
                <a:cubicBezTo>
                  <a:pt x="42254" y="2582544"/>
                  <a:pt x="16019" y="2324426"/>
                  <a:pt x="0" y="2204722"/>
                </a:cubicBezTo>
                <a:cubicBezTo>
                  <a:pt x="-10937" y="2050282"/>
                  <a:pt x="10252" y="1760780"/>
                  <a:pt x="0" y="1574808"/>
                </a:cubicBezTo>
                <a:cubicBezTo>
                  <a:pt x="-33430" y="1331401"/>
                  <a:pt x="20669" y="1045825"/>
                  <a:pt x="0" y="787416"/>
                </a:cubicBezTo>
                <a:close/>
              </a:path>
              <a:path w="8763000" h="4724400" fill="none" stroke="0" extrusionOk="0">
                <a:moveTo>
                  <a:pt x="0" y="787416"/>
                </a:moveTo>
                <a:cubicBezTo>
                  <a:pt x="9801" y="393553"/>
                  <a:pt x="420960" y="-46604"/>
                  <a:pt x="787416" y="0"/>
                </a:cubicBezTo>
                <a:cubicBezTo>
                  <a:pt x="986833" y="-28267"/>
                  <a:pt x="1189745" y="4018"/>
                  <a:pt x="1440886" y="0"/>
                </a:cubicBezTo>
                <a:cubicBezTo>
                  <a:pt x="1705861" y="-14180"/>
                  <a:pt x="2045125" y="40644"/>
                  <a:pt x="2238119" y="0"/>
                </a:cubicBezTo>
                <a:cubicBezTo>
                  <a:pt x="2466835" y="-24663"/>
                  <a:pt x="2686539" y="12071"/>
                  <a:pt x="3035352" y="0"/>
                </a:cubicBezTo>
                <a:cubicBezTo>
                  <a:pt x="3397175" y="-2955"/>
                  <a:pt x="3329578" y="16809"/>
                  <a:pt x="3545059" y="0"/>
                </a:cubicBezTo>
                <a:cubicBezTo>
                  <a:pt x="3743825" y="2439"/>
                  <a:pt x="3938357" y="-30313"/>
                  <a:pt x="4126647" y="0"/>
                </a:cubicBezTo>
                <a:cubicBezTo>
                  <a:pt x="4307046" y="-6088"/>
                  <a:pt x="4576380" y="45467"/>
                  <a:pt x="4708235" y="0"/>
                </a:cubicBezTo>
                <a:cubicBezTo>
                  <a:pt x="4788397" y="-11624"/>
                  <a:pt x="5081286" y="60996"/>
                  <a:pt x="5505468" y="0"/>
                </a:cubicBezTo>
                <a:cubicBezTo>
                  <a:pt x="5884549" y="-33012"/>
                  <a:pt x="5959531" y="-29463"/>
                  <a:pt x="6230820" y="0"/>
                </a:cubicBezTo>
                <a:cubicBezTo>
                  <a:pt x="6530317" y="27239"/>
                  <a:pt x="6760242" y="42320"/>
                  <a:pt x="6884289" y="0"/>
                </a:cubicBezTo>
                <a:cubicBezTo>
                  <a:pt x="6986543" y="37284"/>
                  <a:pt x="7600741" y="43429"/>
                  <a:pt x="7975584" y="0"/>
                </a:cubicBezTo>
                <a:cubicBezTo>
                  <a:pt x="8405175" y="-22238"/>
                  <a:pt x="8733901" y="312029"/>
                  <a:pt x="8763000" y="787416"/>
                </a:cubicBezTo>
                <a:cubicBezTo>
                  <a:pt x="8751307" y="987245"/>
                  <a:pt x="8769378" y="1190912"/>
                  <a:pt x="8763000" y="1480321"/>
                </a:cubicBezTo>
                <a:cubicBezTo>
                  <a:pt x="8806643" y="1760399"/>
                  <a:pt x="8775984" y="1798780"/>
                  <a:pt x="8763000" y="2047243"/>
                </a:cubicBezTo>
                <a:cubicBezTo>
                  <a:pt x="8724599" y="2272261"/>
                  <a:pt x="8764218" y="2459691"/>
                  <a:pt x="8763000" y="2614165"/>
                </a:cubicBezTo>
                <a:cubicBezTo>
                  <a:pt x="8794620" y="2775293"/>
                  <a:pt x="8740828" y="2965375"/>
                  <a:pt x="8763000" y="3149592"/>
                </a:cubicBezTo>
                <a:cubicBezTo>
                  <a:pt x="8738472" y="3276454"/>
                  <a:pt x="8807883" y="3746672"/>
                  <a:pt x="8763000" y="3936984"/>
                </a:cubicBezTo>
                <a:cubicBezTo>
                  <a:pt x="8739120" y="4437015"/>
                  <a:pt x="8432826" y="4675684"/>
                  <a:pt x="7975584" y="4724400"/>
                </a:cubicBezTo>
                <a:cubicBezTo>
                  <a:pt x="7832939" y="4752032"/>
                  <a:pt x="7465410" y="4709730"/>
                  <a:pt x="7322114" y="4724400"/>
                </a:cubicBezTo>
                <a:cubicBezTo>
                  <a:pt x="7170466" y="4678982"/>
                  <a:pt x="6942072" y="4763470"/>
                  <a:pt x="6596763" y="4724400"/>
                </a:cubicBezTo>
                <a:cubicBezTo>
                  <a:pt x="6255150" y="4737164"/>
                  <a:pt x="6131715" y="4749606"/>
                  <a:pt x="5871411" y="4724400"/>
                </a:cubicBezTo>
                <a:cubicBezTo>
                  <a:pt x="5622438" y="4727092"/>
                  <a:pt x="5302287" y="4698776"/>
                  <a:pt x="5074178" y="4724400"/>
                </a:cubicBezTo>
                <a:cubicBezTo>
                  <a:pt x="4830728" y="4724347"/>
                  <a:pt x="4582394" y="4711033"/>
                  <a:pt x="4348827" y="4724400"/>
                </a:cubicBezTo>
                <a:cubicBezTo>
                  <a:pt x="4061155" y="4703451"/>
                  <a:pt x="3913622" y="4717141"/>
                  <a:pt x="3767238" y="4724400"/>
                </a:cubicBezTo>
                <a:cubicBezTo>
                  <a:pt x="3628034" y="4704626"/>
                  <a:pt x="3458255" y="4705017"/>
                  <a:pt x="3329414" y="4724400"/>
                </a:cubicBezTo>
                <a:cubicBezTo>
                  <a:pt x="3182332" y="4751385"/>
                  <a:pt x="2838731" y="4692984"/>
                  <a:pt x="2675944" y="4724400"/>
                </a:cubicBezTo>
                <a:cubicBezTo>
                  <a:pt x="2524069" y="4745766"/>
                  <a:pt x="2332956" y="4759027"/>
                  <a:pt x="2094356" y="4724400"/>
                </a:cubicBezTo>
                <a:cubicBezTo>
                  <a:pt x="1850342" y="4709634"/>
                  <a:pt x="1723335" y="4733480"/>
                  <a:pt x="1512767" y="4724400"/>
                </a:cubicBezTo>
                <a:cubicBezTo>
                  <a:pt x="1297869" y="4732754"/>
                  <a:pt x="941618" y="4697103"/>
                  <a:pt x="787416" y="4724400"/>
                </a:cubicBezTo>
                <a:cubicBezTo>
                  <a:pt x="414992" y="4898280"/>
                  <a:pt x="-75944" y="4427423"/>
                  <a:pt x="0" y="3936984"/>
                </a:cubicBezTo>
                <a:cubicBezTo>
                  <a:pt x="-39582" y="3719453"/>
                  <a:pt x="54234" y="3578925"/>
                  <a:pt x="0" y="3370062"/>
                </a:cubicBezTo>
                <a:cubicBezTo>
                  <a:pt x="23864" y="3160027"/>
                  <a:pt x="-5935" y="2917541"/>
                  <a:pt x="0" y="2708652"/>
                </a:cubicBezTo>
                <a:cubicBezTo>
                  <a:pt x="-9414" y="2465460"/>
                  <a:pt x="7567" y="2427940"/>
                  <a:pt x="0" y="2173226"/>
                </a:cubicBezTo>
                <a:cubicBezTo>
                  <a:pt x="5906" y="1931805"/>
                  <a:pt x="29551" y="1770908"/>
                  <a:pt x="0" y="1574808"/>
                </a:cubicBezTo>
                <a:cubicBezTo>
                  <a:pt x="18251" y="1461433"/>
                  <a:pt x="-62161" y="1188356"/>
                  <a:pt x="0" y="787416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C1C3F3"/>
            </a:solidFill>
            <a:prstDash val="solid"/>
            <a:miter lim="800000"/>
            <a:extLst>
              <a:ext uri="{C807C97D-BFC1-408E-A445-0C87EB9F89A2}"/>
            </a:extLst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/>
              <a:ext uri="{28A0092B-C50C-407E-A947-70E740481C1C}"/>
            </a:extLst>
          </a:blip>
          <a:srcRect l="18239" r="6109"/>
          <a:stretch/>
        </p:blipFill>
        <p:spPr>
          <a:xfrm>
            <a:off x="7582465" y="179108"/>
            <a:ext cx="4033675" cy="632538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7891" name="Picture 7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3250" y="277813"/>
            <a:ext cx="1360488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3116210" y="80126"/>
            <a:ext cx="5748455" cy="105835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 w="38100" cap="flat" cmpd="sng" algn="ctr">
            <a:solidFill>
              <a:srgbClr val="F9B2C2"/>
            </a:solidFill>
            <a:prstDash val="lgDashDot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ln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3600" kern="0" dirty="0">
                <a:ln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ln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endParaRPr lang="en-US" sz="3600" kern="0" dirty="0">
              <a:ln>
                <a:solidFill>
                  <a:schemeClr val="accent4">
                    <a:lumMod val="90000"/>
                  </a:schemeClr>
                </a:solidFill>
              </a:ln>
              <a:solidFill>
                <a:schemeClr val="accent4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kern="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kern="0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4400" kern="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kern="0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lang="en-US" sz="4400" kern="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92D050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7163" y="1238250"/>
            <a:ext cx="7231062" cy="5692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500" b="1">
                <a:solidFill>
                  <a:srgbClr val="0D0D0D"/>
                </a:solidFill>
                <a:latin typeface="HP001 4 hang 1 ô ly"/>
                <a:cs typeface="Itim"/>
              </a:rPr>
              <a:t>Ngày đẹp lắm bạn ơi</a:t>
            </a:r>
          </a:p>
          <a:p>
            <a:r>
              <a:rPr lang="en-US" sz="2500" b="1">
                <a:solidFill>
                  <a:srgbClr val="0D0D0D"/>
                </a:solidFill>
                <a:latin typeface="HP001 4 hang 1 ô ly"/>
                <a:cs typeface="Itim"/>
              </a:rPr>
              <a:t>Nắng vàng trải khắp nơi</a:t>
            </a:r>
          </a:p>
          <a:p>
            <a:r>
              <a:rPr lang="en-US" sz="2500" b="1">
                <a:solidFill>
                  <a:srgbClr val="0D0D0D"/>
                </a:solidFill>
                <a:latin typeface="HP001 4 hang 1 ô ly"/>
                <a:cs typeface="Itim"/>
              </a:rPr>
              <a:t>Chia ca trong bóng lá</a:t>
            </a:r>
          </a:p>
          <a:p>
            <a:r>
              <a:rPr lang="en-US" sz="2500" b="1">
                <a:solidFill>
                  <a:srgbClr val="0D0D0D"/>
                </a:solidFill>
                <a:latin typeface="HP001 4 hang 1 ô ly"/>
                <a:cs typeface="Itim"/>
              </a:rPr>
              <a:t>Ra sân ta cùng chơi.</a:t>
            </a:r>
          </a:p>
          <a:p>
            <a:endParaRPr lang="en-US" sz="2500" b="1">
              <a:solidFill>
                <a:srgbClr val="0D0D0D"/>
              </a:solidFill>
              <a:latin typeface="HP001 4 hang 1 ô ly"/>
              <a:cs typeface="Itim"/>
            </a:endParaRPr>
          </a:p>
          <a:p>
            <a:r>
              <a:rPr lang="en-US" sz="2500" b="1">
                <a:solidFill>
                  <a:srgbClr val="0D0D0D"/>
                </a:solidFill>
                <a:latin typeface="HP001 4 hang 1 ô ly"/>
                <a:cs typeface="Itim"/>
              </a:rPr>
              <a:t>Quả cầu giấy xanh xanh</a:t>
            </a:r>
          </a:p>
          <a:p>
            <a:r>
              <a:rPr lang="en-US" sz="2500" b="1">
                <a:solidFill>
                  <a:srgbClr val="0D0D0D"/>
                </a:solidFill>
                <a:latin typeface="HP001 4 hang 1 ô ly"/>
                <a:cs typeface="Itim"/>
              </a:rPr>
              <a:t>Qua chân tôi, chân anh</a:t>
            </a:r>
          </a:p>
          <a:p>
            <a:r>
              <a:rPr lang="en-US" sz="2500" b="1">
                <a:solidFill>
                  <a:srgbClr val="0D0D0D"/>
                </a:solidFill>
                <a:latin typeface="HP001 4 hang 1 ô ly"/>
                <a:cs typeface="Itim"/>
              </a:rPr>
              <a:t>Bay lên rồi lộn xuống</a:t>
            </a:r>
          </a:p>
          <a:p>
            <a:r>
              <a:rPr lang="en-US" sz="2500" b="1">
                <a:solidFill>
                  <a:srgbClr val="0D0D0D"/>
                </a:solidFill>
                <a:latin typeface="HP001 4 hang 1 ô ly"/>
                <a:cs typeface="Itim"/>
              </a:rPr>
              <a:t>Đi từng vòng quanh quanh.</a:t>
            </a:r>
          </a:p>
          <a:p>
            <a:endParaRPr lang="en-US" sz="2500" b="1">
              <a:solidFill>
                <a:srgbClr val="0D0D0D"/>
              </a:solidFill>
              <a:latin typeface="HP001 4 hang 1 ô ly"/>
              <a:cs typeface="Itim"/>
            </a:endParaRPr>
          </a:p>
          <a:p>
            <a:r>
              <a:rPr lang="en-US" sz="2500" b="1">
                <a:solidFill>
                  <a:srgbClr val="0D0D0D"/>
                </a:solidFill>
                <a:latin typeface="HP001 4 hang 1 ô ly"/>
                <a:cs typeface="Itim"/>
              </a:rPr>
              <a:t>Anh nhìn cho tinh mắt</a:t>
            </a:r>
          </a:p>
          <a:p>
            <a:r>
              <a:rPr lang="en-US" sz="2500" b="1">
                <a:solidFill>
                  <a:srgbClr val="0D0D0D"/>
                </a:solidFill>
                <a:latin typeface="HP001 4 hang 1 ô ly"/>
                <a:cs typeface="Itim"/>
              </a:rPr>
              <a:t>Tôi đá thật dẻo chân</a:t>
            </a:r>
          </a:p>
          <a:p>
            <a:r>
              <a:rPr lang="en-US" sz="2500" b="1">
                <a:solidFill>
                  <a:srgbClr val="0D0D0D"/>
                </a:solidFill>
                <a:latin typeface="HP001 4 hang 1 ô ly"/>
                <a:cs typeface="Itim"/>
              </a:rPr>
              <a:t>Cho cầu bay trên sân</a:t>
            </a:r>
          </a:p>
          <a:p>
            <a:r>
              <a:rPr lang="en-US" sz="2500" b="1">
                <a:solidFill>
                  <a:srgbClr val="0D0D0D"/>
                </a:solidFill>
                <a:latin typeface="HP001 4 hang 1 ô ly"/>
                <a:cs typeface="Itim"/>
              </a:rPr>
              <a:t>Đừng để rơi xuống đất.</a:t>
            </a:r>
          </a:p>
        </p:txBody>
      </p:sp>
      <p:pic>
        <p:nvPicPr>
          <p:cNvPr id="3789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79055">
            <a:off x="381000" y="2116138"/>
            <a:ext cx="2328863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/>
            </a:extLst>
          </a:blip>
          <a:srcRect l="-396" t="-1386" r="396" b="1386"/>
          <a:stretch/>
        </p:blipFill>
        <p:spPr>
          <a:xfrm>
            <a:off x="71978" y="2994652"/>
            <a:ext cx="3372109" cy="337210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Graphic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8075" y="4092575"/>
            <a:ext cx="2320925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Graphic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3163" y="293688"/>
            <a:ext cx="7842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Graphic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638" y="3514725"/>
            <a:ext cx="7175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Graphic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2025" y="1358900"/>
            <a:ext cx="55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Graphic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37513" y="4595813"/>
            <a:ext cx="7858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Graphic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882313" y="620713"/>
            <a:ext cx="7080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683000" y="484188"/>
            <a:ext cx="6505575" cy="4111625"/>
            <a:chOff x="3134004" y="67058"/>
            <a:chExt cx="2458530" cy="1364704"/>
          </a:xfrm>
        </p:grpSpPr>
        <p:pic>
          <p:nvPicPr>
            <p:cNvPr id="38920" name="图片 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34004" y="67058"/>
              <a:ext cx="2458530" cy="1364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3358819" y="310265"/>
              <a:ext cx="1860934" cy="4391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8000" b="1" dirty="0" err="1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latin typeface="+mn-lt"/>
                  <a:ea typeface="+mn-ea"/>
                  <a:cs typeface="Calibri" panose="020F0502020204030204" pitchFamily="34" charset="0"/>
                </a:rPr>
                <a:t>Sửa</a:t>
              </a:r>
              <a:r>
                <a:rPr lang="en-US" altLang="en-US" sz="80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latin typeface="+mn-lt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altLang="en-US" sz="8000" b="1" dirty="0" err="1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latin typeface="+mn-lt"/>
                  <a:ea typeface="+mn-ea"/>
                  <a:cs typeface="Calibri" panose="020F0502020204030204" pitchFamily="34" charset="0"/>
                </a:rPr>
                <a:t>lỗi</a:t>
              </a:r>
              <a:r>
                <a:rPr lang="en-US" altLang="en-US" sz="80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latin typeface="+mn-lt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altLang="en-US" sz="8000" b="1" dirty="0" err="1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latin typeface="+mn-lt"/>
                  <a:ea typeface="+mn-ea"/>
                  <a:cs typeface="Calibri" panose="020F0502020204030204" pitchFamily="34" charset="0"/>
                </a:rPr>
                <a:t>sai</a:t>
              </a:r>
              <a:endParaRPr lang="en-US" altLang="en-US" sz="80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Graphic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4835525"/>
            <a:ext cx="50292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Graphic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6363" y="4791075"/>
            <a:ext cx="5786437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Graphic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9363" y="3440113"/>
            <a:ext cx="4810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Graphic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9150" y="5807075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Graphic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2863" y="2289175"/>
            <a:ext cx="11033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Graphic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1650" y="293688"/>
            <a:ext cx="109378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Graphic 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64200" y="554038"/>
            <a:ext cx="4699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Graphic 2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12150" y="554038"/>
            <a:ext cx="7048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Graphic 2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6125" y="3205163"/>
            <a:ext cx="7588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501900" y="-244475"/>
            <a:ext cx="8524875" cy="5753100"/>
            <a:chOff x="4011168" y="557097"/>
            <a:chExt cx="8956264" cy="6002199"/>
          </a:xfrm>
        </p:grpSpPr>
        <p:pic>
          <p:nvPicPr>
            <p:cNvPr id="39950" name="PA_图片 2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011168" y="557097"/>
              <a:ext cx="8956264" cy="600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4674316" y="2652810"/>
              <a:ext cx="7287320" cy="16374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600" b="1" dirty="0" err="1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rgbClr val="7030A0"/>
                  </a:solidFill>
                  <a:latin typeface="iCiel Cadena" panose="02000503000000020004" pitchFamily="50" charset="0"/>
                  <a:ea typeface="南构日漫风" panose="03000509000000000000" pitchFamily="65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96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rgbClr val="7030A0"/>
                  </a:solidFill>
                  <a:latin typeface="iCiel Cadena" panose="02000503000000020004" pitchFamily="50" charset="0"/>
                  <a:ea typeface="南构日漫风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9600" b="1" dirty="0" err="1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rgbClr val="7030A0"/>
                  </a:solidFill>
                  <a:latin typeface="iCiel Cadena" panose="02000503000000020004" pitchFamily="50" charset="0"/>
                  <a:ea typeface="南构日漫风" panose="03000509000000000000" pitchFamily="65" charset="-122"/>
                  <a:cs typeface="Calibri" panose="020F0502020204030204" pitchFamily="34" charset="0"/>
                </a:rPr>
                <a:t>tập</a:t>
              </a:r>
              <a:endParaRPr lang="en-US" altLang="zh-CN" sz="96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iCiel Cadena" panose="02000503000000020004" pitchFamily="50" charset="0"/>
                <a:ea typeface="南构日漫风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13000" y="2701925"/>
            <a:ext cx="5999163" cy="599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13"/>
          <a:srcRect l="27293" t="7312" r="32213" b="28914"/>
          <a:stretch>
            <a:fillRect/>
          </a:stretch>
        </p:blipFill>
        <p:spPr bwMode="auto">
          <a:xfrm rot="-995271">
            <a:off x="-4449763" y="-3706813"/>
            <a:ext cx="4130675" cy="613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529638" y="136525"/>
            <a:ext cx="3502025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-0.2074 C -0.03685 -0.21944 0.01536 -0.15347 0.07148 -0.0618 C 0.12877 0.03519 0.16888 0.1213 0.16211 0.13565 C 0.15429 0.14931 0.1944 0.23681 0.25312 0.33357 C 0.30885 0.42639 0.36198 0.4926 0.36927 0.47917 " pathEditMode="relative" rAng="2580000" ptsTypes="AAA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3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254000" y="179388"/>
            <a:ext cx="11690350" cy="6475412"/>
          </a:xfrm>
          <a:custGeom>
            <a:avLst/>
            <a:gdLst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440886 w 8763000"/>
              <a:gd name="connsiteY2" fmla="*/ 0 h 4724400"/>
              <a:gd name="connsiteX3" fmla="*/ 2238119 w 8763000"/>
              <a:gd name="connsiteY3" fmla="*/ 0 h 4724400"/>
              <a:gd name="connsiteX4" fmla="*/ 3035352 w 8763000"/>
              <a:gd name="connsiteY4" fmla="*/ 0 h 4724400"/>
              <a:gd name="connsiteX5" fmla="*/ 3545059 w 8763000"/>
              <a:gd name="connsiteY5" fmla="*/ 0 h 4724400"/>
              <a:gd name="connsiteX6" fmla="*/ 4126647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884289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480321 h 4724400"/>
              <a:gd name="connsiteX14" fmla="*/ 8763000 w 8763000"/>
              <a:gd name="connsiteY14" fmla="*/ 2047243 h 4724400"/>
              <a:gd name="connsiteX15" fmla="*/ 8763000 w 8763000"/>
              <a:gd name="connsiteY15" fmla="*/ 2614165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22114 w 8763000"/>
              <a:gd name="connsiteY19" fmla="*/ 4724400 h 4724400"/>
              <a:gd name="connsiteX20" fmla="*/ 6596763 w 8763000"/>
              <a:gd name="connsiteY20" fmla="*/ 4724400 h 4724400"/>
              <a:gd name="connsiteX21" fmla="*/ 5871411 w 8763000"/>
              <a:gd name="connsiteY21" fmla="*/ 4724400 h 4724400"/>
              <a:gd name="connsiteX22" fmla="*/ 5074178 w 8763000"/>
              <a:gd name="connsiteY22" fmla="*/ 4724400 h 4724400"/>
              <a:gd name="connsiteX23" fmla="*/ 4348827 w 8763000"/>
              <a:gd name="connsiteY23" fmla="*/ 4724400 h 4724400"/>
              <a:gd name="connsiteX24" fmla="*/ 3767238 w 8763000"/>
              <a:gd name="connsiteY24" fmla="*/ 4724400 h 4724400"/>
              <a:gd name="connsiteX25" fmla="*/ 3329414 w 8763000"/>
              <a:gd name="connsiteY25" fmla="*/ 4724400 h 4724400"/>
              <a:gd name="connsiteX26" fmla="*/ 2675944 w 8763000"/>
              <a:gd name="connsiteY26" fmla="*/ 4724400 h 4724400"/>
              <a:gd name="connsiteX27" fmla="*/ 2094356 w 8763000"/>
              <a:gd name="connsiteY27" fmla="*/ 4724400 h 4724400"/>
              <a:gd name="connsiteX28" fmla="*/ 1512767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08652 h 4724400"/>
              <a:gd name="connsiteX33" fmla="*/ 0 w 8763000"/>
              <a:gd name="connsiteY33" fmla="*/ 2173226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584649 w 8763000"/>
              <a:gd name="connsiteY2" fmla="*/ 0 h 4724400"/>
              <a:gd name="connsiteX3" fmla="*/ 2022474 w 8763000"/>
              <a:gd name="connsiteY3" fmla="*/ 0 h 4724400"/>
              <a:gd name="connsiteX4" fmla="*/ 2819707 w 8763000"/>
              <a:gd name="connsiteY4" fmla="*/ 0 h 4724400"/>
              <a:gd name="connsiteX5" fmla="*/ 3473177 w 8763000"/>
              <a:gd name="connsiteY5" fmla="*/ 0 h 4724400"/>
              <a:gd name="connsiteX6" fmla="*/ 4198528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956171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322843 h 4724400"/>
              <a:gd name="connsiteX14" fmla="*/ 8763000 w 8763000"/>
              <a:gd name="connsiteY14" fmla="*/ 1952756 h 4724400"/>
              <a:gd name="connsiteX15" fmla="*/ 8763000 w 8763000"/>
              <a:gd name="connsiteY15" fmla="*/ 2488183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93996 w 8763000"/>
              <a:gd name="connsiteY19" fmla="*/ 4724400 h 4724400"/>
              <a:gd name="connsiteX20" fmla="*/ 6668644 w 8763000"/>
              <a:gd name="connsiteY20" fmla="*/ 4724400 h 4724400"/>
              <a:gd name="connsiteX21" fmla="*/ 6015175 w 8763000"/>
              <a:gd name="connsiteY21" fmla="*/ 4724400 h 4724400"/>
              <a:gd name="connsiteX22" fmla="*/ 5577350 w 8763000"/>
              <a:gd name="connsiteY22" fmla="*/ 4724400 h 4724400"/>
              <a:gd name="connsiteX23" fmla="*/ 5139525 w 8763000"/>
              <a:gd name="connsiteY23" fmla="*/ 4724400 h 4724400"/>
              <a:gd name="connsiteX24" fmla="*/ 4629819 w 8763000"/>
              <a:gd name="connsiteY24" fmla="*/ 4724400 h 4724400"/>
              <a:gd name="connsiteX25" fmla="*/ 4191994 w 8763000"/>
              <a:gd name="connsiteY25" fmla="*/ 4724400 h 4724400"/>
              <a:gd name="connsiteX26" fmla="*/ 3394761 w 8763000"/>
              <a:gd name="connsiteY26" fmla="*/ 4724400 h 4724400"/>
              <a:gd name="connsiteX27" fmla="*/ 2597527 w 8763000"/>
              <a:gd name="connsiteY27" fmla="*/ 4724400 h 4724400"/>
              <a:gd name="connsiteX28" fmla="*/ 1872176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40148 h 4724400"/>
              <a:gd name="connsiteX33" fmla="*/ 0 w 8763000"/>
              <a:gd name="connsiteY33" fmla="*/ 2204722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63000" h="4724400" fill="none" extrusionOk="0">
                <a:moveTo>
                  <a:pt x="0" y="787416"/>
                </a:moveTo>
                <a:cubicBezTo>
                  <a:pt x="18022" y="356647"/>
                  <a:pt x="355813" y="8305"/>
                  <a:pt x="787416" y="0"/>
                </a:cubicBezTo>
                <a:cubicBezTo>
                  <a:pt x="964847" y="6941"/>
                  <a:pt x="1142418" y="-8132"/>
                  <a:pt x="1440886" y="0"/>
                </a:cubicBezTo>
                <a:cubicBezTo>
                  <a:pt x="1692176" y="7837"/>
                  <a:pt x="2039052" y="34418"/>
                  <a:pt x="2238119" y="0"/>
                </a:cubicBezTo>
                <a:cubicBezTo>
                  <a:pt x="2445629" y="-77318"/>
                  <a:pt x="2684188" y="-11372"/>
                  <a:pt x="3035352" y="0"/>
                </a:cubicBezTo>
                <a:cubicBezTo>
                  <a:pt x="3404673" y="-6055"/>
                  <a:pt x="3342371" y="19610"/>
                  <a:pt x="3545059" y="0"/>
                </a:cubicBezTo>
                <a:cubicBezTo>
                  <a:pt x="3751480" y="-53700"/>
                  <a:pt x="3947247" y="-35101"/>
                  <a:pt x="4126647" y="0"/>
                </a:cubicBezTo>
                <a:cubicBezTo>
                  <a:pt x="4307968" y="-559"/>
                  <a:pt x="4560855" y="14038"/>
                  <a:pt x="4708235" y="0"/>
                </a:cubicBezTo>
                <a:cubicBezTo>
                  <a:pt x="4831970" y="2395"/>
                  <a:pt x="5147064" y="21292"/>
                  <a:pt x="5505468" y="0"/>
                </a:cubicBezTo>
                <a:cubicBezTo>
                  <a:pt x="5874907" y="-25405"/>
                  <a:pt x="5946354" y="-14801"/>
                  <a:pt x="6230820" y="0"/>
                </a:cubicBezTo>
                <a:cubicBezTo>
                  <a:pt x="6517881" y="9537"/>
                  <a:pt x="6739464" y="22484"/>
                  <a:pt x="6884289" y="0"/>
                </a:cubicBezTo>
                <a:cubicBezTo>
                  <a:pt x="6957949" y="-3850"/>
                  <a:pt x="7680985" y="-2637"/>
                  <a:pt x="7975584" y="0"/>
                </a:cubicBezTo>
                <a:cubicBezTo>
                  <a:pt x="8516967" y="-126788"/>
                  <a:pt x="8693587" y="307528"/>
                  <a:pt x="8763000" y="787416"/>
                </a:cubicBezTo>
                <a:cubicBezTo>
                  <a:pt x="8754644" y="929839"/>
                  <a:pt x="8688474" y="1209790"/>
                  <a:pt x="8763000" y="1480321"/>
                </a:cubicBezTo>
                <a:cubicBezTo>
                  <a:pt x="8794795" y="1753145"/>
                  <a:pt x="8776178" y="1801185"/>
                  <a:pt x="8763000" y="2047243"/>
                </a:cubicBezTo>
                <a:cubicBezTo>
                  <a:pt x="8754216" y="2300137"/>
                  <a:pt x="8741442" y="2461270"/>
                  <a:pt x="8763000" y="2614165"/>
                </a:cubicBezTo>
                <a:cubicBezTo>
                  <a:pt x="8829399" y="2768968"/>
                  <a:pt x="8750895" y="2987397"/>
                  <a:pt x="8763000" y="3149592"/>
                </a:cubicBezTo>
                <a:cubicBezTo>
                  <a:pt x="8783959" y="3291134"/>
                  <a:pt x="8777037" y="3721492"/>
                  <a:pt x="8763000" y="3936984"/>
                </a:cubicBezTo>
                <a:cubicBezTo>
                  <a:pt x="8642135" y="4454240"/>
                  <a:pt x="8410428" y="4684490"/>
                  <a:pt x="7975584" y="4724400"/>
                </a:cubicBezTo>
                <a:cubicBezTo>
                  <a:pt x="7820831" y="4733815"/>
                  <a:pt x="7468542" y="4730859"/>
                  <a:pt x="7322114" y="4724400"/>
                </a:cubicBezTo>
                <a:cubicBezTo>
                  <a:pt x="7185008" y="4659587"/>
                  <a:pt x="6946041" y="4710966"/>
                  <a:pt x="6596763" y="4724400"/>
                </a:cubicBezTo>
                <a:cubicBezTo>
                  <a:pt x="6259389" y="4740565"/>
                  <a:pt x="6140664" y="4766266"/>
                  <a:pt x="5871411" y="4724400"/>
                </a:cubicBezTo>
                <a:cubicBezTo>
                  <a:pt x="5565790" y="4698733"/>
                  <a:pt x="5326735" y="4745600"/>
                  <a:pt x="5074178" y="4724400"/>
                </a:cubicBezTo>
                <a:cubicBezTo>
                  <a:pt x="4849144" y="4764552"/>
                  <a:pt x="4581168" y="4688016"/>
                  <a:pt x="4348827" y="4724400"/>
                </a:cubicBezTo>
                <a:cubicBezTo>
                  <a:pt x="4060858" y="4761483"/>
                  <a:pt x="3917410" y="4770103"/>
                  <a:pt x="3767238" y="4724400"/>
                </a:cubicBezTo>
                <a:cubicBezTo>
                  <a:pt x="3601474" y="4703670"/>
                  <a:pt x="3447404" y="4704191"/>
                  <a:pt x="3329414" y="4724400"/>
                </a:cubicBezTo>
                <a:cubicBezTo>
                  <a:pt x="3234702" y="4768642"/>
                  <a:pt x="2810510" y="4696460"/>
                  <a:pt x="2675944" y="4724400"/>
                </a:cubicBezTo>
                <a:cubicBezTo>
                  <a:pt x="2515413" y="4718413"/>
                  <a:pt x="2307779" y="4726826"/>
                  <a:pt x="2094356" y="4724400"/>
                </a:cubicBezTo>
                <a:cubicBezTo>
                  <a:pt x="1865485" y="4692696"/>
                  <a:pt x="1738605" y="4743486"/>
                  <a:pt x="1512767" y="4724400"/>
                </a:cubicBezTo>
                <a:cubicBezTo>
                  <a:pt x="1294503" y="4756260"/>
                  <a:pt x="942445" y="4686019"/>
                  <a:pt x="787416" y="4724400"/>
                </a:cubicBezTo>
                <a:cubicBezTo>
                  <a:pt x="425022" y="4826042"/>
                  <a:pt x="-49391" y="4457069"/>
                  <a:pt x="0" y="3936984"/>
                </a:cubicBezTo>
                <a:cubicBezTo>
                  <a:pt x="-12410" y="3709411"/>
                  <a:pt x="48190" y="3538291"/>
                  <a:pt x="0" y="3370062"/>
                </a:cubicBezTo>
                <a:cubicBezTo>
                  <a:pt x="18410" y="3212401"/>
                  <a:pt x="14674" y="2980615"/>
                  <a:pt x="0" y="2708652"/>
                </a:cubicBezTo>
                <a:cubicBezTo>
                  <a:pt x="-21787" y="2476434"/>
                  <a:pt x="12487" y="2438565"/>
                  <a:pt x="0" y="2173226"/>
                </a:cubicBezTo>
                <a:cubicBezTo>
                  <a:pt x="-19029" y="1917075"/>
                  <a:pt x="24018" y="1755147"/>
                  <a:pt x="0" y="1574808"/>
                </a:cubicBezTo>
                <a:cubicBezTo>
                  <a:pt x="26453" y="1402858"/>
                  <a:pt x="-32744" y="1158854"/>
                  <a:pt x="0" y="787416"/>
                </a:cubicBezTo>
                <a:close/>
              </a:path>
              <a:path w="8763000" h="4724400" stroke="0" extrusionOk="0">
                <a:moveTo>
                  <a:pt x="0" y="787416"/>
                </a:moveTo>
                <a:cubicBezTo>
                  <a:pt x="19766" y="265988"/>
                  <a:pt x="262648" y="-52141"/>
                  <a:pt x="787416" y="0"/>
                </a:cubicBezTo>
                <a:cubicBezTo>
                  <a:pt x="1062159" y="29200"/>
                  <a:pt x="1275556" y="-9795"/>
                  <a:pt x="1584649" y="0"/>
                </a:cubicBezTo>
                <a:cubicBezTo>
                  <a:pt x="1864563" y="19917"/>
                  <a:pt x="1846806" y="1800"/>
                  <a:pt x="2022474" y="0"/>
                </a:cubicBezTo>
                <a:cubicBezTo>
                  <a:pt x="2262581" y="-41259"/>
                  <a:pt x="2559163" y="-5909"/>
                  <a:pt x="2819707" y="0"/>
                </a:cubicBezTo>
                <a:cubicBezTo>
                  <a:pt x="3097247" y="24536"/>
                  <a:pt x="3238113" y="-37626"/>
                  <a:pt x="3473177" y="0"/>
                </a:cubicBezTo>
                <a:cubicBezTo>
                  <a:pt x="3704101" y="18116"/>
                  <a:pt x="4029882" y="4515"/>
                  <a:pt x="4198528" y="0"/>
                </a:cubicBezTo>
                <a:cubicBezTo>
                  <a:pt x="4342356" y="-12159"/>
                  <a:pt x="4582762" y="7289"/>
                  <a:pt x="4708235" y="0"/>
                </a:cubicBezTo>
                <a:cubicBezTo>
                  <a:pt x="4858157" y="3410"/>
                  <a:pt x="5321685" y="24171"/>
                  <a:pt x="5505468" y="0"/>
                </a:cubicBezTo>
                <a:cubicBezTo>
                  <a:pt x="5706629" y="-45828"/>
                  <a:pt x="6015410" y="67856"/>
                  <a:pt x="6230820" y="0"/>
                </a:cubicBezTo>
                <a:cubicBezTo>
                  <a:pt x="6475891" y="-36263"/>
                  <a:pt x="6663964" y="10895"/>
                  <a:pt x="6956171" y="0"/>
                </a:cubicBezTo>
                <a:cubicBezTo>
                  <a:pt x="7298216" y="44538"/>
                  <a:pt x="7627218" y="-3083"/>
                  <a:pt x="7975584" y="0"/>
                </a:cubicBezTo>
                <a:cubicBezTo>
                  <a:pt x="8496778" y="-9579"/>
                  <a:pt x="8682277" y="416542"/>
                  <a:pt x="8763000" y="787416"/>
                </a:cubicBezTo>
                <a:cubicBezTo>
                  <a:pt x="8702744" y="931066"/>
                  <a:pt x="8782217" y="1160637"/>
                  <a:pt x="8763000" y="1322843"/>
                </a:cubicBezTo>
                <a:cubicBezTo>
                  <a:pt x="8745468" y="1476492"/>
                  <a:pt x="8755163" y="1673891"/>
                  <a:pt x="8763000" y="1952756"/>
                </a:cubicBezTo>
                <a:cubicBezTo>
                  <a:pt x="8743922" y="2251266"/>
                  <a:pt x="8752366" y="2262668"/>
                  <a:pt x="8763000" y="2488183"/>
                </a:cubicBezTo>
                <a:cubicBezTo>
                  <a:pt x="8770819" y="2708507"/>
                  <a:pt x="8728008" y="2875389"/>
                  <a:pt x="8763000" y="3149592"/>
                </a:cubicBezTo>
                <a:cubicBezTo>
                  <a:pt x="8768218" y="3406238"/>
                  <a:pt x="8718108" y="3698740"/>
                  <a:pt x="8763000" y="3936984"/>
                </a:cubicBezTo>
                <a:cubicBezTo>
                  <a:pt x="8806311" y="4439508"/>
                  <a:pt x="8364904" y="4820031"/>
                  <a:pt x="7975584" y="4724400"/>
                </a:cubicBezTo>
                <a:cubicBezTo>
                  <a:pt x="7732863" y="4724847"/>
                  <a:pt x="7625449" y="4703291"/>
                  <a:pt x="7393996" y="4724400"/>
                </a:cubicBezTo>
                <a:cubicBezTo>
                  <a:pt x="7172384" y="4777545"/>
                  <a:pt x="6944493" y="4743173"/>
                  <a:pt x="6668644" y="4724400"/>
                </a:cubicBezTo>
                <a:cubicBezTo>
                  <a:pt x="6407965" y="4737987"/>
                  <a:pt x="6300405" y="4752430"/>
                  <a:pt x="6015175" y="4724400"/>
                </a:cubicBezTo>
                <a:cubicBezTo>
                  <a:pt x="5722364" y="4708840"/>
                  <a:pt x="5688467" y="4714460"/>
                  <a:pt x="5577350" y="4724400"/>
                </a:cubicBezTo>
                <a:cubicBezTo>
                  <a:pt x="5468563" y="4758971"/>
                  <a:pt x="5282189" y="4714524"/>
                  <a:pt x="5139525" y="4724400"/>
                </a:cubicBezTo>
                <a:cubicBezTo>
                  <a:pt x="4991640" y="4723860"/>
                  <a:pt x="4837722" y="4708561"/>
                  <a:pt x="4629819" y="4724400"/>
                </a:cubicBezTo>
                <a:cubicBezTo>
                  <a:pt x="4401342" y="4739768"/>
                  <a:pt x="4386069" y="4738112"/>
                  <a:pt x="4191994" y="4724400"/>
                </a:cubicBezTo>
                <a:cubicBezTo>
                  <a:pt x="3987464" y="4696251"/>
                  <a:pt x="3764408" y="4703308"/>
                  <a:pt x="3394761" y="4724400"/>
                </a:cubicBezTo>
                <a:cubicBezTo>
                  <a:pt x="3032820" y="4724595"/>
                  <a:pt x="2913125" y="4724095"/>
                  <a:pt x="2597527" y="4724400"/>
                </a:cubicBezTo>
                <a:cubicBezTo>
                  <a:pt x="2259804" y="4718207"/>
                  <a:pt x="2233118" y="4699516"/>
                  <a:pt x="1872176" y="4724400"/>
                </a:cubicBezTo>
                <a:cubicBezTo>
                  <a:pt x="1527013" y="4822908"/>
                  <a:pt x="1081228" y="4747295"/>
                  <a:pt x="787416" y="4724400"/>
                </a:cubicBezTo>
                <a:cubicBezTo>
                  <a:pt x="357476" y="4744549"/>
                  <a:pt x="39055" y="4363655"/>
                  <a:pt x="0" y="3936984"/>
                </a:cubicBezTo>
                <a:cubicBezTo>
                  <a:pt x="49824" y="3769536"/>
                  <a:pt x="12487" y="3537409"/>
                  <a:pt x="0" y="3370062"/>
                </a:cubicBezTo>
                <a:cubicBezTo>
                  <a:pt x="-16043" y="3228189"/>
                  <a:pt x="6628" y="2893276"/>
                  <a:pt x="0" y="2740148"/>
                </a:cubicBezTo>
                <a:cubicBezTo>
                  <a:pt x="42254" y="2582544"/>
                  <a:pt x="16019" y="2324426"/>
                  <a:pt x="0" y="2204722"/>
                </a:cubicBezTo>
                <a:cubicBezTo>
                  <a:pt x="-10937" y="2050282"/>
                  <a:pt x="10252" y="1760780"/>
                  <a:pt x="0" y="1574808"/>
                </a:cubicBezTo>
                <a:cubicBezTo>
                  <a:pt x="-33430" y="1331401"/>
                  <a:pt x="20669" y="1045825"/>
                  <a:pt x="0" y="787416"/>
                </a:cubicBezTo>
                <a:close/>
              </a:path>
              <a:path w="8763000" h="4724400" fill="none" stroke="0" extrusionOk="0">
                <a:moveTo>
                  <a:pt x="0" y="787416"/>
                </a:moveTo>
                <a:cubicBezTo>
                  <a:pt x="9801" y="393553"/>
                  <a:pt x="420960" y="-46604"/>
                  <a:pt x="787416" y="0"/>
                </a:cubicBezTo>
                <a:cubicBezTo>
                  <a:pt x="986833" y="-28267"/>
                  <a:pt x="1189745" y="4018"/>
                  <a:pt x="1440886" y="0"/>
                </a:cubicBezTo>
                <a:cubicBezTo>
                  <a:pt x="1705861" y="-14180"/>
                  <a:pt x="2045125" y="40644"/>
                  <a:pt x="2238119" y="0"/>
                </a:cubicBezTo>
                <a:cubicBezTo>
                  <a:pt x="2466835" y="-24663"/>
                  <a:pt x="2686539" y="12071"/>
                  <a:pt x="3035352" y="0"/>
                </a:cubicBezTo>
                <a:cubicBezTo>
                  <a:pt x="3397175" y="-2955"/>
                  <a:pt x="3329578" y="16809"/>
                  <a:pt x="3545059" y="0"/>
                </a:cubicBezTo>
                <a:cubicBezTo>
                  <a:pt x="3743825" y="2439"/>
                  <a:pt x="3938357" y="-30313"/>
                  <a:pt x="4126647" y="0"/>
                </a:cubicBezTo>
                <a:cubicBezTo>
                  <a:pt x="4307046" y="-6088"/>
                  <a:pt x="4576380" y="45467"/>
                  <a:pt x="4708235" y="0"/>
                </a:cubicBezTo>
                <a:cubicBezTo>
                  <a:pt x="4788397" y="-11624"/>
                  <a:pt x="5081286" y="60996"/>
                  <a:pt x="5505468" y="0"/>
                </a:cubicBezTo>
                <a:cubicBezTo>
                  <a:pt x="5884549" y="-33012"/>
                  <a:pt x="5959531" y="-29463"/>
                  <a:pt x="6230820" y="0"/>
                </a:cubicBezTo>
                <a:cubicBezTo>
                  <a:pt x="6530317" y="27239"/>
                  <a:pt x="6760242" y="42320"/>
                  <a:pt x="6884289" y="0"/>
                </a:cubicBezTo>
                <a:cubicBezTo>
                  <a:pt x="6986543" y="37284"/>
                  <a:pt x="7600741" y="43429"/>
                  <a:pt x="7975584" y="0"/>
                </a:cubicBezTo>
                <a:cubicBezTo>
                  <a:pt x="8405175" y="-22238"/>
                  <a:pt x="8733901" y="312029"/>
                  <a:pt x="8763000" y="787416"/>
                </a:cubicBezTo>
                <a:cubicBezTo>
                  <a:pt x="8751307" y="987245"/>
                  <a:pt x="8769378" y="1190912"/>
                  <a:pt x="8763000" y="1480321"/>
                </a:cubicBezTo>
                <a:cubicBezTo>
                  <a:pt x="8806643" y="1760399"/>
                  <a:pt x="8775984" y="1798780"/>
                  <a:pt x="8763000" y="2047243"/>
                </a:cubicBezTo>
                <a:cubicBezTo>
                  <a:pt x="8724599" y="2272261"/>
                  <a:pt x="8764218" y="2459691"/>
                  <a:pt x="8763000" y="2614165"/>
                </a:cubicBezTo>
                <a:cubicBezTo>
                  <a:pt x="8794620" y="2775293"/>
                  <a:pt x="8740828" y="2965375"/>
                  <a:pt x="8763000" y="3149592"/>
                </a:cubicBezTo>
                <a:cubicBezTo>
                  <a:pt x="8738472" y="3276454"/>
                  <a:pt x="8807883" y="3746672"/>
                  <a:pt x="8763000" y="3936984"/>
                </a:cubicBezTo>
                <a:cubicBezTo>
                  <a:pt x="8739120" y="4437015"/>
                  <a:pt x="8432826" y="4675684"/>
                  <a:pt x="7975584" y="4724400"/>
                </a:cubicBezTo>
                <a:cubicBezTo>
                  <a:pt x="7832939" y="4752032"/>
                  <a:pt x="7465410" y="4709730"/>
                  <a:pt x="7322114" y="4724400"/>
                </a:cubicBezTo>
                <a:cubicBezTo>
                  <a:pt x="7170466" y="4678982"/>
                  <a:pt x="6942072" y="4763470"/>
                  <a:pt x="6596763" y="4724400"/>
                </a:cubicBezTo>
                <a:cubicBezTo>
                  <a:pt x="6255150" y="4737164"/>
                  <a:pt x="6131715" y="4749606"/>
                  <a:pt x="5871411" y="4724400"/>
                </a:cubicBezTo>
                <a:cubicBezTo>
                  <a:pt x="5622438" y="4727092"/>
                  <a:pt x="5302287" y="4698776"/>
                  <a:pt x="5074178" y="4724400"/>
                </a:cubicBezTo>
                <a:cubicBezTo>
                  <a:pt x="4830728" y="4724347"/>
                  <a:pt x="4582394" y="4711033"/>
                  <a:pt x="4348827" y="4724400"/>
                </a:cubicBezTo>
                <a:cubicBezTo>
                  <a:pt x="4061155" y="4703451"/>
                  <a:pt x="3913622" y="4717141"/>
                  <a:pt x="3767238" y="4724400"/>
                </a:cubicBezTo>
                <a:cubicBezTo>
                  <a:pt x="3628034" y="4704626"/>
                  <a:pt x="3458255" y="4705017"/>
                  <a:pt x="3329414" y="4724400"/>
                </a:cubicBezTo>
                <a:cubicBezTo>
                  <a:pt x="3182332" y="4751385"/>
                  <a:pt x="2838731" y="4692984"/>
                  <a:pt x="2675944" y="4724400"/>
                </a:cubicBezTo>
                <a:cubicBezTo>
                  <a:pt x="2524069" y="4745766"/>
                  <a:pt x="2332956" y="4759027"/>
                  <a:pt x="2094356" y="4724400"/>
                </a:cubicBezTo>
                <a:cubicBezTo>
                  <a:pt x="1850342" y="4709634"/>
                  <a:pt x="1723335" y="4733480"/>
                  <a:pt x="1512767" y="4724400"/>
                </a:cubicBezTo>
                <a:cubicBezTo>
                  <a:pt x="1297869" y="4732754"/>
                  <a:pt x="941618" y="4697103"/>
                  <a:pt x="787416" y="4724400"/>
                </a:cubicBezTo>
                <a:cubicBezTo>
                  <a:pt x="414992" y="4898280"/>
                  <a:pt x="-75944" y="4427423"/>
                  <a:pt x="0" y="3936984"/>
                </a:cubicBezTo>
                <a:cubicBezTo>
                  <a:pt x="-39582" y="3719453"/>
                  <a:pt x="54234" y="3578925"/>
                  <a:pt x="0" y="3370062"/>
                </a:cubicBezTo>
                <a:cubicBezTo>
                  <a:pt x="23864" y="3160027"/>
                  <a:pt x="-5935" y="2917541"/>
                  <a:pt x="0" y="2708652"/>
                </a:cubicBezTo>
                <a:cubicBezTo>
                  <a:pt x="-9414" y="2465460"/>
                  <a:pt x="7567" y="2427940"/>
                  <a:pt x="0" y="2173226"/>
                </a:cubicBezTo>
                <a:cubicBezTo>
                  <a:pt x="5906" y="1931805"/>
                  <a:pt x="29551" y="1770908"/>
                  <a:pt x="0" y="1574808"/>
                </a:cubicBezTo>
                <a:cubicBezTo>
                  <a:pt x="18251" y="1461433"/>
                  <a:pt x="-62161" y="1188356"/>
                  <a:pt x="0" y="787416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chemeClr val="accent1"/>
            </a:solidFill>
            <a:prstDash val="solid"/>
            <a:miter lim="800000"/>
            <a:extLst>
              <a:ext uri="{C807C97D-BFC1-408E-A445-0C87EB9F89A2}"/>
            </a:extLst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40962" name="Picture 12"/>
          <p:cNvPicPr>
            <a:picLocks noChangeAspect="1"/>
          </p:cNvPicPr>
          <p:nvPr/>
        </p:nvPicPr>
        <p:blipFill>
          <a:blip r:embed="rId2"/>
          <a:srcRect l="12637" t="11491" r="14932" b="13557"/>
          <a:stretch>
            <a:fillRect/>
          </a:stretch>
        </p:blipFill>
        <p:spPr bwMode="auto">
          <a:xfrm>
            <a:off x="1022350" y="3846513"/>
            <a:ext cx="8955088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14"/>
          <p:cNvPicPr>
            <a:picLocks noChangeAspect="1"/>
          </p:cNvPicPr>
          <p:nvPr/>
        </p:nvPicPr>
        <p:blipFill>
          <a:blip r:embed="rId3"/>
          <a:srcRect l="5948" t="12321" r="20232" b="19296"/>
          <a:stretch>
            <a:fillRect/>
          </a:stretch>
        </p:blipFill>
        <p:spPr bwMode="auto">
          <a:xfrm>
            <a:off x="1022350" y="1965325"/>
            <a:ext cx="895508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5"/>
          <p:cNvPicPr>
            <a:picLocks noChangeAspect="1"/>
          </p:cNvPicPr>
          <p:nvPr/>
        </p:nvPicPr>
        <p:blipFill>
          <a:blip r:embed="rId3"/>
          <a:srcRect l="83443" t="12321" r="1601" b="19296"/>
          <a:stretch>
            <a:fillRect/>
          </a:stretch>
        </p:blipFill>
        <p:spPr bwMode="auto">
          <a:xfrm>
            <a:off x="10125075" y="1733550"/>
            <a:ext cx="1611313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022350" y="2393950"/>
            <a:ext cx="4916488" cy="481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40966" name="Picture 18"/>
          <p:cNvPicPr>
            <a:picLocks noChangeAspect="1"/>
          </p:cNvPicPr>
          <p:nvPr/>
        </p:nvPicPr>
        <p:blipFill>
          <a:blip r:embed="rId4"/>
          <a:srcRect l="7854" t="10002" r="6717" b="19542"/>
          <a:stretch>
            <a:fillRect/>
          </a:stretch>
        </p:blipFill>
        <p:spPr bwMode="auto">
          <a:xfrm>
            <a:off x="673100" y="574675"/>
            <a:ext cx="9513888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119438" y="3435350"/>
            <a:ext cx="6000750" cy="2555875"/>
            <a:chOff x="2490988" y="1162797"/>
            <a:chExt cx="3920262" cy="1915909"/>
          </a:xfrm>
        </p:grpSpPr>
        <p:sp>
          <p:nvSpPr>
            <p:cNvPr id="12" name="TextBox 11"/>
            <p:cNvSpPr txBox="1"/>
            <p:nvPr/>
          </p:nvSpPr>
          <p:spPr>
            <a:xfrm>
              <a:off x="2547020" y="1162797"/>
              <a:ext cx="3864230" cy="1915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0" b="1" dirty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Toa </a:t>
              </a:r>
              <a:r>
                <a:rPr lang="en-US" altLang="zh-CN" sz="8000" b="1" dirty="0" err="1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tàu</a:t>
              </a:r>
              <a:r>
                <a:rPr lang="en-US" altLang="zh-CN" sz="8000" b="1" dirty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8000" b="1" dirty="0" err="1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thông</a:t>
              </a:r>
              <a:r>
                <a:rPr lang="en-US" altLang="zh-CN" sz="8000" b="1" dirty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8000" b="1" dirty="0" err="1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minh</a:t>
              </a:r>
              <a:endParaRPr lang="zh-CN" altLang="en-US" sz="80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15661" y="1162797"/>
              <a:ext cx="3864230" cy="1915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0" b="1" dirty="0">
                  <a:ln>
                    <a:solidFill>
                      <a:srgbClr val="FF9933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Toa </a:t>
              </a:r>
              <a:r>
                <a:rPr lang="en-US" altLang="zh-CN" sz="8000" b="1" dirty="0" err="1">
                  <a:ln>
                    <a:solidFill>
                      <a:srgbClr val="FF9933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tàu</a:t>
              </a:r>
              <a:r>
                <a:rPr lang="en-US" altLang="zh-CN" sz="8000" b="1" dirty="0">
                  <a:ln>
                    <a:solidFill>
                      <a:srgbClr val="FF9933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8000" b="1" dirty="0" err="1">
                  <a:ln>
                    <a:solidFill>
                      <a:srgbClr val="FF9933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thông</a:t>
              </a:r>
              <a:r>
                <a:rPr lang="en-US" altLang="zh-CN" sz="8000" b="1" dirty="0">
                  <a:ln>
                    <a:solidFill>
                      <a:srgbClr val="FF9933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8000" b="1" dirty="0" err="1">
                  <a:ln>
                    <a:solidFill>
                      <a:srgbClr val="FF9933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minh</a:t>
              </a:r>
              <a:endParaRPr lang="zh-CN" altLang="en-US" sz="8000" b="1" dirty="0">
                <a:ln>
                  <a:solidFill>
                    <a:srgbClr val="FF9933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90988" y="1162797"/>
              <a:ext cx="3864230" cy="1915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0" b="1" dirty="0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Toa </a:t>
              </a:r>
              <a:r>
                <a:rPr lang="en-US" altLang="zh-CN" sz="8000" b="1" dirty="0" err="1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tàu</a:t>
              </a:r>
              <a:r>
                <a:rPr lang="en-US" altLang="zh-CN" sz="8000" b="1" dirty="0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8000" b="1" dirty="0" err="1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thông</a:t>
              </a:r>
              <a:r>
                <a:rPr lang="en-US" altLang="zh-CN" sz="8000" b="1" dirty="0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8000" b="1" dirty="0" err="1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minh</a:t>
              </a:r>
              <a:endParaRPr lang="zh-CN" altLang="en-US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1986" name="Picture 7" descr="Logo, company name&#10;&#10;Description automatically generated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400"/>
            <a:ext cx="1604963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ChangeAspect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34963" y="6021388"/>
            <a:ext cx="65087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19193">
            <a:off x="2832544" y="2180256"/>
            <a:ext cx="4222971" cy="18156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/>
          </p:cNvPicPr>
          <p:nvPr/>
        </p:nvPicPr>
        <p:blipFill>
          <a:blip r:embed="rId2"/>
          <a:srcRect l="11200" t="40182" r="28075" b="17207"/>
          <a:stretch>
            <a:fillRect/>
          </a:stretch>
        </p:blipFill>
        <p:spPr bwMode="auto">
          <a:xfrm>
            <a:off x="1489075" y="2076450"/>
            <a:ext cx="95694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5"/>
          <p:cNvPicPr>
            <a:picLocks noChangeAspect="1"/>
          </p:cNvPicPr>
          <p:nvPr/>
        </p:nvPicPr>
        <p:blipFill>
          <a:blip r:embed="rId2"/>
          <a:srcRect l="75017" t="12337" r="6998" b="17207"/>
          <a:stretch>
            <a:fillRect/>
          </a:stretch>
        </p:blipFill>
        <p:spPr bwMode="auto">
          <a:xfrm>
            <a:off x="9132888" y="955675"/>
            <a:ext cx="1925637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toy train&#10;&#10;Description automatically generated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33200" b="35497"/>
          <a:stretch>
            <a:fillRect/>
          </a:stretch>
        </p:blipFill>
        <p:spPr bwMode="auto">
          <a:xfrm>
            <a:off x="-528638" y="3173413"/>
            <a:ext cx="12101513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>
            <a:extLst>
              <a:ext uri="{FF2B5EF4-FFF2-40B4-BE49-F238E27FC236}"/>
            </a:extLst>
          </p:cNvPr>
          <p:cNvSpPr/>
          <p:nvPr/>
        </p:nvSpPr>
        <p:spPr>
          <a:xfrm>
            <a:off x="7855656" y="4736696"/>
            <a:ext cx="153477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sp>
        <p:nvSpPr>
          <p:cNvPr id="2" name="Rounded Rectangle 18">
            <a:extLst>
              <a:ext uri="{FF2B5EF4-FFF2-40B4-BE49-F238E27FC236}"/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8948738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8948738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/>
            </a:extLst>
          </p:cNvPr>
          <p:cNvSpPr/>
          <p:nvPr/>
        </p:nvSpPr>
        <p:spPr>
          <a:xfrm>
            <a:off x="1930400" y="3813175"/>
            <a:ext cx="420688" cy="384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1" name="Oval 30">
            <a:extLst>
              <a:ext uri="{FF2B5EF4-FFF2-40B4-BE49-F238E27FC236}"/>
            </a:extLst>
          </p:cNvPr>
          <p:cNvSpPr/>
          <p:nvPr/>
        </p:nvSpPr>
        <p:spPr>
          <a:xfrm>
            <a:off x="2678113" y="3373438"/>
            <a:ext cx="922337" cy="638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32" name="图片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819373" flipH="1">
            <a:off x="8694738" y="3232150"/>
            <a:ext cx="4681537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>
            <a:extLst>
              <a:ext uri="{FF2B5EF4-FFF2-40B4-BE49-F238E27FC236}"/>
            </a:extLst>
          </p:cNvPr>
          <p:cNvSpPr/>
          <p:nvPr/>
        </p:nvSpPr>
        <p:spPr>
          <a:xfrm>
            <a:off x="5285737" y="4773150"/>
            <a:ext cx="1876219" cy="1107996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spc="51" dirty="0">
                <a:ln w="38100"/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băn</a:t>
            </a:r>
            <a:endParaRPr lang="en-US" sz="8000" b="1" spc="51" dirty="0">
              <a:ln w="38100"/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/>
            </a:extLst>
          </p:cNvPr>
          <p:cNvGrpSpPr/>
          <p:nvPr/>
        </p:nvGrpSpPr>
        <p:grpSpPr>
          <a:xfrm>
            <a:off x="1524000" y="381001"/>
            <a:ext cx="1752600" cy="1143000"/>
            <a:chOff x="0" y="381000"/>
            <a:chExt cx="1752600" cy="1143000"/>
          </a:xfrm>
          <a:noFill/>
        </p:grpSpPr>
        <p:sp>
          <p:nvSpPr>
            <p:cNvPr id="34" name="Rounded Rectangle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42571" y="398503"/>
              <a:ext cx="1138710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kh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/>
            </a:extLst>
          </p:cNvPr>
          <p:cNvGrpSpPr/>
          <p:nvPr/>
        </p:nvGrpSpPr>
        <p:grpSpPr>
          <a:xfrm>
            <a:off x="1524000" y="2057401"/>
            <a:ext cx="1752600" cy="1143000"/>
            <a:chOff x="0" y="381000"/>
            <a:chExt cx="1752600" cy="1143000"/>
          </a:xfrm>
          <a:noFill/>
        </p:grpSpPr>
        <p:sp>
          <p:nvSpPr>
            <p:cNvPr id="37" name="Rounded Rectangle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98503"/>
              <a:ext cx="1752600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k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/>
            </a:extLst>
          </p:cNvPr>
          <p:cNvGrpSpPr/>
          <p:nvPr/>
        </p:nvGrpSpPr>
        <p:grpSpPr>
          <a:xfrm>
            <a:off x="8976640" y="329083"/>
            <a:ext cx="1853777" cy="1143000"/>
            <a:chOff x="-14961" y="381000"/>
            <a:chExt cx="1853777" cy="1143000"/>
          </a:xfrm>
          <a:noFill/>
        </p:grpSpPr>
        <p:sp>
          <p:nvSpPr>
            <p:cNvPr id="40" name="Rounded 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-14961" y="398503"/>
              <a:ext cx="1853777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oăn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/>
            </a:extLst>
          </p:cNvPr>
          <p:cNvGrpSpPr/>
          <p:nvPr/>
        </p:nvGrpSpPr>
        <p:grpSpPr>
          <a:xfrm>
            <a:off x="8948059" y="1981201"/>
            <a:ext cx="1752603" cy="1143000"/>
            <a:chOff x="0" y="381000"/>
            <a:chExt cx="1752602" cy="1143000"/>
          </a:xfrm>
          <a:noFill/>
        </p:grpSpPr>
        <p:sp>
          <p:nvSpPr>
            <p:cNvPr id="43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3543" y="398503"/>
              <a:ext cx="1709059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ăn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 flipH="1">
            <a:off x="8496300" y="4676775"/>
            <a:ext cx="1503363" cy="1143000"/>
            <a:chOff x="282124" y="381000"/>
            <a:chExt cx="1752600" cy="1143000"/>
          </a:xfrm>
        </p:grpSpPr>
        <p:sp>
          <p:nvSpPr>
            <p:cNvPr id="46" name="Rounded Rectangle 3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24250" y="381000"/>
              <a:ext cx="214680" cy="11080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49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32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45821 0.6358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31782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92 0 L -0.04427 0.6407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3203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oy train&#10;&#10;Description automatically generated"/>
          <p:cNvPicPr>
            <a:picLocks noChangeAspect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63333" b="9399"/>
          <a:stretch>
            <a:fillRect/>
          </a:stretch>
        </p:blipFill>
        <p:spPr bwMode="auto">
          <a:xfrm>
            <a:off x="-433388" y="3221038"/>
            <a:ext cx="126253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60575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9047923" y="2057400"/>
            <a:ext cx="2188828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72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oăn</a:t>
            </a:r>
            <a:endParaRPr lang="en-US" sz="72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8948738" y="381000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5756405" y="4648090"/>
            <a:ext cx="1501117" cy="1107996"/>
          </a:xfrm>
          <a:prstGeom prst="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endParaRPr lang="en-US" sz="80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/>
            </a:extLst>
          </p:cNvPr>
          <p:cNvSpPr/>
          <p:nvPr/>
        </p:nvSpPr>
        <p:spPr>
          <a:xfrm>
            <a:off x="8112223" y="4648349"/>
            <a:ext cx="182879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grpSp>
        <p:nvGrpSpPr>
          <p:cNvPr id="7" name="Group 6">
            <a:extLst>
              <a:ext uri="{FF2B5EF4-FFF2-40B4-BE49-F238E27FC236}"/>
            </a:extLst>
          </p:cNvPr>
          <p:cNvGrpSpPr/>
          <p:nvPr/>
        </p:nvGrpSpPr>
        <p:grpSpPr>
          <a:xfrm>
            <a:off x="1524000" y="2060389"/>
            <a:ext cx="1752600" cy="1143000"/>
            <a:chOff x="0" y="381000"/>
            <a:chExt cx="1752600" cy="1143000"/>
          </a:xfrm>
          <a:noFill/>
        </p:grpSpPr>
        <p:sp>
          <p:nvSpPr>
            <p:cNvPr id="8" name="Rounded Rectangle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2400" y="398503"/>
              <a:ext cx="1409899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kh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10" name="Rounded Rectangle 24">
            <a:extLst>
              <a:ext uri="{FF2B5EF4-FFF2-40B4-BE49-F238E27FC236}"/>
            </a:extLst>
          </p:cNvPr>
          <p:cNvSpPr/>
          <p:nvPr/>
        </p:nvSpPr>
        <p:spPr>
          <a:xfrm>
            <a:off x="8948738" y="2043113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1" name="Group 10">
            <a:extLst>
              <a:ext uri="{FF2B5EF4-FFF2-40B4-BE49-F238E27FC236}"/>
            </a:extLst>
          </p:cNvPr>
          <p:cNvGrpSpPr/>
          <p:nvPr/>
        </p:nvGrpSpPr>
        <p:grpSpPr>
          <a:xfrm>
            <a:off x="8920604" y="345997"/>
            <a:ext cx="1845024" cy="1143000"/>
            <a:chOff x="0" y="381000"/>
            <a:chExt cx="1845024" cy="1143000"/>
          </a:xfrm>
          <a:noFill/>
        </p:grpSpPr>
        <p:sp>
          <p:nvSpPr>
            <p:cNvPr id="12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2424" y="398503"/>
              <a:ext cx="1752600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ăn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 flipH="1">
            <a:off x="8496300" y="4397375"/>
            <a:ext cx="1828800" cy="1143000"/>
            <a:chOff x="282124" y="381000"/>
            <a:chExt cx="1752600" cy="1143000"/>
          </a:xfrm>
        </p:grpSpPr>
        <p:sp>
          <p:nvSpPr>
            <p:cNvPr id="16" name="Rounded Rectangle 1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42801" y="381000"/>
              <a:ext cx="177998" cy="11080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9" name="Oval 18">
            <a:extLst>
              <a:ext uri="{FF2B5EF4-FFF2-40B4-BE49-F238E27FC236}"/>
            </a:extLst>
          </p:cNvPr>
          <p:cNvSpPr/>
          <p:nvPr/>
        </p:nvSpPr>
        <p:spPr>
          <a:xfrm>
            <a:off x="2692400" y="3578225"/>
            <a:ext cx="384175" cy="384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20" name="Oval 19">
            <a:extLst>
              <a:ext uri="{FF2B5EF4-FFF2-40B4-BE49-F238E27FC236}"/>
            </a:extLst>
          </p:cNvPr>
          <p:cNvSpPr/>
          <p:nvPr/>
        </p:nvSpPr>
        <p:spPr>
          <a:xfrm>
            <a:off x="3276600" y="3238500"/>
            <a:ext cx="531813" cy="5318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21" name="图片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819373" flipH="1">
            <a:off x="8701088" y="3116263"/>
            <a:ext cx="457200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741 L -0.04878 0.619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31358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1.97531E-6 L 0.50001 0.3682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8" y="183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254000" y="179388"/>
            <a:ext cx="11690350" cy="6475412"/>
          </a:xfrm>
          <a:custGeom>
            <a:avLst/>
            <a:gdLst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440886 w 8763000"/>
              <a:gd name="connsiteY2" fmla="*/ 0 h 4724400"/>
              <a:gd name="connsiteX3" fmla="*/ 2238119 w 8763000"/>
              <a:gd name="connsiteY3" fmla="*/ 0 h 4724400"/>
              <a:gd name="connsiteX4" fmla="*/ 3035352 w 8763000"/>
              <a:gd name="connsiteY4" fmla="*/ 0 h 4724400"/>
              <a:gd name="connsiteX5" fmla="*/ 3545059 w 8763000"/>
              <a:gd name="connsiteY5" fmla="*/ 0 h 4724400"/>
              <a:gd name="connsiteX6" fmla="*/ 4126647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884289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480321 h 4724400"/>
              <a:gd name="connsiteX14" fmla="*/ 8763000 w 8763000"/>
              <a:gd name="connsiteY14" fmla="*/ 2047243 h 4724400"/>
              <a:gd name="connsiteX15" fmla="*/ 8763000 w 8763000"/>
              <a:gd name="connsiteY15" fmla="*/ 2614165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22114 w 8763000"/>
              <a:gd name="connsiteY19" fmla="*/ 4724400 h 4724400"/>
              <a:gd name="connsiteX20" fmla="*/ 6596763 w 8763000"/>
              <a:gd name="connsiteY20" fmla="*/ 4724400 h 4724400"/>
              <a:gd name="connsiteX21" fmla="*/ 5871411 w 8763000"/>
              <a:gd name="connsiteY21" fmla="*/ 4724400 h 4724400"/>
              <a:gd name="connsiteX22" fmla="*/ 5074178 w 8763000"/>
              <a:gd name="connsiteY22" fmla="*/ 4724400 h 4724400"/>
              <a:gd name="connsiteX23" fmla="*/ 4348827 w 8763000"/>
              <a:gd name="connsiteY23" fmla="*/ 4724400 h 4724400"/>
              <a:gd name="connsiteX24" fmla="*/ 3767238 w 8763000"/>
              <a:gd name="connsiteY24" fmla="*/ 4724400 h 4724400"/>
              <a:gd name="connsiteX25" fmla="*/ 3329414 w 8763000"/>
              <a:gd name="connsiteY25" fmla="*/ 4724400 h 4724400"/>
              <a:gd name="connsiteX26" fmla="*/ 2675944 w 8763000"/>
              <a:gd name="connsiteY26" fmla="*/ 4724400 h 4724400"/>
              <a:gd name="connsiteX27" fmla="*/ 2094356 w 8763000"/>
              <a:gd name="connsiteY27" fmla="*/ 4724400 h 4724400"/>
              <a:gd name="connsiteX28" fmla="*/ 1512767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08652 h 4724400"/>
              <a:gd name="connsiteX33" fmla="*/ 0 w 8763000"/>
              <a:gd name="connsiteY33" fmla="*/ 2173226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  <a:gd name="connsiteX0" fmla="*/ 0 w 8763000"/>
              <a:gd name="connsiteY0" fmla="*/ 787416 h 4724400"/>
              <a:gd name="connsiteX1" fmla="*/ 787416 w 8763000"/>
              <a:gd name="connsiteY1" fmla="*/ 0 h 4724400"/>
              <a:gd name="connsiteX2" fmla="*/ 1584649 w 8763000"/>
              <a:gd name="connsiteY2" fmla="*/ 0 h 4724400"/>
              <a:gd name="connsiteX3" fmla="*/ 2022474 w 8763000"/>
              <a:gd name="connsiteY3" fmla="*/ 0 h 4724400"/>
              <a:gd name="connsiteX4" fmla="*/ 2819707 w 8763000"/>
              <a:gd name="connsiteY4" fmla="*/ 0 h 4724400"/>
              <a:gd name="connsiteX5" fmla="*/ 3473177 w 8763000"/>
              <a:gd name="connsiteY5" fmla="*/ 0 h 4724400"/>
              <a:gd name="connsiteX6" fmla="*/ 4198528 w 8763000"/>
              <a:gd name="connsiteY6" fmla="*/ 0 h 4724400"/>
              <a:gd name="connsiteX7" fmla="*/ 4708235 w 8763000"/>
              <a:gd name="connsiteY7" fmla="*/ 0 h 4724400"/>
              <a:gd name="connsiteX8" fmla="*/ 5505468 w 8763000"/>
              <a:gd name="connsiteY8" fmla="*/ 0 h 4724400"/>
              <a:gd name="connsiteX9" fmla="*/ 6230820 w 8763000"/>
              <a:gd name="connsiteY9" fmla="*/ 0 h 4724400"/>
              <a:gd name="connsiteX10" fmla="*/ 6956171 w 8763000"/>
              <a:gd name="connsiteY10" fmla="*/ 0 h 4724400"/>
              <a:gd name="connsiteX11" fmla="*/ 7975584 w 8763000"/>
              <a:gd name="connsiteY11" fmla="*/ 0 h 4724400"/>
              <a:gd name="connsiteX12" fmla="*/ 8763000 w 8763000"/>
              <a:gd name="connsiteY12" fmla="*/ 787416 h 4724400"/>
              <a:gd name="connsiteX13" fmla="*/ 8763000 w 8763000"/>
              <a:gd name="connsiteY13" fmla="*/ 1322843 h 4724400"/>
              <a:gd name="connsiteX14" fmla="*/ 8763000 w 8763000"/>
              <a:gd name="connsiteY14" fmla="*/ 1952756 h 4724400"/>
              <a:gd name="connsiteX15" fmla="*/ 8763000 w 8763000"/>
              <a:gd name="connsiteY15" fmla="*/ 2488183 h 4724400"/>
              <a:gd name="connsiteX16" fmla="*/ 8763000 w 8763000"/>
              <a:gd name="connsiteY16" fmla="*/ 3149592 h 4724400"/>
              <a:gd name="connsiteX17" fmla="*/ 8763000 w 8763000"/>
              <a:gd name="connsiteY17" fmla="*/ 3936984 h 4724400"/>
              <a:gd name="connsiteX18" fmla="*/ 7975584 w 8763000"/>
              <a:gd name="connsiteY18" fmla="*/ 4724400 h 4724400"/>
              <a:gd name="connsiteX19" fmla="*/ 7393996 w 8763000"/>
              <a:gd name="connsiteY19" fmla="*/ 4724400 h 4724400"/>
              <a:gd name="connsiteX20" fmla="*/ 6668644 w 8763000"/>
              <a:gd name="connsiteY20" fmla="*/ 4724400 h 4724400"/>
              <a:gd name="connsiteX21" fmla="*/ 6015175 w 8763000"/>
              <a:gd name="connsiteY21" fmla="*/ 4724400 h 4724400"/>
              <a:gd name="connsiteX22" fmla="*/ 5577350 w 8763000"/>
              <a:gd name="connsiteY22" fmla="*/ 4724400 h 4724400"/>
              <a:gd name="connsiteX23" fmla="*/ 5139525 w 8763000"/>
              <a:gd name="connsiteY23" fmla="*/ 4724400 h 4724400"/>
              <a:gd name="connsiteX24" fmla="*/ 4629819 w 8763000"/>
              <a:gd name="connsiteY24" fmla="*/ 4724400 h 4724400"/>
              <a:gd name="connsiteX25" fmla="*/ 4191994 w 8763000"/>
              <a:gd name="connsiteY25" fmla="*/ 4724400 h 4724400"/>
              <a:gd name="connsiteX26" fmla="*/ 3394761 w 8763000"/>
              <a:gd name="connsiteY26" fmla="*/ 4724400 h 4724400"/>
              <a:gd name="connsiteX27" fmla="*/ 2597527 w 8763000"/>
              <a:gd name="connsiteY27" fmla="*/ 4724400 h 4724400"/>
              <a:gd name="connsiteX28" fmla="*/ 1872176 w 8763000"/>
              <a:gd name="connsiteY28" fmla="*/ 4724400 h 4724400"/>
              <a:gd name="connsiteX29" fmla="*/ 787416 w 8763000"/>
              <a:gd name="connsiteY29" fmla="*/ 4724400 h 4724400"/>
              <a:gd name="connsiteX30" fmla="*/ 0 w 8763000"/>
              <a:gd name="connsiteY30" fmla="*/ 3936984 h 4724400"/>
              <a:gd name="connsiteX31" fmla="*/ 0 w 8763000"/>
              <a:gd name="connsiteY31" fmla="*/ 3370062 h 4724400"/>
              <a:gd name="connsiteX32" fmla="*/ 0 w 8763000"/>
              <a:gd name="connsiteY32" fmla="*/ 2740148 h 4724400"/>
              <a:gd name="connsiteX33" fmla="*/ 0 w 8763000"/>
              <a:gd name="connsiteY33" fmla="*/ 2204722 h 4724400"/>
              <a:gd name="connsiteX34" fmla="*/ 0 w 8763000"/>
              <a:gd name="connsiteY34" fmla="*/ 1574808 h 4724400"/>
              <a:gd name="connsiteX35" fmla="*/ 0 w 8763000"/>
              <a:gd name="connsiteY35" fmla="*/ 787416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63000" h="4724400" fill="none" extrusionOk="0">
                <a:moveTo>
                  <a:pt x="0" y="787416"/>
                </a:moveTo>
                <a:cubicBezTo>
                  <a:pt x="18022" y="356647"/>
                  <a:pt x="355813" y="8305"/>
                  <a:pt x="787416" y="0"/>
                </a:cubicBezTo>
                <a:cubicBezTo>
                  <a:pt x="964847" y="6941"/>
                  <a:pt x="1142418" y="-8132"/>
                  <a:pt x="1440886" y="0"/>
                </a:cubicBezTo>
                <a:cubicBezTo>
                  <a:pt x="1692176" y="7837"/>
                  <a:pt x="2039052" y="34418"/>
                  <a:pt x="2238119" y="0"/>
                </a:cubicBezTo>
                <a:cubicBezTo>
                  <a:pt x="2445629" y="-77318"/>
                  <a:pt x="2684188" y="-11372"/>
                  <a:pt x="3035352" y="0"/>
                </a:cubicBezTo>
                <a:cubicBezTo>
                  <a:pt x="3404673" y="-6055"/>
                  <a:pt x="3342371" y="19610"/>
                  <a:pt x="3545059" y="0"/>
                </a:cubicBezTo>
                <a:cubicBezTo>
                  <a:pt x="3751480" y="-53700"/>
                  <a:pt x="3947247" y="-35101"/>
                  <a:pt x="4126647" y="0"/>
                </a:cubicBezTo>
                <a:cubicBezTo>
                  <a:pt x="4307968" y="-559"/>
                  <a:pt x="4560855" y="14038"/>
                  <a:pt x="4708235" y="0"/>
                </a:cubicBezTo>
                <a:cubicBezTo>
                  <a:pt x="4831970" y="2395"/>
                  <a:pt x="5147064" y="21292"/>
                  <a:pt x="5505468" y="0"/>
                </a:cubicBezTo>
                <a:cubicBezTo>
                  <a:pt x="5874907" y="-25405"/>
                  <a:pt x="5946354" y="-14801"/>
                  <a:pt x="6230820" y="0"/>
                </a:cubicBezTo>
                <a:cubicBezTo>
                  <a:pt x="6517881" y="9537"/>
                  <a:pt x="6739464" y="22484"/>
                  <a:pt x="6884289" y="0"/>
                </a:cubicBezTo>
                <a:cubicBezTo>
                  <a:pt x="6957949" y="-3850"/>
                  <a:pt x="7680985" y="-2637"/>
                  <a:pt x="7975584" y="0"/>
                </a:cubicBezTo>
                <a:cubicBezTo>
                  <a:pt x="8516967" y="-126788"/>
                  <a:pt x="8693587" y="307528"/>
                  <a:pt x="8763000" y="787416"/>
                </a:cubicBezTo>
                <a:cubicBezTo>
                  <a:pt x="8754644" y="929839"/>
                  <a:pt x="8688474" y="1209790"/>
                  <a:pt x="8763000" y="1480321"/>
                </a:cubicBezTo>
                <a:cubicBezTo>
                  <a:pt x="8794795" y="1753145"/>
                  <a:pt x="8776178" y="1801185"/>
                  <a:pt x="8763000" y="2047243"/>
                </a:cubicBezTo>
                <a:cubicBezTo>
                  <a:pt x="8754216" y="2300137"/>
                  <a:pt x="8741442" y="2461270"/>
                  <a:pt x="8763000" y="2614165"/>
                </a:cubicBezTo>
                <a:cubicBezTo>
                  <a:pt x="8829399" y="2768968"/>
                  <a:pt x="8750895" y="2987397"/>
                  <a:pt x="8763000" y="3149592"/>
                </a:cubicBezTo>
                <a:cubicBezTo>
                  <a:pt x="8783959" y="3291134"/>
                  <a:pt x="8777037" y="3721492"/>
                  <a:pt x="8763000" y="3936984"/>
                </a:cubicBezTo>
                <a:cubicBezTo>
                  <a:pt x="8642135" y="4454240"/>
                  <a:pt x="8410428" y="4684490"/>
                  <a:pt x="7975584" y="4724400"/>
                </a:cubicBezTo>
                <a:cubicBezTo>
                  <a:pt x="7820831" y="4733815"/>
                  <a:pt x="7468542" y="4730859"/>
                  <a:pt x="7322114" y="4724400"/>
                </a:cubicBezTo>
                <a:cubicBezTo>
                  <a:pt x="7185008" y="4659587"/>
                  <a:pt x="6946041" y="4710966"/>
                  <a:pt x="6596763" y="4724400"/>
                </a:cubicBezTo>
                <a:cubicBezTo>
                  <a:pt x="6259389" y="4740565"/>
                  <a:pt x="6140664" y="4766266"/>
                  <a:pt x="5871411" y="4724400"/>
                </a:cubicBezTo>
                <a:cubicBezTo>
                  <a:pt x="5565790" y="4698733"/>
                  <a:pt x="5326735" y="4745600"/>
                  <a:pt x="5074178" y="4724400"/>
                </a:cubicBezTo>
                <a:cubicBezTo>
                  <a:pt x="4849144" y="4764552"/>
                  <a:pt x="4581168" y="4688016"/>
                  <a:pt x="4348827" y="4724400"/>
                </a:cubicBezTo>
                <a:cubicBezTo>
                  <a:pt x="4060858" y="4761483"/>
                  <a:pt x="3917410" y="4770103"/>
                  <a:pt x="3767238" y="4724400"/>
                </a:cubicBezTo>
                <a:cubicBezTo>
                  <a:pt x="3601474" y="4703670"/>
                  <a:pt x="3447404" y="4704191"/>
                  <a:pt x="3329414" y="4724400"/>
                </a:cubicBezTo>
                <a:cubicBezTo>
                  <a:pt x="3234702" y="4768642"/>
                  <a:pt x="2810510" y="4696460"/>
                  <a:pt x="2675944" y="4724400"/>
                </a:cubicBezTo>
                <a:cubicBezTo>
                  <a:pt x="2515413" y="4718413"/>
                  <a:pt x="2307779" y="4726826"/>
                  <a:pt x="2094356" y="4724400"/>
                </a:cubicBezTo>
                <a:cubicBezTo>
                  <a:pt x="1865485" y="4692696"/>
                  <a:pt x="1738605" y="4743486"/>
                  <a:pt x="1512767" y="4724400"/>
                </a:cubicBezTo>
                <a:cubicBezTo>
                  <a:pt x="1294503" y="4756260"/>
                  <a:pt x="942445" y="4686019"/>
                  <a:pt x="787416" y="4724400"/>
                </a:cubicBezTo>
                <a:cubicBezTo>
                  <a:pt x="425022" y="4826042"/>
                  <a:pt x="-49391" y="4457069"/>
                  <a:pt x="0" y="3936984"/>
                </a:cubicBezTo>
                <a:cubicBezTo>
                  <a:pt x="-12410" y="3709411"/>
                  <a:pt x="48190" y="3538291"/>
                  <a:pt x="0" y="3370062"/>
                </a:cubicBezTo>
                <a:cubicBezTo>
                  <a:pt x="18410" y="3212401"/>
                  <a:pt x="14674" y="2980615"/>
                  <a:pt x="0" y="2708652"/>
                </a:cubicBezTo>
                <a:cubicBezTo>
                  <a:pt x="-21787" y="2476434"/>
                  <a:pt x="12487" y="2438565"/>
                  <a:pt x="0" y="2173226"/>
                </a:cubicBezTo>
                <a:cubicBezTo>
                  <a:pt x="-19029" y="1917075"/>
                  <a:pt x="24018" y="1755147"/>
                  <a:pt x="0" y="1574808"/>
                </a:cubicBezTo>
                <a:cubicBezTo>
                  <a:pt x="26453" y="1402858"/>
                  <a:pt x="-32744" y="1158854"/>
                  <a:pt x="0" y="787416"/>
                </a:cubicBezTo>
                <a:close/>
              </a:path>
              <a:path w="8763000" h="4724400" stroke="0" extrusionOk="0">
                <a:moveTo>
                  <a:pt x="0" y="787416"/>
                </a:moveTo>
                <a:cubicBezTo>
                  <a:pt x="19766" y="265988"/>
                  <a:pt x="262648" y="-52141"/>
                  <a:pt x="787416" y="0"/>
                </a:cubicBezTo>
                <a:cubicBezTo>
                  <a:pt x="1062159" y="29200"/>
                  <a:pt x="1275556" y="-9795"/>
                  <a:pt x="1584649" y="0"/>
                </a:cubicBezTo>
                <a:cubicBezTo>
                  <a:pt x="1864563" y="19917"/>
                  <a:pt x="1846806" y="1800"/>
                  <a:pt x="2022474" y="0"/>
                </a:cubicBezTo>
                <a:cubicBezTo>
                  <a:pt x="2262581" y="-41259"/>
                  <a:pt x="2559163" y="-5909"/>
                  <a:pt x="2819707" y="0"/>
                </a:cubicBezTo>
                <a:cubicBezTo>
                  <a:pt x="3097247" y="24536"/>
                  <a:pt x="3238113" y="-37626"/>
                  <a:pt x="3473177" y="0"/>
                </a:cubicBezTo>
                <a:cubicBezTo>
                  <a:pt x="3704101" y="18116"/>
                  <a:pt x="4029882" y="4515"/>
                  <a:pt x="4198528" y="0"/>
                </a:cubicBezTo>
                <a:cubicBezTo>
                  <a:pt x="4342356" y="-12159"/>
                  <a:pt x="4582762" y="7289"/>
                  <a:pt x="4708235" y="0"/>
                </a:cubicBezTo>
                <a:cubicBezTo>
                  <a:pt x="4858157" y="3410"/>
                  <a:pt x="5321685" y="24171"/>
                  <a:pt x="5505468" y="0"/>
                </a:cubicBezTo>
                <a:cubicBezTo>
                  <a:pt x="5706629" y="-45828"/>
                  <a:pt x="6015410" y="67856"/>
                  <a:pt x="6230820" y="0"/>
                </a:cubicBezTo>
                <a:cubicBezTo>
                  <a:pt x="6475891" y="-36263"/>
                  <a:pt x="6663964" y="10895"/>
                  <a:pt x="6956171" y="0"/>
                </a:cubicBezTo>
                <a:cubicBezTo>
                  <a:pt x="7298216" y="44538"/>
                  <a:pt x="7627218" y="-3083"/>
                  <a:pt x="7975584" y="0"/>
                </a:cubicBezTo>
                <a:cubicBezTo>
                  <a:pt x="8496778" y="-9579"/>
                  <a:pt x="8682277" y="416542"/>
                  <a:pt x="8763000" y="787416"/>
                </a:cubicBezTo>
                <a:cubicBezTo>
                  <a:pt x="8702744" y="931066"/>
                  <a:pt x="8782217" y="1160637"/>
                  <a:pt x="8763000" y="1322843"/>
                </a:cubicBezTo>
                <a:cubicBezTo>
                  <a:pt x="8745468" y="1476492"/>
                  <a:pt x="8755163" y="1673891"/>
                  <a:pt x="8763000" y="1952756"/>
                </a:cubicBezTo>
                <a:cubicBezTo>
                  <a:pt x="8743922" y="2251266"/>
                  <a:pt x="8752366" y="2262668"/>
                  <a:pt x="8763000" y="2488183"/>
                </a:cubicBezTo>
                <a:cubicBezTo>
                  <a:pt x="8770819" y="2708507"/>
                  <a:pt x="8728008" y="2875389"/>
                  <a:pt x="8763000" y="3149592"/>
                </a:cubicBezTo>
                <a:cubicBezTo>
                  <a:pt x="8768218" y="3406238"/>
                  <a:pt x="8718108" y="3698740"/>
                  <a:pt x="8763000" y="3936984"/>
                </a:cubicBezTo>
                <a:cubicBezTo>
                  <a:pt x="8806311" y="4439508"/>
                  <a:pt x="8364904" y="4820031"/>
                  <a:pt x="7975584" y="4724400"/>
                </a:cubicBezTo>
                <a:cubicBezTo>
                  <a:pt x="7732863" y="4724847"/>
                  <a:pt x="7625449" y="4703291"/>
                  <a:pt x="7393996" y="4724400"/>
                </a:cubicBezTo>
                <a:cubicBezTo>
                  <a:pt x="7172384" y="4777545"/>
                  <a:pt x="6944493" y="4743173"/>
                  <a:pt x="6668644" y="4724400"/>
                </a:cubicBezTo>
                <a:cubicBezTo>
                  <a:pt x="6407965" y="4737987"/>
                  <a:pt x="6300405" y="4752430"/>
                  <a:pt x="6015175" y="4724400"/>
                </a:cubicBezTo>
                <a:cubicBezTo>
                  <a:pt x="5722364" y="4708840"/>
                  <a:pt x="5688467" y="4714460"/>
                  <a:pt x="5577350" y="4724400"/>
                </a:cubicBezTo>
                <a:cubicBezTo>
                  <a:pt x="5468563" y="4758971"/>
                  <a:pt x="5282189" y="4714524"/>
                  <a:pt x="5139525" y="4724400"/>
                </a:cubicBezTo>
                <a:cubicBezTo>
                  <a:pt x="4991640" y="4723860"/>
                  <a:pt x="4837722" y="4708561"/>
                  <a:pt x="4629819" y="4724400"/>
                </a:cubicBezTo>
                <a:cubicBezTo>
                  <a:pt x="4401342" y="4739768"/>
                  <a:pt x="4386069" y="4738112"/>
                  <a:pt x="4191994" y="4724400"/>
                </a:cubicBezTo>
                <a:cubicBezTo>
                  <a:pt x="3987464" y="4696251"/>
                  <a:pt x="3764408" y="4703308"/>
                  <a:pt x="3394761" y="4724400"/>
                </a:cubicBezTo>
                <a:cubicBezTo>
                  <a:pt x="3032820" y="4724595"/>
                  <a:pt x="2913125" y="4724095"/>
                  <a:pt x="2597527" y="4724400"/>
                </a:cubicBezTo>
                <a:cubicBezTo>
                  <a:pt x="2259804" y="4718207"/>
                  <a:pt x="2233118" y="4699516"/>
                  <a:pt x="1872176" y="4724400"/>
                </a:cubicBezTo>
                <a:cubicBezTo>
                  <a:pt x="1527013" y="4822908"/>
                  <a:pt x="1081228" y="4747295"/>
                  <a:pt x="787416" y="4724400"/>
                </a:cubicBezTo>
                <a:cubicBezTo>
                  <a:pt x="357476" y="4744549"/>
                  <a:pt x="39055" y="4363655"/>
                  <a:pt x="0" y="3936984"/>
                </a:cubicBezTo>
                <a:cubicBezTo>
                  <a:pt x="49824" y="3769536"/>
                  <a:pt x="12487" y="3537409"/>
                  <a:pt x="0" y="3370062"/>
                </a:cubicBezTo>
                <a:cubicBezTo>
                  <a:pt x="-16043" y="3228189"/>
                  <a:pt x="6628" y="2893276"/>
                  <a:pt x="0" y="2740148"/>
                </a:cubicBezTo>
                <a:cubicBezTo>
                  <a:pt x="42254" y="2582544"/>
                  <a:pt x="16019" y="2324426"/>
                  <a:pt x="0" y="2204722"/>
                </a:cubicBezTo>
                <a:cubicBezTo>
                  <a:pt x="-10937" y="2050282"/>
                  <a:pt x="10252" y="1760780"/>
                  <a:pt x="0" y="1574808"/>
                </a:cubicBezTo>
                <a:cubicBezTo>
                  <a:pt x="-33430" y="1331401"/>
                  <a:pt x="20669" y="1045825"/>
                  <a:pt x="0" y="787416"/>
                </a:cubicBezTo>
                <a:close/>
              </a:path>
              <a:path w="8763000" h="4724400" fill="none" stroke="0" extrusionOk="0">
                <a:moveTo>
                  <a:pt x="0" y="787416"/>
                </a:moveTo>
                <a:cubicBezTo>
                  <a:pt x="9801" y="393553"/>
                  <a:pt x="420960" y="-46604"/>
                  <a:pt x="787416" y="0"/>
                </a:cubicBezTo>
                <a:cubicBezTo>
                  <a:pt x="986833" y="-28267"/>
                  <a:pt x="1189745" y="4018"/>
                  <a:pt x="1440886" y="0"/>
                </a:cubicBezTo>
                <a:cubicBezTo>
                  <a:pt x="1705861" y="-14180"/>
                  <a:pt x="2045125" y="40644"/>
                  <a:pt x="2238119" y="0"/>
                </a:cubicBezTo>
                <a:cubicBezTo>
                  <a:pt x="2466835" y="-24663"/>
                  <a:pt x="2686539" y="12071"/>
                  <a:pt x="3035352" y="0"/>
                </a:cubicBezTo>
                <a:cubicBezTo>
                  <a:pt x="3397175" y="-2955"/>
                  <a:pt x="3329578" y="16809"/>
                  <a:pt x="3545059" y="0"/>
                </a:cubicBezTo>
                <a:cubicBezTo>
                  <a:pt x="3743825" y="2439"/>
                  <a:pt x="3938357" y="-30313"/>
                  <a:pt x="4126647" y="0"/>
                </a:cubicBezTo>
                <a:cubicBezTo>
                  <a:pt x="4307046" y="-6088"/>
                  <a:pt x="4576380" y="45467"/>
                  <a:pt x="4708235" y="0"/>
                </a:cubicBezTo>
                <a:cubicBezTo>
                  <a:pt x="4788397" y="-11624"/>
                  <a:pt x="5081286" y="60996"/>
                  <a:pt x="5505468" y="0"/>
                </a:cubicBezTo>
                <a:cubicBezTo>
                  <a:pt x="5884549" y="-33012"/>
                  <a:pt x="5959531" y="-29463"/>
                  <a:pt x="6230820" y="0"/>
                </a:cubicBezTo>
                <a:cubicBezTo>
                  <a:pt x="6530317" y="27239"/>
                  <a:pt x="6760242" y="42320"/>
                  <a:pt x="6884289" y="0"/>
                </a:cubicBezTo>
                <a:cubicBezTo>
                  <a:pt x="6986543" y="37284"/>
                  <a:pt x="7600741" y="43429"/>
                  <a:pt x="7975584" y="0"/>
                </a:cubicBezTo>
                <a:cubicBezTo>
                  <a:pt x="8405175" y="-22238"/>
                  <a:pt x="8733901" y="312029"/>
                  <a:pt x="8763000" y="787416"/>
                </a:cubicBezTo>
                <a:cubicBezTo>
                  <a:pt x="8751307" y="987245"/>
                  <a:pt x="8769378" y="1190912"/>
                  <a:pt x="8763000" y="1480321"/>
                </a:cubicBezTo>
                <a:cubicBezTo>
                  <a:pt x="8806643" y="1760399"/>
                  <a:pt x="8775984" y="1798780"/>
                  <a:pt x="8763000" y="2047243"/>
                </a:cubicBezTo>
                <a:cubicBezTo>
                  <a:pt x="8724599" y="2272261"/>
                  <a:pt x="8764218" y="2459691"/>
                  <a:pt x="8763000" y="2614165"/>
                </a:cubicBezTo>
                <a:cubicBezTo>
                  <a:pt x="8794620" y="2775293"/>
                  <a:pt x="8740828" y="2965375"/>
                  <a:pt x="8763000" y="3149592"/>
                </a:cubicBezTo>
                <a:cubicBezTo>
                  <a:pt x="8738472" y="3276454"/>
                  <a:pt x="8807883" y="3746672"/>
                  <a:pt x="8763000" y="3936984"/>
                </a:cubicBezTo>
                <a:cubicBezTo>
                  <a:pt x="8739120" y="4437015"/>
                  <a:pt x="8432826" y="4675684"/>
                  <a:pt x="7975584" y="4724400"/>
                </a:cubicBezTo>
                <a:cubicBezTo>
                  <a:pt x="7832939" y="4752032"/>
                  <a:pt x="7465410" y="4709730"/>
                  <a:pt x="7322114" y="4724400"/>
                </a:cubicBezTo>
                <a:cubicBezTo>
                  <a:pt x="7170466" y="4678982"/>
                  <a:pt x="6942072" y="4763470"/>
                  <a:pt x="6596763" y="4724400"/>
                </a:cubicBezTo>
                <a:cubicBezTo>
                  <a:pt x="6255150" y="4737164"/>
                  <a:pt x="6131715" y="4749606"/>
                  <a:pt x="5871411" y="4724400"/>
                </a:cubicBezTo>
                <a:cubicBezTo>
                  <a:pt x="5622438" y="4727092"/>
                  <a:pt x="5302287" y="4698776"/>
                  <a:pt x="5074178" y="4724400"/>
                </a:cubicBezTo>
                <a:cubicBezTo>
                  <a:pt x="4830728" y="4724347"/>
                  <a:pt x="4582394" y="4711033"/>
                  <a:pt x="4348827" y="4724400"/>
                </a:cubicBezTo>
                <a:cubicBezTo>
                  <a:pt x="4061155" y="4703451"/>
                  <a:pt x="3913622" y="4717141"/>
                  <a:pt x="3767238" y="4724400"/>
                </a:cubicBezTo>
                <a:cubicBezTo>
                  <a:pt x="3628034" y="4704626"/>
                  <a:pt x="3458255" y="4705017"/>
                  <a:pt x="3329414" y="4724400"/>
                </a:cubicBezTo>
                <a:cubicBezTo>
                  <a:pt x="3182332" y="4751385"/>
                  <a:pt x="2838731" y="4692984"/>
                  <a:pt x="2675944" y="4724400"/>
                </a:cubicBezTo>
                <a:cubicBezTo>
                  <a:pt x="2524069" y="4745766"/>
                  <a:pt x="2332956" y="4759027"/>
                  <a:pt x="2094356" y="4724400"/>
                </a:cubicBezTo>
                <a:cubicBezTo>
                  <a:pt x="1850342" y="4709634"/>
                  <a:pt x="1723335" y="4733480"/>
                  <a:pt x="1512767" y="4724400"/>
                </a:cubicBezTo>
                <a:cubicBezTo>
                  <a:pt x="1297869" y="4732754"/>
                  <a:pt x="941618" y="4697103"/>
                  <a:pt x="787416" y="4724400"/>
                </a:cubicBezTo>
                <a:cubicBezTo>
                  <a:pt x="414992" y="4898280"/>
                  <a:pt x="-75944" y="4427423"/>
                  <a:pt x="0" y="3936984"/>
                </a:cubicBezTo>
                <a:cubicBezTo>
                  <a:pt x="-39582" y="3719453"/>
                  <a:pt x="54234" y="3578925"/>
                  <a:pt x="0" y="3370062"/>
                </a:cubicBezTo>
                <a:cubicBezTo>
                  <a:pt x="23864" y="3160027"/>
                  <a:pt x="-5935" y="2917541"/>
                  <a:pt x="0" y="2708652"/>
                </a:cubicBezTo>
                <a:cubicBezTo>
                  <a:pt x="-9414" y="2465460"/>
                  <a:pt x="7567" y="2427940"/>
                  <a:pt x="0" y="2173226"/>
                </a:cubicBezTo>
                <a:cubicBezTo>
                  <a:pt x="5906" y="1931805"/>
                  <a:pt x="29551" y="1770908"/>
                  <a:pt x="0" y="1574808"/>
                </a:cubicBezTo>
                <a:cubicBezTo>
                  <a:pt x="18251" y="1461433"/>
                  <a:pt x="-62161" y="1188356"/>
                  <a:pt x="0" y="787416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48CFAD"/>
            </a:solidFill>
            <a:prstDash val="solid"/>
            <a:miter lim="800000"/>
            <a:extLst>
              <a:ext uri="{C807C97D-BFC1-408E-A445-0C87EB9F89A2}"/>
            </a:extLst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/>
              <a:ext uri="{28A0092B-C50C-407E-A947-70E740481C1C}"/>
            </a:extLst>
          </a:blip>
          <a:srcRect l="18239" r="6109"/>
          <a:stretch/>
        </p:blipFill>
        <p:spPr>
          <a:xfrm>
            <a:off x="7582465" y="179108"/>
            <a:ext cx="4033675" cy="632538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8675" name="Picture 7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3250" y="277813"/>
            <a:ext cx="1360488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3116210" y="80126"/>
            <a:ext cx="5748455" cy="130904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 w="38100" cap="flat" cmpd="sng" algn="ctr">
            <a:solidFill>
              <a:srgbClr val="F9B2C2"/>
            </a:solidFill>
            <a:prstDash val="lgDashDot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4000" kern="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kern="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endParaRPr lang="en-US" sz="4000" kern="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lang="en-US" sz="5400" kern="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06E8A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/>
            </a:extLst>
          </a:blip>
          <a:srcRect l="1456" t="3890" b="5718"/>
          <a:stretch/>
        </p:blipFill>
        <p:spPr>
          <a:xfrm>
            <a:off x="49815" y="3355942"/>
            <a:ext cx="3478360" cy="350205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8678" name="TextBox 11"/>
          <p:cNvSpPr txBox="1">
            <a:spLocks noChangeArrowheads="1"/>
          </p:cNvSpPr>
          <p:nvPr/>
        </p:nvSpPr>
        <p:spPr bwMode="auto">
          <a:xfrm>
            <a:off x="3851275" y="1389063"/>
            <a:ext cx="722947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UTM Avo"/>
                <a:cs typeface="Itim"/>
              </a:rPr>
              <a:t>Ngày đẹp lắm bạn ơi</a:t>
            </a:r>
          </a:p>
          <a:p>
            <a:r>
              <a:rPr lang="en-US" sz="2400">
                <a:latin typeface="UTM Avo"/>
                <a:cs typeface="Itim"/>
              </a:rPr>
              <a:t>Nắng vàng trải khắp nơi</a:t>
            </a:r>
          </a:p>
          <a:p>
            <a:r>
              <a:rPr lang="en-US" sz="2400">
                <a:latin typeface="UTM Avo"/>
                <a:cs typeface="Itim"/>
              </a:rPr>
              <a:t>Chia ca trong bóng lá</a:t>
            </a:r>
          </a:p>
          <a:p>
            <a:r>
              <a:rPr lang="en-US" sz="2400">
                <a:latin typeface="UTM Avo"/>
                <a:cs typeface="Itim"/>
              </a:rPr>
              <a:t>Ra sân ta cùng chơi.</a:t>
            </a:r>
          </a:p>
          <a:p>
            <a:endParaRPr lang="en-US" sz="2400">
              <a:latin typeface="UTM Avo"/>
              <a:cs typeface="Itim"/>
            </a:endParaRPr>
          </a:p>
          <a:p>
            <a:r>
              <a:rPr lang="en-US" sz="2400">
                <a:latin typeface="UTM Avo"/>
                <a:cs typeface="Itim"/>
              </a:rPr>
              <a:t>Quả cầu giấy xanh xanh</a:t>
            </a:r>
          </a:p>
          <a:p>
            <a:r>
              <a:rPr lang="en-US" sz="2400">
                <a:latin typeface="UTM Avo"/>
                <a:cs typeface="Itim"/>
              </a:rPr>
              <a:t>Qua chân tôi, chân anh</a:t>
            </a:r>
          </a:p>
          <a:p>
            <a:r>
              <a:rPr lang="en-US" sz="2400">
                <a:latin typeface="UTM Avo"/>
                <a:cs typeface="Itim"/>
              </a:rPr>
              <a:t>Bay lên rồi lộn xuống</a:t>
            </a:r>
          </a:p>
          <a:p>
            <a:r>
              <a:rPr lang="en-US" sz="2400">
                <a:latin typeface="UTM Avo"/>
                <a:cs typeface="Itim"/>
              </a:rPr>
              <a:t>Đi từng vòng quanh quanh.</a:t>
            </a:r>
          </a:p>
          <a:p>
            <a:endParaRPr lang="en-US" sz="2400">
              <a:latin typeface="UTM Avo"/>
              <a:cs typeface="Itim"/>
            </a:endParaRPr>
          </a:p>
          <a:p>
            <a:r>
              <a:rPr lang="en-US" sz="2400">
                <a:latin typeface="UTM Avo"/>
                <a:cs typeface="Itim"/>
              </a:rPr>
              <a:t>Anh nhìn cho tinh mắt</a:t>
            </a:r>
          </a:p>
          <a:p>
            <a:r>
              <a:rPr lang="en-US" sz="2400">
                <a:latin typeface="UTM Avo"/>
                <a:cs typeface="Itim"/>
              </a:rPr>
              <a:t>Tôi đá thật dẻo chân</a:t>
            </a:r>
          </a:p>
          <a:p>
            <a:r>
              <a:rPr lang="en-US" sz="2400">
                <a:latin typeface="UTM Avo"/>
                <a:cs typeface="Itim"/>
              </a:rPr>
              <a:t>Cho cầu bay trên sân</a:t>
            </a:r>
          </a:p>
          <a:p>
            <a:r>
              <a:rPr lang="en-US" sz="2400">
                <a:latin typeface="UTM Avo"/>
                <a:cs typeface="Itim"/>
              </a:rPr>
              <a:t>Đừng để rơi xuống đất.</a:t>
            </a:r>
          </a:p>
        </p:txBody>
      </p:sp>
      <p:pic>
        <p:nvPicPr>
          <p:cNvPr id="28679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79055">
            <a:off x="381000" y="2116138"/>
            <a:ext cx="2328863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lose-up of a toy train&#10;&#10;Description automatically generated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5811" b="65401"/>
          <a:stretch>
            <a:fillRect/>
          </a:stretch>
        </p:blipFill>
        <p:spPr bwMode="auto">
          <a:xfrm>
            <a:off x="-846138" y="3692525"/>
            <a:ext cx="12319001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le 18">
            <a:extLst>
              <a:ext uri="{FF2B5EF4-FFF2-40B4-BE49-F238E27FC236}"/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8948738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8948738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7210225" y="4876399"/>
            <a:ext cx="246477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1" dirty="0">
                <a:ln w="11430"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ngoèo</a:t>
            </a:r>
            <a:endParaRPr lang="en-US" sz="5400" b="1" spc="51" dirty="0">
              <a:ln w="11430"/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524000" y="381000"/>
            <a:ext cx="1752600" cy="1143000"/>
            <a:chOff x="0" y="381000"/>
            <a:chExt cx="1752600" cy="1143000"/>
          </a:xfrm>
        </p:grpSpPr>
        <p:sp>
          <p:nvSpPr>
            <p:cNvPr id="11" name="Rounded Rectangle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3352" y="398503"/>
              <a:ext cx="1517146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ngh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524000" y="2057400"/>
            <a:ext cx="1752600" cy="1143000"/>
            <a:chOff x="0" y="381000"/>
            <a:chExt cx="1752600" cy="1143000"/>
          </a:xfrm>
        </p:grpSpPr>
        <p:sp>
          <p:nvSpPr>
            <p:cNvPr id="14" name="Rounded Rectangle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68218" y="398503"/>
              <a:ext cx="1087414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8991600" y="304800"/>
            <a:ext cx="1752600" cy="1143000"/>
            <a:chOff x="0" y="381000"/>
            <a:chExt cx="1752600" cy="1143000"/>
          </a:xfrm>
        </p:grpSpPr>
        <p:sp>
          <p:nvSpPr>
            <p:cNvPr id="17" name="Rounded 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9387" y="511299"/>
              <a:ext cx="1093826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ằn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8948738" y="1981200"/>
            <a:ext cx="1752600" cy="1143000"/>
            <a:chOff x="0" y="381000"/>
            <a:chExt cx="1752600" cy="1143000"/>
          </a:xfrm>
        </p:grpSpPr>
        <p:sp>
          <p:nvSpPr>
            <p:cNvPr id="20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9292" y="513314"/>
              <a:ext cx="1554015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o</a:t>
              </a: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ằn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2" name="Oval 21">
            <a:extLst>
              <a:ext uri="{FF2B5EF4-FFF2-40B4-BE49-F238E27FC236}"/>
            </a:extLst>
          </p:cNvPr>
          <p:cNvSpPr/>
          <p:nvPr/>
        </p:nvSpPr>
        <p:spPr>
          <a:xfrm>
            <a:off x="3417888" y="0"/>
            <a:ext cx="5530850" cy="442436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 flipH="1">
            <a:off x="5419725" y="4800600"/>
            <a:ext cx="1828800" cy="1143000"/>
            <a:chOff x="282124" y="381000"/>
            <a:chExt cx="1752600" cy="1143000"/>
          </a:xfrm>
        </p:grpSpPr>
        <p:sp>
          <p:nvSpPr>
            <p:cNvPr id="24" name="Rounded Rectangle 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42801" y="381000"/>
              <a:ext cx="177998" cy="11080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0" name="Oval 29">
            <a:extLst>
              <a:ext uri="{FF2B5EF4-FFF2-40B4-BE49-F238E27FC236}"/>
            </a:extLst>
          </p:cNvPr>
          <p:cNvSpPr/>
          <p:nvPr/>
        </p:nvSpPr>
        <p:spPr>
          <a:xfrm>
            <a:off x="1685925" y="3736975"/>
            <a:ext cx="665163" cy="4603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1" name="Oval 30">
            <a:extLst>
              <a:ext uri="{FF2B5EF4-FFF2-40B4-BE49-F238E27FC236}"/>
            </a:extLst>
          </p:cNvPr>
          <p:cNvSpPr/>
          <p:nvPr/>
        </p:nvSpPr>
        <p:spPr>
          <a:xfrm>
            <a:off x="2678113" y="3373438"/>
            <a:ext cx="922337" cy="638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32" name="图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08474" flipH="1">
            <a:off x="8493125" y="3568700"/>
            <a:ext cx="4683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32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9 0.01389 L 0.24705 0.4246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2052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1389 L -0.28854 0.435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21088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2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close-up of a toy train&#10;&#10;Description automatically generated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63333" b="9399"/>
          <a:stretch>
            <a:fillRect/>
          </a:stretch>
        </p:blipFill>
        <p:spPr bwMode="auto">
          <a:xfrm>
            <a:off x="-768350" y="3221038"/>
            <a:ext cx="129603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39875" y="477838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60575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9047163" y="2057400"/>
            <a:ext cx="1920875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2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9047163" y="381000"/>
            <a:ext cx="1920875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5327915" y="4648090"/>
            <a:ext cx="2016224" cy="1107996"/>
          </a:xfrm>
          <a:prstGeom prst="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1" dirty="0">
                <a:ln w="1143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……</a:t>
            </a:r>
            <a:endParaRPr lang="en-US" sz="8000" b="1" spc="51" dirty="0">
              <a:ln w="11430">
                <a:noFill/>
              </a:ln>
              <a:noFill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ounded Rectangle 9">
            <a:extLst>
              <a:ext uri="{FF2B5EF4-FFF2-40B4-BE49-F238E27FC236}"/>
            </a:extLst>
          </p:cNvPr>
          <p:cNvSpPr/>
          <p:nvPr/>
        </p:nvSpPr>
        <p:spPr>
          <a:xfrm>
            <a:off x="1524000" y="2060575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0" name="Rounded Rectangle 24">
            <a:extLst>
              <a:ext uri="{FF2B5EF4-FFF2-40B4-BE49-F238E27FC236}"/>
            </a:extLst>
          </p:cNvPr>
          <p:cNvSpPr/>
          <p:nvPr/>
        </p:nvSpPr>
        <p:spPr>
          <a:xfrm>
            <a:off x="8948738" y="2043113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27">
            <a:extLst>
              <a:ext uri="{FF2B5EF4-FFF2-40B4-BE49-F238E27FC236}"/>
            </a:extLst>
          </p:cNvPr>
          <p:cNvSpPr/>
          <p:nvPr/>
        </p:nvSpPr>
        <p:spPr>
          <a:xfrm>
            <a:off x="8920163" y="346075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/>
            </a:extLst>
          </p:cNvPr>
          <p:cNvSpPr/>
          <p:nvPr/>
        </p:nvSpPr>
        <p:spPr>
          <a:xfrm>
            <a:off x="3059113" y="3578225"/>
            <a:ext cx="384175" cy="384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20" name="Oval 19">
            <a:extLst>
              <a:ext uri="{FF2B5EF4-FFF2-40B4-BE49-F238E27FC236}"/>
            </a:extLst>
          </p:cNvPr>
          <p:cNvSpPr/>
          <p:nvPr/>
        </p:nvSpPr>
        <p:spPr>
          <a:xfrm>
            <a:off x="3643313" y="3238500"/>
            <a:ext cx="531812" cy="5318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21" name="图片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41404" flipH="1">
            <a:off x="8777288" y="3033713"/>
            <a:ext cx="4573587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>
            <a:extLst>
              <a:ext uri="{FF2B5EF4-FFF2-40B4-BE49-F238E27FC236}"/>
            </a:extLst>
          </p:cNvPr>
          <p:cNvSpPr/>
          <p:nvPr/>
        </p:nvSpPr>
        <p:spPr>
          <a:xfrm>
            <a:off x="7972545" y="4613148"/>
            <a:ext cx="1847365" cy="110799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lang="vi-VN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ản</a:t>
            </a:r>
            <a:endParaRPr lang="en-US" sz="80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524000" y="381000"/>
            <a:ext cx="1752600" cy="1143000"/>
            <a:chOff x="0" y="381000"/>
            <a:chExt cx="1752600" cy="1143000"/>
          </a:xfrm>
        </p:grpSpPr>
        <p:sp>
          <p:nvSpPr>
            <p:cNvPr id="24" name="Rounded Rectangle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69635" y="398503"/>
              <a:ext cx="1284582" cy="110799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524000" y="2057400"/>
            <a:ext cx="1752600" cy="1143000"/>
            <a:chOff x="0" y="381000"/>
            <a:chExt cx="1752601" cy="1143000"/>
          </a:xfrm>
        </p:grpSpPr>
        <p:sp>
          <p:nvSpPr>
            <p:cNvPr id="27" name="Rounded Rectangle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1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" y="398503"/>
              <a:ext cx="1752600" cy="1107996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8975725" y="290513"/>
            <a:ext cx="2193925" cy="1143000"/>
            <a:chOff x="0" y="381000"/>
            <a:chExt cx="1752600" cy="1143000"/>
          </a:xfrm>
        </p:grpSpPr>
        <p:sp>
          <p:nvSpPr>
            <p:cNvPr id="30" name="Rounded 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98503"/>
              <a:ext cx="1668704" cy="1107996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oăn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8948738" y="1981200"/>
            <a:ext cx="1752600" cy="1143000"/>
            <a:chOff x="0" y="381000"/>
            <a:chExt cx="1752600" cy="1143000"/>
          </a:xfrm>
        </p:grpSpPr>
        <p:sp>
          <p:nvSpPr>
            <p:cNvPr id="33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41954" y="398503"/>
              <a:ext cx="1292598" cy="110799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 flipH="1">
            <a:off x="5565775" y="4454525"/>
            <a:ext cx="1828800" cy="1143000"/>
            <a:chOff x="282124" y="381000"/>
            <a:chExt cx="1752600" cy="1143000"/>
          </a:xfrm>
        </p:grpSpPr>
        <p:sp>
          <p:nvSpPr>
            <p:cNvPr id="36" name="Rounded Rectangle 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42801" y="381000"/>
              <a:ext cx="177998" cy="11080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4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5 0.01389 L 0.25695 0.6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29938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67 0.01759 L -0.27018 0.3796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810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/>
          <p:cNvPicPr>
            <a:picLocks noChangeAspect="1"/>
          </p:cNvPicPr>
          <p:nvPr/>
        </p:nvPicPr>
        <p:blipFill>
          <a:blip r:embed="rId2"/>
          <a:srcRect l="5948" t="41919" r="20232" b="19295"/>
          <a:stretch>
            <a:fillRect/>
          </a:stretch>
        </p:blipFill>
        <p:spPr bwMode="auto">
          <a:xfrm>
            <a:off x="1462088" y="2165350"/>
            <a:ext cx="97663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5"/>
          <p:cNvPicPr>
            <a:picLocks noChangeAspect="1"/>
          </p:cNvPicPr>
          <p:nvPr/>
        </p:nvPicPr>
        <p:blipFill>
          <a:blip r:embed="rId2"/>
          <a:srcRect l="83443" t="12321" r="1601" b="19296"/>
          <a:stretch>
            <a:fillRect/>
          </a:stretch>
        </p:blipFill>
        <p:spPr bwMode="auto">
          <a:xfrm>
            <a:off x="8942388" y="890588"/>
            <a:ext cx="217805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close-up of a toy train&#10;&#10;Description automatically generated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5811" b="65401"/>
          <a:stretch>
            <a:fillRect/>
          </a:stretch>
        </p:blipFill>
        <p:spPr bwMode="auto">
          <a:xfrm>
            <a:off x="-654050" y="3424238"/>
            <a:ext cx="12319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>
            <a:extLst>
              <a:ext uri="{FF2B5EF4-FFF2-40B4-BE49-F238E27FC236}"/>
            </a:extLst>
          </p:cNvPr>
          <p:cNvSpPr/>
          <p:nvPr/>
        </p:nvSpPr>
        <p:spPr>
          <a:xfrm>
            <a:off x="7878534" y="4817281"/>
            <a:ext cx="1536383" cy="111831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nút</a:t>
            </a:r>
            <a:endParaRPr lang="en-US" sz="6667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8">
            <a:extLst>
              <a:ext uri="{FF2B5EF4-FFF2-40B4-BE49-F238E27FC236}"/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9140825" y="1989138"/>
            <a:ext cx="2332038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ounded Rectangle 21">
            <a:extLst>
              <a:ext uri="{FF2B5EF4-FFF2-40B4-BE49-F238E27FC236}"/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/>
            </a:extLst>
          </p:cNvPr>
          <p:cNvSpPr/>
          <p:nvPr/>
        </p:nvSpPr>
        <p:spPr>
          <a:xfrm>
            <a:off x="1685925" y="3736975"/>
            <a:ext cx="665163" cy="4603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1" name="Oval 30">
            <a:extLst>
              <a:ext uri="{FF2B5EF4-FFF2-40B4-BE49-F238E27FC236}"/>
            </a:extLst>
          </p:cNvPr>
          <p:cNvSpPr/>
          <p:nvPr/>
        </p:nvSpPr>
        <p:spPr>
          <a:xfrm>
            <a:off x="2678113" y="3373438"/>
            <a:ext cx="922337" cy="638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32" name="图片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08474" flipH="1">
            <a:off x="8493125" y="3568700"/>
            <a:ext cx="4683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9140080" y="497920"/>
            <a:ext cx="2332517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o</a:t>
            </a:r>
            <a:r>
              <a:rPr lang="vi-VN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ắt</a:t>
            </a:r>
            <a:endParaRPr lang="en-US" sz="6667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/>
            </a:extLst>
          </p:cNvPr>
          <p:cNvGrpSpPr/>
          <p:nvPr/>
        </p:nvGrpSpPr>
        <p:grpSpPr>
          <a:xfrm>
            <a:off x="1524000" y="2060388"/>
            <a:ext cx="1752600" cy="1143001"/>
            <a:chOff x="0" y="381000"/>
            <a:chExt cx="1752600" cy="1143000"/>
          </a:xfrm>
          <a:noFill/>
        </p:grpSpPr>
        <p:sp>
          <p:nvSpPr>
            <p:cNvPr id="34" name="Rounded Rectangle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67">
                <a:latin typeface="UTM Avo" panose="0204060305050602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06691" y="398503"/>
              <a:ext cx="1010469" cy="111831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67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th</a:t>
              </a:r>
              <a:endParaRPr lang="en-US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36" name="Rounded Rectangle 21">
            <a:extLst>
              <a:ext uri="{FF2B5EF4-FFF2-40B4-BE49-F238E27FC236}"/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endParaRPr lang="en-US" sz="6667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9050338" y="1936750"/>
            <a:ext cx="2517775" cy="1143000"/>
            <a:chOff x="0" y="381000"/>
            <a:chExt cx="1752600" cy="1143000"/>
          </a:xfrm>
        </p:grpSpPr>
        <p:sp>
          <p:nvSpPr>
            <p:cNvPr id="38" name="Rounded 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3430" y="398503"/>
              <a:ext cx="1455551" cy="111831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67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ắt</a:t>
              </a:r>
              <a:endParaRPr lang="en-US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/>
            </a:extLst>
          </p:cNvPr>
          <p:cNvSpPr/>
          <p:nvPr/>
        </p:nvSpPr>
        <p:spPr>
          <a:xfrm>
            <a:off x="3319463" y="76200"/>
            <a:ext cx="5595937" cy="412115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4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>
            <a:grpSpLocks/>
          </p:cNvGrpSpPr>
          <p:nvPr/>
        </p:nvGrpSpPr>
        <p:grpSpPr bwMode="auto">
          <a:xfrm flipH="1">
            <a:off x="5181600" y="4679950"/>
            <a:ext cx="1490663" cy="1108075"/>
            <a:chOff x="576003" y="381000"/>
            <a:chExt cx="1752600" cy="3500279"/>
          </a:xfrm>
        </p:grpSpPr>
        <p:sp>
          <p:nvSpPr>
            <p:cNvPr id="42" name="Rounded Rectangle 1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76003" y="1654740"/>
              <a:ext cx="1752600" cy="1143358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23952" y="381000"/>
              <a:ext cx="216509" cy="350027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32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3 -0.00957 L 0.24792 0.4138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66" y="21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7.40741E-7 L -0.31007 0.42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21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lose-up of a toy train&#10;&#10;Description automatically generated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33200" b="35497"/>
          <a:stretch>
            <a:fillRect/>
          </a:stretch>
        </p:blipFill>
        <p:spPr bwMode="auto">
          <a:xfrm>
            <a:off x="-528638" y="3144838"/>
            <a:ext cx="12101513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>
            <a:extLst>
              <a:ext uri="{FF2B5EF4-FFF2-40B4-BE49-F238E27FC236}"/>
            </a:extLst>
          </p:cNvPr>
          <p:cNvSpPr/>
          <p:nvPr/>
        </p:nvSpPr>
        <p:spPr>
          <a:xfrm>
            <a:off x="7855656" y="4736696"/>
            <a:ext cx="153477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sp>
        <p:nvSpPr>
          <p:cNvPr id="6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8969375" y="1979613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8940800" y="560388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/>
            </a:extLst>
          </p:cNvPr>
          <p:cNvSpPr/>
          <p:nvPr/>
        </p:nvSpPr>
        <p:spPr>
          <a:xfrm>
            <a:off x="1930400" y="3813175"/>
            <a:ext cx="420688" cy="384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1" name="Oval 30">
            <a:extLst>
              <a:ext uri="{FF2B5EF4-FFF2-40B4-BE49-F238E27FC236}"/>
            </a:extLst>
          </p:cNvPr>
          <p:cNvSpPr/>
          <p:nvPr/>
        </p:nvSpPr>
        <p:spPr>
          <a:xfrm>
            <a:off x="2678113" y="3373438"/>
            <a:ext cx="922337" cy="638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32" name="图片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819373" flipH="1">
            <a:off x="8694738" y="3232150"/>
            <a:ext cx="4681537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1524000" y="2057400"/>
            <a:ext cx="1752600" cy="982663"/>
            <a:chOff x="0" y="381000"/>
            <a:chExt cx="1752600" cy="1143000"/>
          </a:xfrm>
        </p:grpSpPr>
        <p:sp>
          <p:nvSpPr>
            <p:cNvPr id="51" name="Rounded Rectangle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98504"/>
              <a:ext cx="1752600" cy="107382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th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8940800" y="304800"/>
            <a:ext cx="1803400" cy="1220788"/>
            <a:chOff x="-50168" y="381000"/>
            <a:chExt cx="1802768" cy="1419105"/>
          </a:xfrm>
        </p:grpSpPr>
        <p:sp>
          <p:nvSpPr>
            <p:cNvPr id="54" name="Rounded 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4" y="381000"/>
              <a:ext cx="1751986" cy="1142297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-50168" y="726282"/>
              <a:ext cx="1668704" cy="107382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ắt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8948738" y="1981200"/>
            <a:ext cx="1795462" cy="982663"/>
            <a:chOff x="0" y="381000"/>
            <a:chExt cx="1796142" cy="1142999"/>
          </a:xfrm>
        </p:grpSpPr>
        <p:sp>
          <p:nvSpPr>
            <p:cNvPr id="57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3264" cy="1142999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3543" y="398504"/>
              <a:ext cx="1752599" cy="107382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oắt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0" name="Rectangle 59">
            <a:extLst>
              <a:ext uri="{FF2B5EF4-FFF2-40B4-BE49-F238E27FC236}"/>
            </a:extLst>
          </p:cNvPr>
          <p:cNvSpPr/>
          <p:nvPr/>
        </p:nvSpPr>
        <p:spPr>
          <a:xfrm>
            <a:off x="5107674" y="4784503"/>
            <a:ext cx="2225930" cy="923330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1" dirty="0">
                <a:ln w="38100"/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thoăn</a:t>
            </a:r>
            <a:endParaRPr lang="en-US" sz="6600" b="1" spc="51" dirty="0">
              <a:ln w="38100"/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61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32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4681 0.4134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20671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648 L -0.06302 0.4273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2104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oy train&#10;&#10;Description automatically generated"/>
          <p:cNvPicPr>
            <a:picLocks noChangeAspect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63333" b="9399"/>
          <a:stretch>
            <a:fillRect/>
          </a:stretch>
        </p:blipFill>
        <p:spPr bwMode="auto">
          <a:xfrm>
            <a:off x="-433388" y="3221038"/>
            <a:ext cx="126253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60575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9047923" y="2057400"/>
            <a:ext cx="2188828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72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ắt</a:t>
            </a:r>
            <a:endParaRPr lang="en-US" sz="72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8948738" y="381000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5557785" y="4630591"/>
            <a:ext cx="1801006" cy="1107996"/>
          </a:xfrm>
          <a:prstGeom prst="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l</a:t>
            </a:r>
            <a:r>
              <a:rPr lang="vi-VN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oắt</a:t>
            </a:r>
            <a:endParaRPr lang="en-US" sz="80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/>
            </a:extLst>
          </p:cNvPr>
          <p:cNvSpPr/>
          <p:nvPr/>
        </p:nvSpPr>
        <p:spPr>
          <a:xfrm>
            <a:off x="8112223" y="4648349"/>
            <a:ext cx="182879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grpSp>
        <p:nvGrpSpPr>
          <p:cNvPr id="7" name="Group 6">
            <a:extLst>
              <a:ext uri="{FF2B5EF4-FFF2-40B4-BE49-F238E27FC236}"/>
            </a:extLst>
          </p:cNvPr>
          <p:cNvGrpSpPr/>
          <p:nvPr/>
        </p:nvGrpSpPr>
        <p:grpSpPr>
          <a:xfrm>
            <a:off x="1524000" y="2060389"/>
            <a:ext cx="1752600" cy="1143000"/>
            <a:chOff x="0" y="381000"/>
            <a:chExt cx="1752600" cy="1143000"/>
          </a:xfrm>
          <a:noFill/>
        </p:grpSpPr>
        <p:sp>
          <p:nvSpPr>
            <p:cNvPr id="8" name="Rounded Rectangle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2400" y="398503"/>
              <a:ext cx="1409899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ch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10" name="Rounded Rectangle 24">
            <a:extLst>
              <a:ext uri="{FF2B5EF4-FFF2-40B4-BE49-F238E27FC236}"/>
            </a:extLst>
          </p:cNvPr>
          <p:cNvSpPr/>
          <p:nvPr/>
        </p:nvSpPr>
        <p:spPr>
          <a:xfrm>
            <a:off x="8948738" y="2043113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1" name="Group 10">
            <a:extLst>
              <a:ext uri="{FF2B5EF4-FFF2-40B4-BE49-F238E27FC236}"/>
            </a:extLst>
          </p:cNvPr>
          <p:cNvGrpSpPr/>
          <p:nvPr/>
        </p:nvGrpSpPr>
        <p:grpSpPr>
          <a:xfrm>
            <a:off x="8920604" y="345997"/>
            <a:ext cx="1845024" cy="1143000"/>
            <a:chOff x="0" y="381000"/>
            <a:chExt cx="1845024" cy="1143000"/>
          </a:xfrm>
          <a:noFill/>
        </p:grpSpPr>
        <p:sp>
          <p:nvSpPr>
            <p:cNvPr id="12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2424" y="398503"/>
              <a:ext cx="1752600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o</a:t>
              </a: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ắt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 flipH="1">
            <a:off x="8496300" y="4397375"/>
            <a:ext cx="1828800" cy="1143000"/>
            <a:chOff x="282124" y="381000"/>
            <a:chExt cx="1752600" cy="1143000"/>
          </a:xfrm>
        </p:grpSpPr>
        <p:sp>
          <p:nvSpPr>
            <p:cNvPr id="16" name="Rounded Rectangle 1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42801" y="381000"/>
              <a:ext cx="177998" cy="11080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9" name="Oval 18">
            <a:extLst>
              <a:ext uri="{FF2B5EF4-FFF2-40B4-BE49-F238E27FC236}"/>
            </a:extLst>
          </p:cNvPr>
          <p:cNvSpPr/>
          <p:nvPr/>
        </p:nvSpPr>
        <p:spPr>
          <a:xfrm>
            <a:off x="2692400" y="3578225"/>
            <a:ext cx="384175" cy="384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20" name="Oval 19">
            <a:extLst>
              <a:ext uri="{FF2B5EF4-FFF2-40B4-BE49-F238E27FC236}"/>
            </a:extLst>
          </p:cNvPr>
          <p:cNvSpPr/>
          <p:nvPr/>
        </p:nvSpPr>
        <p:spPr>
          <a:xfrm>
            <a:off x="3276600" y="3238500"/>
            <a:ext cx="531813" cy="5318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21" name="图片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819373" flipH="1">
            <a:off x="8701088" y="3116263"/>
            <a:ext cx="457200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741 L -0.02018 0.6212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" y="3143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9 3.7037E-6 L 0.4918 0.3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1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toy train&#10;&#10;Description automatically generated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33200" b="35497"/>
          <a:stretch>
            <a:fillRect/>
          </a:stretch>
        </p:blipFill>
        <p:spPr bwMode="auto">
          <a:xfrm>
            <a:off x="-528638" y="3173413"/>
            <a:ext cx="12101513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>
            <a:extLst>
              <a:ext uri="{FF2B5EF4-FFF2-40B4-BE49-F238E27FC236}"/>
            </a:extLst>
          </p:cNvPr>
          <p:cNvSpPr/>
          <p:nvPr/>
        </p:nvSpPr>
        <p:spPr>
          <a:xfrm>
            <a:off x="7855656" y="4736696"/>
            <a:ext cx="153477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sp>
        <p:nvSpPr>
          <p:cNvPr id="2" name="Rounded Rectangle 18">
            <a:extLst>
              <a:ext uri="{FF2B5EF4-FFF2-40B4-BE49-F238E27FC236}"/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8948738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8948738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/>
            </a:extLst>
          </p:cNvPr>
          <p:cNvSpPr/>
          <p:nvPr/>
        </p:nvSpPr>
        <p:spPr>
          <a:xfrm>
            <a:off x="1930400" y="3813175"/>
            <a:ext cx="420688" cy="384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1" name="Oval 30">
            <a:extLst>
              <a:ext uri="{FF2B5EF4-FFF2-40B4-BE49-F238E27FC236}"/>
            </a:extLst>
          </p:cNvPr>
          <p:cNvSpPr/>
          <p:nvPr/>
        </p:nvSpPr>
        <p:spPr>
          <a:xfrm>
            <a:off x="2678113" y="3373438"/>
            <a:ext cx="922337" cy="638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32" name="图片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819373" flipH="1">
            <a:off x="8694738" y="3232150"/>
            <a:ext cx="4681537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>
            <a:extLst>
              <a:ext uri="{FF2B5EF4-FFF2-40B4-BE49-F238E27FC236}"/>
            </a:extLst>
          </p:cNvPr>
          <p:cNvSpPr/>
          <p:nvPr/>
        </p:nvSpPr>
        <p:spPr>
          <a:xfrm>
            <a:off x="5241654" y="4773150"/>
            <a:ext cx="1964385" cy="1107996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spc="51" dirty="0">
                <a:ln w="38100"/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Chỗ</a:t>
            </a:r>
            <a:endParaRPr lang="en-US" sz="8000" b="1" spc="51" dirty="0">
              <a:ln w="38100"/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/>
            </a:extLst>
          </p:cNvPr>
          <p:cNvGrpSpPr/>
          <p:nvPr/>
        </p:nvGrpSpPr>
        <p:grpSpPr>
          <a:xfrm>
            <a:off x="1524000" y="381001"/>
            <a:ext cx="1752600" cy="1143000"/>
            <a:chOff x="0" y="381000"/>
            <a:chExt cx="1752600" cy="1143000"/>
          </a:xfrm>
          <a:noFill/>
        </p:grpSpPr>
        <p:sp>
          <p:nvSpPr>
            <p:cNvPr id="34" name="Rounded Rectangle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58239" y="398503"/>
              <a:ext cx="707374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n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/>
            </a:extLst>
          </p:cNvPr>
          <p:cNvGrpSpPr/>
          <p:nvPr/>
        </p:nvGrpSpPr>
        <p:grpSpPr>
          <a:xfrm>
            <a:off x="1524000" y="2057401"/>
            <a:ext cx="1752600" cy="1143000"/>
            <a:chOff x="0" y="381000"/>
            <a:chExt cx="1752600" cy="1143000"/>
          </a:xfrm>
          <a:noFill/>
        </p:grpSpPr>
        <p:sp>
          <p:nvSpPr>
            <p:cNvPr id="37" name="Rounded Rectangle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98503"/>
              <a:ext cx="1752600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ng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/>
            </a:extLst>
          </p:cNvPr>
          <p:cNvGrpSpPr/>
          <p:nvPr/>
        </p:nvGrpSpPr>
        <p:grpSpPr>
          <a:xfrm>
            <a:off x="8991601" y="329083"/>
            <a:ext cx="1752600" cy="1143000"/>
            <a:chOff x="0" y="381000"/>
            <a:chExt cx="1752600" cy="1143000"/>
          </a:xfrm>
          <a:noFill/>
        </p:grpSpPr>
        <p:sp>
          <p:nvSpPr>
            <p:cNvPr id="40" name="Rounded 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80239" y="398503"/>
              <a:ext cx="1063369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ặt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/>
            </a:extLst>
          </p:cNvPr>
          <p:cNvGrpSpPr/>
          <p:nvPr/>
        </p:nvGrpSpPr>
        <p:grpSpPr>
          <a:xfrm>
            <a:off x="8948059" y="1981201"/>
            <a:ext cx="1752603" cy="1143000"/>
            <a:chOff x="0" y="381000"/>
            <a:chExt cx="1752602" cy="1143000"/>
          </a:xfrm>
          <a:noFill/>
        </p:grpSpPr>
        <p:sp>
          <p:nvSpPr>
            <p:cNvPr id="43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3543" y="398503"/>
              <a:ext cx="1709059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o</a:t>
              </a: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ặt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 flipH="1">
            <a:off x="8496300" y="4676775"/>
            <a:ext cx="1503363" cy="1143000"/>
            <a:chOff x="282124" y="381000"/>
            <a:chExt cx="1752600" cy="1143000"/>
          </a:xfrm>
        </p:grpSpPr>
        <p:sp>
          <p:nvSpPr>
            <p:cNvPr id="46" name="Rounded Rectangle 3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24250" y="381000"/>
              <a:ext cx="214680" cy="11080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49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32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47796 0.633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9" y="31667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93 0 L -0.06757 0.6497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3247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lose-up of a toy train&#10;&#10;Description automatically generated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33200" b="35497"/>
          <a:stretch>
            <a:fillRect/>
          </a:stretch>
        </p:blipFill>
        <p:spPr bwMode="auto">
          <a:xfrm>
            <a:off x="-528638" y="3144838"/>
            <a:ext cx="12101513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>
            <a:extLst>
              <a:ext uri="{FF2B5EF4-FFF2-40B4-BE49-F238E27FC236}"/>
            </a:extLst>
          </p:cNvPr>
          <p:cNvSpPr/>
          <p:nvPr/>
        </p:nvSpPr>
        <p:spPr>
          <a:xfrm>
            <a:off x="7855656" y="4736696"/>
            <a:ext cx="153477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sp>
        <p:nvSpPr>
          <p:cNvPr id="6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8969375" y="1979613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8940800" y="560388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/>
            </a:extLst>
          </p:cNvPr>
          <p:cNvSpPr/>
          <p:nvPr/>
        </p:nvSpPr>
        <p:spPr>
          <a:xfrm>
            <a:off x="1930400" y="3813175"/>
            <a:ext cx="420688" cy="384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1" name="Oval 30">
            <a:extLst>
              <a:ext uri="{FF2B5EF4-FFF2-40B4-BE49-F238E27FC236}"/>
            </a:extLst>
          </p:cNvPr>
          <p:cNvSpPr/>
          <p:nvPr/>
        </p:nvSpPr>
        <p:spPr>
          <a:xfrm>
            <a:off x="2678113" y="3373438"/>
            <a:ext cx="922337" cy="638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32" name="图片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819373" flipH="1">
            <a:off x="8694738" y="3232150"/>
            <a:ext cx="4681537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1524000" y="2057400"/>
            <a:ext cx="1752600" cy="982663"/>
            <a:chOff x="0" y="381000"/>
            <a:chExt cx="1752600" cy="1143000"/>
          </a:xfrm>
        </p:grpSpPr>
        <p:sp>
          <p:nvSpPr>
            <p:cNvPr id="51" name="Rounded Rectangle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98504"/>
              <a:ext cx="1752600" cy="107382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8940800" y="304800"/>
            <a:ext cx="1803400" cy="1220788"/>
            <a:chOff x="-50168" y="381000"/>
            <a:chExt cx="1802768" cy="1419105"/>
          </a:xfrm>
        </p:grpSpPr>
        <p:sp>
          <p:nvSpPr>
            <p:cNvPr id="54" name="Rounded 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4" y="381000"/>
              <a:ext cx="1751986" cy="1142297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-50168" y="726282"/>
              <a:ext cx="1668704" cy="107382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oắt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8948738" y="1981200"/>
            <a:ext cx="1795462" cy="982663"/>
            <a:chOff x="0" y="381000"/>
            <a:chExt cx="1796142" cy="1142999"/>
          </a:xfrm>
        </p:grpSpPr>
        <p:sp>
          <p:nvSpPr>
            <p:cNvPr id="57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3264" cy="1142999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3543" y="398504"/>
              <a:ext cx="1752599" cy="107382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ắt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0" name="Rectangle 59">
            <a:extLst>
              <a:ext uri="{FF2B5EF4-FFF2-40B4-BE49-F238E27FC236}"/>
            </a:extLst>
          </p:cNvPr>
          <p:cNvSpPr/>
          <p:nvPr/>
        </p:nvSpPr>
        <p:spPr>
          <a:xfrm>
            <a:off x="5288877" y="4784503"/>
            <a:ext cx="1863523" cy="923330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1" dirty="0">
                <a:ln w="38100"/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xanh</a:t>
            </a:r>
            <a:endParaRPr lang="en-US" sz="6600" b="1" spc="51" dirty="0">
              <a:ln w="38100"/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61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32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4681 0.4134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20671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648 L -0.06302 0.4273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2104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close-up of a toy train&#10;&#10;Description automatically generated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63333" b="9399"/>
          <a:stretch>
            <a:fillRect/>
          </a:stretch>
        </p:blipFill>
        <p:spPr bwMode="auto">
          <a:xfrm>
            <a:off x="-768350" y="3221038"/>
            <a:ext cx="129603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39875" y="477838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60575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9047163" y="2057400"/>
            <a:ext cx="1920875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2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9047163" y="381000"/>
            <a:ext cx="1920875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5327915" y="4648090"/>
            <a:ext cx="2016224" cy="1107996"/>
          </a:xfrm>
          <a:prstGeom prst="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1" dirty="0">
                <a:ln w="1143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……</a:t>
            </a:r>
            <a:endParaRPr lang="en-US" sz="8000" b="1" spc="51" dirty="0">
              <a:ln w="11430">
                <a:noFill/>
              </a:ln>
              <a:noFill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ounded Rectangle 9">
            <a:extLst>
              <a:ext uri="{FF2B5EF4-FFF2-40B4-BE49-F238E27FC236}"/>
            </a:extLst>
          </p:cNvPr>
          <p:cNvSpPr/>
          <p:nvPr/>
        </p:nvSpPr>
        <p:spPr>
          <a:xfrm>
            <a:off x="1524000" y="2060575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0" name="Rounded Rectangle 24">
            <a:extLst>
              <a:ext uri="{FF2B5EF4-FFF2-40B4-BE49-F238E27FC236}"/>
            </a:extLst>
          </p:cNvPr>
          <p:cNvSpPr/>
          <p:nvPr/>
        </p:nvSpPr>
        <p:spPr>
          <a:xfrm>
            <a:off x="8948738" y="2043113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27">
            <a:extLst>
              <a:ext uri="{FF2B5EF4-FFF2-40B4-BE49-F238E27FC236}"/>
            </a:extLst>
          </p:cNvPr>
          <p:cNvSpPr/>
          <p:nvPr/>
        </p:nvSpPr>
        <p:spPr>
          <a:xfrm>
            <a:off x="8920163" y="346075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/>
            </a:extLst>
          </p:cNvPr>
          <p:cNvSpPr/>
          <p:nvPr/>
        </p:nvSpPr>
        <p:spPr>
          <a:xfrm>
            <a:off x="3059113" y="3578225"/>
            <a:ext cx="384175" cy="384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20" name="Oval 19">
            <a:extLst>
              <a:ext uri="{FF2B5EF4-FFF2-40B4-BE49-F238E27FC236}"/>
            </a:extLst>
          </p:cNvPr>
          <p:cNvSpPr/>
          <p:nvPr/>
        </p:nvSpPr>
        <p:spPr>
          <a:xfrm>
            <a:off x="3643313" y="3238500"/>
            <a:ext cx="531812" cy="5318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21" name="图片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41404" flipH="1">
            <a:off x="8777288" y="3033713"/>
            <a:ext cx="4573587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>
            <a:extLst>
              <a:ext uri="{FF2B5EF4-FFF2-40B4-BE49-F238E27FC236}"/>
            </a:extLst>
          </p:cNvPr>
          <p:cNvSpPr/>
          <p:nvPr/>
        </p:nvSpPr>
        <p:spPr>
          <a:xfrm>
            <a:off x="7972545" y="4613148"/>
            <a:ext cx="1847365" cy="110799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lang="vi-VN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ản</a:t>
            </a:r>
            <a:endParaRPr lang="en-US" sz="80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524000" y="381000"/>
            <a:ext cx="1752600" cy="1143000"/>
            <a:chOff x="0" y="381000"/>
            <a:chExt cx="1752600" cy="1143000"/>
          </a:xfrm>
        </p:grpSpPr>
        <p:sp>
          <p:nvSpPr>
            <p:cNvPr id="24" name="Rounded Rectangle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69635" y="398503"/>
              <a:ext cx="1284582" cy="110799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524000" y="2057400"/>
            <a:ext cx="1752600" cy="1143000"/>
            <a:chOff x="0" y="381000"/>
            <a:chExt cx="1752601" cy="1143000"/>
          </a:xfrm>
        </p:grpSpPr>
        <p:sp>
          <p:nvSpPr>
            <p:cNvPr id="27" name="Rounded Rectangle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1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" y="398503"/>
              <a:ext cx="1752600" cy="1107996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8975725" y="290513"/>
            <a:ext cx="2193925" cy="1143000"/>
            <a:chOff x="0" y="381000"/>
            <a:chExt cx="1752600" cy="1143000"/>
          </a:xfrm>
        </p:grpSpPr>
        <p:sp>
          <p:nvSpPr>
            <p:cNvPr id="30" name="Rounded 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98503"/>
              <a:ext cx="1668704" cy="1107996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oăn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8948738" y="1981200"/>
            <a:ext cx="1752600" cy="1143000"/>
            <a:chOff x="0" y="381000"/>
            <a:chExt cx="1752600" cy="1143000"/>
          </a:xfrm>
        </p:grpSpPr>
        <p:sp>
          <p:nvSpPr>
            <p:cNvPr id="33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41954" y="398503"/>
              <a:ext cx="1292598" cy="110799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 flipH="1">
            <a:off x="5565775" y="4454525"/>
            <a:ext cx="1828800" cy="1143000"/>
            <a:chOff x="282124" y="381000"/>
            <a:chExt cx="1752600" cy="1143000"/>
          </a:xfrm>
        </p:grpSpPr>
        <p:sp>
          <p:nvSpPr>
            <p:cNvPr id="36" name="Rounded Rectangle 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42801" y="381000"/>
              <a:ext cx="177998" cy="11080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4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5 0.01389 L 0.25695 0.6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29938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67 0.01759 L -0.27018 0.3796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810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/>
          <p:cNvPicPr>
            <a:picLocks noChangeAspect="1"/>
          </p:cNvPicPr>
          <p:nvPr/>
        </p:nvPicPr>
        <p:blipFill>
          <a:blip r:embed="rId2"/>
          <a:srcRect l="12637" t="11491" r="39819" b="13557"/>
          <a:stretch>
            <a:fillRect/>
          </a:stretch>
        </p:blipFill>
        <p:spPr bwMode="auto">
          <a:xfrm>
            <a:off x="1457325" y="1952625"/>
            <a:ext cx="950436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4"/>
          <p:cNvPicPr>
            <a:picLocks noChangeAspect="1"/>
          </p:cNvPicPr>
          <p:nvPr/>
        </p:nvPicPr>
        <p:blipFill>
          <a:blip r:embed="rId2"/>
          <a:srcRect l="69440" t="11491" r="15770" b="13557"/>
          <a:stretch>
            <a:fillRect/>
          </a:stretch>
        </p:blipFill>
        <p:spPr bwMode="auto">
          <a:xfrm>
            <a:off x="8686800" y="827088"/>
            <a:ext cx="22748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37" t="10060" r="-1437" b="-10060"/>
          <a:stretch/>
        </p:blipFill>
        <p:spPr>
          <a:xfrm>
            <a:off x="8281937" y="737548"/>
            <a:ext cx="3127442" cy="3127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410066" y="3163481"/>
            <a:ext cx="10595728" cy="2714561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F9B2C2"/>
            </a:solidFill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Quả</a:t>
            </a:r>
            <a:r>
              <a:rPr lang="en-US" sz="3200" b="1" kern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cầu</a:t>
            </a:r>
            <a:r>
              <a:rPr lang="en-US" sz="3200" b="1" kern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đồ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chơi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gồm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một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đế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nhỏ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hình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tròn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mặt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trên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cắm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một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túm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giấy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mỏng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hoặc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lông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chim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dùng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để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đá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chuyền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qua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chuyền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lại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cho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nhau</a:t>
            </a:r>
            <a:r>
              <a:rPr lang="en-US" sz="3200" b="1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6412" r="47856" b="14062"/>
          <a:stretch/>
        </p:blipFill>
        <p:spPr>
          <a:xfrm>
            <a:off x="410066" y="1029386"/>
            <a:ext cx="3059879" cy="2039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700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8375" y="1114425"/>
            <a:ext cx="33464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575" y="5495925"/>
            <a:ext cx="2290763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7010" r="11100"/>
          <a:stretch/>
        </p:blipFill>
        <p:spPr>
          <a:xfrm>
            <a:off x="9238269" y="5187408"/>
            <a:ext cx="2849668" cy="1381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oy train&#10;&#10;Description automatically generated"/>
          <p:cNvPicPr>
            <a:picLocks noChangeAspect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63333" b="9399"/>
          <a:stretch>
            <a:fillRect/>
          </a:stretch>
        </p:blipFill>
        <p:spPr bwMode="auto">
          <a:xfrm>
            <a:off x="-433388" y="3221038"/>
            <a:ext cx="126253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60575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9047923" y="2057400"/>
            <a:ext cx="2188828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72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o</a:t>
            </a:r>
            <a:r>
              <a:rPr lang="vi-VN" sz="72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èo</a:t>
            </a:r>
            <a:endParaRPr lang="en-US" sz="72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8948738" y="381000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5435958" y="4630591"/>
            <a:ext cx="2044662" cy="1107996"/>
          </a:xfrm>
          <a:prstGeom prst="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gi</a:t>
            </a:r>
            <a:r>
              <a:rPr lang="vi-VN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àu</a:t>
            </a:r>
            <a:endParaRPr lang="en-US" sz="80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/>
            </a:extLst>
          </p:cNvPr>
          <p:cNvSpPr/>
          <p:nvPr/>
        </p:nvSpPr>
        <p:spPr>
          <a:xfrm>
            <a:off x="8112223" y="4648349"/>
            <a:ext cx="182879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grpSp>
        <p:nvGrpSpPr>
          <p:cNvPr id="7" name="Group 6">
            <a:extLst>
              <a:ext uri="{FF2B5EF4-FFF2-40B4-BE49-F238E27FC236}"/>
            </a:extLst>
          </p:cNvPr>
          <p:cNvGrpSpPr/>
          <p:nvPr/>
        </p:nvGrpSpPr>
        <p:grpSpPr>
          <a:xfrm>
            <a:off x="1297638" y="2001179"/>
            <a:ext cx="2284963" cy="2141161"/>
            <a:chOff x="0" y="381000"/>
            <a:chExt cx="1752600" cy="2141161"/>
          </a:xfrm>
          <a:noFill/>
        </p:grpSpPr>
        <p:sp>
          <p:nvSpPr>
            <p:cNvPr id="8" name="Rounded Rectangle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2400" y="398503"/>
              <a:ext cx="1409899" cy="212365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ngh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10" name="Rounded Rectangle 24">
            <a:extLst>
              <a:ext uri="{FF2B5EF4-FFF2-40B4-BE49-F238E27FC236}"/>
            </a:extLst>
          </p:cNvPr>
          <p:cNvSpPr/>
          <p:nvPr/>
        </p:nvSpPr>
        <p:spPr>
          <a:xfrm>
            <a:off x="8948738" y="2043113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1" name="Group 10">
            <a:extLst>
              <a:ext uri="{FF2B5EF4-FFF2-40B4-BE49-F238E27FC236}"/>
            </a:extLst>
          </p:cNvPr>
          <p:cNvGrpSpPr/>
          <p:nvPr/>
        </p:nvGrpSpPr>
        <p:grpSpPr>
          <a:xfrm>
            <a:off x="8920604" y="345997"/>
            <a:ext cx="1845024" cy="1143000"/>
            <a:chOff x="0" y="381000"/>
            <a:chExt cx="1845024" cy="1143000"/>
          </a:xfrm>
          <a:noFill/>
        </p:grpSpPr>
        <p:sp>
          <p:nvSpPr>
            <p:cNvPr id="12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2424" y="398503"/>
              <a:ext cx="1752600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èo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 flipH="1">
            <a:off x="8496300" y="4397375"/>
            <a:ext cx="1828800" cy="1143000"/>
            <a:chOff x="282124" y="381000"/>
            <a:chExt cx="1752600" cy="1143000"/>
          </a:xfrm>
        </p:grpSpPr>
        <p:sp>
          <p:nvSpPr>
            <p:cNvPr id="16" name="Rounded Rectangle 1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42801" y="381000"/>
              <a:ext cx="177998" cy="11080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9" name="Oval 18">
            <a:extLst>
              <a:ext uri="{FF2B5EF4-FFF2-40B4-BE49-F238E27FC236}"/>
            </a:extLst>
          </p:cNvPr>
          <p:cNvSpPr/>
          <p:nvPr/>
        </p:nvSpPr>
        <p:spPr>
          <a:xfrm>
            <a:off x="2692400" y="3578225"/>
            <a:ext cx="384175" cy="384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20" name="Oval 19">
            <a:extLst>
              <a:ext uri="{FF2B5EF4-FFF2-40B4-BE49-F238E27FC236}"/>
            </a:extLst>
          </p:cNvPr>
          <p:cNvSpPr/>
          <p:nvPr/>
        </p:nvSpPr>
        <p:spPr>
          <a:xfrm>
            <a:off x="3276600" y="3238500"/>
            <a:ext cx="531813" cy="5318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21" name="图片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819373" flipH="1">
            <a:off x="8701088" y="3116263"/>
            <a:ext cx="457200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741 L -0.02018 0.6212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" y="3143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8 3.33333E-6 L 0.4918 0.3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1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lose-up of a toy train&#10;&#10;Description automatically generated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33200" b="35497"/>
          <a:stretch>
            <a:fillRect/>
          </a:stretch>
        </p:blipFill>
        <p:spPr bwMode="auto">
          <a:xfrm>
            <a:off x="-528638" y="3144838"/>
            <a:ext cx="12101513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>
            <a:extLst>
              <a:ext uri="{FF2B5EF4-FFF2-40B4-BE49-F238E27FC236}"/>
            </a:extLst>
          </p:cNvPr>
          <p:cNvSpPr/>
          <p:nvPr/>
        </p:nvSpPr>
        <p:spPr>
          <a:xfrm>
            <a:off x="7855656" y="4736696"/>
            <a:ext cx="153477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sp>
        <p:nvSpPr>
          <p:cNvPr id="6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8969375" y="1979613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8940800" y="560388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/>
            </a:extLst>
          </p:cNvPr>
          <p:cNvSpPr/>
          <p:nvPr/>
        </p:nvSpPr>
        <p:spPr>
          <a:xfrm>
            <a:off x="1930400" y="3813175"/>
            <a:ext cx="420688" cy="384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1" name="Oval 30">
            <a:extLst>
              <a:ext uri="{FF2B5EF4-FFF2-40B4-BE49-F238E27FC236}"/>
            </a:extLst>
          </p:cNvPr>
          <p:cNvSpPr/>
          <p:nvPr/>
        </p:nvSpPr>
        <p:spPr>
          <a:xfrm>
            <a:off x="2678113" y="3373438"/>
            <a:ext cx="922337" cy="638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32" name="图片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819373" flipH="1">
            <a:off x="8694738" y="3232150"/>
            <a:ext cx="4681537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1524000" y="2057400"/>
            <a:ext cx="1752600" cy="982663"/>
            <a:chOff x="0" y="381000"/>
            <a:chExt cx="1752600" cy="1143000"/>
          </a:xfrm>
        </p:grpSpPr>
        <p:sp>
          <p:nvSpPr>
            <p:cNvPr id="51" name="Rounded Rectangle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98504"/>
              <a:ext cx="1752600" cy="107382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8940800" y="304800"/>
            <a:ext cx="1803400" cy="1220788"/>
            <a:chOff x="-50168" y="381000"/>
            <a:chExt cx="1802768" cy="1419105"/>
          </a:xfrm>
        </p:grpSpPr>
        <p:sp>
          <p:nvSpPr>
            <p:cNvPr id="54" name="Rounded 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4" y="381000"/>
              <a:ext cx="1751986" cy="1142297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-50168" y="726282"/>
              <a:ext cx="1668704" cy="107382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òe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8948738" y="1981200"/>
            <a:ext cx="1795462" cy="982663"/>
            <a:chOff x="0" y="381000"/>
            <a:chExt cx="1796142" cy="1142999"/>
          </a:xfrm>
        </p:grpSpPr>
        <p:sp>
          <p:nvSpPr>
            <p:cNvPr id="57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3264" cy="1142999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3543" y="398504"/>
              <a:ext cx="1752599" cy="107382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oèo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0" name="Rectangle 59">
            <a:extLst>
              <a:ext uri="{FF2B5EF4-FFF2-40B4-BE49-F238E27FC236}"/>
            </a:extLst>
          </p:cNvPr>
          <p:cNvSpPr/>
          <p:nvPr/>
        </p:nvSpPr>
        <p:spPr>
          <a:xfrm>
            <a:off x="4992258" y="4784503"/>
            <a:ext cx="2456763" cy="923330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1" dirty="0">
                <a:ln w="38100"/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n</a:t>
            </a:r>
            <a:r>
              <a:rPr lang="vi-VN" sz="5400" b="1" spc="51" dirty="0">
                <a:ln w="38100"/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goằn</a:t>
            </a:r>
            <a:endParaRPr lang="en-US" sz="6600" b="1" spc="51" dirty="0">
              <a:ln w="38100"/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61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32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4681 0.4134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20671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648 L -0.06302 0.4273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2104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lose-up of a toy train&#10;&#10;Description automatically generated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5811" b="65401"/>
          <a:stretch>
            <a:fillRect/>
          </a:stretch>
        </p:blipFill>
        <p:spPr bwMode="auto">
          <a:xfrm>
            <a:off x="-846138" y="3692525"/>
            <a:ext cx="12319001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le 18">
            <a:extLst>
              <a:ext uri="{FF2B5EF4-FFF2-40B4-BE49-F238E27FC236}"/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8948738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8948738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7891362" y="5020270"/>
            <a:ext cx="110023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1" dirty="0">
                <a:ln w="11430"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lang="vi-VN" sz="5400" b="1" spc="51" dirty="0">
                <a:ln w="11430"/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ổ</a:t>
            </a:r>
            <a:endParaRPr lang="en-US" sz="5400" b="1" spc="51" dirty="0">
              <a:ln w="11430"/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524000" y="381000"/>
            <a:ext cx="1752600" cy="1143000"/>
            <a:chOff x="0" y="381000"/>
            <a:chExt cx="1752600" cy="1143000"/>
          </a:xfrm>
        </p:grpSpPr>
        <p:sp>
          <p:nvSpPr>
            <p:cNvPr id="11" name="Rounded Rectangle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3352" y="398503"/>
              <a:ext cx="1517147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  <a:r>
                <a:rPr lang="en-US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h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524000" y="2057400"/>
            <a:ext cx="1752600" cy="1143000"/>
            <a:chOff x="0" y="381000"/>
            <a:chExt cx="1752600" cy="1143000"/>
          </a:xfrm>
        </p:grpSpPr>
        <p:sp>
          <p:nvSpPr>
            <p:cNvPr id="14" name="Rounded Rectangle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68218" y="398503"/>
              <a:ext cx="1087414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8991600" y="304800"/>
            <a:ext cx="1752600" cy="1143000"/>
            <a:chOff x="0" y="381000"/>
            <a:chExt cx="1752600" cy="1143000"/>
          </a:xfrm>
        </p:grpSpPr>
        <p:sp>
          <p:nvSpPr>
            <p:cNvPr id="17" name="Rounded 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25381" y="511299"/>
              <a:ext cx="1101841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ẹo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8948738" y="1981200"/>
            <a:ext cx="1752600" cy="1143000"/>
            <a:chOff x="0" y="381000"/>
            <a:chExt cx="1752600" cy="1143000"/>
          </a:xfrm>
        </p:grpSpPr>
        <p:sp>
          <p:nvSpPr>
            <p:cNvPr id="20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5284" y="513314"/>
              <a:ext cx="1562031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o</a:t>
              </a:r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ẹo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2" name="Oval 21">
            <a:extLst>
              <a:ext uri="{FF2B5EF4-FFF2-40B4-BE49-F238E27FC236}"/>
            </a:extLst>
          </p:cNvPr>
          <p:cNvSpPr/>
          <p:nvPr/>
        </p:nvSpPr>
        <p:spPr>
          <a:xfrm>
            <a:off x="3417888" y="0"/>
            <a:ext cx="5530850" cy="442436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 flipH="1">
            <a:off x="5419725" y="4800600"/>
            <a:ext cx="1828800" cy="1143000"/>
            <a:chOff x="282124" y="381000"/>
            <a:chExt cx="1752600" cy="1143000"/>
          </a:xfrm>
        </p:grpSpPr>
        <p:sp>
          <p:nvSpPr>
            <p:cNvPr id="24" name="Rounded Rectangle 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42801" y="381000"/>
              <a:ext cx="177998" cy="11080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0" name="Oval 29">
            <a:extLst>
              <a:ext uri="{FF2B5EF4-FFF2-40B4-BE49-F238E27FC236}"/>
            </a:extLst>
          </p:cNvPr>
          <p:cNvSpPr/>
          <p:nvPr/>
        </p:nvSpPr>
        <p:spPr>
          <a:xfrm>
            <a:off x="1685925" y="3736975"/>
            <a:ext cx="665163" cy="4603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1" name="Oval 30">
            <a:extLst>
              <a:ext uri="{FF2B5EF4-FFF2-40B4-BE49-F238E27FC236}"/>
            </a:extLst>
          </p:cNvPr>
          <p:cNvSpPr/>
          <p:nvPr/>
        </p:nvSpPr>
        <p:spPr>
          <a:xfrm>
            <a:off x="2678113" y="3373438"/>
            <a:ext cx="922337" cy="638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32" name="图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08474" flipH="1">
            <a:off x="8493125" y="3568700"/>
            <a:ext cx="4683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32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9 0.01389 L 0.24705 0.4246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2052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26315 0.4261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2129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2" grpId="0" animBg="1"/>
      <p:bldP spid="30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close-up of a toy train&#10;&#10;Description automatically generated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5811" b="65401"/>
          <a:stretch>
            <a:fillRect/>
          </a:stretch>
        </p:blipFill>
        <p:spPr bwMode="auto">
          <a:xfrm>
            <a:off x="-654050" y="3424238"/>
            <a:ext cx="12319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>
            <a:extLst>
              <a:ext uri="{FF2B5EF4-FFF2-40B4-BE49-F238E27FC236}"/>
            </a:extLst>
          </p:cNvPr>
          <p:cNvSpPr/>
          <p:nvPr/>
        </p:nvSpPr>
        <p:spPr>
          <a:xfrm>
            <a:off x="7900977" y="4817281"/>
            <a:ext cx="1491499" cy="111831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7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léo</a:t>
            </a:r>
            <a:endParaRPr lang="en-US" sz="6667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8">
            <a:extLst>
              <a:ext uri="{FF2B5EF4-FFF2-40B4-BE49-F238E27FC236}"/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9140825" y="1989138"/>
            <a:ext cx="2332038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ounded Rectangle 21">
            <a:extLst>
              <a:ext uri="{FF2B5EF4-FFF2-40B4-BE49-F238E27FC236}"/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/>
            </a:extLst>
          </p:cNvPr>
          <p:cNvSpPr/>
          <p:nvPr/>
        </p:nvSpPr>
        <p:spPr>
          <a:xfrm>
            <a:off x="1685925" y="3736975"/>
            <a:ext cx="665163" cy="4603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1" name="Oval 30">
            <a:extLst>
              <a:ext uri="{FF2B5EF4-FFF2-40B4-BE49-F238E27FC236}"/>
            </a:extLst>
          </p:cNvPr>
          <p:cNvSpPr/>
          <p:nvPr/>
        </p:nvSpPr>
        <p:spPr>
          <a:xfrm>
            <a:off x="2678113" y="3373438"/>
            <a:ext cx="922337" cy="638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32" name="图片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08474" flipH="1">
            <a:off x="8493125" y="3568700"/>
            <a:ext cx="4683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9140080" y="497920"/>
            <a:ext cx="2332517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o</a:t>
            </a:r>
            <a:r>
              <a:rPr lang="en-US" sz="6667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éo</a:t>
            </a:r>
            <a:endParaRPr lang="en-US" sz="6667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/>
            </a:extLst>
          </p:cNvPr>
          <p:cNvGrpSpPr/>
          <p:nvPr/>
        </p:nvGrpSpPr>
        <p:grpSpPr>
          <a:xfrm>
            <a:off x="1524000" y="2060388"/>
            <a:ext cx="1752600" cy="1143001"/>
            <a:chOff x="0" y="381000"/>
            <a:chExt cx="1752600" cy="1143000"/>
          </a:xfrm>
          <a:noFill/>
        </p:grpSpPr>
        <p:sp>
          <p:nvSpPr>
            <p:cNvPr id="34" name="Rounded Rectangle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67">
                <a:latin typeface="UTM Avo" panose="0204060305050602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6960" y="398503"/>
              <a:ext cx="1149931" cy="111831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667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kh</a:t>
              </a:r>
              <a:endParaRPr lang="en-US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36" name="Rounded Rectangle 21">
            <a:extLst>
              <a:ext uri="{FF2B5EF4-FFF2-40B4-BE49-F238E27FC236}"/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k</a:t>
            </a: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9050338" y="1936750"/>
            <a:ext cx="2517775" cy="1143000"/>
            <a:chOff x="0" y="381000"/>
            <a:chExt cx="1752600" cy="1143000"/>
          </a:xfrm>
        </p:grpSpPr>
        <p:sp>
          <p:nvSpPr>
            <p:cNvPr id="38" name="Rounded 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3430" y="398503"/>
              <a:ext cx="1455551" cy="111831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667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éo</a:t>
              </a:r>
              <a:endParaRPr lang="en-US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/>
            </a:extLst>
          </p:cNvPr>
          <p:cNvSpPr/>
          <p:nvPr/>
        </p:nvSpPr>
        <p:spPr>
          <a:xfrm>
            <a:off x="3319463" y="76200"/>
            <a:ext cx="5595937" cy="412115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4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>
            <a:grpSpLocks/>
          </p:cNvGrpSpPr>
          <p:nvPr/>
        </p:nvGrpSpPr>
        <p:grpSpPr bwMode="auto">
          <a:xfrm flipH="1">
            <a:off x="5181600" y="4679950"/>
            <a:ext cx="1490663" cy="1108075"/>
            <a:chOff x="576003" y="381000"/>
            <a:chExt cx="1752600" cy="3500279"/>
          </a:xfrm>
        </p:grpSpPr>
        <p:sp>
          <p:nvSpPr>
            <p:cNvPr id="42" name="Rounded Rectangle 1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76003" y="1654740"/>
              <a:ext cx="1752600" cy="1143358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23952" y="381000"/>
              <a:ext cx="216509" cy="350027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32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3 -0.00957 L 0.24792 0.4138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66" y="21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7.40741E-7 L -0.31007 0.42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21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close-up of a toy train&#10;&#10;Description automatically generated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63333" b="9399"/>
          <a:stretch>
            <a:fillRect/>
          </a:stretch>
        </p:blipFill>
        <p:spPr bwMode="auto">
          <a:xfrm>
            <a:off x="-768350" y="3221038"/>
            <a:ext cx="129603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39875" y="477838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ounded Rectangle 8">
            <a:extLst>
              <a:ext uri="{FF2B5EF4-FFF2-40B4-BE49-F238E27FC236}"/>
            </a:extLst>
          </p:cNvPr>
          <p:cNvSpPr/>
          <p:nvPr/>
        </p:nvSpPr>
        <p:spPr>
          <a:xfrm>
            <a:off x="1524000" y="2060575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10">
            <a:extLst>
              <a:ext uri="{FF2B5EF4-FFF2-40B4-BE49-F238E27FC236}"/>
            </a:extLst>
          </p:cNvPr>
          <p:cNvSpPr/>
          <p:nvPr/>
        </p:nvSpPr>
        <p:spPr>
          <a:xfrm>
            <a:off x="9047163" y="2057400"/>
            <a:ext cx="1920875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2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9047163" y="381000"/>
            <a:ext cx="1920875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5327915" y="4648090"/>
            <a:ext cx="2016224" cy="1107996"/>
          </a:xfrm>
          <a:prstGeom prst="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1" dirty="0">
                <a:ln w="1143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……</a:t>
            </a:r>
            <a:endParaRPr lang="en-US" sz="8000" b="1" spc="51" dirty="0">
              <a:ln w="11430">
                <a:noFill/>
              </a:ln>
              <a:noFill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ounded Rectangle 9">
            <a:extLst>
              <a:ext uri="{FF2B5EF4-FFF2-40B4-BE49-F238E27FC236}"/>
            </a:extLst>
          </p:cNvPr>
          <p:cNvSpPr/>
          <p:nvPr/>
        </p:nvSpPr>
        <p:spPr>
          <a:xfrm>
            <a:off x="1524000" y="2060575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0" name="Rounded Rectangle 24">
            <a:extLst>
              <a:ext uri="{FF2B5EF4-FFF2-40B4-BE49-F238E27FC236}"/>
            </a:extLst>
          </p:cNvPr>
          <p:cNvSpPr/>
          <p:nvPr/>
        </p:nvSpPr>
        <p:spPr>
          <a:xfrm>
            <a:off x="8948738" y="2043113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27">
            <a:extLst>
              <a:ext uri="{FF2B5EF4-FFF2-40B4-BE49-F238E27FC236}"/>
            </a:extLst>
          </p:cNvPr>
          <p:cNvSpPr/>
          <p:nvPr/>
        </p:nvSpPr>
        <p:spPr>
          <a:xfrm>
            <a:off x="8920163" y="346075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/>
            </a:extLst>
          </p:cNvPr>
          <p:cNvSpPr/>
          <p:nvPr/>
        </p:nvSpPr>
        <p:spPr>
          <a:xfrm>
            <a:off x="3059113" y="3578225"/>
            <a:ext cx="384175" cy="384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20" name="Oval 19">
            <a:extLst>
              <a:ext uri="{FF2B5EF4-FFF2-40B4-BE49-F238E27FC236}"/>
            </a:extLst>
          </p:cNvPr>
          <p:cNvSpPr/>
          <p:nvPr/>
        </p:nvSpPr>
        <p:spPr>
          <a:xfrm>
            <a:off x="3643313" y="3238500"/>
            <a:ext cx="531812" cy="5318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21" name="图片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41404" flipH="1">
            <a:off x="8777288" y="3033713"/>
            <a:ext cx="4573587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>
            <a:extLst>
              <a:ext uri="{FF2B5EF4-FFF2-40B4-BE49-F238E27FC236}"/>
            </a:extLst>
          </p:cNvPr>
          <p:cNvSpPr/>
          <p:nvPr/>
        </p:nvSpPr>
        <p:spPr>
          <a:xfrm>
            <a:off x="7711192" y="4613148"/>
            <a:ext cx="2370072" cy="110799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chân</a:t>
            </a:r>
            <a:endParaRPr lang="en-US" sz="80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524000" y="381000"/>
            <a:ext cx="1752600" cy="1143000"/>
            <a:chOff x="0" y="381000"/>
            <a:chExt cx="1752600" cy="1143000"/>
          </a:xfrm>
        </p:grpSpPr>
        <p:sp>
          <p:nvSpPr>
            <p:cNvPr id="24" name="Rounded Rectangle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42570" y="398503"/>
              <a:ext cx="1138710" cy="110799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6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kh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524000" y="2057400"/>
            <a:ext cx="1752600" cy="1143000"/>
            <a:chOff x="0" y="381000"/>
            <a:chExt cx="1752601" cy="1143000"/>
          </a:xfrm>
        </p:grpSpPr>
        <p:sp>
          <p:nvSpPr>
            <p:cNvPr id="27" name="Rounded Rectangle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1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" y="398503"/>
              <a:ext cx="1752600" cy="1107996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k</a:t>
              </a: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8975725" y="290513"/>
            <a:ext cx="2193925" cy="1143000"/>
            <a:chOff x="0" y="381000"/>
            <a:chExt cx="1752600" cy="1143000"/>
          </a:xfrm>
        </p:grpSpPr>
        <p:sp>
          <p:nvSpPr>
            <p:cNvPr id="30" name="Rounded Rectangle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98503"/>
              <a:ext cx="1668704" cy="1107996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6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eo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8948738" y="1981200"/>
            <a:ext cx="1919287" cy="1143000"/>
            <a:chOff x="0" y="381000"/>
            <a:chExt cx="1919951" cy="1143000"/>
          </a:xfrm>
        </p:grpSpPr>
        <p:sp>
          <p:nvSpPr>
            <p:cNvPr id="33" name="Rounded Rectangle 2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381000"/>
              <a:ext cx="1753206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6556" y="398503"/>
              <a:ext cx="1863395" cy="110799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6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  <a:ea typeface="+mn-ea"/>
                  <a:cs typeface="+mn-cs"/>
                </a:rPr>
                <a:t>oeo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 flipH="1">
            <a:off x="5565775" y="4454525"/>
            <a:ext cx="1828800" cy="1143000"/>
            <a:chOff x="282124" y="381000"/>
            <a:chExt cx="1752600" cy="1143000"/>
          </a:xfrm>
        </p:grpSpPr>
        <p:sp>
          <p:nvSpPr>
            <p:cNvPr id="36" name="Rounded Rectangle 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42801" y="381000"/>
              <a:ext cx="177998" cy="11080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4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-846138" y="6191250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5 0.01389 L 0.25695 0.6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29938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67 0.01759 L -0.25534 0.3828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1826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Graphic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4925"/>
            <a:ext cx="13557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Graphic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268288"/>
            <a:ext cx="2698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Graphic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2638" y="288925"/>
            <a:ext cx="53181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16" name="Group 23"/>
          <p:cNvGrpSpPr>
            <a:grpSpLocks/>
          </p:cNvGrpSpPr>
          <p:nvPr/>
        </p:nvGrpSpPr>
        <p:grpSpPr bwMode="auto">
          <a:xfrm>
            <a:off x="8264525" y="649288"/>
            <a:ext cx="3733800" cy="5360987"/>
            <a:chOff x="6096000" y="1007816"/>
            <a:chExt cx="4528102" cy="5456484"/>
          </a:xfrm>
        </p:grpSpPr>
        <p:sp>
          <p:nvSpPr>
            <p:cNvPr id="25" name="Rectangle: Rounded Corners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096000" y="1007816"/>
              <a:ext cx="4508850" cy="5456484"/>
            </a:xfrm>
            <a:prstGeom prst="roundRect">
              <a:avLst>
                <a:gd name="adj" fmla="val 7465"/>
              </a:avLst>
            </a:prstGeom>
            <a:solidFill>
              <a:schemeClr val="bg1"/>
            </a:solidFill>
            <a:ln w="3810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: Rounded Corners 2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15252" y="1007816"/>
              <a:ext cx="4508850" cy="1530142"/>
            </a:xfrm>
            <a:prstGeom prst="roundRect">
              <a:avLst>
                <a:gd name="adj" fmla="val 18260"/>
              </a:avLst>
            </a:prstGeom>
            <a:solidFill>
              <a:srgbClr val="F9B2C2"/>
            </a:solidFill>
            <a:ln w="41275">
              <a:solidFill>
                <a:srgbClr val="715D55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64517" name="Graphic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3188" y="5853113"/>
            <a:ext cx="757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Graphic 3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475" y="6086475"/>
            <a:ext cx="7334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图形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0" y="1751013"/>
            <a:ext cx="6445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2101850" y="-74613"/>
            <a:ext cx="3152775" cy="1393826"/>
            <a:chOff x="4267200" y="610966"/>
            <a:chExt cx="3291840" cy="1521268"/>
          </a:xfrm>
        </p:grpSpPr>
        <p:pic>
          <p:nvPicPr>
            <p:cNvPr id="64545" name="图片 3"/>
            <p:cNvPicPr>
              <a:picLocks noChangeAspect="1"/>
            </p:cNvPicPr>
            <p:nvPr/>
          </p:nvPicPr>
          <p:blipFill>
            <a:blip r:embed="rId8"/>
            <a:srcRect l="1315" t="10164" r="4092" b="2409"/>
            <a:stretch>
              <a:fillRect/>
            </a:stretch>
          </p:blipFill>
          <p:spPr bwMode="auto">
            <a:xfrm>
              <a:off x="4267200" y="610966"/>
              <a:ext cx="3291840" cy="1521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46" name="文本框 4"/>
            <p:cNvSpPr txBox="1">
              <a:spLocks noChangeArrowheads="1"/>
            </p:cNvSpPr>
            <p:nvPr/>
          </p:nvSpPr>
          <p:spPr bwMode="auto">
            <a:xfrm>
              <a:off x="4328156" y="902898"/>
              <a:ext cx="316992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4000" b="1">
                  <a:solidFill>
                    <a:schemeClr val="bg1"/>
                  </a:solidFill>
                  <a:latin typeface="Times New Roman" pitchFamily="18" charset="0"/>
                  <a:ea typeface="南构日漫风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59" name="TextBox 58">
            <a:extLst>
              <a:ext uri="{FF2B5EF4-FFF2-40B4-BE49-F238E27FC236}"/>
            </a:extLst>
          </p:cNvPr>
          <p:cNvSpPr txBox="1"/>
          <p:nvPr/>
        </p:nvSpPr>
        <p:spPr>
          <a:xfrm>
            <a:off x="160077" y="1226755"/>
            <a:ext cx="7824343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3: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sz="3200" b="1" dirty="0">
              <a:ln w="9525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8045450" y="-331788"/>
            <a:ext cx="3938588" cy="3014663"/>
            <a:chOff x="7976840" y="118239"/>
            <a:chExt cx="3493862" cy="3021231"/>
          </a:xfrm>
        </p:grpSpPr>
        <p:pic>
          <p:nvPicPr>
            <p:cNvPr id="64543" name="Picture 60" descr="A picture containing shape&#10;&#10;Description automatically generated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76840" y="118239"/>
              <a:ext cx="3493862" cy="3021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Box 6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8578560" y="1302557"/>
              <a:ext cx="2435741" cy="70972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lphaLcParenR"/>
                <a:defRPr/>
              </a:pPr>
              <a:r>
                <a:rPr lang="en-US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</a:t>
              </a:r>
              <a:r>
                <a:rPr lang="en-US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hay </a:t>
              </a:r>
              <a:r>
                <a:rPr lang="en-US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</a:t>
              </a:r>
              <a:endPara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-2416175" y="1811338"/>
            <a:ext cx="10868025" cy="5443537"/>
            <a:chOff x="3326074" y="1301961"/>
            <a:chExt cx="10295998" cy="4827080"/>
          </a:xfrm>
        </p:grpSpPr>
        <p:grpSp>
          <p:nvGrpSpPr>
            <p:cNvPr id="64539" name="Group 65"/>
            <p:cNvGrpSpPr>
              <a:grpSpLocks/>
            </p:cNvGrpSpPr>
            <p:nvPr/>
          </p:nvGrpSpPr>
          <p:grpSpPr bwMode="auto">
            <a:xfrm>
              <a:off x="3326074" y="1301961"/>
              <a:ext cx="10295998" cy="4827080"/>
              <a:chOff x="3557143" y="937906"/>
              <a:chExt cx="10295998" cy="4827080"/>
            </a:xfrm>
          </p:grpSpPr>
          <p:pic>
            <p:nvPicPr>
              <p:cNvPr id="64541" name="图片 7"/>
              <p:cNvPicPr>
                <a:picLocks noChangeAspect="1"/>
              </p:cNvPicPr>
              <p:nvPr/>
            </p:nvPicPr>
            <p:blipFill>
              <a:blip r:embed="rId10"/>
              <a:srcRect l="4155" t="19690" r="8549" b="16377"/>
              <a:stretch>
                <a:fillRect/>
              </a:stretch>
            </p:blipFill>
            <p:spPr bwMode="auto">
              <a:xfrm>
                <a:off x="5133347" y="937906"/>
                <a:ext cx="8719794" cy="4827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542" name="TextBox 68"/>
              <p:cNvSpPr txBox="1">
                <a:spLocks noChangeArrowheads="1"/>
              </p:cNvSpPr>
              <p:nvPr/>
            </p:nvSpPr>
            <p:spPr bwMode="auto">
              <a:xfrm>
                <a:off x="3557143" y="2500452"/>
                <a:ext cx="6094428" cy="661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:endParaRPr lang="en-US" altLang="en-US" sz="28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4540" name="TextBox 66"/>
            <p:cNvSpPr txBox="1">
              <a:spLocks noChangeArrowheads="1"/>
            </p:cNvSpPr>
            <p:nvPr/>
          </p:nvSpPr>
          <p:spPr bwMode="auto">
            <a:xfrm>
              <a:off x="3434012" y="2929500"/>
              <a:ext cx="6384072" cy="48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434138" y="1314450"/>
            <a:ext cx="6572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4400" b="1">
              <a:solidFill>
                <a:srgbClr val="FF0000"/>
              </a:solidFill>
              <a:latin typeface="HP001 4 hàng"/>
              <a:cs typeface="Itim"/>
            </a:endParaRPr>
          </a:p>
        </p:txBody>
      </p:sp>
      <p:pic>
        <p:nvPicPr>
          <p:cNvPr id="77" name="图片 1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00200" y="5430838"/>
            <a:ext cx="1639888" cy="163988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2"/>
          <a:srcRect l="58448" t="29454" r="14952" b="13611"/>
          <a:stretch/>
        </p:blipFill>
        <p:spPr>
          <a:xfrm>
            <a:off x="8448046" y="2341668"/>
            <a:ext cx="3517131" cy="2895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4527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00925" y="4935538"/>
            <a:ext cx="13398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82694" y="3040625"/>
            <a:ext cx="6381549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a,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Vần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hoặc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tr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Bao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ái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hồng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đỏ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eo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đèn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lồng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ên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cây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Sớm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nay   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im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Mách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hồng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 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ín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rồi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đây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                  NGUYỄN VIẾT BÌNH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227750" y="4013519"/>
            <a:ext cx="564412" cy="3230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2800" b="1" dirty="0">
              <a:ln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07387" y="4393214"/>
            <a:ext cx="535314" cy="32915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2800" b="1" dirty="0">
              <a:ln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05186" y="4433724"/>
            <a:ext cx="564412" cy="3230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2800" b="1" dirty="0">
              <a:ln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60220" y="4850346"/>
            <a:ext cx="726417" cy="3200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2800" b="1" dirty="0">
              <a:ln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82967" y="5303373"/>
            <a:ext cx="693770" cy="2991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2800" b="1" dirty="0">
              <a:ln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27168" y="3941281"/>
            <a:ext cx="481959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tr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16168" y="4346455"/>
            <a:ext cx="481959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tr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80187" y="4343846"/>
            <a:ext cx="711874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Tr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78521" y="4760691"/>
            <a:ext cx="792632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ch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68147" y="5209068"/>
            <a:ext cx="799399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ch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71" grpId="0"/>
      <p:bldP spid="7" grpId="0"/>
      <p:bldP spid="39" grpId="0" animBg="1"/>
      <p:bldP spid="40" grpId="0" animBg="1"/>
      <p:bldP spid="41" grpId="0" animBg="1"/>
      <p:bldP spid="42" grpId="0" animBg="1"/>
      <p:bldP spid="43" grpId="0" animBg="1"/>
      <p:bldP spid="46" grpId="0"/>
      <p:bldP spid="47" grpId="0"/>
      <p:bldP spid="48" grpId="0"/>
      <p:bldP spid="49" grpId="0"/>
      <p:bldP spid="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Graphic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4925"/>
            <a:ext cx="13557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Graphic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268288"/>
            <a:ext cx="2698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Graphic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2900" y="2300288"/>
            <a:ext cx="69373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540" name="Group 23"/>
          <p:cNvGrpSpPr>
            <a:grpSpLocks/>
          </p:cNvGrpSpPr>
          <p:nvPr/>
        </p:nvGrpSpPr>
        <p:grpSpPr bwMode="auto">
          <a:xfrm>
            <a:off x="8248650" y="492125"/>
            <a:ext cx="3735388" cy="5840413"/>
            <a:chOff x="6096000" y="1007816"/>
            <a:chExt cx="4528102" cy="5456484"/>
          </a:xfrm>
        </p:grpSpPr>
        <p:sp>
          <p:nvSpPr>
            <p:cNvPr id="25" name="Rectangle: Rounded Corners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096000" y="1007816"/>
              <a:ext cx="4508858" cy="5456484"/>
            </a:xfrm>
            <a:prstGeom prst="roundRect">
              <a:avLst>
                <a:gd name="adj" fmla="val 7465"/>
              </a:avLst>
            </a:prstGeom>
            <a:solidFill>
              <a:schemeClr val="bg1"/>
            </a:solidFill>
            <a:ln w="3810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: Rounded Corners 2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15244" y="1007816"/>
              <a:ext cx="4508858" cy="1529121"/>
            </a:xfrm>
            <a:prstGeom prst="roundRect">
              <a:avLst>
                <a:gd name="adj" fmla="val 18260"/>
              </a:avLst>
            </a:prstGeom>
            <a:solidFill>
              <a:srgbClr val="F9B2C2"/>
            </a:solidFill>
            <a:ln w="41275">
              <a:solidFill>
                <a:srgbClr val="715D55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65541" name="Graphic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9538" y="6083300"/>
            <a:ext cx="758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Graphic 3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475" y="6086475"/>
            <a:ext cx="7334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>
            <a:extLst>
              <a:ext uri="{FF2B5EF4-FFF2-40B4-BE49-F238E27FC236}"/>
            </a:extLst>
          </p:cNvPr>
          <p:cNvSpPr txBox="1"/>
          <p:nvPr/>
        </p:nvSpPr>
        <p:spPr>
          <a:xfrm>
            <a:off x="916585" y="5165054"/>
            <a:ext cx="1745091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28575">
                  <a:solidFill>
                    <a:srgbClr val="736357"/>
                  </a:solidFill>
                </a:ln>
                <a:solidFill>
                  <a:srgbClr val="C1C3F3"/>
                </a:solidFill>
                <a:latin typeface="+mn-lt"/>
                <a:ea typeface="+mn-ea"/>
                <a:cs typeface="+mn-cs"/>
              </a:rPr>
              <a:t>70</a:t>
            </a:r>
            <a:r>
              <a:rPr lang="en-US" sz="4000" b="1" dirty="0">
                <a:ln w="28575">
                  <a:solidFill>
                    <a:srgbClr val="736357"/>
                  </a:solidFill>
                </a:ln>
                <a:solidFill>
                  <a:srgbClr val="C1C3F3"/>
                </a:solidFill>
                <a:latin typeface="+mn-lt"/>
                <a:ea typeface="+mn-ea"/>
                <a:cs typeface="+mn-cs"/>
              </a:rPr>
              <a:t>%</a:t>
            </a:r>
            <a:endParaRPr lang="en-US" sz="6000" b="1" dirty="0">
              <a:ln w="28575">
                <a:solidFill>
                  <a:srgbClr val="736357"/>
                </a:solidFill>
              </a:ln>
              <a:solidFill>
                <a:srgbClr val="C1C3F3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4" name="图形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69163" y="1928813"/>
            <a:ext cx="774700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2101850" y="-74613"/>
            <a:ext cx="3152775" cy="1393826"/>
            <a:chOff x="4267200" y="610966"/>
            <a:chExt cx="3291840" cy="1521268"/>
          </a:xfrm>
        </p:grpSpPr>
        <p:pic>
          <p:nvPicPr>
            <p:cNvPr id="65571" name="图片 3"/>
            <p:cNvPicPr>
              <a:picLocks noChangeAspect="1"/>
            </p:cNvPicPr>
            <p:nvPr/>
          </p:nvPicPr>
          <p:blipFill>
            <a:blip r:embed="rId8"/>
            <a:srcRect l="1315" t="10164" r="4092" b="2409"/>
            <a:stretch>
              <a:fillRect/>
            </a:stretch>
          </p:blipFill>
          <p:spPr bwMode="auto">
            <a:xfrm>
              <a:off x="4267200" y="610966"/>
              <a:ext cx="3291840" cy="1521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72" name="文本框 4"/>
            <p:cNvSpPr txBox="1">
              <a:spLocks noChangeArrowheads="1"/>
            </p:cNvSpPr>
            <p:nvPr/>
          </p:nvSpPr>
          <p:spPr bwMode="auto">
            <a:xfrm>
              <a:off x="4328156" y="902898"/>
              <a:ext cx="316992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4000" b="1">
                  <a:solidFill>
                    <a:schemeClr val="bg1"/>
                  </a:solidFill>
                  <a:latin typeface="Times New Roman" pitchFamily="18" charset="0"/>
                  <a:ea typeface="南构日漫风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59" name="TextBox 58">
            <a:extLst>
              <a:ext uri="{FF2B5EF4-FFF2-40B4-BE49-F238E27FC236}"/>
            </a:extLst>
          </p:cNvPr>
          <p:cNvSpPr txBox="1"/>
          <p:nvPr/>
        </p:nvSpPr>
        <p:spPr>
          <a:xfrm>
            <a:off x="200694" y="1199130"/>
            <a:ext cx="7824343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3: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sz="3200" b="1" dirty="0">
              <a:ln w="9525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7985125" y="-331788"/>
            <a:ext cx="3998913" cy="3014663"/>
            <a:chOff x="7923236" y="118239"/>
            <a:chExt cx="3547467" cy="3021231"/>
          </a:xfrm>
        </p:grpSpPr>
        <p:pic>
          <p:nvPicPr>
            <p:cNvPr id="65569" name="Picture 60" descr="A picture containing shape&#10;&#10;Description automatically generated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23236" y="118239"/>
              <a:ext cx="3547467" cy="3021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Box 6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8565062" y="1293790"/>
              <a:ext cx="2733833" cy="70972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b) it </a:t>
              </a:r>
              <a:r>
                <a:rPr lang="en-US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hay </a:t>
              </a:r>
              <a:r>
                <a:rPr lang="en-US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ich</a:t>
              </a:r>
              <a:endPara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-1295400" y="1884363"/>
            <a:ext cx="13484225" cy="5181600"/>
            <a:chOff x="3326074" y="1117255"/>
            <a:chExt cx="9726851" cy="5044940"/>
          </a:xfrm>
        </p:grpSpPr>
        <p:grpSp>
          <p:nvGrpSpPr>
            <p:cNvPr id="65565" name="Group 65"/>
            <p:cNvGrpSpPr>
              <a:grpSpLocks/>
            </p:cNvGrpSpPr>
            <p:nvPr/>
          </p:nvGrpSpPr>
          <p:grpSpPr bwMode="auto">
            <a:xfrm>
              <a:off x="3326074" y="1117255"/>
              <a:ext cx="9726851" cy="5044940"/>
              <a:chOff x="3557143" y="753200"/>
              <a:chExt cx="9726851" cy="5044940"/>
            </a:xfrm>
          </p:grpSpPr>
          <p:pic>
            <p:nvPicPr>
              <p:cNvPr id="65567" name="图片 7"/>
              <p:cNvPicPr>
                <a:picLocks noChangeAspect="1"/>
              </p:cNvPicPr>
              <p:nvPr/>
            </p:nvPicPr>
            <p:blipFill>
              <a:blip r:embed="rId10"/>
              <a:srcRect l="4155" t="19690" r="8549" b="16377"/>
              <a:stretch>
                <a:fillRect/>
              </a:stretch>
            </p:blipFill>
            <p:spPr bwMode="auto">
              <a:xfrm>
                <a:off x="3665081" y="753200"/>
                <a:ext cx="9618913" cy="5044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568" name="TextBox 68"/>
              <p:cNvSpPr txBox="1">
                <a:spLocks noChangeArrowheads="1"/>
              </p:cNvSpPr>
              <p:nvPr/>
            </p:nvSpPr>
            <p:spPr bwMode="auto">
              <a:xfrm>
                <a:off x="3557143" y="2500452"/>
                <a:ext cx="6094428" cy="661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:endParaRPr lang="en-US" altLang="en-US" sz="28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566" name="TextBox 66"/>
            <p:cNvSpPr txBox="1">
              <a:spLocks noChangeArrowheads="1"/>
            </p:cNvSpPr>
            <p:nvPr/>
          </p:nvSpPr>
          <p:spPr bwMode="auto">
            <a:xfrm>
              <a:off x="3434012" y="2929500"/>
              <a:ext cx="6384072" cy="48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434138" y="1314450"/>
            <a:ext cx="6572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4400" b="1">
              <a:solidFill>
                <a:srgbClr val="FF0000"/>
              </a:solidFill>
              <a:latin typeface="HP001 4 hàng"/>
              <a:cs typeface="Itim"/>
            </a:endParaRPr>
          </a:p>
        </p:txBody>
      </p:sp>
      <p:pic>
        <p:nvPicPr>
          <p:cNvPr id="77" name="图片 1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00200" y="5430838"/>
            <a:ext cx="1639888" cy="163988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551" name="Picture 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452100" y="4632325"/>
            <a:ext cx="1603375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96378" y="3269081"/>
            <a:ext cx="9858785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b,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Vần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it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hay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ich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Buổi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sáng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, ở t 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trên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ngọn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tre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  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chòe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hót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ríu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r      :</a:t>
            </a:r>
            <a:r>
              <a:rPr lang="vi-V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 “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Chuých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!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Tu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chuých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!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Chòe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chòe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!”.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Nụ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  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chòe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đang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nói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: “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        !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   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múa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xòe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!”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+mn-ea"/>
                <a:cs typeface="+mn-cs"/>
              </a:rPr>
              <a:t>                                                       Theo HẢI HỒ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16036" y="4210438"/>
            <a:ext cx="564412" cy="3230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2800" b="1" dirty="0">
              <a:ln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51987" y="4220332"/>
            <a:ext cx="771042" cy="31313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2800" b="1" dirty="0">
              <a:ln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27704" y="4626473"/>
            <a:ext cx="564412" cy="3230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2800" b="1" dirty="0">
              <a:ln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42229" y="5090105"/>
            <a:ext cx="771042" cy="31313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2800" b="1" dirty="0">
              <a:ln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80945" y="5085531"/>
            <a:ext cx="771042" cy="31313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2800" b="1" dirty="0">
              <a:ln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550590" y="5090104"/>
            <a:ext cx="771042" cy="31313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2800" b="1" dirty="0">
              <a:ln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7841" y="4152356"/>
            <a:ext cx="481959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ít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29509" y="4561461"/>
            <a:ext cx="481959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ít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81571" y="4130615"/>
            <a:ext cx="711874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ích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30852" y="5025909"/>
            <a:ext cx="792632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ích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56328" y="5000449"/>
            <a:ext cx="799399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ích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627488" y="4995876"/>
            <a:ext cx="799399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ích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71" grpId="0"/>
      <p:bldP spid="7" grpId="0"/>
      <p:bldP spid="9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10" grpId="0"/>
      <p:bldP spid="39" grpId="0"/>
      <p:bldP spid="40" grpId="0"/>
      <p:bldP spid="41" grpId="0"/>
      <p:bldP spid="43" grpId="0"/>
      <p:bldP spid="4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low confiden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3825" y="2957513"/>
            <a:ext cx="3224213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cartoon of a child&#10;&#10;Description automatically generated with medium confidenc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3062288"/>
            <a:ext cx="30448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03263" y="242888"/>
            <a:ext cx="5861050" cy="2085975"/>
            <a:chOff x="702527" y="243393"/>
            <a:chExt cx="5861338" cy="2085279"/>
          </a:xfrm>
        </p:grpSpPr>
        <p:grpSp>
          <p:nvGrpSpPr>
            <p:cNvPr id="30729" name="Group 4"/>
            <p:cNvGrpSpPr>
              <a:grpSpLocks/>
            </p:cNvGrpSpPr>
            <p:nvPr/>
          </p:nvGrpSpPr>
          <p:grpSpPr bwMode="auto"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7" name="Speech Bubble: Rectangle with Corners Rounded 7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-32356"/>
                  <a:gd name="adj2" fmla="val 82908"/>
                  <a:gd name="adj3" fmla="val 16667"/>
                </a:avLst>
              </a:prstGeom>
              <a:solidFill>
                <a:srgbClr val="C2EDF0"/>
              </a:solidFill>
              <a:ln w="12700" cap="flat" cmpd="sng" algn="ctr">
                <a:solidFill>
                  <a:srgbClr val="36778B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思源黑体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8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226490" y="1249140"/>
                <a:ext cx="5319723" cy="1248758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 cap="flat" cmpd="sng" algn="ctr">
                <a:solidFill>
                  <a:srgbClr val="36778B">
                    <a:shade val="50000"/>
                  </a:srgbClr>
                </a:solidFill>
                <a:prstDash val="solid"/>
                <a:miter lim="800000"/>
                <a:extLst>
                  <a:ext uri="{C807C97D-BFC1-408E-A445-0C87EB9F89A2}"/>
                </a:extLst>
              </a:ln>
              <a:effectLst/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思源黑体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062907" y="768680"/>
              <a:ext cx="5115176" cy="10775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 defTabSz="457200"/>
              <a:r>
                <a:rPr lang="en-US" altLang="en-US" sz="3200" b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  Bài thơ gồm mấy khổ, mỗi khổ thơ gồm mấy dòng thơ?</a:t>
              </a:r>
              <a:endParaRPr lang="en-US" sz="3200" b="1">
                <a:solidFill>
                  <a:srgbClr val="19252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533650" y="2971800"/>
            <a:ext cx="7289800" cy="1865313"/>
            <a:chOff x="2562366" y="3052224"/>
            <a:chExt cx="7289800" cy="1864788"/>
          </a:xfrm>
        </p:grpSpPr>
        <p:sp>
          <p:nvSpPr>
            <p:cNvPr id="10" name="Speech Bubble: Rectangle with Corners Rounded 17">
              <a:extLst>
                <a:ext uri="{FF2B5EF4-FFF2-40B4-BE49-F238E27FC236}"/>
              </a:extLst>
            </p:cNvPr>
            <p:cNvSpPr/>
            <p:nvPr/>
          </p:nvSpPr>
          <p:spPr>
            <a:xfrm flipH="1">
              <a:off x="3276741" y="3052224"/>
              <a:ext cx="5861050" cy="1864788"/>
            </a:xfrm>
            <a:custGeom>
              <a:avLst/>
              <a:gdLst>
                <a:gd name="connsiteX0" fmla="*/ 0 w 5861336"/>
                <a:gd name="connsiteY0" fmla="*/ 310804 h 1864788"/>
                <a:gd name="connsiteX1" fmla="*/ 310804 w 5861336"/>
                <a:gd name="connsiteY1" fmla="*/ 0 h 1864788"/>
                <a:gd name="connsiteX2" fmla="*/ 976889 w 5861336"/>
                <a:gd name="connsiteY2" fmla="*/ 0 h 1864788"/>
                <a:gd name="connsiteX3" fmla="*/ 976889 w 5861336"/>
                <a:gd name="connsiteY3" fmla="*/ 0 h 1864788"/>
                <a:gd name="connsiteX4" fmla="*/ 1421374 w 5861336"/>
                <a:gd name="connsiteY4" fmla="*/ 0 h 1864788"/>
                <a:gd name="connsiteX5" fmla="*/ 1865858 w 5861336"/>
                <a:gd name="connsiteY5" fmla="*/ 0 h 1864788"/>
                <a:gd name="connsiteX6" fmla="*/ 2442223 w 5861336"/>
                <a:gd name="connsiteY6" fmla="*/ 0 h 1864788"/>
                <a:gd name="connsiteX7" fmla="*/ 2970636 w 5861336"/>
                <a:gd name="connsiteY7" fmla="*/ 0 h 1864788"/>
                <a:gd name="connsiteX8" fmla="*/ 3499048 w 5861336"/>
                <a:gd name="connsiteY8" fmla="*/ 0 h 1864788"/>
                <a:gd name="connsiteX9" fmla="*/ 4151793 w 5861336"/>
                <a:gd name="connsiteY9" fmla="*/ 0 h 1864788"/>
                <a:gd name="connsiteX10" fmla="*/ 4804538 w 5861336"/>
                <a:gd name="connsiteY10" fmla="*/ 0 h 1864788"/>
                <a:gd name="connsiteX11" fmla="*/ 5550532 w 5861336"/>
                <a:gd name="connsiteY11" fmla="*/ 0 h 1864788"/>
                <a:gd name="connsiteX12" fmla="*/ 5861336 w 5861336"/>
                <a:gd name="connsiteY12" fmla="*/ 310804 h 1864788"/>
                <a:gd name="connsiteX13" fmla="*/ 5861336 w 5861336"/>
                <a:gd name="connsiteY13" fmla="*/ 707068 h 1864788"/>
                <a:gd name="connsiteX14" fmla="*/ 5861336 w 5861336"/>
                <a:gd name="connsiteY14" fmla="*/ 1087793 h 1864788"/>
                <a:gd name="connsiteX15" fmla="*/ 5861336 w 5861336"/>
                <a:gd name="connsiteY15" fmla="*/ 1087793 h 1864788"/>
                <a:gd name="connsiteX16" fmla="*/ 5861336 w 5861336"/>
                <a:gd name="connsiteY16" fmla="*/ 1553990 h 1864788"/>
                <a:gd name="connsiteX17" fmla="*/ 5861336 w 5861336"/>
                <a:gd name="connsiteY17" fmla="*/ 1553984 h 1864788"/>
                <a:gd name="connsiteX18" fmla="*/ 5550532 w 5861336"/>
                <a:gd name="connsiteY18" fmla="*/ 1864788 h 1864788"/>
                <a:gd name="connsiteX19" fmla="*/ 4991036 w 5861336"/>
                <a:gd name="connsiteY19" fmla="*/ 1864788 h 1864788"/>
                <a:gd name="connsiteX20" fmla="*/ 4462624 w 5861336"/>
                <a:gd name="connsiteY20" fmla="*/ 1864788 h 1864788"/>
                <a:gd name="connsiteX21" fmla="*/ 3934211 w 5861336"/>
                <a:gd name="connsiteY21" fmla="*/ 1864788 h 1864788"/>
                <a:gd name="connsiteX22" fmla="*/ 3312550 w 5861336"/>
                <a:gd name="connsiteY22" fmla="*/ 1864788 h 1864788"/>
                <a:gd name="connsiteX23" fmla="*/ 2442223 w 5861336"/>
                <a:gd name="connsiteY23" fmla="*/ 1864788 h 1864788"/>
                <a:gd name="connsiteX24" fmla="*/ 1869548 w 5861336"/>
                <a:gd name="connsiteY24" fmla="*/ 2055711 h 1864788"/>
                <a:gd name="connsiteX25" fmla="*/ 1314585 w 5861336"/>
                <a:gd name="connsiteY25" fmla="*/ 2240730 h 1864788"/>
                <a:gd name="connsiteX26" fmla="*/ 671064 w 5861336"/>
                <a:gd name="connsiteY26" fmla="*/ 2455273 h 1864788"/>
                <a:gd name="connsiteX27" fmla="*/ 976889 w 5861336"/>
                <a:gd name="connsiteY27" fmla="*/ 1864788 h 1864788"/>
                <a:gd name="connsiteX28" fmla="*/ 310804 w 5861336"/>
                <a:gd name="connsiteY28" fmla="*/ 1864788 h 1864788"/>
                <a:gd name="connsiteX29" fmla="*/ 0 w 5861336"/>
                <a:gd name="connsiteY29" fmla="*/ 1553984 h 1864788"/>
                <a:gd name="connsiteX30" fmla="*/ 0 w 5861336"/>
                <a:gd name="connsiteY30" fmla="*/ 1553990 h 1864788"/>
                <a:gd name="connsiteX31" fmla="*/ 0 w 5861336"/>
                <a:gd name="connsiteY31" fmla="*/ 1087793 h 1864788"/>
                <a:gd name="connsiteX32" fmla="*/ 0 w 5861336"/>
                <a:gd name="connsiteY32" fmla="*/ 1087793 h 1864788"/>
                <a:gd name="connsiteX33" fmla="*/ 0 w 5861336"/>
                <a:gd name="connsiteY33" fmla="*/ 699299 h 1864788"/>
                <a:gd name="connsiteX34" fmla="*/ 0 w 5861336"/>
                <a:gd name="connsiteY34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861336" h="1864788" fill="none" extrusionOk="0">
                  <a:moveTo>
                    <a:pt x="0" y="310804"/>
                  </a:moveTo>
                  <a:cubicBezTo>
                    <a:pt x="36343" y="147554"/>
                    <a:pt x="166673" y="-27624"/>
                    <a:pt x="310804" y="0"/>
                  </a:cubicBezTo>
                  <a:cubicBezTo>
                    <a:pt x="548430" y="-4555"/>
                    <a:pt x="748242" y="5400"/>
                    <a:pt x="976889" y="0"/>
                  </a:cubicBezTo>
                  <a:lnTo>
                    <a:pt x="976889" y="0"/>
                  </a:lnTo>
                  <a:cubicBezTo>
                    <a:pt x="1181093" y="-3006"/>
                    <a:pt x="1238797" y="17803"/>
                    <a:pt x="1421374" y="0"/>
                  </a:cubicBezTo>
                  <a:cubicBezTo>
                    <a:pt x="1603951" y="-17803"/>
                    <a:pt x="1762353" y="789"/>
                    <a:pt x="1865858" y="0"/>
                  </a:cubicBezTo>
                  <a:cubicBezTo>
                    <a:pt x="1969363" y="-789"/>
                    <a:pt x="2213744" y="-27498"/>
                    <a:pt x="2442223" y="0"/>
                  </a:cubicBezTo>
                  <a:cubicBezTo>
                    <a:pt x="2689829" y="-17765"/>
                    <a:pt x="2836493" y="-1105"/>
                    <a:pt x="2970636" y="0"/>
                  </a:cubicBezTo>
                  <a:cubicBezTo>
                    <a:pt x="3104779" y="1105"/>
                    <a:pt x="3318946" y="-9353"/>
                    <a:pt x="3499048" y="0"/>
                  </a:cubicBezTo>
                  <a:cubicBezTo>
                    <a:pt x="3679150" y="9353"/>
                    <a:pt x="3945995" y="7114"/>
                    <a:pt x="4151793" y="0"/>
                  </a:cubicBezTo>
                  <a:cubicBezTo>
                    <a:pt x="4357591" y="-7114"/>
                    <a:pt x="4484583" y="29748"/>
                    <a:pt x="4804538" y="0"/>
                  </a:cubicBezTo>
                  <a:cubicBezTo>
                    <a:pt x="5124493" y="-29748"/>
                    <a:pt x="5286857" y="-23154"/>
                    <a:pt x="5550532" y="0"/>
                  </a:cubicBezTo>
                  <a:cubicBezTo>
                    <a:pt x="5729855" y="-23782"/>
                    <a:pt x="5841922" y="154112"/>
                    <a:pt x="5861336" y="310804"/>
                  </a:cubicBezTo>
                  <a:cubicBezTo>
                    <a:pt x="5855907" y="477536"/>
                    <a:pt x="5858822" y="612581"/>
                    <a:pt x="5861336" y="707068"/>
                  </a:cubicBezTo>
                  <a:cubicBezTo>
                    <a:pt x="5863850" y="801555"/>
                    <a:pt x="5850933" y="1004161"/>
                    <a:pt x="5861336" y="1087793"/>
                  </a:cubicBezTo>
                  <a:lnTo>
                    <a:pt x="5861336" y="1087793"/>
                  </a:lnTo>
                  <a:cubicBezTo>
                    <a:pt x="5845384" y="1254357"/>
                    <a:pt x="5844322" y="1331832"/>
                    <a:pt x="5861336" y="1553990"/>
                  </a:cubicBezTo>
                  <a:lnTo>
                    <a:pt x="5861336" y="1553984"/>
                  </a:lnTo>
                  <a:cubicBezTo>
                    <a:pt x="5871836" y="1751969"/>
                    <a:pt x="5713277" y="1866635"/>
                    <a:pt x="5550532" y="1864788"/>
                  </a:cubicBezTo>
                  <a:cubicBezTo>
                    <a:pt x="5342321" y="1857795"/>
                    <a:pt x="5267428" y="1841038"/>
                    <a:pt x="4991036" y="1864788"/>
                  </a:cubicBezTo>
                  <a:cubicBezTo>
                    <a:pt x="4714644" y="1888538"/>
                    <a:pt x="4669424" y="1864918"/>
                    <a:pt x="4462624" y="1864788"/>
                  </a:cubicBezTo>
                  <a:cubicBezTo>
                    <a:pt x="4255824" y="1864658"/>
                    <a:pt x="4160396" y="1865011"/>
                    <a:pt x="3934211" y="1864788"/>
                  </a:cubicBezTo>
                  <a:cubicBezTo>
                    <a:pt x="3708026" y="1864565"/>
                    <a:pt x="3451557" y="1847544"/>
                    <a:pt x="3312550" y="1864788"/>
                  </a:cubicBezTo>
                  <a:cubicBezTo>
                    <a:pt x="3173543" y="1882032"/>
                    <a:pt x="2866907" y="1833535"/>
                    <a:pt x="2442223" y="1864788"/>
                  </a:cubicBezTo>
                  <a:cubicBezTo>
                    <a:pt x="2260586" y="1904429"/>
                    <a:pt x="1994052" y="2001743"/>
                    <a:pt x="1869548" y="2055711"/>
                  </a:cubicBezTo>
                  <a:cubicBezTo>
                    <a:pt x="1745044" y="2109680"/>
                    <a:pt x="1492925" y="2207224"/>
                    <a:pt x="1314585" y="2240730"/>
                  </a:cubicBezTo>
                  <a:cubicBezTo>
                    <a:pt x="1136245" y="2274236"/>
                    <a:pt x="836070" y="2411497"/>
                    <a:pt x="671064" y="2455273"/>
                  </a:cubicBezTo>
                  <a:cubicBezTo>
                    <a:pt x="784185" y="2205871"/>
                    <a:pt x="846063" y="2099131"/>
                    <a:pt x="976889" y="1864788"/>
                  </a:cubicBezTo>
                  <a:cubicBezTo>
                    <a:pt x="772707" y="1848252"/>
                    <a:pt x="561353" y="1887282"/>
                    <a:pt x="310804" y="1864788"/>
                  </a:cubicBezTo>
                  <a:cubicBezTo>
                    <a:pt x="136091" y="1874307"/>
                    <a:pt x="-15022" y="1712057"/>
                    <a:pt x="0" y="1553984"/>
                  </a:cubicBezTo>
                  <a:lnTo>
                    <a:pt x="0" y="1553990"/>
                  </a:lnTo>
                  <a:cubicBezTo>
                    <a:pt x="-15706" y="1335542"/>
                    <a:pt x="13639" y="1240284"/>
                    <a:pt x="0" y="1087793"/>
                  </a:cubicBezTo>
                  <a:lnTo>
                    <a:pt x="0" y="1087793"/>
                  </a:lnTo>
                  <a:cubicBezTo>
                    <a:pt x="-16554" y="919992"/>
                    <a:pt x="-11629" y="849998"/>
                    <a:pt x="0" y="699299"/>
                  </a:cubicBezTo>
                  <a:cubicBezTo>
                    <a:pt x="11629" y="548600"/>
                    <a:pt x="8202" y="486481"/>
                    <a:pt x="0" y="310804"/>
                  </a:cubicBezTo>
                  <a:close/>
                </a:path>
                <a:path w="5861336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515161" y="-24824"/>
                    <a:pt x="807416" y="14123"/>
                    <a:pt x="976889" y="0"/>
                  </a:cubicBezTo>
                  <a:lnTo>
                    <a:pt x="976889" y="0"/>
                  </a:lnTo>
                  <a:cubicBezTo>
                    <a:pt x="1123374" y="-17753"/>
                    <a:pt x="1237189" y="-14234"/>
                    <a:pt x="1421374" y="0"/>
                  </a:cubicBezTo>
                  <a:cubicBezTo>
                    <a:pt x="1605559" y="14234"/>
                    <a:pt x="1803040" y="-19608"/>
                    <a:pt x="1939125" y="0"/>
                  </a:cubicBezTo>
                  <a:cubicBezTo>
                    <a:pt x="2075210" y="19608"/>
                    <a:pt x="2252787" y="13198"/>
                    <a:pt x="2442223" y="0"/>
                  </a:cubicBezTo>
                  <a:cubicBezTo>
                    <a:pt x="2733951" y="9287"/>
                    <a:pt x="2796069" y="-18463"/>
                    <a:pt x="3032802" y="0"/>
                  </a:cubicBezTo>
                  <a:cubicBezTo>
                    <a:pt x="3269535" y="18463"/>
                    <a:pt x="3500230" y="-7366"/>
                    <a:pt x="3685547" y="0"/>
                  </a:cubicBezTo>
                  <a:cubicBezTo>
                    <a:pt x="3870865" y="7366"/>
                    <a:pt x="3983286" y="21675"/>
                    <a:pt x="4213959" y="0"/>
                  </a:cubicBezTo>
                  <a:cubicBezTo>
                    <a:pt x="4444632" y="-21675"/>
                    <a:pt x="4604133" y="-14295"/>
                    <a:pt x="4773455" y="0"/>
                  </a:cubicBezTo>
                  <a:cubicBezTo>
                    <a:pt x="4942777" y="14295"/>
                    <a:pt x="5177098" y="-13125"/>
                    <a:pt x="5550532" y="0"/>
                  </a:cubicBezTo>
                  <a:cubicBezTo>
                    <a:pt x="5746692" y="24409"/>
                    <a:pt x="5895345" y="123031"/>
                    <a:pt x="5861336" y="310804"/>
                  </a:cubicBezTo>
                  <a:cubicBezTo>
                    <a:pt x="5872678" y="397987"/>
                    <a:pt x="5850011" y="552946"/>
                    <a:pt x="5861336" y="707068"/>
                  </a:cubicBezTo>
                  <a:cubicBezTo>
                    <a:pt x="5872661" y="861190"/>
                    <a:pt x="5850112" y="968814"/>
                    <a:pt x="5861336" y="1087793"/>
                  </a:cubicBezTo>
                  <a:lnTo>
                    <a:pt x="5861336" y="1087793"/>
                  </a:lnTo>
                  <a:cubicBezTo>
                    <a:pt x="5853792" y="1193026"/>
                    <a:pt x="5852565" y="1321026"/>
                    <a:pt x="5861336" y="1553990"/>
                  </a:cubicBezTo>
                  <a:lnTo>
                    <a:pt x="5861336" y="1553984"/>
                  </a:lnTo>
                  <a:cubicBezTo>
                    <a:pt x="5856182" y="1724471"/>
                    <a:pt x="5728749" y="1860008"/>
                    <a:pt x="5550532" y="1864788"/>
                  </a:cubicBezTo>
                  <a:cubicBezTo>
                    <a:pt x="5259239" y="1848177"/>
                    <a:pt x="5129922" y="1859119"/>
                    <a:pt x="4928870" y="1864788"/>
                  </a:cubicBezTo>
                  <a:cubicBezTo>
                    <a:pt x="4727818" y="1870457"/>
                    <a:pt x="4488784" y="1844753"/>
                    <a:pt x="4369375" y="1864788"/>
                  </a:cubicBezTo>
                  <a:cubicBezTo>
                    <a:pt x="4249967" y="1884823"/>
                    <a:pt x="4016618" y="1868242"/>
                    <a:pt x="3840962" y="1864788"/>
                  </a:cubicBezTo>
                  <a:cubicBezTo>
                    <a:pt x="3665306" y="1861334"/>
                    <a:pt x="3407300" y="1886038"/>
                    <a:pt x="3157134" y="1864788"/>
                  </a:cubicBezTo>
                  <a:cubicBezTo>
                    <a:pt x="2906968" y="1843538"/>
                    <a:pt x="2652326" y="1884148"/>
                    <a:pt x="2442223" y="1864788"/>
                  </a:cubicBezTo>
                  <a:cubicBezTo>
                    <a:pt x="2293623" y="1894749"/>
                    <a:pt x="1962131" y="2023137"/>
                    <a:pt x="1834125" y="2067521"/>
                  </a:cubicBezTo>
                  <a:cubicBezTo>
                    <a:pt x="1706119" y="2111905"/>
                    <a:pt x="1431328" y="2203283"/>
                    <a:pt x="1226027" y="2270254"/>
                  </a:cubicBezTo>
                  <a:cubicBezTo>
                    <a:pt x="1020726" y="2337225"/>
                    <a:pt x="905785" y="2376022"/>
                    <a:pt x="671064" y="2455273"/>
                  </a:cubicBezTo>
                  <a:cubicBezTo>
                    <a:pt x="741190" y="2259262"/>
                    <a:pt x="841001" y="2157614"/>
                    <a:pt x="976889" y="1864788"/>
                  </a:cubicBezTo>
                  <a:cubicBezTo>
                    <a:pt x="789408" y="1898051"/>
                    <a:pt x="548065" y="1842045"/>
                    <a:pt x="310804" y="1864788"/>
                  </a:cubicBezTo>
                  <a:cubicBezTo>
                    <a:pt x="118698" y="1843067"/>
                    <a:pt x="7974" y="1732215"/>
                    <a:pt x="0" y="1553984"/>
                  </a:cubicBezTo>
                  <a:lnTo>
                    <a:pt x="0" y="1553990"/>
                  </a:lnTo>
                  <a:cubicBezTo>
                    <a:pt x="-4271" y="1372776"/>
                    <a:pt x="-17149" y="1294131"/>
                    <a:pt x="0" y="1087793"/>
                  </a:cubicBezTo>
                  <a:lnTo>
                    <a:pt x="0" y="1087793"/>
                  </a:lnTo>
                  <a:cubicBezTo>
                    <a:pt x="-10180" y="1000065"/>
                    <a:pt x="-11938" y="794406"/>
                    <a:pt x="0" y="707068"/>
                  </a:cubicBezTo>
                  <a:cubicBezTo>
                    <a:pt x="11938" y="619731"/>
                    <a:pt x="8554" y="390307"/>
                    <a:pt x="0" y="31080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5715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/>
              </a:extLst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思源黑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562366" y="3383919"/>
              <a:ext cx="7289800" cy="12013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57200"/>
              <a:r>
                <a:rPr lang="en-US" sz="3600" b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Bài thơ gồm 3 khổ thơ.</a:t>
              </a:r>
            </a:p>
            <a:p>
              <a:pPr algn="ctr" defTabSz="457200"/>
              <a:r>
                <a:rPr lang="en-US" sz="3600" b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Mỗi khổ thơ gồm 4 dòng thơ.</a:t>
              </a:r>
            </a:p>
          </p:txBody>
        </p:sp>
      </p:grpSp>
      <p:pic>
        <p:nvPicPr>
          <p:cNvPr id="12" name="object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597320" flipH="1" flipV="1">
            <a:off x="6046788" y="1855788"/>
            <a:ext cx="1982787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8925" y="322263"/>
            <a:ext cx="3302000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>
            <a:extLst>
              <a:ext uri="{FF2B5EF4-FFF2-40B4-BE49-F238E27FC236}"/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 descr="A cartoon of a child&#10;&#10;Description automatically generated with medium confiden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6725" y="4845050"/>
            <a:ext cx="1565275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914400" y="787400"/>
            <a:ext cx="10890250" cy="3219450"/>
            <a:chOff x="-4281285" y="67139"/>
            <a:chExt cx="10560410" cy="2543119"/>
          </a:xfrm>
        </p:grpSpPr>
        <p:sp>
          <p:nvSpPr>
            <p:cNvPr id="10" name="Thought Bubble: Cloud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28231" y="243954"/>
              <a:ext cx="5150894" cy="2366304"/>
            </a:xfrm>
            <a:custGeom>
              <a:avLst/>
              <a:gdLst>
                <a:gd name="connsiteX0" fmla="*/ 464942 w 5150129"/>
                <a:gd name="connsiteY0" fmla="*/ 787311 h 2366865"/>
                <a:gd name="connsiteX1" fmla="*/ 670351 w 5150129"/>
                <a:gd name="connsiteY1" fmla="*/ 378424 h 2366865"/>
                <a:gd name="connsiteX2" fmla="*/ 1669619 w 5150129"/>
                <a:gd name="connsiteY2" fmla="*/ 285009 h 2366865"/>
                <a:gd name="connsiteX3" fmla="*/ 2677113 w 5150129"/>
                <a:gd name="connsiteY3" fmla="*/ 188034 h 2366865"/>
                <a:gd name="connsiteX4" fmla="*/ 3069691 w 5150129"/>
                <a:gd name="connsiteY4" fmla="*/ 10957 h 2366865"/>
                <a:gd name="connsiteX5" fmla="*/ 3556569 w 5150129"/>
                <a:gd name="connsiteY5" fmla="*/ 135930 h 2366865"/>
                <a:gd name="connsiteX6" fmla="*/ 4227755 w 5150129"/>
                <a:gd name="connsiteY6" fmla="*/ 37804 h 2366865"/>
                <a:gd name="connsiteX7" fmla="*/ 4568116 w 5150129"/>
                <a:gd name="connsiteY7" fmla="*/ 305500 h 2366865"/>
                <a:gd name="connsiteX8" fmla="*/ 5004923 w 5150129"/>
                <a:gd name="connsiteY8" fmla="*/ 565308 h 2366865"/>
                <a:gd name="connsiteX9" fmla="*/ 4985372 w 5150129"/>
                <a:gd name="connsiteY9" fmla="*/ 847030 h 2366865"/>
                <a:gd name="connsiteX10" fmla="*/ 5128193 w 5150129"/>
                <a:gd name="connsiteY10" fmla="*/ 1277778 h 2366865"/>
                <a:gd name="connsiteX11" fmla="*/ 4459153 w 5150129"/>
                <a:gd name="connsiteY11" fmla="*/ 1654833 h 2366865"/>
                <a:gd name="connsiteX12" fmla="*/ 4219648 w 5150129"/>
                <a:gd name="connsiteY12" fmla="*/ 1977921 h 2366865"/>
                <a:gd name="connsiteX13" fmla="*/ 3404211 w 5150129"/>
                <a:gd name="connsiteY13" fmla="*/ 2017040 h 2366865"/>
                <a:gd name="connsiteX14" fmla="*/ 2821483 w 5150129"/>
                <a:gd name="connsiteY14" fmla="*/ 2361714 h 2366865"/>
                <a:gd name="connsiteX15" fmla="*/ 1964678 w 5150129"/>
                <a:gd name="connsiteY15" fmla="*/ 2151326 h 2366865"/>
                <a:gd name="connsiteX16" fmla="*/ 691929 w 5150129"/>
                <a:gd name="connsiteY16" fmla="*/ 1943459 h 2366865"/>
                <a:gd name="connsiteX17" fmla="*/ 132329 w 5150129"/>
                <a:gd name="connsiteY17" fmla="*/ 1712141 h 2366865"/>
                <a:gd name="connsiteX18" fmla="*/ 251903 w 5150129"/>
                <a:gd name="connsiteY18" fmla="*/ 1399902 h 2366865"/>
                <a:gd name="connsiteX19" fmla="*/ -597 w 5150129"/>
                <a:gd name="connsiteY19" fmla="*/ 1079553 h 2366865"/>
                <a:gd name="connsiteX20" fmla="*/ 460531 w 5150129"/>
                <a:gd name="connsiteY20" fmla="*/ 794817 h 2366865"/>
                <a:gd name="connsiteX21" fmla="*/ 464942 w 5150129"/>
                <a:gd name="connsiteY21" fmla="*/ 787311 h 2366865"/>
                <a:gd name="connsiteX0" fmla="*/ 4051637 w 5150129"/>
                <a:gd name="connsiteY0" fmla="*/ 3051930 h 2366865"/>
                <a:gd name="connsiteX1" fmla="*/ 3985891 w 5150129"/>
                <a:gd name="connsiteY1" fmla="*/ 3117676 h 2366865"/>
                <a:gd name="connsiteX2" fmla="*/ 3920145 w 5150129"/>
                <a:gd name="connsiteY2" fmla="*/ 3051930 h 2366865"/>
                <a:gd name="connsiteX3" fmla="*/ 3985891 w 5150129"/>
                <a:gd name="connsiteY3" fmla="*/ 2986184 h 2366865"/>
                <a:gd name="connsiteX4" fmla="*/ 4051637 w 5150129"/>
                <a:gd name="connsiteY4" fmla="*/ 3051930 h 2366865"/>
                <a:gd name="connsiteX0" fmla="*/ 3954913 w 5150129"/>
                <a:gd name="connsiteY0" fmla="*/ 2836755 h 2366865"/>
                <a:gd name="connsiteX1" fmla="*/ 3823420 w 5150129"/>
                <a:gd name="connsiteY1" fmla="*/ 2968248 h 2366865"/>
                <a:gd name="connsiteX2" fmla="*/ 3691927 w 5150129"/>
                <a:gd name="connsiteY2" fmla="*/ 2836755 h 2366865"/>
                <a:gd name="connsiteX3" fmla="*/ 3823420 w 5150129"/>
                <a:gd name="connsiteY3" fmla="*/ 2705262 h 2366865"/>
                <a:gd name="connsiteX4" fmla="*/ 3954913 w 5150129"/>
                <a:gd name="connsiteY4" fmla="*/ 2836755 h 2366865"/>
                <a:gd name="connsiteX0" fmla="*/ 3778954 w 5150129"/>
                <a:gd name="connsiteY0" fmla="*/ 2516641 h 2366865"/>
                <a:gd name="connsiteX1" fmla="*/ 3581715 w 5150129"/>
                <a:gd name="connsiteY1" fmla="*/ 2713880 h 2366865"/>
                <a:gd name="connsiteX2" fmla="*/ 3384476 w 5150129"/>
                <a:gd name="connsiteY2" fmla="*/ 2516641 h 2366865"/>
                <a:gd name="connsiteX3" fmla="*/ 3581715 w 5150129"/>
                <a:gd name="connsiteY3" fmla="*/ 2319402 h 2366865"/>
                <a:gd name="connsiteX4" fmla="*/ 3778954 w 5150129"/>
                <a:gd name="connsiteY4" fmla="*/ 2516641 h 2366865"/>
                <a:gd name="connsiteX0" fmla="*/ 559480 w 5150129"/>
                <a:gd name="connsiteY0" fmla="*/ 1434199 h 2366865"/>
                <a:gd name="connsiteX1" fmla="*/ 257506 w 5150129"/>
                <a:gd name="connsiteY1" fmla="*/ 1390533 h 2366865"/>
                <a:gd name="connsiteX2" fmla="*/ 825928 w 5150129"/>
                <a:gd name="connsiteY2" fmla="*/ 1912065 h 2366865"/>
                <a:gd name="connsiteX3" fmla="*/ 693836 w 5150129"/>
                <a:gd name="connsiteY3" fmla="*/ 1932939 h 2366865"/>
                <a:gd name="connsiteX4" fmla="*/ 1964440 w 5150129"/>
                <a:gd name="connsiteY4" fmla="*/ 2141684 h 2366865"/>
                <a:gd name="connsiteX5" fmla="*/ 1884804 w 5150129"/>
                <a:gd name="connsiteY5" fmla="*/ 2046352 h 2366865"/>
                <a:gd name="connsiteX6" fmla="*/ 3436638 w 5150129"/>
                <a:gd name="connsiteY6" fmla="*/ 1903956 h 2366865"/>
                <a:gd name="connsiteX7" fmla="*/ 3404807 w 5150129"/>
                <a:gd name="connsiteY7" fmla="*/ 2008547 h 2366865"/>
                <a:gd name="connsiteX8" fmla="*/ 4068721 w 5150129"/>
                <a:gd name="connsiteY8" fmla="*/ 1257616 h 2366865"/>
                <a:gd name="connsiteX9" fmla="*/ 4456292 w 5150129"/>
                <a:gd name="connsiteY9" fmla="*/ 1648587 h 2366865"/>
                <a:gd name="connsiteX10" fmla="*/ 4982988 w 5150129"/>
                <a:gd name="connsiteY10" fmla="*/ 841223 h 2366865"/>
                <a:gd name="connsiteX11" fmla="*/ 4810363 w 5150129"/>
                <a:gd name="connsiteY11" fmla="*/ 987837 h 2366865"/>
                <a:gd name="connsiteX12" fmla="*/ 4568832 w 5150129"/>
                <a:gd name="connsiteY12" fmla="*/ 297282 h 2366865"/>
                <a:gd name="connsiteX13" fmla="*/ 4577892 w 5150129"/>
                <a:gd name="connsiteY13" fmla="*/ 366535 h 2366865"/>
                <a:gd name="connsiteX14" fmla="*/ 3466561 w 5150129"/>
                <a:gd name="connsiteY14" fmla="*/ 216524 h 2366865"/>
                <a:gd name="connsiteX15" fmla="*/ 3555019 w 5150129"/>
                <a:gd name="connsiteY15" fmla="*/ 128205 h 2366865"/>
                <a:gd name="connsiteX16" fmla="*/ 2639560 w 5150129"/>
                <a:gd name="connsiteY16" fmla="*/ 258601 h 2366865"/>
                <a:gd name="connsiteX17" fmla="*/ 2682358 w 5150129"/>
                <a:gd name="connsiteY17" fmla="*/ 182445 h 2366865"/>
                <a:gd name="connsiteX18" fmla="*/ 1669023 w 5150129"/>
                <a:gd name="connsiteY18" fmla="*/ 284462 h 2366865"/>
                <a:gd name="connsiteX19" fmla="*/ 1824004 w 5150129"/>
                <a:gd name="connsiteY19" fmla="*/ 358317 h 2366865"/>
                <a:gd name="connsiteX20" fmla="*/ 492004 w 5150129"/>
                <a:gd name="connsiteY20" fmla="*/ 865056 h 2366865"/>
                <a:gd name="connsiteX21" fmla="*/ 464942 w 5150129"/>
                <a:gd name="connsiteY21" fmla="*/ 787311 h 236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50129" h="2366865" fill="none" extrusionOk="0">
                  <a:moveTo>
                    <a:pt x="464942" y="787311"/>
                  </a:moveTo>
                  <a:cubicBezTo>
                    <a:pt x="462678" y="627947"/>
                    <a:pt x="492597" y="512183"/>
                    <a:pt x="670351" y="378424"/>
                  </a:cubicBezTo>
                  <a:cubicBezTo>
                    <a:pt x="871417" y="125116"/>
                    <a:pt x="1397591" y="100507"/>
                    <a:pt x="1669619" y="285009"/>
                  </a:cubicBezTo>
                  <a:cubicBezTo>
                    <a:pt x="1897770" y="55572"/>
                    <a:pt x="2377913" y="91042"/>
                    <a:pt x="2677113" y="188034"/>
                  </a:cubicBezTo>
                  <a:cubicBezTo>
                    <a:pt x="2751815" y="78833"/>
                    <a:pt x="2910937" y="17406"/>
                    <a:pt x="3069691" y="10957"/>
                  </a:cubicBezTo>
                  <a:cubicBezTo>
                    <a:pt x="3237728" y="-12553"/>
                    <a:pt x="3463527" y="41169"/>
                    <a:pt x="3556569" y="135930"/>
                  </a:cubicBezTo>
                  <a:cubicBezTo>
                    <a:pt x="3708135" y="54541"/>
                    <a:pt x="3988122" y="-18968"/>
                    <a:pt x="4227755" y="37804"/>
                  </a:cubicBezTo>
                  <a:cubicBezTo>
                    <a:pt x="4397661" y="108044"/>
                    <a:pt x="4522016" y="176634"/>
                    <a:pt x="4568116" y="305500"/>
                  </a:cubicBezTo>
                  <a:cubicBezTo>
                    <a:pt x="4750417" y="332058"/>
                    <a:pt x="4940817" y="440548"/>
                    <a:pt x="5004923" y="565308"/>
                  </a:cubicBezTo>
                  <a:cubicBezTo>
                    <a:pt x="5030972" y="641508"/>
                    <a:pt x="5038301" y="759496"/>
                    <a:pt x="4985372" y="847030"/>
                  </a:cubicBezTo>
                  <a:cubicBezTo>
                    <a:pt x="5134906" y="964093"/>
                    <a:pt x="5212638" y="1128966"/>
                    <a:pt x="5128193" y="1277778"/>
                  </a:cubicBezTo>
                  <a:cubicBezTo>
                    <a:pt x="5100750" y="1502572"/>
                    <a:pt x="4764351" y="1624420"/>
                    <a:pt x="4459153" y="1654833"/>
                  </a:cubicBezTo>
                  <a:cubicBezTo>
                    <a:pt x="4442245" y="1788824"/>
                    <a:pt x="4360241" y="1908407"/>
                    <a:pt x="4219648" y="1977921"/>
                  </a:cubicBezTo>
                  <a:cubicBezTo>
                    <a:pt x="3975623" y="2120354"/>
                    <a:pt x="3662275" y="2143774"/>
                    <a:pt x="3404211" y="2017040"/>
                  </a:cubicBezTo>
                  <a:cubicBezTo>
                    <a:pt x="3263542" y="2171474"/>
                    <a:pt x="3036090" y="2280188"/>
                    <a:pt x="2821483" y="2361714"/>
                  </a:cubicBezTo>
                  <a:cubicBezTo>
                    <a:pt x="2482487" y="2409812"/>
                    <a:pt x="2204755" y="2328347"/>
                    <a:pt x="1964678" y="2151326"/>
                  </a:cubicBezTo>
                  <a:cubicBezTo>
                    <a:pt x="1545371" y="2333638"/>
                    <a:pt x="1013228" y="2193441"/>
                    <a:pt x="691929" y="1943459"/>
                  </a:cubicBezTo>
                  <a:cubicBezTo>
                    <a:pt x="448056" y="1927966"/>
                    <a:pt x="206428" y="1853264"/>
                    <a:pt x="132329" y="1712141"/>
                  </a:cubicBezTo>
                  <a:cubicBezTo>
                    <a:pt x="83034" y="1605566"/>
                    <a:pt x="134944" y="1461732"/>
                    <a:pt x="251903" y="1399902"/>
                  </a:cubicBezTo>
                  <a:cubicBezTo>
                    <a:pt x="73327" y="1340510"/>
                    <a:pt x="-29754" y="1223572"/>
                    <a:pt x="-597" y="1079553"/>
                  </a:cubicBezTo>
                  <a:cubicBezTo>
                    <a:pt x="33275" y="942721"/>
                    <a:pt x="233014" y="790886"/>
                    <a:pt x="460531" y="794817"/>
                  </a:cubicBezTo>
                  <a:cubicBezTo>
                    <a:pt x="461912" y="792212"/>
                    <a:pt x="463510" y="790235"/>
                    <a:pt x="464942" y="787311"/>
                  </a:cubicBezTo>
                  <a:close/>
                </a:path>
                <a:path w="5150129" h="2366865" fill="none" extrusionOk="0">
                  <a:moveTo>
                    <a:pt x="4051637" y="3051930"/>
                  </a:moveTo>
                  <a:cubicBezTo>
                    <a:pt x="4049275" y="3083128"/>
                    <a:pt x="4017152" y="3119798"/>
                    <a:pt x="3985891" y="3117676"/>
                  </a:cubicBezTo>
                  <a:cubicBezTo>
                    <a:pt x="3950100" y="3119700"/>
                    <a:pt x="3925577" y="3087545"/>
                    <a:pt x="3920145" y="3051930"/>
                  </a:cubicBezTo>
                  <a:cubicBezTo>
                    <a:pt x="3919999" y="3014786"/>
                    <a:pt x="3948460" y="2986466"/>
                    <a:pt x="3985891" y="2986184"/>
                  </a:cubicBezTo>
                  <a:cubicBezTo>
                    <a:pt x="4027060" y="2988084"/>
                    <a:pt x="4044233" y="3010943"/>
                    <a:pt x="4051637" y="3051930"/>
                  </a:cubicBezTo>
                  <a:close/>
                </a:path>
                <a:path w="5150129" h="2366865" fill="none" extrusionOk="0">
                  <a:moveTo>
                    <a:pt x="3954913" y="2836755"/>
                  </a:moveTo>
                  <a:cubicBezTo>
                    <a:pt x="3968145" y="2896296"/>
                    <a:pt x="3905168" y="2964885"/>
                    <a:pt x="3823420" y="2968248"/>
                  </a:cubicBezTo>
                  <a:cubicBezTo>
                    <a:pt x="3740341" y="2954252"/>
                    <a:pt x="3703091" y="2919566"/>
                    <a:pt x="3691927" y="2836755"/>
                  </a:cubicBezTo>
                  <a:cubicBezTo>
                    <a:pt x="3688432" y="2762901"/>
                    <a:pt x="3772090" y="2705058"/>
                    <a:pt x="3823420" y="2705262"/>
                  </a:cubicBezTo>
                  <a:cubicBezTo>
                    <a:pt x="3880090" y="2702783"/>
                    <a:pt x="3939914" y="2766101"/>
                    <a:pt x="3954913" y="2836755"/>
                  </a:cubicBezTo>
                  <a:close/>
                </a:path>
                <a:path w="5150129" h="2366865" fill="none" extrusionOk="0">
                  <a:moveTo>
                    <a:pt x="3778954" y="2516641"/>
                  </a:moveTo>
                  <a:cubicBezTo>
                    <a:pt x="3797009" y="2621271"/>
                    <a:pt x="3676381" y="2701575"/>
                    <a:pt x="3581715" y="2713880"/>
                  </a:cubicBezTo>
                  <a:cubicBezTo>
                    <a:pt x="3468353" y="2702669"/>
                    <a:pt x="3394980" y="2632896"/>
                    <a:pt x="3384476" y="2516641"/>
                  </a:cubicBezTo>
                  <a:cubicBezTo>
                    <a:pt x="3401467" y="2396749"/>
                    <a:pt x="3481826" y="2348019"/>
                    <a:pt x="3581715" y="2319402"/>
                  </a:cubicBezTo>
                  <a:cubicBezTo>
                    <a:pt x="3678203" y="2346518"/>
                    <a:pt x="3799762" y="2414266"/>
                    <a:pt x="3778954" y="2516641"/>
                  </a:cubicBezTo>
                  <a:close/>
                </a:path>
                <a:path w="5150129" h="2366865" fill="none" extrusionOk="0">
                  <a:moveTo>
                    <a:pt x="559480" y="1434199"/>
                  </a:moveTo>
                  <a:cubicBezTo>
                    <a:pt x="435814" y="1445453"/>
                    <a:pt x="357936" y="1426565"/>
                    <a:pt x="257506" y="1390533"/>
                  </a:cubicBezTo>
                  <a:moveTo>
                    <a:pt x="825928" y="1912065"/>
                  </a:moveTo>
                  <a:cubicBezTo>
                    <a:pt x="792479" y="1929950"/>
                    <a:pt x="732770" y="1924934"/>
                    <a:pt x="693836" y="1932939"/>
                  </a:cubicBezTo>
                  <a:moveTo>
                    <a:pt x="1964440" y="2141684"/>
                  </a:moveTo>
                  <a:cubicBezTo>
                    <a:pt x="1933216" y="2116161"/>
                    <a:pt x="1915078" y="2086528"/>
                    <a:pt x="1884804" y="2046352"/>
                  </a:cubicBezTo>
                  <a:moveTo>
                    <a:pt x="3436638" y="1903956"/>
                  </a:moveTo>
                  <a:cubicBezTo>
                    <a:pt x="3427235" y="1946672"/>
                    <a:pt x="3430848" y="1973918"/>
                    <a:pt x="3404807" y="2008547"/>
                  </a:cubicBezTo>
                  <a:moveTo>
                    <a:pt x="4068721" y="1257616"/>
                  </a:moveTo>
                  <a:cubicBezTo>
                    <a:pt x="4324064" y="1320525"/>
                    <a:pt x="4490209" y="1500336"/>
                    <a:pt x="4456292" y="1648587"/>
                  </a:cubicBezTo>
                  <a:moveTo>
                    <a:pt x="4982988" y="841223"/>
                  </a:moveTo>
                  <a:cubicBezTo>
                    <a:pt x="4958640" y="915648"/>
                    <a:pt x="4886203" y="942813"/>
                    <a:pt x="4810363" y="987837"/>
                  </a:cubicBezTo>
                  <a:moveTo>
                    <a:pt x="4568832" y="297282"/>
                  </a:moveTo>
                  <a:cubicBezTo>
                    <a:pt x="4573571" y="318312"/>
                    <a:pt x="4582087" y="348957"/>
                    <a:pt x="4577892" y="366535"/>
                  </a:cubicBezTo>
                  <a:moveTo>
                    <a:pt x="3466561" y="216524"/>
                  </a:moveTo>
                  <a:cubicBezTo>
                    <a:pt x="3479511" y="190591"/>
                    <a:pt x="3511407" y="153364"/>
                    <a:pt x="3555019" y="128205"/>
                  </a:cubicBezTo>
                  <a:moveTo>
                    <a:pt x="2639560" y="258601"/>
                  </a:moveTo>
                  <a:cubicBezTo>
                    <a:pt x="2644267" y="234534"/>
                    <a:pt x="2663854" y="205517"/>
                    <a:pt x="2682358" y="182445"/>
                  </a:cubicBezTo>
                  <a:moveTo>
                    <a:pt x="1669023" y="284462"/>
                  </a:moveTo>
                  <a:cubicBezTo>
                    <a:pt x="1728638" y="304454"/>
                    <a:pt x="1785272" y="334018"/>
                    <a:pt x="1824004" y="358317"/>
                  </a:cubicBezTo>
                  <a:moveTo>
                    <a:pt x="492004" y="865056"/>
                  </a:moveTo>
                  <a:cubicBezTo>
                    <a:pt x="480468" y="836943"/>
                    <a:pt x="463852" y="811403"/>
                    <a:pt x="464942" y="787311"/>
                  </a:cubicBezTo>
                </a:path>
                <a:path w="5150129" h="2366865" stroke="0" extrusionOk="0">
                  <a:moveTo>
                    <a:pt x="464942" y="787311"/>
                  </a:moveTo>
                  <a:cubicBezTo>
                    <a:pt x="444024" y="630631"/>
                    <a:pt x="529652" y="472152"/>
                    <a:pt x="670351" y="378424"/>
                  </a:cubicBezTo>
                  <a:cubicBezTo>
                    <a:pt x="990204" y="178712"/>
                    <a:pt x="1360641" y="128591"/>
                    <a:pt x="1669619" y="285009"/>
                  </a:cubicBezTo>
                  <a:cubicBezTo>
                    <a:pt x="1873796" y="20648"/>
                    <a:pt x="2367914" y="7849"/>
                    <a:pt x="2677113" y="188034"/>
                  </a:cubicBezTo>
                  <a:cubicBezTo>
                    <a:pt x="2743636" y="104667"/>
                    <a:pt x="2901196" y="30305"/>
                    <a:pt x="3069691" y="10957"/>
                  </a:cubicBezTo>
                  <a:cubicBezTo>
                    <a:pt x="3257351" y="27097"/>
                    <a:pt x="3449663" y="30165"/>
                    <a:pt x="3556569" y="135930"/>
                  </a:cubicBezTo>
                  <a:cubicBezTo>
                    <a:pt x="3672916" y="32252"/>
                    <a:pt x="3980761" y="-34201"/>
                    <a:pt x="4227755" y="37804"/>
                  </a:cubicBezTo>
                  <a:cubicBezTo>
                    <a:pt x="4405517" y="92092"/>
                    <a:pt x="4548445" y="177183"/>
                    <a:pt x="4568116" y="305500"/>
                  </a:cubicBezTo>
                  <a:cubicBezTo>
                    <a:pt x="4766210" y="345477"/>
                    <a:pt x="4904646" y="438157"/>
                    <a:pt x="5004923" y="565308"/>
                  </a:cubicBezTo>
                  <a:cubicBezTo>
                    <a:pt x="5070714" y="676166"/>
                    <a:pt x="5048043" y="772912"/>
                    <a:pt x="4985372" y="847030"/>
                  </a:cubicBezTo>
                  <a:cubicBezTo>
                    <a:pt x="5096736" y="993191"/>
                    <a:pt x="5192825" y="1124042"/>
                    <a:pt x="5128193" y="1277778"/>
                  </a:cubicBezTo>
                  <a:cubicBezTo>
                    <a:pt x="5058864" y="1526154"/>
                    <a:pt x="4741192" y="1616016"/>
                    <a:pt x="4459153" y="1654833"/>
                  </a:cubicBezTo>
                  <a:cubicBezTo>
                    <a:pt x="4481738" y="1783969"/>
                    <a:pt x="4378656" y="1886139"/>
                    <a:pt x="4219648" y="1977921"/>
                  </a:cubicBezTo>
                  <a:cubicBezTo>
                    <a:pt x="3992178" y="2088659"/>
                    <a:pt x="3633062" y="2077411"/>
                    <a:pt x="3404211" y="2017040"/>
                  </a:cubicBezTo>
                  <a:cubicBezTo>
                    <a:pt x="3336238" y="2151185"/>
                    <a:pt x="3105476" y="2315443"/>
                    <a:pt x="2821483" y="2361714"/>
                  </a:cubicBezTo>
                  <a:cubicBezTo>
                    <a:pt x="2446476" y="2430696"/>
                    <a:pt x="2186896" y="2394307"/>
                    <a:pt x="1964678" y="2151326"/>
                  </a:cubicBezTo>
                  <a:cubicBezTo>
                    <a:pt x="1557404" y="2291008"/>
                    <a:pt x="901057" y="2273830"/>
                    <a:pt x="691929" y="1943459"/>
                  </a:cubicBezTo>
                  <a:cubicBezTo>
                    <a:pt x="465946" y="1974583"/>
                    <a:pt x="178852" y="1866148"/>
                    <a:pt x="132329" y="1712141"/>
                  </a:cubicBezTo>
                  <a:cubicBezTo>
                    <a:pt x="62606" y="1635564"/>
                    <a:pt x="129623" y="1487192"/>
                    <a:pt x="251903" y="1399902"/>
                  </a:cubicBezTo>
                  <a:cubicBezTo>
                    <a:pt x="72553" y="1330179"/>
                    <a:pt x="-10330" y="1183698"/>
                    <a:pt x="-597" y="1079553"/>
                  </a:cubicBezTo>
                  <a:cubicBezTo>
                    <a:pt x="42863" y="931015"/>
                    <a:pt x="259800" y="842531"/>
                    <a:pt x="460531" y="794817"/>
                  </a:cubicBezTo>
                  <a:cubicBezTo>
                    <a:pt x="461647" y="792254"/>
                    <a:pt x="464150" y="790182"/>
                    <a:pt x="464942" y="787311"/>
                  </a:cubicBezTo>
                  <a:close/>
                </a:path>
                <a:path w="5150129" h="2366865" stroke="0" extrusionOk="0">
                  <a:moveTo>
                    <a:pt x="4051637" y="3051930"/>
                  </a:moveTo>
                  <a:cubicBezTo>
                    <a:pt x="4041742" y="3091717"/>
                    <a:pt x="4014585" y="3111011"/>
                    <a:pt x="3985891" y="3117676"/>
                  </a:cubicBezTo>
                  <a:cubicBezTo>
                    <a:pt x="3950370" y="3117535"/>
                    <a:pt x="3919958" y="3084301"/>
                    <a:pt x="3920145" y="3051930"/>
                  </a:cubicBezTo>
                  <a:cubicBezTo>
                    <a:pt x="3919109" y="3012147"/>
                    <a:pt x="3943918" y="2978279"/>
                    <a:pt x="3985891" y="2986184"/>
                  </a:cubicBezTo>
                  <a:cubicBezTo>
                    <a:pt x="4016675" y="2977161"/>
                    <a:pt x="4050770" y="3004804"/>
                    <a:pt x="4051637" y="3051930"/>
                  </a:cubicBezTo>
                  <a:close/>
                </a:path>
                <a:path w="5150129" h="2366865" stroke="0" extrusionOk="0">
                  <a:moveTo>
                    <a:pt x="3954913" y="2836755"/>
                  </a:moveTo>
                  <a:cubicBezTo>
                    <a:pt x="3969786" y="2896332"/>
                    <a:pt x="3900556" y="2983572"/>
                    <a:pt x="3823420" y="2968248"/>
                  </a:cubicBezTo>
                  <a:cubicBezTo>
                    <a:pt x="3747774" y="2985390"/>
                    <a:pt x="3696327" y="2918341"/>
                    <a:pt x="3691927" y="2836755"/>
                  </a:cubicBezTo>
                  <a:cubicBezTo>
                    <a:pt x="3682237" y="2769794"/>
                    <a:pt x="3742327" y="2725096"/>
                    <a:pt x="3823420" y="2705262"/>
                  </a:cubicBezTo>
                  <a:cubicBezTo>
                    <a:pt x="3903031" y="2707733"/>
                    <a:pt x="3952878" y="2763520"/>
                    <a:pt x="3954913" y="2836755"/>
                  </a:cubicBezTo>
                  <a:close/>
                </a:path>
                <a:path w="5150129" h="2366865" stroke="0" extrusionOk="0">
                  <a:moveTo>
                    <a:pt x="3778954" y="2516641"/>
                  </a:moveTo>
                  <a:cubicBezTo>
                    <a:pt x="3772193" y="2656171"/>
                    <a:pt x="3699743" y="2729082"/>
                    <a:pt x="3581715" y="2713880"/>
                  </a:cubicBezTo>
                  <a:cubicBezTo>
                    <a:pt x="3490391" y="2729818"/>
                    <a:pt x="3366685" y="2652915"/>
                    <a:pt x="3384476" y="2516641"/>
                  </a:cubicBezTo>
                  <a:cubicBezTo>
                    <a:pt x="3363334" y="2420858"/>
                    <a:pt x="3475129" y="2321482"/>
                    <a:pt x="3581715" y="2319402"/>
                  </a:cubicBezTo>
                  <a:cubicBezTo>
                    <a:pt x="3690555" y="2314676"/>
                    <a:pt x="3784720" y="2396377"/>
                    <a:pt x="3778954" y="2516641"/>
                  </a:cubicBezTo>
                  <a:close/>
                </a:path>
                <a:path w="5150129" h="2366865" fill="none" stroke="0" extrusionOk="0">
                  <a:moveTo>
                    <a:pt x="559480" y="1434199"/>
                  </a:moveTo>
                  <a:cubicBezTo>
                    <a:pt x="450398" y="1416883"/>
                    <a:pt x="357675" y="1411514"/>
                    <a:pt x="257506" y="1390533"/>
                  </a:cubicBezTo>
                  <a:moveTo>
                    <a:pt x="825928" y="1912065"/>
                  </a:moveTo>
                  <a:cubicBezTo>
                    <a:pt x="780861" y="1926197"/>
                    <a:pt x="738081" y="1928021"/>
                    <a:pt x="693836" y="1932939"/>
                  </a:cubicBezTo>
                  <a:moveTo>
                    <a:pt x="1964440" y="2141684"/>
                  </a:moveTo>
                  <a:cubicBezTo>
                    <a:pt x="1933357" y="2112736"/>
                    <a:pt x="1900319" y="2082322"/>
                    <a:pt x="1884804" y="2046352"/>
                  </a:cubicBezTo>
                  <a:moveTo>
                    <a:pt x="3436638" y="1903956"/>
                  </a:moveTo>
                  <a:cubicBezTo>
                    <a:pt x="3439008" y="1937896"/>
                    <a:pt x="3418899" y="1975089"/>
                    <a:pt x="3404807" y="2008547"/>
                  </a:cubicBezTo>
                  <a:moveTo>
                    <a:pt x="4068721" y="1257616"/>
                  </a:moveTo>
                  <a:cubicBezTo>
                    <a:pt x="4277536" y="1339726"/>
                    <a:pt x="4437565" y="1458652"/>
                    <a:pt x="4456292" y="1648587"/>
                  </a:cubicBezTo>
                  <a:moveTo>
                    <a:pt x="4982988" y="841223"/>
                  </a:moveTo>
                  <a:cubicBezTo>
                    <a:pt x="4951073" y="898627"/>
                    <a:pt x="4895617" y="944731"/>
                    <a:pt x="4810363" y="987837"/>
                  </a:cubicBezTo>
                  <a:moveTo>
                    <a:pt x="4568832" y="297282"/>
                  </a:moveTo>
                  <a:cubicBezTo>
                    <a:pt x="4573552" y="326322"/>
                    <a:pt x="4578660" y="346401"/>
                    <a:pt x="4577892" y="366535"/>
                  </a:cubicBezTo>
                  <a:moveTo>
                    <a:pt x="3466561" y="216524"/>
                  </a:moveTo>
                  <a:cubicBezTo>
                    <a:pt x="3485292" y="184661"/>
                    <a:pt x="3516837" y="156726"/>
                    <a:pt x="3555019" y="128205"/>
                  </a:cubicBezTo>
                  <a:moveTo>
                    <a:pt x="2639560" y="258601"/>
                  </a:moveTo>
                  <a:cubicBezTo>
                    <a:pt x="2646879" y="226352"/>
                    <a:pt x="2659343" y="213559"/>
                    <a:pt x="2682358" y="182445"/>
                  </a:cubicBezTo>
                  <a:moveTo>
                    <a:pt x="1669023" y="284462"/>
                  </a:moveTo>
                  <a:cubicBezTo>
                    <a:pt x="1723163" y="308524"/>
                    <a:pt x="1776448" y="324619"/>
                    <a:pt x="1824004" y="358317"/>
                  </a:cubicBezTo>
                  <a:moveTo>
                    <a:pt x="492004" y="865056"/>
                  </a:moveTo>
                  <a:cubicBezTo>
                    <a:pt x="486384" y="840539"/>
                    <a:pt x="471136" y="815005"/>
                    <a:pt x="464942" y="787311"/>
                  </a:cubicBezTo>
                </a:path>
              </a:pathLst>
            </a:custGeom>
            <a:solidFill>
              <a:srgbClr val="C2EDF0"/>
            </a:solidFill>
            <a:ln w="38100">
              <a:solidFill>
                <a:schemeClr val="accent1">
                  <a:lumMod val="75000"/>
                </a:schemeClr>
              </a:solidFill>
              <a:extLst>
                <a:ext uri="{C807C97D-BFC1-408E-A445-0C87EB9F89A2}"/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TextBox 10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-4281285" y="67139"/>
              <a:ext cx="4008589" cy="508629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3200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904585" y="1662820"/>
            <a:ext cx="4768428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lề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ô li.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ln>
                  <a:solidFill>
                    <a:srgbClr val="D4584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lề</a:t>
            </a:r>
            <a:r>
              <a:rPr lang="en-US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ô li.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1C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1C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1C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1C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1C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1C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1C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1C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1C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1C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1C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8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C1C3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82850" y="1905498"/>
            <a:ext cx="3780148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lang="en-US" altLang="en-US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/>
              <a:ext uri="{28A0092B-C50C-407E-A947-70E740481C1C}"/>
            </a:extLst>
          </a:blip>
          <a:srcRect l="18239" r="6109"/>
          <a:stretch/>
        </p:blipFill>
        <p:spPr>
          <a:xfrm>
            <a:off x="2623840" y="462649"/>
            <a:ext cx="4033675" cy="632538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1751" name="Picture 14" descr="A picture containing vector graphics&#10;&#10;Description automatically generated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20650" y="576263"/>
            <a:ext cx="10350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792387" y="173230"/>
            <a:ext cx="3792456" cy="940747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 w="38100" cap="flat" cmpd="sng" algn="ctr">
            <a:solidFill>
              <a:srgbClr val="92D050"/>
            </a:solidFill>
            <a:prstDash val="lgDashDot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9B2C2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36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9B2C2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9B2C2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endParaRPr lang="en-US" sz="3600" kern="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9B2C2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4400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lang="en-US" sz="4400" kern="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53" name="TextBox 16"/>
          <p:cNvSpPr txBox="1">
            <a:spLocks noChangeArrowheads="1"/>
          </p:cNvSpPr>
          <p:nvPr/>
        </p:nvSpPr>
        <p:spPr bwMode="auto">
          <a:xfrm>
            <a:off x="609600" y="1374775"/>
            <a:ext cx="7231063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UTM Avo"/>
                <a:cs typeface="Itim"/>
              </a:rPr>
              <a:t>Ngày đẹp lắm bạn ơi</a:t>
            </a:r>
          </a:p>
          <a:p>
            <a:r>
              <a:rPr lang="en-US" sz="2400">
                <a:latin typeface="UTM Avo"/>
                <a:cs typeface="Itim"/>
              </a:rPr>
              <a:t>Nắng vàng trải khắp nơi</a:t>
            </a:r>
          </a:p>
          <a:p>
            <a:r>
              <a:rPr lang="en-US" sz="2400">
                <a:latin typeface="UTM Avo"/>
                <a:cs typeface="Itim"/>
              </a:rPr>
              <a:t>Chia ca trong bóng lá</a:t>
            </a:r>
          </a:p>
          <a:p>
            <a:r>
              <a:rPr lang="en-US" sz="2400">
                <a:latin typeface="UTM Avo"/>
                <a:cs typeface="Itim"/>
              </a:rPr>
              <a:t>Ra sân ta cùng chơi.</a:t>
            </a:r>
          </a:p>
          <a:p>
            <a:endParaRPr lang="en-US" sz="2400">
              <a:latin typeface="UTM Avo"/>
              <a:cs typeface="Itim"/>
            </a:endParaRPr>
          </a:p>
          <a:p>
            <a:r>
              <a:rPr lang="en-US" sz="2400">
                <a:latin typeface="UTM Avo"/>
                <a:cs typeface="Itim"/>
              </a:rPr>
              <a:t>Quả cầu giấy xanh xanh</a:t>
            </a:r>
          </a:p>
          <a:p>
            <a:r>
              <a:rPr lang="en-US" sz="2400">
                <a:latin typeface="UTM Avo"/>
                <a:cs typeface="Itim"/>
              </a:rPr>
              <a:t>Qua chân tôi, chân anh</a:t>
            </a:r>
          </a:p>
          <a:p>
            <a:r>
              <a:rPr lang="en-US" sz="2400">
                <a:latin typeface="UTM Avo"/>
                <a:cs typeface="Itim"/>
              </a:rPr>
              <a:t>Bay lên rồi lộn xuống</a:t>
            </a:r>
          </a:p>
          <a:p>
            <a:r>
              <a:rPr lang="en-US" sz="2400">
                <a:latin typeface="UTM Avo"/>
                <a:cs typeface="Itim"/>
              </a:rPr>
              <a:t>Đi từng vòng quanh quanh.</a:t>
            </a:r>
          </a:p>
          <a:p>
            <a:endParaRPr lang="en-US" sz="2400">
              <a:latin typeface="UTM Avo"/>
              <a:cs typeface="Itim"/>
            </a:endParaRPr>
          </a:p>
          <a:p>
            <a:r>
              <a:rPr lang="en-US" sz="2400">
                <a:latin typeface="UTM Avo"/>
                <a:cs typeface="Itim"/>
              </a:rPr>
              <a:t>Anh nhìn cho tinh mắt</a:t>
            </a:r>
          </a:p>
          <a:p>
            <a:r>
              <a:rPr lang="en-US" sz="2400">
                <a:latin typeface="UTM Avo"/>
                <a:cs typeface="Itim"/>
              </a:rPr>
              <a:t>Tôi đá thật dẻo chân</a:t>
            </a:r>
          </a:p>
          <a:p>
            <a:r>
              <a:rPr lang="en-US" sz="2400">
                <a:latin typeface="UTM Avo"/>
                <a:cs typeface="Itim"/>
              </a:rPr>
              <a:t>Cho cầu bay trên sân</a:t>
            </a:r>
          </a:p>
          <a:p>
            <a:r>
              <a:rPr lang="en-US" sz="2400">
                <a:latin typeface="UTM Avo"/>
                <a:cs typeface="Itim"/>
              </a:rPr>
              <a:t>Đừng để rơi xuống đất.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222250" y="203200"/>
            <a:ext cx="11747500" cy="6400800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F9B2C2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 descr="A cartoon of a child&#10;&#10;Description automatically generated with medium confiden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5" y="4124325"/>
            <a:ext cx="2125663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66713" y="1501775"/>
            <a:ext cx="4794250" cy="2043113"/>
            <a:chOff x="702527" y="243393"/>
            <a:chExt cx="5861338" cy="2345464"/>
          </a:xfrm>
        </p:grpSpPr>
        <p:grpSp>
          <p:nvGrpSpPr>
            <p:cNvPr id="32789" name="Group 4"/>
            <p:cNvGrpSpPr>
              <a:grpSpLocks/>
            </p:cNvGrpSpPr>
            <p:nvPr/>
          </p:nvGrpSpPr>
          <p:grpSpPr bwMode="auto"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8" name="Speech Bubble: Rectangle with Corners Rounded 7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044011" y="1037063"/>
                <a:ext cx="5709424" cy="1638897"/>
              </a:xfrm>
              <a:prstGeom prst="wedgeRoundRectCallout">
                <a:avLst>
                  <a:gd name="adj1" fmla="val -31489"/>
                  <a:gd name="adj2" fmla="val 86563"/>
                  <a:gd name="adj3" fmla="val 16667"/>
                </a:avLst>
              </a:prstGeom>
              <a:solidFill>
                <a:srgbClr val="C2EDF0"/>
              </a:solidFill>
              <a:ln w="12700" cap="flat" cmpd="sng" algn="ctr">
                <a:solidFill>
                  <a:srgbClr val="333F5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227393" y="1249088"/>
                <a:ext cx="5318083" cy="1247797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 cap="flat" cmpd="sng" algn="ctr">
                <a:solidFill>
                  <a:srgbClr val="333F50">
                    <a:shade val="50000"/>
                  </a:srgbClr>
                </a:solidFill>
                <a:prstDash val="solid"/>
                <a:miter lim="800000"/>
                <a:extLst>
                  <a:ext uri="{C807C97D-BFC1-408E-A445-0C87EB9F89A2}"/>
                </a:extLst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808294" y="573907"/>
              <a:ext cx="5755571" cy="2014950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defRPr/>
              </a:pPr>
              <a:r>
                <a:rPr lang="en-US" altLang="en-US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Những</a:t>
              </a:r>
              <a:r>
                <a:rPr lang="en-US" altLang="en-US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tiếng</a:t>
              </a:r>
              <a:r>
                <a:rPr lang="en-US" altLang="en-US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nào</a:t>
              </a:r>
              <a:r>
                <a:rPr lang="en-US" altLang="en-US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trong</a:t>
              </a:r>
              <a:r>
                <a:rPr lang="en-US" altLang="en-US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altLang="en-US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cần</a:t>
              </a:r>
              <a:r>
                <a:rPr lang="en-US" altLang="en-US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viết</a:t>
              </a:r>
              <a:r>
                <a:rPr lang="en-US" altLang="en-US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hoa</a:t>
              </a:r>
              <a:r>
                <a:rPr lang="en-US" altLang="en-US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? </a:t>
              </a:r>
            </a:p>
            <a:p>
              <a:pPr algn="just">
                <a:defRPr/>
              </a:pPr>
              <a:endPara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/>
              <a:ext uri="{28A0092B-C50C-407E-A947-70E740481C1C}"/>
            </a:extLst>
          </a:blip>
          <a:srcRect l="18239" r="6109"/>
          <a:stretch/>
        </p:blipFill>
        <p:spPr>
          <a:xfrm>
            <a:off x="8139918" y="378258"/>
            <a:ext cx="4033675" cy="632538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2773" name="Picture 10" descr="A picture containing vector graphics&#10;&#10;Description automatically generated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913" y="492125"/>
            <a:ext cx="10350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6309698" y="182053"/>
            <a:ext cx="3986941" cy="112665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 w="38100" cap="flat" cmpd="sng" algn="ctr">
            <a:solidFill>
              <a:srgbClr val="92D050"/>
            </a:solidFill>
            <a:prstDash val="lgDashDot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9B2C2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36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9B2C2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9B2C2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endParaRPr lang="en-US" sz="3600" kern="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9B2C2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4400" kern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kern="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lang="en-US" sz="4400" kern="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5" name="TextBox 12"/>
          <p:cNvSpPr txBox="1">
            <a:spLocks noChangeArrowheads="1"/>
          </p:cNvSpPr>
          <p:nvPr/>
        </p:nvSpPr>
        <p:spPr bwMode="auto">
          <a:xfrm>
            <a:off x="5713413" y="1370013"/>
            <a:ext cx="4443412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UTM Avo"/>
                <a:cs typeface="Itim"/>
              </a:rPr>
              <a:t>Ngày đẹp lắm bạn ơi</a:t>
            </a:r>
          </a:p>
          <a:p>
            <a:r>
              <a:rPr lang="en-US" sz="2400">
                <a:latin typeface="UTM Avo"/>
                <a:cs typeface="Itim"/>
              </a:rPr>
              <a:t>Nắng vàng trải khắp nơi</a:t>
            </a:r>
          </a:p>
          <a:p>
            <a:r>
              <a:rPr lang="en-US" sz="2400">
                <a:latin typeface="UTM Avo"/>
                <a:cs typeface="Itim"/>
              </a:rPr>
              <a:t>Chia ca trong bóng lá</a:t>
            </a:r>
          </a:p>
          <a:p>
            <a:r>
              <a:rPr lang="en-US" sz="2400">
                <a:latin typeface="UTM Avo"/>
                <a:cs typeface="Itim"/>
              </a:rPr>
              <a:t>Ra sân ta cùng chơi.</a:t>
            </a:r>
          </a:p>
          <a:p>
            <a:endParaRPr lang="en-US" sz="2400">
              <a:latin typeface="UTM Avo"/>
              <a:cs typeface="Itim"/>
            </a:endParaRPr>
          </a:p>
          <a:p>
            <a:r>
              <a:rPr lang="en-US" sz="2400">
                <a:latin typeface="UTM Avo"/>
                <a:cs typeface="Itim"/>
              </a:rPr>
              <a:t>Quả cầu giấy xanh xanh</a:t>
            </a:r>
          </a:p>
          <a:p>
            <a:r>
              <a:rPr lang="en-US" sz="2400">
                <a:latin typeface="UTM Avo"/>
                <a:cs typeface="Itim"/>
              </a:rPr>
              <a:t>Qua chân tôi, chân anh</a:t>
            </a:r>
          </a:p>
          <a:p>
            <a:r>
              <a:rPr lang="en-US" sz="2400">
                <a:latin typeface="UTM Avo"/>
                <a:cs typeface="Itim"/>
              </a:rPr>
              <a:t>Bay lên rồi lộn xuống</a:t>
            </a:r>
          </a:p>
          <a:p>
            <a:r>
              <a:rPr lang="en-US" sz="2400">
                <a:latin typeface="UTM Avo"/>
                <a:cs typeface="Itim"/>
              </a:rPr>
              <a:t>Đi từng vòng quanh quanh.</a:t>
            </a:r>
          </a:p>
          <a:p>
            <a:endParaRPr lang="en-US" sz="2400">
              <a:latin typeface="UTM Avo"/>
              <a:cs typeface="Itim"/>
            </a:endParaRPr>
          </a:p>
          <a:p>
            <a:r>
              <a:rPr lang="en-US" sz="2400">
                <a:latin typeface="UTM Avo"/>
                <a:cs typeface="Itim"/>
              </a:rPr>
              <a:t>Anh nhìn cho tinh mắt</a:t>
            </a:r>
          </a:p>
          <a:p>
            <a:r>
              <a:rPr lang="en-US" sz="2400">
                <a:latin typeface="UTM Avo"/>
                <a:cs typeface="Itim"/>
              </a:rPr>
              <a:t>Tôi đá thật dẻo chân</a:t>
            </a:r>
          </a:p>
          <a:p>
            <a:r>
              <a:rPr lang="en-US" sz="2400">
                <a:latin typeface="UTM Avo"/>
                <a:cs typeface="Itim"/>
              </a:rPr>
              <a:t>Cho cầu bay trên sân</a:t>
            </a:r>
          </a:p>
          <a:p>
            <a:r>
              <a:rPr lang="en-US" sz="2400">
                <a:latin typeface="UTM Avo"/>
                <a:cs typeface="Itim"/>
              </a:rPr>
              <a:t>Đừng để rơi xuống đất.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62763" y="350838"/>
            <a:ext cx="1708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iCiel Cadena"/>
                <a:cs typeface="Itim"/>
              </a:rPr>
              <a:t>Cùng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10238" y="1366838"/>
            <a:ext cx="11033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/>
                <a:cs typeface="Itim"/>
              </a:rPr>
              <a:t>Ngày</a:t>
            </a:r>
            <a:r>
              <a:rPr lang="en-US">
                <a:solidFill>
                  <a:srgbClr val="FF0000"/>
                </a:solidFill>
                <a:latin typeface="UTM Avo"/>
                <a:cs typeface="Itim"/>
              </a:rPr>
              <a:t>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11825" y="1736725"/>
            <a:ext cx="11033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/>
                <a:cs typeface="Itim"/>
              </a:rPr>
              <a:t>Nắng</a:t>
            </a:r>
            <a:r>
              <a:rPr lang="en-US">
                <a:solidFill>
                  <a:srgbClr val="FF0000"/>
                </a:solidFill>
                <a:latin typeface="UTM Avo"/>
                <a:cs typeface="Itim"/>
              </a:rPr>
              <a:t>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711825" y="2101850"/>
            <a:ext cx="1103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/>
                <a:cs typeface="Itim"/>
              </a:rPr>
              <a:t>Chia </a:t>
            </a:r>
            <a:r>
              <a:rPr lang="en-US">
                <a:solidFill>
                  <a:srgbClr val="FF0000"/>
                </a:solidFill>
                <a:latin typeface="UTM Avo"/>
                <a:cs typeface="Itim"/>
              </a:rPr>
              <a:t>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10238" y="2471738"/>
            <a:ext cx="1103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/>
                <a:cs typeface="Itim"/>
              </a:rPr>
              <a:t>Ra </a:t>
            </a:r>
            <a:r>
              <a:rPr lang="en-US">
                <a:solidFill>
                  <a:srgbClr val="FF0000"/>
                </a:solidFill>
                <a:latin typeface="UTM Avo"/>
                <a:cs typeface="Itim"/>
              </a:rPr>
              <a:t>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710238" y="3201988"/>
            <a:ext cx="1103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/>
                <a:cs typeface="Itim"/>
              </a:rPr>
              <a:t>Quả </a:t>
            </a:r>
            <a:r>
              <a:rPr lang="en-US">
                <a:solidFill>
                  <a:srgbClr val="FF0000"/>
                </a:solidFill>
                <a:latin typeface="UTM Avo"/>
                <a:cs typeface="Itim"/>
              </a:rPr>
              <a:t>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710238" y="3559175"/>
            <a:ext cx="1103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/>
                <a:cs typeface="Itim"/>
              </a:rPr>
              <a:t>Qua </a:t>
            </a:r>
            <a:r>
              <a:rPr lang="en-US">
                <a:solidFill>
                  <a:srgbClr val="FF0000"/>
                </a:solidFill>
                <a:latin typeface="UTM Avo"/>
                <a:cs typeface="Itim"/>
              </a:rPr>
              <a:t>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10238" y="3930650"/>
            <a:ext cx="1103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/>
                <a:cs typeface="Itim"/>
              </a:rPr>
              <a:t>Bay  </a:t>
            </a:r>
            <a:r>
              <a:rPr lang="en-US">
                <a:solidFill>
                  <a:srgbClr val="FF0000"/>
                </a:solidFill>
                <a:latin typeface="UTM Avo"/>
                <a:cs typeface="Itim"/>
              </a:rPr>
              <a:t> 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710238" y="4289425"/>
            <a:ext cx="1103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/>
                <a:cs typeface="Itim"/>
              </a:rPr>
              <a:t>Đi  </a:t>
            </a:r>
            <a:r>
              <a:rPr lang="en-US">
                <a:solidFill>
                  <a:srgbClr val="FF0000"/>
                </a:solidFill>
                <a:latin typeface="UTM Avo"/>
                <a:cs typeface="Itim"/>
              </a:rPr>
              <a:t>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710238" y="5387975"/>
            <a:ext cx="11033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/>
                <a:cs typeface="Itim"/>
              </a:rPr>
              <a:t>Tôi </a:t>
            </a:r>
            <a:r>
              <a:rPr lang="en-US">
                <a:solidFill>
                  <a:srgbClr val="FF0000"/>
                </a:solidFill>
                <a:latin typeface="UTM Avo"/>
                <a:cs typeface="Itim"/>
              </a:rPr>
              <a:t> 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710238" y="5029200"/>
            <a:ext cx="1103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/>
                <a:cs typeface="Itim"/>
              </a:rPr>
              <a:t>Anh </a:t>
            </a:r>
            <a:r>
              <a:rPr lang="en-US">
                <a:solidFill>
                  <a:srgbClr val="FF0000"/>
                </a:solidFill>
                <a:latin typeface="UTM Avo"/>
                <a:cs typeface="Itim"/>
              </a:rPr>
              <a:t> 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710238" y="6127750"/>
            <a:ext cx="1103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/>
                <a:cs typeface="Itim"/>
              </a:rPr>
              <a:t>Đừng</a:t>
            </a:r>
            <a:r>
              <a:rPr lang="en-US">
                <a:solidFill>
                  <a:srgbClr val="FF0000"/>
                </a:solidFill>
                <a:latin typeface="UTM Avo"/>
                <a:cs typeface="Itim"/>
              </a:rPr>
              <a:t>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710238" y="5768975"/>
            <a:ext cx="1103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/>
                <a:cs typeface="Itim"/>
              </a:rPr>
              <a:t>Cho</a:t>
            </a:r>
            <a:r>
              <a:rPr lang="en-US">
                <a:solidFill>
                  <a:srgbClr val="FF0000"/>
                </a:solidFill>
                <a:latin typeface="UTM Avo"/>
                <a:cs typeface="Itim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/>
            </a:extLst>
          </p:cNvPr>
          <p:cNvSpPr/>
          <p:nvPr/>
        </p:nvSpPr>
        <p:spPr>
          <a:xfrm>
            <a:off x="2667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28663" y="1928813"/>
            <a:ext cx="3482975" cy="1593850"/>
            <a:chOff x="1436916" y="1638283"/>
            <a:chExt cx="3481700" cy="1594774"/>
          </a:xfrm>
        </p:grpSpPr>
        <p:pic>
          <p:nvPicPr>
            <p:cNvPr id="33830" name="图片 4"/>
            <p:cNvPicPr>
              <a:picLocks noChangeAspect="1"/>
            </p:cNvPicPr>
            <p:nvPr/>
          </p:nvPicPr>
          <p:blipFill>
            <a:blip r:embed="rId2"/>
            <a:srcRect t="27003" b="29459"/>
            <a:stretch>
              <a:fillRect/>
            </a:stretch>
          </p:blipFill>
          <p:spPr bwMode="auto">
            <a:xfrm>
              <a:off x="1436916" y="1638283"/>
              <a:ext cx="3481700" cy="1594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84CDD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224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400" b="1" kern="0">
                  <a:solidFill>
                    <a:schemeClr val="bg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lang="en-US" sz="5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117704" y="2097336"/>
              <a:ext cx="2758065" cy="6464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</a:t>
              </a: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rải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khắp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88975" y="3382963"/>
            <a:ext cx="3481388" cy="1593850"/>
            <a:chOff x="1436916" y="1638283"/>
            <a:chExt cx="3481700" cy="1594774"/>
          </a:xfrm>
        </p:grpSpPr>
        <p:pic>
          <p:nvPicPr>
            <p:cNvPr id="33825" name="图片 4"/>
            <p:cNvPicPr>
              <a:picLocks noChangeAspect="1"/>
            </p:cNvPicPr>
            <p:nvPr/>
          </p:nvPicPr>
          <p:blipFill>
            <a:blip r:embed="rId2"/>
            <a:srcRect t="27003" b="29459"/>
            <a:stretch>
              <a:fillRect/>
            </a:stretch>
          </p:blipFill>
          <p:spPr bwMode="auto">
            <a:xfrm>
              <a:off x="1436916" y="1638283"/>
              <a:ext cx="3481700" cy="1594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1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chemeClr val="accent2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224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400" b="1" kern="0">
                  <a:solidFill>
                    <a:schemeClr val="bg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lang="en-US" sz="5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143417" y="2140224"/>
              <a:ext cx="2757734" cy="6464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q</a:t>
              </a: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uả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cầu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298950" y="2316163"/>
            <a:ext cx="3511550" cy="1593850"/>
            <a:chOff x="1436916" y="1638283"/>
            <a:chExt cx="3481700" cy="1594774"/>
          </a:xfrm>
        </p:grpSpPr>
        <p:pic>
          <p:nvPicPr>
            <p:cNvPr id="33820" name="图片 4"/>
            <p:cNvPicPr>
              <a:picLocks noChangeAspect="1"/>
            </p:cNvPicPr>
            <p:nvPr/>
          </p:nvPicPr>
          <p:blipFill>
            <a:blip r:embed="rId2"/>
            <a:srcRect t="27003" b="29459"/>
            <a:stretch>
              <a:fillRect/>
            </a:stretch>
          </p:blipFill>
          <p:spPr bwMode="auto">
            <a:xfrm>
              <a:off x="1436916" y="1638283"/>
              <a:ext cx="3481700" cy="1594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224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400" b="1" kern="0">
                  <a:solidFill>
                    <a:schemeClr val="bg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lang="en-US" sz="5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053926" y="2033799"/>
              <a:ext cx="2757658" cy="6464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</a:t>
              </a: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ộn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xuống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4090988" y="4243388"/>
            <a:ext cx="4041775" cy="1804987"/>
            <a:chOff x="1436916" y="1638283"/>
            <a:chExt cx="3481700" cy="1594774"/>
          </a:xfrm>
        </p:grpSpPr>
        <p:pic>
          <p:nvPicPr>
            <p:cNvPr id="33815" name="图片 4"/>
            <p:cNvPicPr>
              <a:picLocks noChangeAspect="1"/>
            </p:cNvPicPr>
            <p:nvPr/>
          </p:nvPicPr>
          <p:blipFill>
            <a:blip r:embed="rId2"/>
            <a:srcRect t="27003" b="29459"/>
            <a:stretch>
              <a:fillRect/>
            </a:stretch>
          </p:blipFill>
          <p:spPr bwMode="auto">
            <a:xfrm>
              <a:off x="1436916" y="1638283"/>
              <a:ext cx="3481700" cy="1594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Oval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3B3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224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4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lang="en-US" sz="5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116572" y="1991742"/>
              <a:ext cx="2758284" cy="12006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q</a:t>
              </a: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uanh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quanh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939088" y="1776413"/>
            <a:ext cx="4167187" cy="1795462"/>
            <a:chOff x="1436916" y="1638283"/>
            <a:chExt cx="3481700" cy="1594774"/>
          </a:xfrm>
        </p:grpSpPr>
        <p:pic>
          <p:nvPicPr>
            <p:cNvPr id="33810" name="图片 4"/>
            <p:cNvPicPr>
              <a:picLocks noChangeAspect="1"/>
            </p:cNvPicPr>
            <p:nvPr/>
          </p:nvPicPr>
          <p:blipFill>
            <a:blip r:embed="rId3"/>
            <a:srcRect t="27003" b="29459"/>
            <a:stretch>
              <a:fillRect/>
            </a:stretch>
          </p:blipFill>
          <p:spPr bwMode="auto">
            <a:xfrm>
              <a:off x="1436916" y="1638283"/>
              <a:ext cx="3481700" cy="1594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Oval 2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04362" y="2027640"/>
              <a:ext cx="648296" cy="736178"/>
            </a:xfrm>
            <a:prstGeom prst="ellipse">
              <a:avLst/>
            </a:prstGeom>
            <a:solidFill>
              <a:srgbClr val="A66B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224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4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5</a:t>
              </a:r>
              <a:endParaRPr lang="en-US" sz="5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015210" y="2137443"/>
              <a:ext cx="2757506" cy="5738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</a:t>
              </a: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ẻo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chân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124075" y="-1119188"/>
            <a:ext cx="8256588" cy="3705226"/>
            <a:chOff x="2677680" y="-858598"/>
            <a:chExt cx="7766956" cy="3705151"/>
          </a:xfrm>
        </p:grpSpPr>
        <p:pic>
          <p:nvPicPr>
            <p:cNvPr id="33808" name="图片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58674" y="-858598"/>
              <a:ext cx="6232236" cy="3705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677680" y="1030013"/>
              <a:ext cx="7766956" cy="86177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457200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en-US" sz="5000" b="1" dirty="0" err="1">
                  <a:solidFill>
                    <a:srgbClr val="00B050"/>
                  </a:solidFill>
                  <a:latin typeface="UVN Banh Mi" pitchFamily="2" charset="0"/>
                  <a:ea typeface="微软雅黑"/>
                  <a:cs typeface="+mn-cs"/>
                </a:rPr>
                <a:t>Luyện</a:t>
              </a:r>
              <a:r>
                <a:rPr lang="en-US" altLang="en-US" sz="5000" b="1" dirty="0">
                  <a:solidFill>
                    <a:srgbClr val="00B050"/>
                  </a:solidFill>
                  <a:latin typeface="UVN Banh Mi" pitchFamily="2" charset="0"/>
                  <a:ea typeface="微软雅黑"/>
                  <a:cs typeface="+mn-cs"/>
                </a:rPr>
                <a:t> </a:t>
              </a:r>
              <a:r>
                <a:rPr lang="en-US" altLang="en-US" sz="5000" b="1" dirty="0" err="1">
                  <a:solidFill>
                    <a:srgbClr val="00B050"/>
                  </a:solidFill>
                  <a:latin typeface="UVN Banh Mi" pitchFamily="2" charset="0"/>
                  <a:ea typeface="微软雅黑"/>
                  <a:cs typeface="+mn-cs"/>
                </a:rPr>
                <a:t>viết</a:t>
              </a:r>
              <a:r>
                <a:rPr lang="en-US" altLang="en-US" sz="5000" b="1" dirty="0">
                  <a:solidFill>
                    <a:srgbClr val="00B050"/>
                  </a:solidFill>
                  <a:latin typeface="UVN Banh Mi" pitchFamily="2" charset="0"/>
                  <a:ea typeface="微软雅黑"/>
                  <a:cs typeface="+mn-cs"/>
                </a:rPr>
                <a:t> </a:t>
              </a:r>
              <a:r>
                <a:rPr lang="en-US" altLang="en-US" sz="5000" b="1" dirty="0" err="1">
                  <a:solidFill>
                    <a:srgbClr val="00B050"/>
                  </a:solidFill>
                  <a:latin typeface="UVN Banh Mi" pitchFamily="2" charset="0"/>
                  <a:ea typeface="微软雅黑"/>
                  <a:cs typeface="+mn-cs"/>
                </a:rPr>
                <a:t>từ</a:t>
              </a:r>
              <a:r>
                <a:rPr lang="en-US" altLang="en-US" sz="5000" b="1" dirty="0">
                  <a:solidFill>
                    <a:srgbClr val="00B050"/>
                  </a:solidFill>
                  <a:latin typeface="UVN Banh Mi" pitchFamily="2" charset="0"/>
                  <a:ea typeface="微软雅黑"/>
                  <a:cs typeface="+mn-cs"/>
                </a:rPr>
                <a:t> </a:t>
              </a:r>
              <a:r>
                <a:rPr lang="en-US" altLang="en-US" sz="5000" b="1" dirty="0" err="1">
                  <a:solidFill>
                    <a:srgbClr val="00B050"/>
                  </a:solidFill>
                  <a:latin typeface="UVN Banh Mi" pitchFamily="2" charset="0"/>
                  <a:ea typeface="微软雅黑"/>
                  <a:cs typeface="+mn-cs"/>
                </a:rPr>
                <a:t>khó</a:t>
              </a:r>
              <a:endParaRPr lang="en-US" altLang="en-US" sz="5000" b="1" dirty="0">
                <a:solidFill>
                  <a:srgbClr val="00B050"/>
                </a:solidFill>
                <a:latin typeface="UVN Banh Mi" pitchFamily="2" charset="0"/>
                <a:ea typeface="微软雅黑"/>
                <a:cs typeface="+mn-cs"/>
              </a:endParaRP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8042275" y="3155950"/>
            <a:ext cx="4167188" cy="1795463"/>
            <a:chOff x="1436916" y="1638283"/>
            <a:chExt cx="3481700" cy="1594774"/>
          </a:xfrm>
        </p:grpSpPr>
        <p:pic>
          <p:nvPicPr>
            <p:cNvPr id="33803" name="图片 4"/>
            <p:cNvPicPr>
              <a:picLocks noChangeAspect="1"/>
            </p:cNvPicPr>
            <p:nvPr/>
          </p:nvPicPr>
          <p:blipFill>
            <a:blip r:embed="rId3"/>
            <a:srcRect t="27003" b="29459"/>
            <a:stretch>
              <a:fillRect/>
            </a:stretch>
          </p:blipFill>
          <p:spPr bwMode="auto">
            <a:xfrm>
              <a:off x="1436916" y="1638283"/>
              <a:ext cx="3481700" cy="1594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Oval 3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04362" y="2027640"/>
              <a:ext cx="648296" cy="736178"/>
            </a:xfrm>
            <a:prstGeom prst="ellipse">
              <a:avLst/>
            </a:prstGeom>
            <a:solidFill>
              <a:srgbClr val="D46A1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224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6</a:t>
              </a:r>
            </a:p>
          </p:txBody>
        </p:sp>
        <p:sp>
          <p:nvSpPr>
            <p:cNvPr id="34" name="TextBox 33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011231" y="2134623"/>
              <a:ext cx="2757506" cy="5738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</a:t>
              </a: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rên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ang 1 ô ly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sân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33801" name="Picture 34" descr="A picture containing toy, vector graphics&#10;&#10;Description automatically generated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54013" y="4565650"/>
            <a:ext cx="2851151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35" descr="A picture containing toy, doll&#10;&#10;Description automatically generat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28200" y="4565650"/>
            <a:ext cx="280511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57" y="1908069"/>
            <a:ext cx="5360835" cy="172423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+mj-ea"/>
              </a:rPr>
              <a:t>Viết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+mj-ea"/>
              </a:rPr>
              <a:t> 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+mj-ea"/>
              </a:rPr>
              <a:t>chính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+mj-ea"/>
              </a:rPr>
              <a:t> 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+mj-ea"/>
              </a:rPr>
              <a:t>tả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85725"/>
            <a:ext cx="11595100" cy="624205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5" name="图形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284163"/>
            <a:ext cx="4397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/>
            </a:extLst>
          </p:cNvPr>
          <p:cNvSpPr txBox="1"/>
          <p:nvPr/>
        </p:nvSpPr>
        <p:spPr>
          <a:xfrm>
            <a:off x="856110" y="2301374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856110" y="3618354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 lưng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đặt đúng vị trí</a:t>
            </a:r>
          </a:p>
        </p:txBody>
      </p:sp>
      <p:sp>
        <p:nvSpPr>
          <p:cNvPr id="8" name="Rounded Rectangle 7">
            <a:extLst>
              <a:ext uri="{FF2B5EF4-FFF2-40B4-BE49-F238E27FC236}"/>
            </a:extLst>
          </p:cNvPr>
          <p:cNvSpPr/>
          <p:nvPr/>
        </p:nvSpPr>
        <p:spPr>
          <a:xfrm>
            <a:off x="856110" y="4935334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30 cm</a:t>
            </a:r>
            <a:endParaRPr lang="en-US" sz="3200" b="1" dirty="0">
              <a:solidFill>
                <a:srgbClr val="445469">
                  <a:lumMod val="5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khotunhua.com/upload/tiny/day-tre-ngoi-dung-tu-the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76721" y="2018754"/>
            <a:ext cx="5294031" cy="4533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>
          <a:xfrm>
            <a:off x="5845175" y="3852863"/>
            <a:ext cx="1106488" cy="585787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lang="en-US" sz="1050" kern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8872538" y="3294063"/>
            <a:ext cx="1092200" cy="584200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lang="en-US" sz="1050" kern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2" name="图片 21" descr="e5151f51e53585faa84fc57b66b9754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" y="0"/>
            <a:ext cx="950912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Graphic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663" y="1076325"/>
            <a:ext cx="6635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Graphic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55300" y="768350"/>
            <a:ext cx="50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Graphic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43325" y="1076325"/>
            <a:ext cx="5095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9" name="Graphic 3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9363" y="476250"/>
            <a:ext cx="5572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0" name="Graphic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07050" y="5927725"/>
            <a:ext cx="4730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1" name="Graphic 3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66138" y="285750"/>
            <a:ext cx="5572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2" name="Graphic 3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1025" y="6215063"/>
            <a:ext cx="557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3" name="Graphic 6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783763" y="214313"/>
            <a:ext cx="601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4" name="Graphic 6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04788" y="3600450"/>
            <a:ext cx="571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65" name="Group 21"/>
          <p:cNvGrpSpPr>
            <a:grpSpLocks/>
          </p:cNvGrpSpPr>
          <p:nvPr/>
        </p:nvGrpSpPr>
        <p:grpSpPr bwMode="auto">
          <a:xfrm>
            <a:off x="3670300" y="-265113"/>
            <a:ext cx="4703763" cy="2339976"/>
            <a:chOff x="879443" y="1787261"/>
            <a:chExt cx="4703820" cy="2989979"/>
          </a:xfrm>
        </p:grpSpPr>
        <p:grpSp>
          <p:nvGrpSpPr>
            <p:cNvPr id="35866" name="组合 3"/>
            <p:cNvGrpSpPr>
              <a:grpSpLocks/>
            </p:cNvGrpSpPr>
            <p:nvPr/>
          </p:nvGrpSpPr>
          <p:grpSpPr bwMode="auto">
            <a:xfrm>
              <a:off x="879443" y="1787261"/>
              <a:ext cx="4703820" cy="2989979"/>
              <a:chOff x="834764" y="380993"/>
              <a:chExt cx="5959576" cy="4562367"/>
            </a:xfrm>
          </p:grpSpPr>
          <p:pic>
            <p:nvPicPr>
              <p:cNvPr id="35868" name="图片 4"/>
              <p:cNvPicPr>
                <a:picLocks noChangeAspect="1"/>
              </p:cNvPicPr>
              <p:nvPr/>
            </p:nvPicPr>
            <p:blipFill>
              <a:blip r:embed="rId15"/>
              <a:srcRect r="2238" b="25159"/>
              <a:stretch>
                <a:fillRect/>
              </a:stretch>
            </p:blipFill>
            <p:spPr bwMode="auto">
              <a:xfrm>
                <a:off x="834764" y="380993"/>
                <a:ext cx="5959576" cy="45623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矩形: 圆角 5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574157" y="2107258"/>
                <a:ext cx="4621620" cy="2463531"/>
              </a:xfrm>
              <a:prstGeom prst="roundRect">
                <a:avLst>
                  <a:gd name="adj" fmla="val 1241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white"/>
                  </a:solidFill>
                  <a:latin typeface="+mn-lt"/>
                  <a:ea typeface="微软雅黑"/>
                  <a:cs typeface="+mn-cs"/>
                </a:endParaRPr>
              </a:p>
            </p:txBody>
          </p:sp>
        </p:grpSp>
        <p:sp>
          <p:nvSpPr>
            <p:cNvPr id="24" name="文本框 1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516039" y="2904953"/>
              <a:ext cx="3573505" cy="120085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ngồi viết</a:t>
              </a:r>
              <a:endParaRPr lang="en-US" sz="3600" b="1" kern="0" dirty="0">
                <a:solidFill>
                  <a:srgbClr val="01346B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Gloria Hallelujah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heme/theme1.xml><?xml version="1.0" encoding="utf-8"?>
<a:theme xmlns:a="http://schemas.openxmlformats.org/drawingml/2006/main" name="Office Theme">
  <a:themeElements>
    <a:clrScheme name="PowerPointHub-Fluff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E0BC"/>
      </a:accent1>
      <a:accent2>
        <a:srgbClr val="F9B2C2"/>
      </a:accent2>
      <a:accent3>
        <a:srgbClr val="95C9E1"/>
      </a:accent3>
      <a:accent4>
        <a:srgbClr val="C1C3F3"/>
      </a:accent4>
      <a:accent5>
        <a:srgbClr val="B2D4B9"/>
      </a:accent5>
      <a:accent6>
        <a:srgbClr val="715D5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10681</TotalTime>
  <Words>343</Words>
  <Application>Microsoft Office PowerPoint</Application>
  <PresentationFormat>Custom</PresentationFormat>
  <Paragraphs>96</Paragraphs>
  <Slides>37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Design Template</vt:lpstr>
      </vt:variant>
      <vt:variant>
        <vt:i4>24</vt:i4>
      </vt:variant>
      <vt:variant>
        <vt:lpstr>Slide Titles</vt:lpstr>
      </vt:variant>
      <vt:variant>
        <vt:i4>37</vt:i4>
      </vt:variant>
    </vt:vector>
  </HeadingPairs>
  <TitlesOfParts>
    <vt:vector size="79" baseType="lpstr">
      <vt:lpstr>Itim</vt:lpstr>
      <vt:lpstr>Arial</vt:lpstr>
      <vt:lpstr>Calibri</vt:lpstr>
      <vt:lpstr>+mn-lt</vt:lpstr>
      <vt:lpstr>UTM Avo</vt:lpstr>
      <vt:lpstr>思源黑体</vt:lpstr>
      <vt:lpstr>Times New Roman</vt:lpstr>
      <vt:lpstr>#9Slide02 Noi dung dai</vt:lpstr>
      <vt:lpstr>微软雅黑</vt:lpstr>
      <vt:lpstr>iCiel Cadena</vt:lpstr>
      <vt:lpstr>字魂70号-灵悦黑体</vt:lpstr>
      <vt:lpstr>HP001 4 hang 1 ô ly</vt:lpstr>
      <vt:lpstr>inpin heiti</vt:lpstr>
      <vt:lpstr>Cambria</vt:lpstr>
      <vt:lpstr>SimSun</vt:lpstr>
      <vt:lpstr>Gloria Hallelujah</vt:lpstr>
      <vt:lpstr>南构日漫风</vt:lpstr>
      <vt:lpstr>HP001 4 hàng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MĂNG NON KÍNH TẶNG</dc:title>
  <dc:creator>Admin</dc:creator>
  <cp:lastModifiedBy>Sky123.Org</cp:lastModifiedBy>
  <cp:revision>37</cp:revision>
  <dcterms:created xsi:type="dcterms:W3CDTF">2021-10-07T14:08:19Z</dcterms:created>
  <dcterms:modified xsi:type="dcterms:W3CDTF">2022-12-11T04:14:43Z</dcterms:modified>
</cp:coreProperties>
</file>