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257" r:id="rId3"/>
    <p:sldId id="430" r:id="rId4"/>
    <p:sldId id="420" r:id="rId5"/>
    <p:sldId id="419" r:id="rId6"/>
    <p:sldId id="404" r:id="rId7"/>
    <p:sldId id="402" r:id="rId8"/>
    <p:sldId id="431" r:id="rId9"/>
    <p:sldId id="432" r:id="rId10"/>
    <p:sldId id="423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81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47"/>
    <a:srgbClr val="CCECFF"/>
    <a:srgbClr val="C2DD8B"/>
    <a:srgbClr val="99FFCC"/>
    <a:srgbClr val="00CC66"/>
    <a:srgbClr val="FFFF00"/>
    <a:srgbClr val="FF7C80"/>
    <a:srgbClr val="3366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0477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729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48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3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597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48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47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82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4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45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7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87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8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13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6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2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64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9.wdp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21" Type="http://schemas.microsoft.com/office/2007/relationships/hdphoto" Target="../media/hdphoto13.wdp"/><Relationship Id="rId7" Type="http://schemas.microsoft.com/office/2007/relationships/hdphoto" Target="../media/hdphoto6.wdp"/><Relationship Id="rId12" Type="http://schemas.openxmlformats.org/officeDocument/2006/relationships/image" Target="../media/image39.png"/><Relationship Id="rId17" Type="http://schemas.microsoft.com/office/2007/relationships/hdphoto" Target="../media/hdphoto11.wdp"/><Relationship Id="rId25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29" Type="http://schemas.microsoft.com/office/2007/relationships/hdphoto" Target="../media/hdphoto17.wdp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microsoft.com/office/2007/relationships/hdphoto" Target="../media/hdphoto8.wdp"/><Relationship Id="rId24" Type="http://schemas.openxmlformats.org/officeDocument/2006/relationships/image" Target="../media/image45.png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openxmlformats.org/officeDocument/2006/relationships/image" Target="../media/image47.png"/><Relationship Id="rId10" Type="http://schemas.openxmlformats.org/officeDocument/2006/relationships/image" Target="../media/image38.png"/><Relationship Id="rId19" Type="http://schemas.microsoft.com/office/2007/relationships/hdphoto" Target="../media/hdphoto12.wdp"/><Relationship Id="rId31" Type="http://schemas.openxmlformats.org/officeDocument/2006/relationships/image" Target="../media/image49.png"/><Relationship Id="rId4" Type="http://schemas.openxmlformats.org/officeDocument/2006/relationships/image" Target="../media/image35.jpeg"/><Relationship Id="rId9" Type="http://schemas.microsoft.com/office/2007/relationships/hdphoto" Target="../media/hdphoto7.wdp"/><Relationship Id="rId14" Type="http://schemas.openxmlformats.org/officeDocument/2006/relationships/image" Target="../media/image40.png"/><Relationship Id="rId22" Type="http://schemas.openxmlformats.org/officeDocument/2006/relationships/image" Target="../media/image44.png"/><Relationship Id="rId27" Type="http://schemas.microsoft.com/office/2007/relationships/hdphoto" Target="../media/hdphoto16.wdp"/><Relationship Id="rId30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58.png"/><Relationship Id="rId18" Type="http://schemas.openxmlformats.org/officeDocument/2006/relationships/slide" Target="slide16.xml"/><Relationship Id="rId26" Type="http://schemas.openxmlformats.org/officeDocument/2006/relationships/image" Target="../media/image45.png"/><Relationship Id="rId39" Type="http://schemas.microsoft.com/office/2007/relationships/hdphoto" Target="../media/hdphoto28.wdp"/><Relationship Id="rId3" Type="http://schemas.openxmlformats.org/officeDocument/2006/relationships/image" Target="../media/image53.png"/><Relationship Id="rId21" Type="http://schemas.openxmlformats.org/officeDocument/2006/relationships/image" Target="../media/image42.png"/><Relationship Id="rId34" Type="http://schemas.openxmlformats.org/officeDocument/2006/relationships/slide" Target="slide18.xml"/><Relationship Id="rId42" Type="http://schemas.openxmlformats.org/officeDocument/2006/relationships/image" Target="../media/image68.png"/><Relationship Id="rId7" Type="http://schemas.openxmlformats.org/officeDocument/2006/relationships/image" Target="../media/image55.png"/><Relationship Id="rId12" Type="http://schemas.microsoft.com/office/2007/relationships/hdphoto" Target="../media/hdphoto23.wdp"/><Relationship Id="rId17" Type="http://schemas.openxmlformats.org/officeDocument/2006/relationships/image" Target="../media/image59.png"/><Relationship Id="rId25" Type="http://schemas.microsoft.com/office/2007/relationships/hdphoto" Target="../media/hdphoto24.wdp"/><Relationship Id="rId33" Type="http://schemas.microsoft.com/office/2007/relationships/hdphoto" Target="../media/hdphoto16.wdp"/><Relationship Id="rId38" Type="http://schemas.openxmlformats.org/officeDocument/2006/relationships/image" Target="../media/image66.png"/><Relationship Id="rId46" Type="http://schemas.openxmlformats.org/officeDocument/2006/relationships/image" Target="../media/image70.png"/><Relationship Id="rId2" Type="http://schemas.openxmlformats.org/officeDocument/2006/relationships/image" Target="../media/image50.jpeg"/><Relationship Id="rId16" Type="http://schemas.microsoft.com/office/2007/relationships/hdphoto" Target="../media/hdphoto13.wdp"/><Relationship Id="rId20" Type="http://schemas.openxmlformats.org/officeDocument/2006/relationships/slide" Target="slide15.xml"/><Relationship Id="rId29" Type="http://schemas.microsoft.com/office/2007/relationships/hdphoto" Target="../media/hdphoto25.wdp"/><Relationship Id="rId41" Type="http://schemas.microsoft.com/office/2007/relationships/hdphoto" Target="../media/hdphoto29.wdp"/><Relationship Id="rId1" Type="http://schemas.openxmlformats.org/officeDocument/2006/relationships/slideLayout" Target="../slideLayouts/slideLayout5.xml"/><Relationship Id="rId6" Type="http://schemas.microsoft.com/office/2007/relationships/hdphoto" Target="../media/hdphoto20.wdp"/><Relationship Id="rId11" Type="http://schemas.openxmlformats.org/officeDocument/2006/relationships/image" Target="../media/image57.png"/><Relationship Id="rId24" Type="http://schemas.openxmlformats.org/officeDocument/2006/relationships/image" Target="../media/image61.png"/><Relationship Id="rId32" Type="http://schemas.openxmlformats.org/officeDocument/2006/relationships/image" Target="../media/image46.png"/><Relationship Id="rId37" Type="http://schemas.microsoft.com/office/2007/relationships/hdphoto" Target="../media/hdphoto27.wdp"/><Relationship Id="rId40" Type="http://schemas.openxmlformats.org/officeDocument/2006/relationships/image" Target="../media/image67.png"/><Relationship Id="rId45" Type="http://schemas.microsoft.com/office/2007/relationships/hdphoto" Target="../media/hdphoto31.wdp"/><Relationship Id="rId5" Type="http://schemas.openxmlformats.org/officeDocument/2006/relationships/image" Target="../media/image54.png"/><Relationship Id="rId15" Type="http://schemas.openxmlformats.org/officeDocument/2006/relationships/image" Target="../media/image43.png"/><Relationship Id="rId23" Type="http://schemas.openxmlformats.org/officeDocument/2006/relationships/slide" Target="slide17.xml"/><Relationship Id="rId28" Type="http://schemas.openxmlformats.org/officeDocument/2006/relationships/image" Target="../media/image62.png"/><Relationship Id="rId36" Type="http://schemas.openxmlformats.org/officeDocument/2006/relationships/image" Target="../media/image65.png"/><Relationship Id="rId10" Type="http://schemas.microsoft.com/office/2007/relationships/hdphoto" Target="../media/hdphoto22.wdp"/><Relationship Id="rId19" Type="http://schemas.openxmlformats.org/officeDocument/2006/relationships/image" Target="../media/image60.png"/><Relationship Id="rId31" Type="http://schemas.microsoft.com/office/2007/relationships/hdphoto" Target="../media/hdphoto26.wdp"/><Relationship Id="rId44" Type="http://schemas.openxmlformats.org/officeDocument/2006/relationships/image" Target="../media/image69.png"/><Relationship Id="rId4" Type="http://schemas.microsoft.com/office/2007/relationships/hdphoto" Target="../media/hdphoto19.wdp"/><Relationship Id="rId9" Type="http://schemas.openxmlformats.org/officeDocument/2006/relationships/image" Target="../media/image56.png"/><Relationship Id="rId14" Type="http://schemas.openxmlformats.org/officeDocument/2006/relationships/slide" Target="slide14.xml"/><Relationship Id="rId22" Type="http://schemas.microsoft.com/office/2007/relationships/hdphoto" Target="../media/hdphoto12.wdp"/><Relationship Id="rId27" Type="http://schemas.microsoft.com/office/2007/relationships/hdphoto" Target="../media/hdphoto15.wdp"/><Relationship Id="rId30" Type="http://schemas.openxmlformats.org/officeDocument/2006/relationships/image" Target="../media/image63.png"/><Relationship Id="rId35" Type="http://schemas.openxmlformats.org/officeDocument/2006/relationships/image" Target="../media/image64.png"/><Relationship Id="rId43" Type="http://schemas.microsoft.com/office/2007/relationships/hdphoto" Target="../media/hdphoto3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microsoft.com/office/2007/relationships/hdphoto" Target="../media/hdphoto18.wdp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microsoft.com/office/2007/relationships/hdphoto" Target="../media/hdphoto18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microsoft.com/office/2007/relationships/hdphoto" Target="../media/hdphoto18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microsoft.com/office/2007/relationships/hdphoto" Target="../media/hdphoto18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gif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12333" y="2311979"/>
            <a:ext cx="13410604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Độ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dài đoạn thẳng</a:t>
            </a:r>
          </a:p>
          <a:p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Độ dài đ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ờng gấp khúc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vi-VN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Tiết 1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17255" y="113698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C1947A-9752-4F93-971D-3EF4E85E4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81" b="19683"/>
          <a:stretch/>
        </p:blipFill>
        <p:spPr>
          <a:xfrm>
            <a:off x="1165432" y="1297529"/>
            <a:ext cx="9861135" cy="19703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523876" y="250647"/>
            <a:ext cx="10715624" cy="925009"/>
            <a:chOff x="-5089600" y="382607"/>
            <a:chExt cx="8734285" cy="97420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7"/>
              <a:ext cx="8734285" cy="97420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b.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MNOPQ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34715" y="510962"/>
              <a:ext cx="512411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07A637-756B-4887-86D9-D24956CC04EB}"/>
              </a:ext>
            </a:extLst>
          </p:cNvPr>
          <p:cNvSpPr txBox="1"/>
          <p:nvPr/>
        </p:nvSpPr>
        <p:spPr>
          <a:xfrm rot="19318689">
            <a:off x="1681843" y="1852493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cm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A9E8A80E-374D-4851-B1D2-BB46B073E8F5}"/>
              </a:ext>
            </a:extLst>
          </p:cNvPr>
          <p:cNvSpPr txBox="1"/>
          <p:nvPr/>
        </p:nvSpPr>
        <p:spPr>
          <a:xfrm rot="1634161">
            <a:off x="3593009" y="1909903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B885CDB1-3EF8-47AF-A3FE-F5B99C4188C2}"/>
              </a:ext>
            </a:extLst>
          </p:cNvPr>
          <p:cNvSpPr txBox="1"/>
          <p:nvPr/>
        </p:nvSpPr>
        <p:spPr>
          <a:xfrm rot="19749411">
            <a:off x="5923827" y="2184715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1A53693D-25BC-4F50-A6B2-35514852E6EB}"/>
              </a:ext>
            </a:extLst>
          </p:cNvPr>
          <p:cNvSpPr txBox="1"/>
          <p:nvPr/>
        </p:nvSpPr>
        <p:spPr>
          <a:xfrm rot="1001262">
            <a:off x="8795659" y="2006596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cm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="" xmlns:a16="http://schemas.microsoft.com/office/drawing/2014/main" id="{9661F531-555A-4AFD-9D5E-92D3A4A89E8F}"/>
              </a:ext>
            </a:extLst>
          </p:cNvPr>
          <p:cNvSpPr/>
          <p:nvPr/>
        </p:nvSpPr>
        <p:spPr>
          <a:xfrm>
            <a:off x="2498270" y="3533566"/>
            <a:ext cx="7195458" cy="2536372"/>
          </a:xfrm>
          <a:prstGeom prst="roundRect">
            <a:avLst/>
          </a:prstGeom>
          <a:solidFill>
            <a:srgbClr val="CCECFF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MNOPQ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2 + 4 + 4 + 6 = 16 (cm)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16 cm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0" grpId="0"/>
      <p:bldP spid="81" grpId="0"/>
      <p:bldP spid="82" grpId="0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08841" y="-296163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13" y="-879985"/>
            <a:ext cx="3957321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9918" y="943651"/>
            <a:ext cx="2770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679419"/>
            <a:ext cx="10134600" cy="57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30400" y="1966675"/>
            <a:ext cx="833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0" y="1995846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280398" y="621791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1257678" y="375398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10" name="Picture 9">
            <a:hlinkClick r:id="rId34" action="ppaction://hlinksldjump"/>
            <a:extLst>
              <a:ext uri="{FF2B5EF4-FFF2-40B4-BE49-F238E27FC236}">
                <a16:creationId xmlns="" xmlns:a16="http://schemas.microsoft.com/office/drawing/2014/main" id="{6B5D7E04-CB57-4CBA-9E38-5C1D0D13A8F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1079164" y="5918200"/>
            <a:ext cx="800916" cy="7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6" y="3727681"/>
            <a:ext cx="5041745" cy="26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77872" y="4427124"/>
            <a:ext cx="323305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900" b="1" dirty="0">
                <a:solidFill>
                  <a:srgbClr val="00804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15B7888-A7B0-42EC-97B4-96D3DBDC6FDB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098800" y="2206879"/>
              <a:ext cx="589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BC = ?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41D8AD90-0C55-4087-BAF0-D0F28F05E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755" r="3942" b="8298"/>
            <a:stretch/>
          </p:blipFill>
          <p:spPr>
            <a:xfrm>
              <a:off x="3721152" y="984294"/>
              <a:ext cx="5041849" cy="1189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1" y="3697956"/>
            <a:ext cx="5640460" cy="29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08400" y="465058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A4B8A8E-1B86-4FCB-918B-ABA4A3C3C03D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DA593A5-5604-42A3-A091-6FE3F72C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7466" y="767724"/>
              <a:ext cx="3251109" cy="119505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05AFD2-3E07-4EE4-817D-6A79F2B69B36}"/>
              </a:ext>
            </a:extLst>
          </p:cNvPr>
          <p:cNvSpPr txBox="1"/>
          <p:nvPr/>
        </p:nvSpPr>
        <p:spPr>
          <a:xfrm>
            <a:off x="3277429" y="1977985"/>
            <a:ext cx="5637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ABCD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……..?</a:t>
            </a: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5" y="3878132"/>
            <a:ext cx="5621409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0" y="4701508"/>
            <a:ext cx="4572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9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B72F398-9F01-4A40-A65E-B01DF7159818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D7F642AC-FCBA-418C-9678-300E2FF8E8FB}"/>
                </a:ext>
              </a:extLst>
            </p:cNvPr>
            <p:cNvGrpSpPr/>
            <p:nvPr/>
          </p:nvGrpSpPr>
          <p:grpSpPr>
            <a:xfrm>
              <a:off x="1828800" y="-160631"/>
              <a:ext cx="8331200" cy="4416308"/>
              <a:chOff x="1828800" y="-160631"/>
              <a:chExt cx="8331200" cy="4416308"/>
            </a:xfrm>
          </p:grpSpPr>
          <p:pic>
            <p:nvPicPr>
              <p:cNvPr id="40" name="Picture 2" descr="C:\Users\ADMIN\Desktop\Giai cuu con vat\wooden-board-theme-image-1-vector-clip-art_csp973836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7111" y1="5870" x2="2889" y2="16771"/>
                            <a14:foregroundMark x1="6667" y1="66876" x2="9222" y2="84696"/>
                            <a14:foregroundMark x1="92333" y1="6918" x2="96556" y2="16771"/>
                            <a14:foregroundMark x1="96556" y1="70860" x2="91778" y2="87841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-160631"/>
                <a:ext cx="8331200" cy="4416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DB26B5E-30E9-416B-A442-D1C61CD4BFC9}"/>
                  </a:ext>
                </a:extLst>
              </p:cNvPr>
              <p:cNvSpPr txBox="1"/>
              <p:nvPr/>
            </p:nvSpPr>
            <p:spPr>
              <a:xfrm>
                <a:off x="5195593" y="1306324"/>
                <a:ext cx="393258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khúc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……?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0B87514-E753-47A5-AAA3-38527C31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3027" y="880476"/>
              <a:ext cx="2245471" cy="1744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4" y="3876198"/>
            <a:ext cx="5304212" cy="28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62275" y="1126778"/>
            <a:ext cx="6089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cm, 4 cm, 5 cm.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…..?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94200" y="4694391"/>
            <a:ext cx="356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FF09C6-A1A4-403F-9BD7-434B3EC8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304435"/>
            <a:ext cx="6530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E955616-27AB-432E-9F48-33A7D7D1F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93275" y="3208983"/>
            <a:ext cx="45717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8"/>
            <a:ext cx="12192000" cy="6431872"/>
          </a:xfrm>
          <a:prstGeom prst="rect">
            <a:avLst/>
          </a:prstGeom>
        </p:spPr>
      </p:pic>
      <p:sp>
        <p:nvSpPr>
          <p:cNvPr id="3" name="Flowchart: Document 2">
            <a:extLst>
              <a:ext uri="{FF2B5EF4-FFF2-40B4-BE49-F238E27FC236}">
                <a16:creationId xmlns="" xmlns:a16="http://schemas.microsoft.com/office/drawing/2014/main" id="{B05D36D1-1BF5-4E0B-9558-D7344FDDF494}"/>
              </a:ext>
            </a:extLst>
          </p:cNvPr>
          <p:cNvSpPr/>
          <p:nvPr/>
        </p:nvSpPr>
        <p:spPr>
          <a:xfrm flipV="1">
            <a:off x="-9032" y="3555085"/>
            <a:ext cx="12201031" cy="2898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6 w 21616"/>
              <a:gd name="connsiteY0" fmla="*/ 0 h 18146"/>
              <a:gd name="connsiteX1" fmla="*/ 21616 w 21616"/>
              <a:gd name="connsiteY1" fmla="*/ 0 h 18146"/>
              <a:gd name="connsiteX2" fmla="*/ 21616 w 21616"/>
              <a:gd name="connsiteY2" fmla="*/ 17322 h 18146"/>
              <a:gd name="connsiteX3" fmla="*/ 0 w 21616"/>
              <a:gd name="connsiteY3" fmla="*/ 16086 h 18146"/>
              <a:gd name="connsiteX4" fmla="*/ 16 w 21616"/>
              <a:gd name="connsiteY4" fmla="*/ 0 h 18146"/>
              <a:gd name="connsiteX0" fmla="*/ 16 w 21616"/>
              <a:gd name="connsiteY0" fmla="*/ 0 h 19101"/>
              <a:gd name="connsiteX1" fmla="*/ 21616 w 21616"/>
              <a:gd name="connsiteY1" fmla="*/ 0 h 19101"/>
              <a:gd name="connsiteX2" fmla="*/ 21616 w 21616"/>
              <a:gd name="connsiteY2" fmla="*/ 17322 h 19101"/>
              <a:gd name="connsiteX3" fmla="*/ 0 w 21616"/>
              <a:gd name="connsiteY3" fmla="*/ 16086 h 19101"/>
              <a:gd name="connsiteX4" fmla="*/ 16 w 21616"/>
              <a:gd name="connsiteY4" fmla="*/ 0 h 19101"/>
              <a:gd name="connsiteX0" fmla="*/ 16 w 21616"/>
              <a:gd name="connsiteY0" fmla="*/ 0 h 19833"/>
              <a:gd name="connsiteX1" fmla="*/ 21616 w 21616"/>
              <a:gd name="connsiteY1" fmla="*/ 0 h 19833"/>
              <a:gd name="connsiteX2" fmla="*/ 21616 w 21616"/>
              <a:gd name="connsiteY2" fmla="*/ 17322 h 19833"/>
              <a:gd name="connsiteX3" fmla="*/ 15162 w 21616"/>
              <a:gd name="connsiteY3" fmla="*/ 19674 h 19833"/>
              <a:gd name="connsiteX4" fmla="*/ 0 w 21616"/>
              <a:gd name="connsiteY4" fmla="*/ 16086 h 19833"/>
              <a:gd name="connsiteX5" fmla="*/ 16 w 21616"/>
              <a:gd name="connsiteY5" fmla="*/ 0 h 19833"/>
              <a:gd name="connsiteX0" fmla="*/ 16 w 21616"/>
              <a:gd name="connsiteY0" fmla="*/ 0 h 20006"/>
              <a:gd name="connsiteX1" fmla="*/ 21616 w 21616"/>
              <a:gd name="connsiteY1" fmla="*/ 0 h 20006"/>
              <a:gd name="connsiteX2" fmla="*/ 21616 w 21616"/>
              <a:gd name="connsiteY2" fmla="*/ 17322 h 20006"/>
              <a:gd name="connsiteX3" fmla="*/ 15162 w 21616"/>
              <a:gd name="connsiteY3" fmla="*/ 19674 h 20006"/>
              <a:gd name="connsiteX4" fmla="*/ 5552 w 21616"/>
              <a:gd name="connsiteY4" fmla="*/ 19674 h 20006"/>
              <a:gd name="connsiteX5" fmla="*/ 0 w 21616"/>
              <a:gd name="connsiteY5" fmla="*/ 16086 h 20006"/>
              <a:gd name="connsiteX6" fmla="*/ 16 w 21616"/>
              <a:gd name="connsiteY6" fmla="*/ 0 h 20006"/>
              <a:gd name="connsiteX0" fmla="*/ 16 w 21616"/>
              <a:gd name="connsiteY0" fmla="*/ 0 h 20841"/>
              <a:gd name="connsiteX1" fmla="*/ 21616 w 21616"/>
              <a:gd name="connsiteY1" fmla="*/ 0 h 20841"/>
              <a:gd name="connsiteX2" fmla="*/ 21616 w 21616"/>
              <a:gd name="connsiteY2" fmla="*/ 17322 h 20841"/>
              <a:gd name="connsiteX3" fmla="*/ 15162 w 21616"/>
              <a:gd name="connsiteY3" fmla="*/ 19674 h 20841"/>
              <a:gd name="connsiteX4" fmla="*/ 9594 w 21616"/>
              <a:gd name="connsiteY4" fmla="*/ 20841 h 20841"/>
              <a:gd name="connsiteX5" fmla="*/ 5552 w 21616"/>
              <a:gd name="connsiteY5" fmla="*/ 19674 h 20841"/>
              <a:gd name="connsiteX6" fmla="*/ 0 w 21616"/>
              <a:gd name="connsiteY6" fmla="*/ 16086 h 20841"/>
              <a:gd name="connsiteX7" fmla="*/ 16 w 21616"/>
              <a:gd name="connsiteY7" fmla="*/ 0 h 2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16" h="20841">
                <a:moveTo>
                  <a:pt x="16" y="0"/>
                </a:moveTo>
                <a:lnTo>
                  <a:pt x="21616" y="0"/>
                </a:lnTo>
                <a:lnTo>
                  <a:pt x="21616" y="17322"/>
                </a:lnTo>
                <a:cubicBezTo>
                  <a:pt x="20509" y="20367"/>
                  <a:pt x="18765" y="19880"/>
                  <a:pt x="15162" y="19674"/>
                </a:cubicBezTo>
                <a:cubicBezTo>
                  <a:pt x="13161" y="20124"/>
                  <a:pt x="11196" y="20841"/>
                  <a:pt x="9594" y="20841"/>
                </a:cubicBezTo>
                <a:cubicBezTo>
                  <a:pt x="7992" y="20841"/>
                  <a:pt x="7154" y="20330"/>
                  <a:pt x="5552" y="19674"/>
                </a:cubicBezTo>
                <a:cubicBezTo>
                  <a:pt x="3950" y="19018"/>
                  <a:pt x="954" y="19229"/>
                  <a:pt x="0" y="16086"/>
                </a:cubicBezTo>
                <a:cubicBezTo>
                  <a:pt x="5" y="10724"/>
                  <a:pt x="11" y="5362"/>
                  <a:pt x="16" y="0"/>
                </a:cubicBezTo>
                <a:close/>
              </a:path>
            </a:pathLst>
          </a:custGeom>
          <a:solidFill>
            <a:srgbClr val="C2DD8B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18B161A-E346-4E48-84FE-EAEA699ED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79" b="68441" l="76342" r="89619">
                        <a14:foregroundMark x1="76977" y1="46008" x2="76977" y2="46008"/>
                        <a14:foregroundMark x1="76412" y1="45247" x2="76412" y2="45247"/>
                        <a14:foregroundMark x1="83686" y1="66350" x2="83686" y2="66350"/>
                        <a14:foregroundMark x1="84110" y1="68821" x2="84110" y2="68821"/>
                        <a14:foregroundMark x1="89689" y1="58745" x2="89689" y2="58745"/>
                        <a14:foregroundMark x1="85734" y1="31179" x2="85734" y2="31179"/>
                        <a14:foregroundMark x1="83898" y1="32510" x2="83898" y2="32510"/>
                        <a14:foregroundMark x1="79944" y1="35551" x2="79944" y2="35551"/>
                      </a14:backgroundRemoval>
                    </a14:imgEffect>
                  </a14:imgLayer>
                </a14:imgProps>
              </a:ext>
            </a:extLst>
          </a:blip>
          <a:srcRect l="75998" t="27745" r="9300" b="28742"/>
          <a:stretch/>
        </p:blipFill>
        <p:spPr>
          <a:xfrm>
            <a:off x="8613213" y="2111148"/>
            <a:ext cx="2042951" cy="22460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19DB992-DB66-43C3-AD81-332675A679BD}"/>
              </a:ext>
            </a:extLst>
          </p:cNvPr>
          <p:cNvSpPr/>
          <p:nvPr/>
        </p:nvSpPr>
        <p:spPr>
          <a:xfrm>
            <a:off x="3004457" y="3915052"/>
            <a:ext cx="6246075" cy="209289"/>
          </a:xfrm>
          <a:custGeom>
            <a:avLst/>
            <a:gdLst>
              <a:gd name="connsiteX0" fmla="*/ 0 w 4985023"/>
              <a:gd name="connsiteY0" fmla="*/ 0 h 355106"/>
              <a:gd name="connsiteX1" fmla="*/ 4985023 w 4985023"/>
              <a:gd name="connsiteY1" fmla="*/ 0 h 355106"/>
              <a:gd name="connsiteX2" fmla="*/ 4985023 w 4985023"/>
              <a:gd name="connsiteY2" fmla="*/ 355106 h 355106"/>
              <a:gd name="connsiteX3" fmla="*/ 0 w 4985023"/>
              <a:gd name="connsiteY3" fmla="*/ 355106 h 355106"/>
              <a:gd name="connsiteX4" fmla="*/ 0 w 4985023"/>
              <a:gd name="connsiteY4" fmla="*/ 0 h 355106"/>
              <a:gd name="connsiteX0" fmla="*/ 0 w 5561966"/>
              <a:gd name="connsiteY0" fmla="*/ 0 h 355106"/>
              <a:gd name="connsiteX1" fmla="*/ 4985023 w 5561966"/>
              <a:gd name="connsiteY1" fmla="*/ 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55106"/>
              <a:gd name="connsiteX1" fmla="*/ 4974137 w 5561966"/>
              <a:gd name="connsiteY1" fmla="*/ 7620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33335"/>
              <a:gd name="connsiteX1" fmla="*/ 4974137 w 5561966"/>
              <a:gd name="connsiteY1" fmla="*/ 76200 h 333335"/>
              <a:gd name="connsiteX2" fmla="*/ 5561966 w 5561966"/>
              <a:gd name="connsiteY2" fmla="*/ 333334 h 333335"/>
              <a:gd name="connsiteX3" fmla="*/ 0 w 5561966"/>
              <a:gd name="connsiteY3" fmla="*/ 333335 h 333335"/>
              <a:gd name="connsiteX4" fmla="*/ 0 w 5561966"/>
              <a:gd name="connsiteY4" fmla="*/ 0 h 333335"/>
              <a:gd name="connsiteX0" fmla="*/ 0 w 5768794"/>
              <a:gd name="connsiteY0" fmla="*/ 0 h 322450"/>
              <a:gd name="connsiteX1" fmla="*/ 5180965 w 5768794"/>
              <a:gd name="connsiteY1" fmla="*/ 65315 h 322450"/>
              <a:gd name="connsiteX2" fmla="*/ 5768794 w 5768794"/>
              <a:gd name="connsiteY2" fmla="*/ 322449 h 322450"/>
              <a:gd name="connsiteX3" fmla="*/ 206828 w 5768794"/>
              <a:gd name="connsiteY3" fmla="*/ 322450 h 322450"/>
              <a:gd name="connsiteX4" fmla="*/ 0 w 5768794"/>
              <a:gd name="connsiteY4" fmla="*/ 0 h 3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8794" h="322450">
                <a:moveTo>
                  <a:pt x="0" y="0"/>
                </a:moveTo>
                <a:lnTo>
                  <a:pt x="5180965" y="65315"/>
                </a:lnTo>
                <a:lnTo>
                  <a:pt x="5768794" y="322449"/>
                </a:lnTo>
                <a:lnTo>
                  <a:pt x="206828" y="32245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AB5D12-1F8E-4310-BB40-D376789AD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13" b="69202" l="6780" r="23164">
                        <a14:foregroundMark x1="10240" y1="26236" x2="18785" y2="29848"/>
                        <a14:foregroundMark x1="11299" y1="23194" x2="8121" y2="30038"/>
                        <a14:foregroundMark x1="12712" y1="22624" x2="18715" y2="25665"/>
                        <a14:foregroundMark x1="23234" y1="33080" x2="23234" y2="33080"/>
                        <a14:foregroundMark x1="6780" y1="33460" x2="6850" y2="33840"/>
                        <a14:foregroundMark x1="11511" y1="68631" x2="11653" y2="69202"/>
                        <a14:foregroundMark x1="9605" y1="69202" x2="9605" y2="69202"/>
                        <a14:foregroundMark x1="17302" y1="20913" x2="17302" y2="20913"/>
                      </a14:backgroundRemoval>
                    </a14:imgEffect>
                  </a14:imgLayer>
                </a14:imgProps>
              </a:ext>
            </a:extLst>
          </a:blip>
          <a:srcRect l="5252" t="17599" r="75833" b="26157"/>
          <a:stretch/>
        </p:blipFill>
        <p:spPr>
          <a:xfrm>
            <a:off x="1035608" y="1909111"/>
            <a:ext cx="2325950" cy="2569118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="" xmlns:a16="http://schemas.microsoft.com/office/drawing/2014/main" id="{4718738B-B83C-4B38-8B37-A2ECD6CCAE4D}"/>
              </a:ext>
            </a:extLst>
          </p:cNvPr>
          <p:cNvSpPr/>
          <p:nvPr/>
        </p:nvSpPr>
        <p:spPr>
          <a:xfrm>
            <a:off x="1992086" y="4095334"/>
            <a:ext cx="7631715" cy="1682740"/>
          </a:xfrm>
          <a:custGeom>
            <a:avLst/>
            <a:gdLst>
              <a:gd name="connsiteX0" fmla="*/ 0 w 4985023"/>
              <a:gd name="connsiteY0" fmla="*/ 0 h 355106"/>
              <a:gd name="connsiteX1" fmla="*/ 4985023 w 4985023"/>
              <a:gd name="connsiteY1" fmla="*/ 0 h 355106"/>
              <a:gd name="connsiteX2" fmla="*/ 4985023 w 4985023"/>
              <a:gd name="connsiteY2" fmla="*/ 355106 h 355106"/>
              <a:gd name="connsiteX3" fmla="*/ 0 w 4985023"/>
              <a:gd name="connsiteY3" fmla="*/ 355106 h 355106"/>
              <a:gd name="connsiteX4" fmla="*/ 0 w 4985023"/>
              <a:gd name="connsiteY4" fmla="*/ 0 h 355106"/>
              <a:gd name="connsiteX0" fmla="*/ 0 w 5561966"/>
              <a:gd name="connsiteY0" fmla="*/ 0 h 355106"/>
              <a:gd name="connsiteX1" fmla="*/ 4985023 w 5561966"/>
              <a:gd name="connsiteY1" fmla="*/ 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55106"/>
              <a:gd name="connsiteX1" fmla="*/ 4974137 w 5561966"/>
              <a:gd name="connsiteY1" fmla="*/ 7620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33335"/>
              <a:gd name="connsiteX1" fmla="*/ 4974137 w 5561966"/>
              <a:gd name="connsiteY1" fmla="*/ 76200 h 333335"/>
              <a:gd name="connsiteX2" fmla="*/ 5561966 w 5561966"/>
              <a:gd name="connsiteY2" fmla="*/ 333334 h 333335"/>
              <a:gd name="connsiteX3" fmla="*/ 0 w 5561966"/>
              <a:gd name="connsiteY3" fmla="*/ 333335 h 333335"/>
              <a:gd name="connsiteX4" fmla="*/ 0 w 5561966"/>
              <a:gd name="connsiteY4" fmla="*/ 0 h 333335"/>
              <a:gd name="connsiteX0" fmla="*/ 0 w 5768794"/>
              <a:gd name="connsiteY0" fmla="*/ 0 h 322450"/>
              <a:gd name="connsiteX1" fmla="*/ 5180965 w 5768794"/>
              <a:gd name="connsiteY1" fmla="*/ 65315 h 322450"/>
              <a:gd name="connsiteX2" fmla="*/ 5768794 w 5768794"/>
              <a:gd name="connsiteY2" fmla="*/ 322449 h 322450"/>
              <a:gd name="connsiteX3" fmla="*/ 206828 w 5768794"/>
              <a:gd name="connsiteY3" fmla="*/ 322450 h 322450"/>
              <a:gd name="connsiteX4" fmla="*/ 0 w 5768794"/>
              <a:gd name="connsiteY4" fmla="*/ 0 h 322450"/>
              <a:gd name="connsiteX0" fmla="*/ 0 w 5779680"/>
              <a:gd name="connsiteY0" fmla="*/ 0 h 322450"/>
              <a:gd name="connsiteX1" fmla="*/ 5180965 w 5779680"/>
              <a:gd name="connsiteY1" fmla="*/ 65315 h 322450"/>
              <a:gd name="connsiteX2" fmla="*/ 5779680 w 5779680"/>
              <a:gd name="connsiteY2" fmla="*/ 278906 h 322450"/>
              <a:gd name="connsiteX3" fmla="*/ 206828 w 5779680"/>
              <a:gd name="connsiteY3" fmla="*/ 322450 h 322450"/>
              <a:gd name="connsiteX4" fmla="*/ 0 w 5779680"/>
              <a:gd name="connsiteY4" fmla="*/ 0 h 322450"/>
              <a:gd name="connsiteX0" fmla="*/ 0 w 5779680"/>
              <a:gd name="connsiteY0" fmla="*/ 0 h 322450"/>
              <a:gd name="connsiteX1" fmla="*/ 5159194 w 5779680"/>
              <a:gd name="connsiteY1" fmla="*/ 108858 h 322450"/>
              <a:gd name="connsiteX2" fmla="*/ 5779680 w 5779680"/>
              <a:gd name="connsiteY2" fmla="*/ 278906 h 322450"/>
              <a:gd name="connsiteX3" fmla="*/ 206828 w 5779680"/>
              <a:gd name="connsiteY3" fmla="*/ 322450 h 322450"/>
              <a:gd name="connsiteX4" fmla="*/ 0 w 5779680"/>
              <a:gd name="connsiteY4" fmla="*/ 0 h 322450"/>
              <a:gd name="connsiteX0" fmla="*/ 0 w 5779680"/>
              <a:gd name="connsiteY0" fmla="*/ 0 h 659907"/>
              <a:gd name="connsiteX1" fmla="*/ 5159194 w 5779680"/>
              <a:gd name="connsiteY1" fmla="*/ 108858 h 659907"/>
              <a:gd name="connsiteX2" fmla="*/ 5779680 w 5779680"/>
              <a:gd name="connsiteY2" fmla="*/ 278906 h 659907"/>
              <a:gd name="connsiteX3" fmla="*/ 4452256 w 5779680"/>
              <a:gd name="connsiteY3" fmla="*/ 659907 h 659907"/>
              <a:gd name="connsiteX4" fmla="*/ 0 w 5779680"/>
              <a:gd name="connsiteY4" fmla="*/ 0 h 659907"/>
              <a:gd name="connsiteX0" fmla="*/ 0 w 5779680"/>
              <a:gd name="connsiteY0" fmla="*/ 0 h 659907"/>
              <a:gd name="connsiteX1" fmla="*/ 3688792 w 5779680"/>
              <a:gd name="connsiteY1" fmla="*/ 82776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4156878 w 5779680"/>
              <a:gd name="connsiteY1" fmla="*/ 409348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3732335 w 5779680"/>
              <a:gd name="connsiteY1" fmla="*/ 431119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3732335 w 5779680"/>
              <a:gd name="connsiteY1" fmla="*/ 431119 h 659907"/>
              <a:gd name="connsiteX2" fmla="*/ 5289822 w 5779680"/>
              <a:gd name="connsiteY2" fmla="*/ 152401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92564"/>
              <a:gd name="connsiteX1" fmla="*/ 3732335 w 5779680"/>
              <a:gd name="connsiteY1" fmla="*/ 431119 h 692564"/>
              <a:gd name="connsiteX2" fmla="*/ 5289822 w 5779680"/>
              <a:gd name="connsiteY2" fmla="*/ 152401 h 692564"/>
              <a:gd name="connsiteX3" fmla="*/ 5779680 w 5779680"/>
              <a:gd name="connsiteY3" fmla="*/ 278906 h 692564"/>
              <a:gd name="connsiteX4" fmla="*/ 3788228 w 5779680"/>
              <a:gd name="connsiteY4" fmla="*/ 692564 h 692564"/>
              <a:gd name="connsiteX5" fmla="*/ 0 w 5779680"/>
              <a:gd name="connsiteY5" fmla="*/ 0 h 692564"/>
              <a:gd name="connsiteX0" fmla="*/ 0 w 5779680"/>
              <a:gd name="connsiteY0" fmla="*/ 0 h 692564"/>
              <a:gd name="connsiteX1" fmla="*/ 3732335 w 5779680"/>
              <a:gd name="connsiteY1" fmla="*/ 431119 h 692564"/>
              <a:gd name="connsiteX2" fmla="*/ 5289822 w 5779680"/>
              <a:gd name="connsiteY2" fmla="*/ 152401 h 692564"/>
              <a:gd name="connsiteX3" fmla="*/ 5779680 w 5779680"/>
              <a:gd name="connsiteY3" fmla="*/ 278906 h 692564"/>
              <a:gd name="connsiteX4" fmla="*/ 3788228 w 5779680"/>
              <a:gd name="connsiteY4" fmla="*/ 692564 h 692564"/>
              <a:gd name="connsiteX5" fmla="*/ 3079192 w 5779680"/>
              <a:gd name="connsiteY5" fmla="*/ 550861 h 692564"/>
              <a:gd name="connsiteX6" fmla="*/ 0 w 5779680"/>
              <a:gd name="connsiteY6" fmla="*/ 0 h 692564"/>
              <a:gd name="connsiteX0" fmla="*/ 0 w 5779680"/>
              <a:gd name="connsiteY0" fmla="*/ 0 h 1661204"/>
              <a:gd name="connsiteX1" fmla="*/ 3732335 w 5779680"/>
              <a:gd name="connsiteY1" fmla="*/ 431119 h 1661204"/>
              <a:gd name="connsiteX2" fmla="*/ 5289822 w 5779680"/>
              <a:gd name="connsiteY2" fmla="*/ 152401 h 1661204"/>
              <a:gd name="connsiteX3" fmla="*/ 5779680 w 5779680"/>
              <a:gd name="connsiteY3" fmla="*/ 278906 h 1661204"/>
              <a:gd name="connsiteX4" fmla="*/ 3788228 w 5779680"/>
              <a:gd name="connsiteY4" fmla="*/ 692564 h 1661204"/>
              <a:gd name="connsiteX5" fmla="*/ 2197449 w 5779680"/>
              <a:gd name="connsiteY5" fmla="*/ 1661204 h 1661204"/>
              <a:gd name="connsiteX6" fmla="*/ 0 w 5779680"/>
              <a:gd name="connsiteY6" fmla="*/ 0 h 1661204"/>
              <a:gd name="connsiteX0" fmla="*/ 0 w 5779680"/>
              <a:gd name="connsiteY0" fmla="*/ 0 h 1661204"/>
              <a:gd name="connsiteX1" fmla="*/ 2349849 w 5779680"/>
              <a:gd name="connsiteY1" fmla="*/ 2569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0 w 5779680"/>
              <a:gd name="connsiteY7" fmla="*/ 0 h 1661204"/>
              <a:gd name="connsiteX0" fmla="*/ 0 w 5779680"/>
              <a:gd name="connsiteY0" fmla="*/ 0 h 1661204"/>
              <a:gd name="connsiteX1" fmla="*/ 2164791 w 5779680"/>
              <a:gd name="connsiteY1" fmla="*/ 12475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0 w 5779680"/>
              <a:gd name="connsiteY7" fmla="*/ 0 h 1661204"/>
              <a:gd name="connsiteX0" fmla="*/ 0 w 5779680"/>
              <a:gd name="connsiteY0" fmla="*/ 0 h 1661204"/>
              <a:gd name="connsiteX1" fmla="*/ 2164791 w 5779680"/>
              <a:gd name="connsiteY1" fmla="*/ 12475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1108877 w 5779680"/>
              <a:gd name="connsiteY7" fmla="*/ 844775 h 1661204"/>
              <a:gd name="connsiteX8" fmla="*/ 0 w 5779680"/>
              <a:gd name="connsiteY8" fmla="*/ 0 h 1661204"/>
              <a:gd name="connsiteX0" fmla="*/ 0 w 5779680"/>
              <a:gd name="connsiteY0" fmla="*/ 0 h 1770061"/>
              <a:gd name="connsiteX1" fmla="*/ 2164791 w 5779680"/>
              <a:gd name="connsiteY1" fmla="*/ 1247547 h 1770061"/>
              <a:gd name="connsiteX2" fmla="*/ 3732335 w 5779680"/>
              <a:gd name="connsiteY2" fmla="*/ 431119 h 1770061"/>
              <a:gd name="connsiteX3" fmla="*/ 5289822 w 5779680"/>
              <a:gd name="connsiteY3" fmla="*/ 152401 h 1770061"/>
              <a:gd name="connsiteX4" fmla="*/ 5779680 w 5779680"/>
              <a:gd name="connsiteY4" fmla="*/ 278906 h 1770061"/>
              <a:gd name="connsiteX5" fmla="*/ 3788228 w 5779680"/>
              <a:gd name="connsiteY5" fmla="*/ 692564 h 1770061"/>
              <a:gd name="connsiteX6" fmla="*/ 2197449 w 5779680"/>
              <a:gd name="connsiteY6" fmla="*/ 1661204 h 1770061"/>
              <a:gd name="connsiteX7" fmla="*/ 20306 w 5779680"/>
              <a:gd name="connsiteY7" fmla="*/ 1770061 h 1770061"/>
              <a:gd name="connsiteX8" fmla="*/ 0 w 5779680"/>
              <a:gd name="connsiteY8" fmla="*/ 0 h 1770061"/>
              <a:gd name="connsiteX0" fmla="*/ 0 w 6977109"/>
              <a:gd name="connsiteY0" fmla="*/ 174170 h 1617660"/>
              <a:gd name="connsiteX1" fmla="*/ 3362220 w 6977109"/>
              <a:gd name="connsiteY1" fmla="*/ 1095146 h 1617660"/>
              <a:gd name="connsiteX2" fmla="*/ 4929764 w 6977109"/>
              <a:gd name="connsiteY2" fmla="*/ 278718 h 1617660"/>
              <a:gd name="connsiteX3" fmla="*/ 6487251 w 6977109"/>
              <a:gd name="connsiteY3" fmla="*/ 0 h 1617660"/>
              <a:gd name="connsiteX4" fmla="*/ 6977109 w 6977109"/>
              <a:gd name="connsiteY4" fmla="*/ 126505 h 1617660"/>
              <a:gd name="connsiteX5" fmla="*/ 4985657 w 6977109"/>
              <a:gd name="connsiteY5" fmla="*/ 540163 h 1617660"/>
              <a:gd name="connsiteX6" fmla="*/ 3394878 w 6977109"/>
              <a:gd name="connsiteY6" fmla="*/ 1508803 h 1617660"/>
              <a:gd name="connsiteX7" fmla="*/ 1217735 w 6977109"/>
              <a:gd name="connsiteY7" fmla="*/ 1617660 h 1617660"/>
              <a:gd name="connsiteX8" fmla="*/ 0 w 6977109"/>
              <a:gd name="connsiteY8" fmla="*/ 174170 h 1617660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449306 w 6977109"/>
              <a:gd name="connsiteY6" fmla="*/ 1759175 h 1759175"/>
              <a:gd name="connsiteX7" fmla="*/ 1217735 w 6977109"/>
              <a:gd name="connsiteY7" fmla="*/ 1617660 h 1759175"/>
              <a:gd name="connsiteX8" fmla="*/ 0 w 6977109"/>
              <a:gd name="connsiteY8" fmla="*/ 174170 h 1759175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449306 w 6977109"/>
              <a:gd name="connsiteY6" fmla="*/ 1759175 h 1759175"/>
              <a:gd name="connsiteX7" fmla="*/ 455735 w 6977109"/>
              <a:gd name="connsiteY7" fmla="*/ 1682974 h 1759175"/>
              <a:gd name="connsiteX8" fmla="*/ 0 w 6977109"/>
              <a:gd name="connsiteY8" fmla="*/ 174170 h 1759175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198934 w 6977109"/>
              <a:gd name="connsiteY6" fmla="*/ 1759175 h 1759175"/>
              <a:gd name="connsiteX7" fmla="*/ 455735 w 6977109"/>
              <a:gd name="connsiteY7" fmla="*/ 1682974 h 1759175"/>
              <a:gd name="connsiteX8" fmla="*/ 0 w 6977109"/>
              <a:gd name="connsiteY8" fmla="*/ 174170 h 1759175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929764 w 6977109"/>
              <a:gd name="connsiteY2" fmla="*/ 289603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4985657 w 6977109"/>
              <a:gd name="connsiteY5" fmla="*/ 551048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246060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4985657 w 6977109"/>
              <a:gd name="connsiteY5" fmla="*/ 551048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246060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311374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177163 w 6977109"/>
              <a:gd name="connsiteY1" fmla="*/ 1356403 h 1770060"/>
              <a:gd name="connsiteX2" fmla="*/ 4875335 w 6977109"/>
              <a:gd name="connsiteY2" fmla="*/ 311374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1206850 w 6977109"/>
              <a:gd name="connsiteY1" fmla="*/ 627058 h 1770060"/>
              <a:gd name="connsiteX2" fmla="*/ 3177163 w 6977109"/>
              <a:gd name="connsiteY2" fmla="*/ 1356403 h 1770060"/>
              <a:gd name="connsiteX3" fmla="*/ 4875335 w 6977109"/>
              <a:gd name="connsiteY3" fmla="*/ 311374 h 1770060"/>
              <a:gd name="connsiteX4" fmla="*/ 6345737 w 6977109"/>
              <a:gd name="connsiteY4" fmla="*/ 0 h 1770060"/>
              <a:gd name="connsiteX5" fmla="*/ 6977109 w 6977109"/>
              <a:gd name="connsiteY5" fmla="*/ 137390 h 1770060"/>
              <a:gd name="connsiteX6" fmla="*/ 5050971 w 6977109"/>
              <a:gd name="connsiteY6" fmla="*/ 638134 h 1770060"/>
              <a:gd name="connsiteX7" fmla="*/ 3198934 w 6977109"/>
              <a:gd name="connsiteY7" fmla="*/ 1770060 h 1770060"/>
              <a:gd name="connsiteX8" fmla="*/ 455735 w 6977109"/>
              <a:gd name="connsiteY8" fmla="*/ 1693859 h 1770060"/>
              <a:gd name="connsiteX9" fmla="*/ 0 w 6977109"/>
              <a:gd name="connsiteY9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3177163 w 6977109"/>
              <a:gd name="connsiteY2" fmla="*/ 1356403 h 1770060"/>
              <a:gd name="connsiteX3" fmla="*/ 4875335 w 6977109"/>
              <a:gd name="connsiteY3" fmla="*/ 311374 h 1770060"/>
              <a:gd name="connsiteX4" fmla="*/ 6345737 w 6977109"/>
              <a:gd name="connsiteY4" fmla="*/ 0 h 1770060"/>
              <a:gd name="connsiteX5" fmla="*/ 6977109 w 6977109"/>
              <a:gd name="connsiteY5" fmla="*/ 137390 h 1770060"/>
              <a:gd name="connsiteX6" fmla="*/ 5050971 w 6977109"/>
              <a:gd name="connsiteY6" fmla="*/ 638134 h 1770060"/>
              <a:gd name="connsiteX7" fmla="*/ 3198934 w 6977109"/>
              <a:gd name="connsiteY7" fmla="*/ 1770060 h 1770060"/>
              <a:gd name="connsiteX8" fmla="*/ 455735 w 6977109"/>
              <a:gd name="connsiteY8" fmla="*/ 1693859 h 1770060"/>
              <a:gd name="connsiteX9" fmla="*/ 0 w 6977109"/>
              <a:gd name="connsiteY9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1239507 w 6977109"/>
              <a:gd name="connsiteY2" fmla="*/ 518201 h 1770060"/>
              <a:gd name="connsiteX3" fmla="*/ 3177163 w 6977109"/>
              <a:gd name="connsiteY3" fmla="*/ 1356403 h 1770060"/>
              <a:gd name="connsiteX4" fmla="*/ 4875335 w 6977109"/>
              <a:gd name="connsiteY4" fmla="*/ 311374 h 1770060"/>
              <a:gd name="connsiteX5" fmla="*/ 6345737 w 6977109"/>
              <a:gd name="connsiteY5" fmla="*/ 0 h 1770060"/>
              <a:gd name="connsiteX6" fmla="*/ 6977109 w 6977109"/>
              <a:gd name="connsiteY6" fmla="*/ 137390 h 1770060"/>
              <a:gd name="connsiteX7" fmla="*/ 5050971 w 6977109"/>
              <a:gd name="connsiteY7" fmla="*/ 638134 h 1770060"/>
              <a:gd name="connsiteX8" fmla="*/ 3198934 w 6977109"/>
              <a:gd name="connsiteY8" fmla="*/ 1770060 h 1770060"/>
              <a:gd name="connsiteX9" fmla="*/ 455735 w 6977109"/>
              <a:gd name="connsiteY9" fmla="*/ 1693859 h 1770060"/>
              <a:gd name="connsiteX10" fmla="*/ 0 w 6977109"/>
              <a:gd name="connsiteY10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858507 w 6977109"/>
              <a:gd name="connsiteY2" fmla="*/ 1312858 h 1770060"/>
              <a:gd name="connsiteX3" fmla="*/ 3177163 w 6977109"/>
              <a:gd name="connsiteY3" fmla="*/ 1356403 h 1770060"/>
              <a:gd name="connsiteX4" fmla="*/ 4875335 w 6977109"/>
              <a:gd name="connsiteY4" fmla="*/ 311374 h 1770060"/>
              <a:gd name="connsiteX5" fmla="*/ 6345737 w 6977109"/>
              <a:gd name="connsiteY5" fmla="*/ 0 h 1770060"/>
              <a:gd name="connsiteX6" fmla="*/ 6977109 w 6977109"/>
              <a:gd name="connsiteY6" fmla="*/ 137390 h 1770060"/>
              <a:gd name="connsiteX7" fmla="*/ 5050971 w 6977109"/>
              <a:gd name="connsiteY7" fmla="*/ 638134 h 1770060"/>
              <a:gd name="connsiteX8" fmla="*/ 3198934 w 6977109"/>
              <a:gd name="connsiteY8" fmla="*/ 1770060 h 1770060"/>
              <a:gd name="connsiteX9" fmla="*/ 455735 w 6977109"/>
              <a:gd name="connsiteY9" fmla="*/ 1693859 h 1770060"/>
              <a:gd name="connsiteX10" fmla="*/ 0 w 6977109"/>
              <a:gd name="connsiteY10" fmla="*/ 185055 h 1770060"/>
              <a:gd name="connsiteX0" fmla="*/ 0 w 6955337"/>
              <a:gd name="connsiteY0" fmla="*/ 185055 h 1770060"/>
              <a:gd name="connsiteX1" fmla="*/ 455736 w 6955337"/>
              <a:gd name="connsiteY1" fmla="*/ 202515 h 1770060"/>
              <a:gd name="connsiteX2" fmla="*/ 858507 w 6955337"/>
              <a:gd name="connsiteY2" fmla="*/ 1312858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55736 w 6955337"/>
              <a:gd name="connsiteY1" fmla="*/ 202515 h 1770060"/>
              <a:gd name="connsiteX2" fmla="*/ 769219 w 6955337"/>
              <a:gd name="connsiteY2" fmla="*/ 1369811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6 w 6955337"/>
              <a:gd name="connsiteY4" fmla="*/ 299983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7 w 6955337"/>
              <a:gd name="connsiteY4" fmla="*/ 33415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7 w 6955337"/>
              <a:gd name="connsiteY4" fmla="*/ 334154 h 1770060"/>
              <a:gd name="connsiteX5" fmla="*/ 6425104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75765 h 1760770"/>
              <a:gd name="connsiteX1" fmla="*/ 416052 w 6955337"/>
              <a:gd name="connsiteY1" fmla="*/ 170443 h 1760770"/>
              <a:gd name="connsiteX2" fmla="*/ 769219 w 6955337"/>
              <a:gd name="connsiteY2" fmla="*/ 1360521 h 1760770"/>
              <a:gd name="connsiteX3" fmla="*/ 3147399 w 6955337"/>
              <a:gd name="connsiteY3" fmla="*/ 1381285 h 1760770"/>
              <a:gd name="connsiteX4" fmla="*/ 4875337 w 6955337"/>
              <a:gd name="connsiteY4" fmla="*/ 324864 h 1760770"/>
              <a:gd name="connsiteX5" fmla="*/ 6457468 w 6955337"/>
              <a:gd name="connsiteY5" fmla="*/ 0 h 1760770"/>
              <a:gd name="connsiteX6" fmla="*/ 6955337 w 6955337"/>
              <a:gd name="connsiteY6" fmla="*/ 160758 h 1760770"/>
              <a:gd name="connsiteX7" fmla="*/ 5050971 w 6955337"/>
              <a:gd name="connsiteY7" fmla="*/ 628844 h 1760770"/>
              <a:gd name="connsiteX8" fmla="*/ 3198934 w 6955337"/>
              <a:gd name="connsiteY8" fmla="*/ 1760770 h 1760770"/>
              <a:gd name="connsiteX9" fmla="*/ 455735 w 6955337"/>
              <a:gd name="connsiteY9" fmla="*/ 1684569 h 1760770"/>
              <a:gd name="connsiteX10" fmla="*/ 0 w 6955337"/>
              <a:gd name="connsiteY10" fmla="*/ 175765 h 1760770"/>
              <a:gd name="connsiteX0" fmla="*/ 0 w 6955337"/>
              <a:gd name="connsiteY0" fmla="*/ 175765 h 1760770"/>
              <a:gd name="connsiteX1" fmla="*/ 416052 w 6955337"/>
              <a:gd name="connsiteY1" fmla="*/ 170443 h 1760770"/>
              <a:gd name="connsiteX2" fmla="*/ 769219 w 6955337"/>
              <a:gd name="connsiteY2" fmla="*/ 1360521 h 1760770"/>
              <a:gd name="connsiteX3" fmla="*/ 3147399 w 6955337"/>
              <a:gd name="connsiteY3" fmla="*/ 1381285 h 1760770"/>
              <a:gd name="connsiteX4" fmla="*/ 4875337 w 6955337"/>
              <a:gd name="connsiteY4" fmla="*/ 324864 h 1760770"/>
              <a:gd name="connsiteX5" fmla="*/ 6514104 w 6955337"/>
              <a:gd name="connsiteY5" fmla="*/ 0 h 1760770"/>
              <a:gd name="connsiteX6" fmla="*/ 6955337 w 6955337"/>
              <a:gd name="connsiteY6" fmla="*/ 160758 h 1760770"/>
              <a:gd name="connsiteX7" fmla="*/ 5050971 w 6955337"/>
              <a:gd name="connsiteY7" fmla="*/ 628844 h 1760770"/>
              <a:gd name="connsiteX8" fmla="*/ 3198934 w 6955337"/>
              <a:gd name="connsiteY8" fmla="*/ 1760770 h 1760770"/>
              <a:gd name="connsiteX9" fmla="*/ 455735 w 6955337"/>
              <a:gd name="connsiteY9" fmla="*/ 1684569 h 1760770"/>
              <a:gd name="connsiteX10" fmla="*/ 0 w 6955337"/>
              <a:gd name="connsiteY10" fmla="*/ 175765 h 17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55337" h="1760770">
                <a:moveTo>
                  <a:pt x="0" y="175765"/>
                </a:moveTo>
                <a:lnTo>
                  <a:pt x="416052" y="170443"/>
                </a:lnTo>
                <a:lnTo>
                  <a:pt x="769219" y="1360521"/>
                </a:lnTo>
                <a:lnTo>
                  <a:pt x="3147399" y="1381285"/>
                </a:lnTo>
                <a:lnTo>
                  <a:pt x="4875337" y="324864"/>
                </a:lnTo>
                <a:lnTo>
                  <a:pt x="6514104" y="0"/>
                </a:lnTo>
                <a:lnTo>
                  <a:pt x="6955337" y="160758"/>
                </a:lnTo>
                <a:lnTo>
                  <a:pt x="5050971" y="628844"/>
                </a:lnTo>
                <a:lnTo>
                  <a:pt x="3198934" y="1760770"/>
                </a:lnTo>
                <a:lnTo>
                  <a:pt x="455735" y="1684569"/>
                </a:lnTo>
                <a:lnTo>
                  <a:pt x="0" y="17576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EE2F7F3-3195-41E1-A655-DD5137499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634" r="89671">
                        <a14:foregroundMark x1="5634" y1="72857" x2="5634" y2="72857"/>
                        <a14:foregroundMark x1="37089" y1="80000" x2="37089" y2="80000"/>
                        <a14:foregroundMark x1="61972" y1="20000" x2="61972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1934" y="4399934"/>
            <a:ext cx="1521515" cy="642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9A6FB14-8FB9-49B5-818D-A2C49CC5BC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34" b="89623" l="7514" r="89595">
                        <a14:foregroundMark x1="7514" y1="62264" x2="7514" y2="62264"/>
                        <a14:foregroundMark x1="10983" y1="51887" x2="10983" y2="51887"/>
                        <a14:foregroundMark x1="23121" y1="43396" x2="23121" y2="4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109" y="4146468"/>
            <a:ext cx="1502901" cy="920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D5B6E7-415B-4913-B8B9-A4BF0ED51F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577"/>
          <a:stretch/>
        </p:blipFill>
        <p:spPr>
          <a:xfrm flipH="1">
            <a:off x="8379921" y="3429000"/>
            <a:ext cx="689054" cy="9709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047BB41-4D78-4270-AB52-B034B69821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44696" y="5594339"/>
            <a:ext cx="742381" cy="855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6B44A6A-1FAE-4858-82BC-DDC52E2E11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66306" y="5476273"/>
            <a:ext cx="742381" cy="8557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88AFB61-73A7-4344-8086-D228AEBFC5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2600" y="5290011"/>
            <a:ext cx="464073" cy="464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ADA7DCC-7BF4-492C-9B15-A99E17083C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66242" y="5342330"/>
            <a:ext cx="464073" cy="4640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05456155-DC26-405E-B606-8B916299F8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94278" y="4825938"/>
            <a:ext cx="464073" cy="4640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609AA65-9B8C-47E7-9FD0-01C607D0EC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55011" y="4888252"/>
            <a:ext cx="464073" cy="4640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8748803-BDBD-42AE-83F1-EF27936C6F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2169" y="5858722"/>
            <a:ext cx="464073" cy="4640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D09B54A-1C6D-47B6-88F7-89A35F9E51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4237" y="5800496"/>
            <a:ext cx="464073" cy="4640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4C8F83D-7A8E-4E06-A69F-7B19C022D0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061" y="5203108"/>
            <a:ext cx="464073" cy="3712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A62CC60A-ACDD-4655-A48F-B63BA3E219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4508" y="5846570"/>
            <a:ext cx="479262" cy="3834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115AFCA-BB58-4163-83E7-4F8E1D6519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00" y="4638389"/>
            <a:ext cx="464073" cy="3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C0E9F4-58F4-43B4-BBB1-14482694D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3987082" y="3232673"/>
            <a:ext cx="885572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379243C1-C6C8-4611-AD09-09BE48EEC257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4EE8DE34-DA8D-460E-97EE-232F5E55D5A6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="" xmlns:a16="http://schemas.microsoft.com/office/drawing/2014/main" id="{F54760FE-3507-435F-9596-CC484A68733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F04561DE-07E1-4B70-BE24-5C443E37443E}"/>
              </a:ext>
            </a:extLst>
          </p:cNvPr>
          <p:cNvCxnSpPr>
            <a:cxnSpLocks/>
          </p:cNvCxnSpPr>
          <p:nvPr/>
        </p:nvCxnSpPr>
        <p:spPr>
          <a:xfrm>
            <a:off x="1197895" y="1800859"/>
            <a:ext cx="2708572" cy="1987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03798E33-D29F-4967-8F16-BD2CBED5CF9E}"/>
              </a:ext>
            </a:extLst>
          </p:cNvPr>
          <p:cNvSpPr/>
          <p:nvPr/>
        </p:nvSpPr>
        <p:spPr>
          <a:xfrm>
            <a:off x="1178366" y="175516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D084D1E4-FE14-4DA4-9CC2-B7D4F72483FB}"/>
              </a:ext>
            </a:extLst>
          </p:cNvPr>
          <p:cNvSpPr/>
          <p:nvPr/>
        </p:nvSpPr>
        <p:spPr>
          <a:xfrm>
            <a:off x="3836648" y="1765780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907DB769-5CB4-4D6B-BED3-85652953C75B}"/>
              </a:ext>
            </a:extLst>
          </p:cNvPr>
          <p:cNvSpPr txBox="1"/>
          <p:nvPr/>
        </p:nvSpPr>
        <p:spPr>
          <a:xfrm>
            <a:off x="1039628" y="1155048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0A9D3151-F6AC-4B1A-AC20-7A83A964C56B}"/>
              </a:ext>
            </a:extLst>
          </p:cNvPr>
          <p:cNvSpPr txBox="1"/>
          <p:nvPr/>
        </p:nvSpPr>
        <p:spPr>
          <a:xfrm>
            <a:off x="3724040" y="1235040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1728DA-AFE3-474D-B817-7103C84E15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56462" y="3763306"/>
            <a:ext cx="2089095" cy="2993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805B4AF-48C4-4E2A-A59B-FDB86E12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6" t="15635" r="30627" b="9587"/>
          <a:stretch/>
        </p:blipFill>
        <p:spPr>
          <a:xfrm flipH="1">
            <a:off x="11177004" y="4106409"/>
            <a:ext cx="1242154" cy="24044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8D72EBC-F3CA-4FDD-B5A2-1E3BBC9C1008}"/>
              </a:ext>
            </a:extLst>
          </p:cNvPr>
          <p:cNvGrpSpPr/>
          <p:nvPr/>
        </p:nvGrpSpPr>
        <p:grpSpPr>
          <a:xfrm>
            <a:off x="6683338" y="2391170"/>
            <a:ext cx="4811976" cy="1376832"/>
            <a:chOff x="4484914" y="2363788"/>
            <a:chExt cx="4811976" cy="1376832"/>
          </a:xfrm>
        </p:grpSpPr>
        <p:sp>
          <p:nvSpPr>
            <p:cNvPr id="55" name="Speech Bubble: Oval 54">
              <a:extLst>
                <a:ext uri="{FF2B5EF4-FFF2-40B4-BE49-F238E27FC236}">
                  <a16:creationId xmlns="" xmlns:a16="http://schemas.microsoft.com/office/drawing/2014/main" id="{21E9BAFC-B3AB-43A7-8B06-95CDD5B578D6}"/>
                </a:ext>
              </a:extLst>
            </p:cNvPr>
            <p:cNvSpPr/>
            <p:nvPr/>
          </p:nvSpPr>
          <p:spPr>
            <a:xfrm>
              <a:off x="4484914" y="2363788"/>
              <a:ext cx="4811976" cy="1355760"/>
            </a:xfrm>
            <a:prstGeom prst="wedgeEllipseCallout">
              <a:avLst>
                <a:gd name="adj1" fmla="val 30293"/>
                <a:gd name="adj2" fmla="val 7534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CE6F8547-7936-41C5-AE60-5C02A76B3710}"/>
                </a:ext>
              </a:extLst>
            </p:cNvPr>
            <p:cNvSpPr txBox="1"/>
            <p:nvPr/>
          </p:nvSpPr>
          <p:spPr>
            <a:xfrm>
              <a:off x="4698379" y="2540291"/>
              <a:ext cx="4385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</a:t>
              </a:r>
            </a:p>
            <a:p>
              <a:pPr algn="ctr"/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xăng-ti-mét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946" y="1808213"/>
            <a:ext cx="7193493" cy="66299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2E6FF38-9F14-408F-B6BF-740AF2AF373E}"/>
              </a:ext>
            </a:extLst>
          </p:cNvPr>
          <p:cNvCxnSpPr/>
          <p:nvPr/>
        </p:nvCxnSpPr>
        <p:spPr>
          <a:xfrm>
            <a:off x="1197416" y="1704396"/>
            <a:ext cx="0" cy="370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1AF80E49-D8A6-4B02-A69F-C76BBF7E1FAE}"/>
              </a:ext>
            </a:extLst>
          </p:cNvPr>
          <p:cNvCxnSpPr/>
          <p:nvPr/>
        </p:nvCxnSpPr>
        <p:spPr>
          <a:xfrm>
            <a:off x="3894618" y="1727413"/>
            <a:ext cx="0" cy="370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AA3D7F9-4672-4DD3-9EB8-FD84C1977072}"/>
              </a:ext>
            </a:extLst>
          </p:cNvPr>
          <p:cNvGrpSpPr/>
          <p:nvPr/>
        </p:nvGrpSpPr>
        <p:grpSpPr>
          <a:xfrm>
            <a:off x="207641" y="2821588"/>
            <a:ext cx="5482882" cy="1092257"/>
            <a:chOff x="5459482" y="4953936"/>
            <a:chExt cx="4560702" cy="1092257"/>
          </a:xfrm>
        </p:grpSpPr>
        <p:sp>
          <p:nvSpPr>
            <p:cNvPr id="69" name="Speech Bubble: Rectangle with Corners Rounded 68">
              <a:extLst>
                <a:ext uri="{FF2B5EF4-FFF2-40B4-BE49-F238E27FC236}">
                  <a16:creationId xmlns="" xmlns:a16="http://schemas.microsoft.com/office/drawing/2014/main" id="{EA464525-0D1C-4D42-B973-C56B0ECBC35E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0B108C5E-C5A9-4617-86DB-96C5E9D51CE6}"/>
                </a:ext>
              </a:extLst>
            </p:cNvPr>
            <p:cNvSpPr txBox="1"/>
            <p:nvPr/>
          </p:nvSpPr>
          <p:spPr>
            <a:xfrm>
              <a:off x="5459482" y="5092086"/>
              <a:ext cx="45607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5 cm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1BA3E044-7FA3-43BB-85FE-7FA8B8CF0092}"/>
              </a:ext>
            </a:extLst>
          </p:cNvPr>
          <p:cNvGrpSpPr/>
          <p:nvPr/>
        </p:nvGrpSpPr>
        <p:grpSpPr>
          <a:xfrm>
            <a:off x="1338839" y="3901558"/>
            <a:ext cx="3314203" cy="799520"/>
            <a:chOff x="5459482" y="4953936"/>
            <a:chExt cx="4619487" cy="799520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="" xmlns:a16="http://schemas.microsoft.com/office/drawing/2014/main" id="{6D825E2E-3691-4C64-8E37-A0241D82F3E6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00402190-B172-4F3D-B303-5EADCC5CB265}"/>
                </a:ext>
              </a:extLst>
            </p:cNvPr>
            <p:cNvSpPr txBox="1"/>
            <p:nvPr/>
          </p:nvSpPr>
          <p:spPr>
            <a:xfrm>
              <a:off x="5610045" y="5090217"/>
              <a:ext cx="4468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Ta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= 5 cm</a:t>
              </a:r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0081F654-EDB0-4CE5-90B3-5EE413FCAEE1}"/>
              </a:ext>
            </a:extLst>
          </p:cNvPr>
          <p:cNvCxnSpPr>
            <a:cxnSpLocks/>
          </p:cNvCxnSpPr>
          <p:nvPr/>
        </p:nvCxnSpPr>
        <p:spPr>
          <a:xfrm>
            <a:off x="5665732" y="493743"/>
            <a:ext cx="0" cy="5870513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48D0A247-DF94-4BEC-9E20-01B2F5DF01E5}"/>
              </a:ext>
            </a:extLst>
          </p:cNvPr>
          <p:cNvCxnSpPr>
            <a:cxnSpLocks/>
          </p:cNvCxnSpPr>
          <p:nvPr/>
        </p:nvCxnSpPr>
        <p:spPr>
          <a:xfrm flipV="1">
            <a:off x="5823855" y="1042592"/>
            <a:ext cx="1555087" cy="121485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DC2CD38C-2B32-4D93-AD54-91E776D4D8C7}"/>
              </a:ext>
            </a:extLst>
          </p:cNvPr>
          <p:cNvCxnSpPr>
            <a:cxnSpLocks/>
          </p:cNvCxnSpPr>
          <p:nvPr/>
        </p:nvCxnSpPr>
        <p:spPr>
          <a:xfrm>
            <a:off x="7371576" y="1051092"/>
            <a:ext cx="2682500" cy="1597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E9434399-8EDF-442C-BCBF-48C1091A20B7}"/>
              </a:ext>
            </a:extLst>
          </p:cNvPr>
          <p:cNvCxnSpPr>
            <a:cxnSpLocks/>
          </p:cNvCxnSpPr>
          <p:nvPr/>
        </p:nvCxnSpPr>
        <p:spPr>
          <a:xfrm flipH="1" flipV="1">
            <a:off x="10011219" y="1049184"/>
            <a:ext cx="747273" cy="71468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1541A1E8-A816-44F3-9C04-84D1FE34DD80}"/>
              </a:ext>
            </a:extLst>
          </p:cNvPr>
          <p:cNvSpPr txBox="1"/>
          <p:nvPr/>
        </p:nvSpPr>
        <p:spPr>
          <a:xfrm>
            <a:off x="2190962" y="1181176"/>
            <a:ext cx="13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0BBC6896-4FA4-4FA1-9944-6CD11376B1A8}"/>
              </a:ext>
            </a:extLst>
          </p:cNvPr>
          <p:cNvSpPr txBox="1"/>
          <p:nvPr/>
        </p:nvSpPr>
        <p:spPr>
          <a:xfrm>
            <a:off x="5516978" y="1826944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5CE1FACA-6BCF-4D45-A639-2EB136C07D75}"/>
              </a:ext>
            </a:extLst>
          </p:cNvPr>
          <p:cNvSpPr txBox="1"/>
          <p:nvPr/>
        </p:nvSpPr>
        <p:spPr>
          <a:xfrm>
            <a:off x="7151598" y="617162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95" name="Oval 94">
            <a:extLst>
              <a:ext uri="{FF2B5EF4-FFF2-40B4-BE49-F238E27FC236}">
                <a16:creationId xmlns="" xmlns:a16="http://schemas.microsoft.com/office/drawing/2014/main" id="{2169312B-C494-407D-9BC9-DA2A030BFC45}"/>
              </a:ext>
            </a:extLst>
          </p:cNvPr>
          <p:cNvSpPr/>
          <p:nvPr/>
        </p:nvSpPr>
        <p:spPr>
          <a:xfrm>
            <a:off x="5773563" y="2223723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A3DDF172-4642-4B75-A14B-F155E1A8AC12}"/>
              </a:ext>
            </a:extLst>
          </p:cNvPr>
          <p:cNvSpPr/>
          <p:nvPr/>
        </p:nvSpPr>
        <p:spPr>
          <a:xfrm>
            <a:off x="9980178" y="102565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8E71A9CE-6355-4B04-A0BE-E6F5782B47D4}"/>
              </a:ext>
            </a:extLst>
          </p:cNvPr>
          <p:cNvSpPr/>
          <p:nvPr/>
        </p:nvSpPr>
        <p:spPr>
          <a:xfrm>
            <a:off x="7321284" y="1008303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E1A9DBE6-3BF9-4C33-8FA0-9D624E31A57A}"/>
              </a:ext>
            </a:extLst>
          </p:cNvPr>
          <p:cNvSpPr/>
          <p:nvPr/>
        </p:nvSpPr>
        <p:spPr>
          <a:xfrm>
            <a:off x="10697779" y="1704609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17CB9C7-4A84-41A8-A9FD-F5E22EB2B192}"/>
              </a:ext>
            </a:extLst>
          </p:cNvPr>
          <p:cNvSpPr txBox="1"/>
          <p:nvPr/>
        </p:nvSpPr>
        <p:spPr>
          <a:xfrm>
            <a:off x="9891176" y="632149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B1FAF7C-CF29-4C58-B3D0-797D8FC7DD7C}"/>
              </a:ext>
            </a:extLst>
          </p:cNvPr>
          <p:cNvSpPr txBox="1"/>
          <p:nvPr/>
        </p:nvSpPr>
        <p:spPr>
          <a:xfrm>
            <a:off x="10780913" y="1570026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E6CE4BB-BC6C-4BF6-8C6A-7D46AE99CDC1}"/>
              </a:ext>
            </a:extLst>
          </p:cNvPr>
          <p:cNvSpPr txBox="1"/>
          <p:nvPr/>
        </p:nvSpPr>
        <p:spPr>
          <a:xfrm rot="19289650">
            <a:off x="5893598" y="1106293"/>
            <a:ext cx="119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07F57FA-E59F-437C-ABD4-5F6D9CDB7A23}"/>
              </a:ext>
            </a:extLst>
          </p:cNvPr>
          <p:cNvSpPr txBox="1"/>
          <p:nvPr/>
        </p:nvSpPr>
        <p:spPr>
          <a:xfrm>
            <a:off x="8133463" y="573260"/>
            <a:ext cx="118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5D3B853-E457-4C06-9F9D-E7CA14C9C579}"/>
              </a:ext>
            </a:extLst>
          </p:cNvPr>
          <p:cNvSpPr txBox="1"/>
          <p:nvPr/>
        </p:nvSpPr>
        <p:spPr>
          <a:xfrm rot="2569762">
            <a:off x="10103126" y="1026647"/>
            <a:ext cx="116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 cm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D31F593-54F2-48D1-A3A6-EDB15D29F2E6}"/>
              </a:ext>
            </a:extLst>
          </p:cNvPr>
          <p:cNvGrpSpPr/>
          <p:nvPr/>
        </p:nvGrpSpPr>
        <p:grpSpPr>
          <a:xfrm>
            <a:off x="6418567" y="2432492"/>
            <a:ext cx="4811976" cy="1355760"/>
            <a:chOff x="4484914" y="2363788"/>
            <a:chExt cx="4811976" cy="1355760"/>
          </a:xfrm>
        </p:grpSpPr>
        <p:sp>
          <p:nvSpPr>
            <p:cNvPr id="40" name="Thought Bubble: Cloud 39">
              <a:extLst>
                <a:ext uri="{FF2B5EF4-FFF2-40B4-BE49-F238E27FC236}">
                  <a16:creationId xmlns="" xmlns:a16="http://schemas.microsoft.com/office/drawing/2014/main" id="{00F4E3B9-CE2B-4B58-A0CA-941CAFDD4D39}"/>
                </a:ext>
              </a:extLst>
            </p:cNvPr>
            <p:cNvSpPr/>
            <p:nvPr/>
          </p:nvSpPr>
          <p:spPr>
            <a:xfrm>
              <a:off x="4484914" y="2363788"/>
              <a:ext cx="4811976" cy="1355760"/>
            </a:xfrm>
            <a:prstGeom prst="cloudCallout">
              <a:avLst>
                <a:gd name="adj1" fmla="val 20792"/>
                <a:gd name="adj2" fmla="val 76149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BFEC6D2E-258D-4CDC-904B-C5001EFF9F3D}"/>
                </a:ext>
              </a:extLst>
            </p:cNvPr>
            <p:cNvSpPr txBox="1"/>
            <p:nvPr/>
          </p:nvSpPr>
          <p:spPr>
            <a:xfrm>
              <a:off x="4749685" y="2605146"/>
              <a:ext cx="43850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gấp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khúc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ABCD</a:t>
              </a:r>
              <a:endParaRPr lang="en-US" sz="28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B9665F-F65C-4F8F-A832-8CE0F1A31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344" y="3881205"/>
            <a:ext cx="5058481" cy="2505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733E762-8ADE-47DA-88D2-1446E4632E9C}"/>
              </a:ext>
            </a:extLst>
          </p:cNvPr>
          <p:cNvSpPr/>
          <p:nvPr/>
        </p:nvSpPr>
        <p:spPr>
          <a:xfrm>
            <a:off x="6245707" y="5728824"/>
            <a:ext cx="47926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THẢO</a:t>
            </a:r>
            <a:r>
              <a:rPr lang="en-US" sz="32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LUẬN</a:t>
            </a:r>
            <a:r>
              <a:rPr lang="en-US" sz="32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NHÓM</a:t>
            </a:r>
            <a:r>
              <a:rPr lang="en-US" sz="32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="" xmlns:a16="http://schemas.microsoft.com/office/drawing/2014/main" id="{02ECF07F-D7B0-44D9-8833-2A317772D6AD}"/>
              </a:ext>
            </a:extLst>
          </p:cNvPr>
          <p:cNvSpPr/>
          <p:nvPr/>
        </p:nvSpPr>
        <p:spPr>
          <a:xfrm>
            <a:off x="5781635" y="2945022"/>
            <a:ext cx="5793087" cy="2404441"/>
          </a:xfrm>
          <a:prstGeom prst="wedgeRoundRectCallout">
            <a:avLst>
              <a:gd name="adj1" fmla="val -23618"/>
              <a:gd name="adj2" fmla="val 48888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593C1E5-48BF-4C0C-B1A5-FC0C0D8E2220}"/>
              </a:ext>
            </a:extLst>
          </p:cNvPr>
          <p:cNvSpPr txBox="1"/>
          <p:nvPr/>
        </p:nvSpPr>
        <p:spPr>
          <a:xfrm>
            <a:off x="5816878" y="3186127"/>
            <a:ext cx="5757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ABCD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tổng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AB, BC, CD</a:t>
            </a:r>
          </a:p>
          <a:p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UTM Avo" panose="02040603050506020204" pitchFamily="18" charset="0"/>
              </a:rPr>
              <a:t>4 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cm + 5 cm + 2 cm = 11 cm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E82F839B-819A-4EFA-BC73-12CAA47CE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6" t="15635" r="30627" b="9587"/>
          <a:stretch/>
        </p:blipFill>
        <p:spPr>
          <a:xfrm flipH="1">
            <a:off x="11143408" y="4260446"/>
            <a:ext cx="1242154" cy="24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8" grpId="0"/>
      <p:bldP spid="49" grpId="0"/>
      <p:bldP spid="92" grpId="0"/>
      <p:bldP spid="93" grpId="0"/>
      <p:bldP spid="94" grpId="0"/>
      <p:bldP spid="95" grpId="0" animBg="1"/>
      <p:bldP spid="32" grpId="0" animBg="1"/>
      <p:bldP spid="30" grpId="0" animBg="1"/>
      <p:bldP spid="33" grpId="0" animBg="1"/>
      <p:bldP spid="34" grpId="0"/>
      <p:bldP spid="35" grpId="0"/>
      <p:bldP spid="36" grpId="0"/>
      <p:bldP spid="37" grpId="0"/>
      <p:bldP spid="38" grpId="0"/>
      <p:bldP spid="6" grpId="0"/>
      <p:bldP spid="6" grpId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1DB540-AEE8-43C8-B3E6-08B503BF0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505310" y="3232673"/>
            <a:ext cx="455457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A4B38A8-719A-4662-837A-B6D41AE4B7E9}"/>
              </a:ext>
            </a:extLst>
          </p:cNvPr>
          <p:cNvSpPr txBox="1"/>
          <p:nvPr/>
        </p:nvSpPr>
        <p:spPr>
          <a:xfrm>
            <a:off x="1830002" y="4393570"/>
            <a:ext cx="9515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TE = </a:t>
            </a:r>
            <a:r>
              <a:rPr lang="en-US" sz="2800" dirty="0" smtClean="0">
                <a:latin typeface="UTM Avo" panose="02040603050506020204" pitchFamily="18" charset="0"/>
              </a:rPr>
              <a:t>    cm           </a:t>
            </a:r>
            <a:r>
              <a:rPr lang="en-US" sz="2800" dirty="0">
                <a:latin typeface="UTM Avo" panose="02040603050506020204" pitchFamily="18" charset="0"/>
              </a:rPr>
              <a:t>OA =       cm             KM =       </a:t>
            </a:r>
            <a:r>
              <a:rPr lang="en-US" sz="2800" dirty="0" smtClean="0">
                <a:latin typeface="UTM Avo" panose="02040603050506020204" pitchFamily="18" charset="0"/>
              </a:rPr>
              <a:t>cm </a:t>
            </a:r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833238" y="474957"/>
            <a:ext cx="10165961" cy="1016385"/>
            <a:chOff x="-3369818" y="382607"/>
            <a:chExt cx="9986015" cy="1070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7"/>
              <a:ext cx="9986015" cy="10704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thước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800" b="1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xăng-ti-mét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9" y="553649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EE0FE8A-587A-493F-A2BF-F081DF941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68" b="30615"/>
          <a:stretch/>
        </p:blipFill>
        <p:spPr>
          <a:xfrm>
            <a:off x="924685" y="1836563"/>
            <a:ext cx="9983065" cy="2212687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=""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5439">
            <a:off x="9858780" y="5561676"/>
            <a:ext cx="2097939" cy="1010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718" y="4957471"/>
            <a:ext cx="1347284" cy="15840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33140" y="4443596"/>
            <a:ext cx="352697" cy="423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815147" y="4463686"/>
            <a:ext cx="352697" cy="423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66973" y="4443596"/>
            <a:ext cx="352697" cy="423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3AD688-D0E5-4CBF-929E-A3CFA295C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3" t="25374" r="16886" b="13840"/>
          <a:stretch/>
        </p:blipFill>
        <p:spPr>
          <a:xfrm>
            <a:off x="2732727" y="1035415"/>
            <a:ext cx="6150015" cy="24226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620486" y="328473"/>
            <a:ext cx="10951028" cy="706942"/>
            <a:chOff x="-6033190" y="382608"/>
            <a:chExt cx="1011641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6033190" y="382608"/>
              <a:ext cx="1011641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ABCD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973003" y="43738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2704D77-A681-4B13-8F19-DCBD526E1213}"/>
              </a:ext>
            </a:extLst>
          </p:cNvPr>
          <p:cNvSpPr/>
          <p:nvPr/>
        </p:nvSpPr>
        <p:spPr>
          <a:xfrm>
            <a:off x="2819400" y="3657599"/>
            <a:ext cx="6814457" cy="2536372"/>
          </a:xfrm>
          <a:prstGeom prst="roundRect">
            <a:avLst/>
          </a:prstGeom>
          <a:solidFill>
            <a:srgbClr val="CCECFF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ABCD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4 + 2 + 4 = 10 (cm)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10 cm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C1947A-9752-4F93-971D-3EF4E85E4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81" b="19683"/>
          <a:stretch/>
        </p:blipFill>
        <p:spPr>
          <a:xfrm>
            <a:off x="1165432" y="2198876"/>
            <a:ext cx="9861135" cy="19703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523876" y="250647"/>
            <a:ext cx="10715624" cy="925009"/>
            <a:chOff x="-5089600" y="382607"/>
            <a:chExt cx="8734285" cy="97420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7"/>
              <a:ext cx="8734285" cy="97420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b.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MNOPQ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34715" y="510962"/>
              <a:ext cx="512411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844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6927</TotalTime>
  <Words>371</Words>
  <Application>Microsoft Office PowerPoint</Application>
  <PresentationFormat>Widescreen</PresentationFormat>
  <Paragraphs>68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ICT</cp:lastModifiedBy>
  <cp:revision>959</cp:revision>
  <dcterms:created xsi:type="dcterms:W3CDTF">2021-02-20T02:56:00Z</dcterms:created>
  <dcterms:modified xsi:type="dcterms:W3CDTF">2023-12-14T01:12:48Z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