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</p:sldMasterIdLst>
  <p:notesMasterIdLst>
    <p:notesMasterId r:id="rId16"/>
  </p:notesMasterIdLst>
  <p:sldIdLst>
    <p:sldId id="267" r:id="rId2"/>
    <p:sldId id="257" r:id="rId3"/>
    <p:sldId id="428" r:id="rId4"/>
    <p:sldId id="429" r:id="rId5"/>
    <p:sldId id="420" r:id="rId6"/>
    <p:sldId id="419" r:id="rId7"/>
    <p:sldId id="404" r:id="rId8"/>
    <p:sldId id="402" r:id="rId9"/>
    <p:sldId id="422" r:id="rId10"/>
    <p:sldId id="423" r:id="rId11"/>
    <p:sldId id="427" r:id="rId12"/>
    <p:sldId id="424" r:id="rId13"/>
    <p:sldId id="281" r:id="rId14"/>
    <p:sldId id="417" r:id="rId15"/>
  </p:sldIdLst>
  <p:sldSz cx="12192000" cy="6858000"/>
  <p:notesSz cx="6858000" cy="9144000"/>
  <p:custDataLst>
    <p:tags r:id="rId1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FF"/>
    <a:srgbClr val="FF66CC"/>
    <a:srgbClr val="FFFF00"/>
    <a:srgbClr val="008047"/>
    <a:srgbClr val="379837"/>
    <a:srgbClr val="339933"/>
    <a:srgbClr val="006600"/>
    <a:srgbClr val="6600CC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892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63000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3017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2474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757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1176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2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322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993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583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2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859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13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130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5124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35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593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9146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26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3334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618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458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489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665" r:id="rId16"/>
    <p:sldLayoutId id="214748375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34.png"/><Relationship Id="rId3" Type="http://schemas.openxmlformats.org/officeDocument/2006/relationships/image" Target="../media/image12.png"/><Relationship Id="rId7" Type="http://schemas.openxmlformats.org/officeDocument/2006/relationships/image" Target="../media/image31.png"/><Relationship Id="rId12" Type="http://schemas.microsoft.com/office/2007/relationships/hdphoto" Target="../media/hdphoto8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microsoft.com/office/2007/relationships/hdphoto" Target="../media/hdphoto5.wdp"/><Relationship Id="rId11" Type="http://schemas.openxmlformats.org/officeDocument/2006/relationships/image" Target="../media/image33.png"/><Relationship Id="rId5" Type="http://schemas.openxmlformats.org/officeDocument/2006/relationships/image" Target="../media/image30.png"/><Relationship Id="rId10" Type="http://schemas.microsoft.com/office/2007/relationships/hdphoto" Target="../media/hdphoto7.wdp"/><Relationship Id="rId4" Type="http://schemas.openxmlformats.org/officeDocument/2006/relationships/image" Target="../media/image29.png"/><Relationship Id="rId9" Type="http://schemas.openxmlformats.org/officeDocument/2006/relationships/image" Target="../media/image32.png"/><Relationship Id="rId14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2.png"/><Relationship Id="rId7" Type="http://schemas.microsoft.com/office/2007/relationships/hdphoto" Target="../media/hdphoto9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microsoft.com/office/2007/relationships/hdphoto" Target="../media/hdphoto5.wdp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microsoft.com/office/2007/relationships/hdphoto" Target="../media/hdphoto10.wdp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4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2.png"/><Relationship Id="rId7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26.png"/><Relationship Id="rId10" Type="http://schemas.microsoft.com/office/2007/relationships/hdphoto" Target="../media/hdphoto4.wdp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8290B9B-78D3-47BF-8F38-E7F0A7E750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609302" y="2938951"/>
            <a:ext cx="13410604" cy="1655762"/>
          </a:xfrm>
        </p:spPr>
        <p:txBody>
          <a:bodyPr>
            <a:normAutofit/>
          </a:bodyPr>
          <a:lstStyle/>
          <a:p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Điểm  - Đoạn thẳng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717255" y="113698"/>
            <a:ext cx="15007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Toán 2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101047-25E6-45B1-9FAC-C1D2B827DC01}"/>
              </a:ext>
            </a:extLst>
          </p:cNvPr>
          <p:cNvSpPr/>
          <p:nvPr/>
        </p:nvSpPr>
        <p:spPr>
          <a:xfrm>
            <a:off x="10467621" y="629330"/>
            <a:ext cx="6543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527002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23C13F79-155A-4BBC-B03C-D61111F699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784"/>
          <a:stretch/>
        </p:blipFill>
        <p:spPr>
          <a:xfrm>
            <a:off x="0" y="0"/>
            <a:ext cx="12191999" cy="6442407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296A7393-BAD3-4D5B-AF93-10D9BCCD63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9479" r="25047" b="22134"/>
          <a:stretch/>
        </p:blipFill>
        <p:spPr>
          <a:xfrm>
            <a:off x="2020186" y="1757199"/>
            <a:ext cx="7500876" cy="39508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1F70EC4-5B8F-4293-B009-81306DC0E276}"/>
              </a:ext>
            </a:extLst>
          </p:cNvPr>
          <p:cNvGrpSpPr/>
          <p:nvPr/>
        </p:nvGrpSpPr>
        <p:grpSpPr>
          <a:xfrm>
            <a:off x="1882277" y="335979"/>
            <a:ext cx="7954181" cy="706942"/>
            <a:chOff x="-4168701" y="382608"/>
            <a:chExt cx="7813386" cy="74454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C5E83FA6-3844-400B-B170-9AE4B0D0F833}"/>
                </a:ext>
              </a:extLst>
            </p:cNvPr>
            <p:cNvSpPr/>
            <p:nvPr/>
          </p:nvSpPr>
          <p:spPr>
            <a:xfrm>
              <a:off x="-4168701" y="382608"/>
              <a:ext cx="7813386" cy="744540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Vẽ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giấy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ô li (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mẫu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D7DD2E9-B069-47AC-B264-A91D361A4059}"/>
                </a:ext>
              </a:extLst>
            </p:cNvPr>
            <p:cNvSpPr/>
            <p:nvPr/>
          </p:nvSpPr>
          <p:spPr>
            <a:xfrm>
              <a:off x="-4119274" y="427195"/>
              <a:ext cx="607070" cy="65536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8BE5E54-8145-45C4-93DF-30710B5611E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8763000" y="3987460"/>
            <a:ext cx="2384799" cy="2723814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4D182088-BB01-437A-BAC5-9048FC7E44A4}"/>
              </a:ext>
            </a:extLst>
          </p:cNvPr>
          <p:cNvSpPr txBox="1"/>
          <p:nvPr/>
        </p:nvSpPr>
        <p:spPr>
          <a:xfrm>
            <a:off x="3817495" y="1149993"/>
            <a:ext cx="4557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66"/>
                </a:solidFill>
              </a:rPr>
              <a:t>Mẫu</a:t>
            </a:r>
            <a:r>
              <a:rPr lang="en-US" sz="2400" b="1" dirty="0">
                <a:solidFill>
                  <a:srgbClr val="000066"/>
                </a:solidFill>
              </a:rPr>
              <a:t>: </a:t>
            </a:r>
            <a:r>
              <a:rPr lang="en-US" sz="2400" b="1" dirty="0" err="1">
                <a:solidFill>
                  <a:srgbClr val="000066"/>
                </a:solidFill>
              </a:rPr>
              <a:t>Vẽ</a:t>
            </a:r>
            <a:r>
              <a:rPr lang="en-US" sz="2400" b="1" dirty="0">
                <a:solidFill>
                  <a:srgbClr val="000066"/>
                </a:solidFill>
              </a:rPr>
              <a:t> </a:t>
            </a:r>
            <a:r>
              <a:rPr lang="en-US" sz="2400" b="1" dirty="0" err="1">
                <a:solidFill>
                  <a:srgbClr val="000066"/>
                </a:solidFill>
              </a:rPr>
              <a:t>đoạn</a:t>
            </a:r>
            <a:r>
              <a:rPr lang="en-US" sz="2400" b="1" dirty="0">
                <a:solidFill>
                  <a:srgbClr val="000066"/>
                </a:solidFill>
              </a:rPr>
              <a:t> </a:t>
            </a:r>
            <a:r>
              <a:rPr lang="en-US" sz="2400" b="1" dirty="0" err="1">
                <a:solidFill>
                  <a:srgbClr val="000066"/>
                </a:solidFill>
              </a:rPr>
              <a:t>thẳng</a:t>
            </a:r>
            <a:r>
              <a:rPr lang="en-US" sz="2400" b="1" dirty="0">
                <a:solidFill>
                  <a:srgbClr val="000066"/>
                </a:solidFill>
              </a:rPr>
              <a:t> AB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A2F8C9E6-2BFD-465D-9F53-D1E76AFCD7B7}"/>
              </a:ext>
            </a:extLst>
          </p:cNvPr>
          <p:cNvSpPr/>
          <p:nvPr/>
        </p:nvSpPr>
        <p:spPr>
          <a:xfrm>
            <a:off x="3936631" y="4286707"/>
            <a:ext cx="4136114" cy="1210606"/>
          </a:xfrm>
          <a:prstGeom prst="wedgeRoundRectCallout">
            <a:avLst>
              <a:gd name="adj1" fmla="val 64146"/>
              <a:gd name="adj2" fmla="val -21671"/>
              <a:gd name="adj3" fmla="val 16667"/>
            </a:avLst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FBBEB8-3F61-4F05-827D-80826AAB6544}"/>
              </a:ext>
            </a:extLst>
          </p:cNvPr>
          <p:cNvSpPr txBox="1"/>
          <p:nvPr/>
        </p:nvSpPr>
        <p:spPr>
          <a:xfrm>
            <a:off x="4051307" y="4329168"/>
            <a:ext cx="4136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err="1"/>
              <a:t>Đánh</a:t>
            </a:r>
            <a:r>
              <a:rPr lang="en-US" sz="2400" dirty="0"/>
              <a:t> </a:t>
            </a:r>
            <a:r>
              <a:rPr lang="en-US" sz="2400" dirty="0" err="1"/>
              <a:t>dấu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A, B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err="1"/>
              <a:t>Dùng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nối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B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A369B6A-C499-4EBE-A743-EA588C82AB54}"/>
              </a:ext>
            </a:extLst>
          </p:cNvPr>
          <p:cNvSpPr txBox="1"/>
          <p:nvPr/>
        </p:nvSpPr>
        <p:spPr>
          <a:xfrm>
            <a:off x="3761925" y="1936725"/>
            <a:ext cx="469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Vogue" panose="020B7200000000000000" pitchFamily="34" charset="0"/>
              </a:rPr>
              <a:t>.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9530A42-1742-42A0-B3B4-40C65E7DE9F9}"/>
              </a:ext>
            </a:extLst>
          </p:cNvPr>
          <p:cNvSpPr txBox="1"/>
          <p:nvPr/>
        </p:nvSpPr>
        <p:spPr>
          <a:xfrm>
            <a:off x="7419071" y="1936725"/>
            <a:ext cx="469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Vogue" panose="020B7200000000000000" pitchFamily="34" charset="0"/>
              </a:rPr>
              <a:t>.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A83B5E5-FCFA-4530-87C7-DE76749942C4}"/>
              </a:ext>
            </a:extLst>
          </p:cNvPr>
          <p:cNvSpPr txBox="1"/>
          <p:nvPr/>
        </p:nvSpPr>
        <p:spPr>
          <a:xfrm>
            <a:off x="3682550" y="1889829"/>
            <a:ext cx="7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2B7707D-65B5-41BD-B93F-236D6FA7B18F}"/>
              </a:ext>
            </a:extLst>
          </p:cNvPr>
          <p:cNvSpPr txBox="1"/>
          <p:nvPr/>
        </p:nvSpPr>
        <p:spPr>
          <a:xfrm>
            <a:off x="7476221" y="1889829"/>
            <a:ext cx="7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B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D5DA8AAF-3E41-486E-AE60-5534A348AA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83" b="87069" l="2353" r="95294">
                        <a14:foregroundMark x1="6588" y1="42241" x2="6588" y2="42241"/>
                        <a14:foregroundMark x1="4000" y1="28448" x2="4000" y2="28448"/>
                        <a14:foregroundMark x1="3059" y1="30172" x2="3059" y2="30172"/>
                        <a14:foregroundMark x1="94118" y1="58621" x2="94118" y2="58621"/>
                        <a14:foregroundMark x1="93412" y1="31034" x2="93412" y2="31034"/>
                        <a14:foregroundMark x1="95529" y1="86207" x2="95529" y2="86207"/>
                        <a14:foregroundMark x1="2353" y1="84483" x2="2353" y2="844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6663" y="2413409"/>
            <a:ext cx="6496050" cy="98295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7598904-C4B8-4D6C-853F-C8CC0B6433CB}"/>
              </a:ext>
            </a:extLst>
          </p:cNvPr>
          <p:cNvCxnSpPr>
            <a:cxnSpLocks/>
          </p:cNvCxnSpPr>
          <p:nvPr/>
        </p:nvCxnSpPr>
        <p:spPr>
          <a:xfrm>
            <a:off x="3940727" y="2558544"/>
            <a:ext cx="370342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81">
            <a:extLst>
              <a:ext uri="{FF2B5EF4-FFF2-40B4-BE49-F238E27FC236}">
                <a16:creationId xmlns:a16="http://schemas.microsoft.com/office/drawing/2014/main" id="{0E91295A-3B75-431A-B64A-392886F787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81" b="90438" l="2778" r="90000">
                        <a14:foregroundMark x1="51111" y1="4781" x2="51111" y2="4781"/>
                        <a14:foregroundMark x1="2778" y1="80478" x2="2778" y2="80478"/>
                        <a14:foregroundMark x1="32222" y1="90438" x2="32222" y2="90438"/>
                        <a14:foregroundMark x1="88889" y1="19522" x2="88889" y2="19522"/>
                        <a14:foregroundMark x1="68333" y1="4781" x2="68333" y2="4781"/>
                        <a14:foregroundMark x1="57778" y1="13944" x2="57778" y2="13944"/>
                        <a14:foregroundMark x1="34444" y1="25896" x2="34444" y2="25896"/>
                        <a14:foregroundMark x1="25000" y1="25100" x2="25000" y2="25100"/>
                        <a14:foregroundMark x1="25000" y1="25100" x2="25000" y2="25100"/>
                        <a14:foregroundMark x1="23889" y1="25498" x2="23889" y2="25498"/>
                        <a14:foregroundMark x1="37778" y1="25498" x2="37778" y2="25498"/>
                        <a14:foregroundMark x1="90000" y1="42629" x2="90000" y2="42629"/>
                        <a14:backgroundMark x1="92222" y1="25100" x2="92222" y2="25100"/>
                        <a14:backgroundMark x1="70556" y1="25498" x2="70556" y2="25498"/>
                        <a14:backgroundMark x1="15556" y1="25498" x2="15556" y2="25498"/>
                        <a14:backgroundMark x1="36667" y1="24701" x2="36667" y2="24701"/>
                        <a14:backgroundMark x1="18333" y1="25100" x2="18333" y2="25100"/>
                        <a14:backgroundMark x1="70556" y1="24303" x2="70556" y2="243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62939" y="2798753"/>
            <a:ext cx="1349501" cy="1881805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C09DF715-0196-489B-AC64-3590E527D2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406" b="89840" l="3088" r="89549">
                        <a14:foregroundMark x1="45606" y1="4545" x2="45606" y2="4545"/>
                        <a14:foregroundMark x1="9264" y1="18182" x2="9264" y2="18182"/>
                        <a14:foregroundMark x1="3088" y1="19519" x2="3088" y2="19519"/>
                        <a14:foregroundMark x1="89786" y1="66310" x2="89786" y2="66310"/>
                        <a14:foregroundMark x1="44418" y1="2406" x2="44418" y2="2406"/>
                        <a14:foregroundMark x1="65083" y1="10428" x2="65083" y2="10428"/>
                        <a14:foregroundMark x1="80760" y1="8556" x2="80760" y2="8556"/>
                        <a14:foregroundMark x1="76485" y1="9893" x2="76485" y2="9893"/>
                        <a14:backgroundMark x1="75772" y1="39572" x2="75772" y2="39572"/>
                        <a14:backgroundMark x1="75297" y1="27807" x2="75297" y2="27807"/>
                        <a14:backgroundMark x1="74822" y1="22995" x2="74822" y2="22995"/>
                        <a14:backgroundMark x1="74822" y1="40107" x2="74822" y2="40107"/>
                        <a14:backgroundMark x1="75297" y1="44118" x2="75297" y2="44118"/>
                        <a14:backgroundMark x1="75534" y1="52406" x2="75059" y2="52674"/>
                        <a14:backgroundMark x1="38242" y1="55615" x2="38242" y2="556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84051" y="2254527"/>
            <a:ext cx="1690908" cy="15021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2B395AC-BCE9-4157-AF35-E4A0DD9415F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000" b="90000" l="9639" r="89960">
                        <a14:foregroundMark x1="53012" y1="8571" x2="53012" y2="8571"/>
                        <a14:foregroundMark x1="65462" y1="5000" x2="65462" y2="5000"/>
                        <a14:foregroundMark x1="55823" y1="34643" x2="55823" y2="34643"/>
                        <a14:foregroundMark x1="42570" y1="35357" x2="43373" y2="29286"/>
                        <a14:foregroundMark x1="60241" y1="37500" x2="59839" y2="29643"/>
                        <a14:foregroundMark x1="57028" y1="33929" x2="57028" y2="29286"/>
                        <a14:foregroundMark x1="32129" y1="70000" x2="63855" y2="73929"/>
                        <a14:foregroundMark x1="29719" y1="66786" x2="68273" y2="70357"/>
                        <a14:foregroundMark x1="24498" y1="69643" x2="38153" y2="57500"/>
                        <a14:foregroundMark x1="53815" y1="59643" x2="67470" y2="72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968" y="4353903"/>
            <a:ext cx="2033636" cy="228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650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29336 0.0027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61" y="139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" grpId="0" animBg="1"/>
      <p:bldP spid="65" grpId="0"/>
      <p:bldP spid="66" grpId="0"/>
      <p:bldP spid="79" grpId="0"/>
      <p:bldP spid="8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F188187-0DB5-4C4A-94B3-B0A355ED7E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784"/>
          <a:stretch/>
        </p:blipFill>
        <p:spPr>
          <a:xfrm>
            <a:off x="0" y="0"/>
            <a:ext cx="12191999" cy="644240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1F70EC4-5B8F-4293-B009-81306DC0E276}"/>
              </a:ext>
            </a:extLst>
          </p:cNvPr>
          <p:cNvGrpSpPr/>
          <p:nvPr/>
        </p:nvGrpSpPr>
        <p:grpSpPr>
          <a:xfrm>
            <a:off x="1882277" y="335979"/>
            <a:ext cx="7954181" cy="706942"/>
            <a:chOff x="-4168701" y="382608"/>
            <a:chExt cx="7813386" cy="74454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C5E83FA6-3844-400B-B170-9AE4B0D0F833}"/>
                </a:ext>
              </a:extLst>
            </p:cNvPr>
            <p:cNvSpPr/>
            <p:nvPr/>
          </p:nvSpPr>
          <p:spPr>
            <a:xfrm>
              <a:off x="-4168701" y="382608"/>
              <a:ext cx="7813386" cy="744540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Vẽ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giấy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ô li (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mẫu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D7DD2E9-B069-47AC-B264-A91D361A4059}"/>
                </a:ext>
              </a:extLst>
            </p:cNvPr>
            <p:cNvSpPr/>
            <p:nvPr/>
          </p:nvSpPr>
          <p:spPr>
            <a:xfrm>
              <a:off x="-4119274" y="427195"/>
              <a:ext cx="607070" cy="65536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8BE5E54-8145-45C4-93DF-30710B5611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9571854" y="4525872"/>
            <a:ext cx="1639507" cy="18725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2B395AC-BCE9-4157-AF35-E4A0DD9415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00" b="90000" l="9639" r="89960">
                        <a14:foregroundMark x1="53012" y1="8571" x2="53012" y2="8571"/>
                        <a14:foregroundMark x1="65462" y1="5000" x2="65462" y2="5000"/>
                        <a14:foregroundMark x1="55823" y1="34643" x2="55823" y2="34643"/>
                        <a14:foregroundMark x1="42570" y1="35357" x2="43373" y2="29286"/>
                        <a14:foregroundMark x1="60241" y1="37500" x2="59839" y2="29643"/>
                        <a14:foregroundMark x1="57028" y1="33929" x2="57028" y2="29286"/>
                        <a14:foregroundMark x1="32129" y1="70000" x2="63855" y2="73929"/>
                        <a14:foregroundMark x1="29719" y1="66786" x2="68273" y2="70357"/>
                        <a14:foregroundMark x1="24498" y1="69643" x2="38153" y2="57500"/>
                        <a14:foregroundMark x1="53815" y1="59643" x2="67470" y2="72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968" y="4353903"/>
            <a:ext cx="2033636" cy="22868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F5D8C1-D73B-4FFC-B0B1-83BE4314791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879" t="17081" r="1460" b="3544"/>
          <a:stretch/>
        </p:blipFill>
        <p:spPr>
          <a:xfrm>
            <a:off x="2158951" y="2805901"/>
            <a:ext cx="7543800" cy="335527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79A8733-39FA-4B2E-BB55-99CB257F4074}"/>
              </a:ext>
            </a:extLst>
          </p:cNvPr>
          <p:cNvSpPr txBox="1"/>
          <p:nvPr/>
        </p:nvSpPr>
        <p:spPr>
          <a:xfrm>
            <a:off x="3569845" y="1137118"/>
            <a:ext cx="6132906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lphaLcPeriod"/>
            </a:pPr>
            <a:r>
              <a:rPr lang="en-US" sz="2400" b="1" dirty="0" err="1">
                <a:solidFill>
                  <a:srgbClr val="000066"/>
                </a:solidFill>
              </a:rPr>
              <a:t>Vẽ</a:t>
            </a:r>
            <a:r>
              <a:rPr lang="en-US" sz="2400" b="1" dirty="0">
                <a:solidFill>
                  <a:srgbClr val="000066"/>
                </a:solidFill>
              </a:rPr>
              <a:t> </a:t>
            </a:r>
            <a:r>
              <a:rPr lang="en-US" sz="2400" b="1" dirty="0" err="1">
                <a:solidFill>
                  <a:srgbClr val="000066"/>
                </a:solidFill>
              </a:rPr>
              <a:t>đoạn</a:t>
            </a:r>
            <a:r>
              <a:rPr lang="en-US" sz="2400" b="1" dirty="0">
                <a:solidFill>
                  <a:srgbClr val="000066"/>
                </a:solidFill>
              </a:rPr>
              <a:t> </a:t>
            </a:r>
            <a:r>
              <a:rPr lang="en-US" sz="2400" b="1" dirty="0" err="1">
                <a:solidFill>
                  <a:srgbClr val="000066"/>
                </a:solidFill>
              </a:rPr>
              <a:t>thẳng</a:t>
            </a:r>
            <a:r>
              <a:rPr lang="en-US" sz="2400" b="1" dirty="0">
                <a:solidFill>
                  <a:srgbClr val="000066"/>
                </a:solidFill>
              </a:rPr>
              <a:t> MN</a:t>
            </a:r>
          </a:p>
          <a:p>
            <a:pPr marL="457200" indent="-457200">
              <a:lnSpc>
                <a:spcPct val="150000"/>
              </a:lnSpc>
              <a:buAutoNum type="alphaLcPeriod"/>
            </a:pPr>
            <a:r>
              <a:rPr lang="en-US" sz="2400" b="1" dirty="0" err="1">
                <a:solidFill>
                  <a:srgbClr val="000066"/>
                </a:solidFill>
              </a:rPr>
              <a:t>Vẽ</a:t>
            </a:r>
            <a:r>
              <a:rPr lang="en-US" sz="2400" b="1" dirty="0">
                <a:solidFill>
                  <a:srgbClr val="000066"/>
                </a:solidFill>
              </a:rPr>
              <a:t> </a:t>
            </a:r>
            <a:r>
              <a:rPr lang="en-US" sz="2400" b="1" dirty="0" err="1">
                <a:solidFill>
                  <a:srgbClr val="000066"/>
                </a:solidFill>
              </a:rPr>
              <a:t>đoạn</a:t>
            </a:r>
            <a:r>
              <a:rPr lang="en-US" sz="2400" b="1" dirty="0">
                <a:solidFill>
                  <a:srgbClr val="000066"/>
                </a:solidFill>
              </a:rPr>
              <a:t> </a:t>
            </a:r>
            <a:r>
              <a:rPr lang="en-US" sz="2400" b="1" dirty="0" err="1">
                <a:solidFill>
                  <a:srgbClr val="000066"/>
                </a:solidFill>
              </a:rPr>
              <a:t>thẳng</a:t>
            </a:r>
            <a:r>
              <a:rPr lang="en-US" sz="2400" b="1" dirty="0">
                <a:solidFill>
                  <a:srgbClr val="000066"/>
                </a:solidFill>
              </a:rPr>
              <a:t> PQ</a:t>
            </a:r>
          </a:p>
          <a:p>
            <a:pPr marL="457200" indent="-457200">
              <a:lnSpc>
                <a:spcPct val="150000"/>
              </a:lnSpc>
              <a:buAutoNum type="alphaLcPeriod"/>
            </a:pPr>
            <a:r>
              <a:rPr lang="en-US" sz="2400" b="1" dirty="0" err="1">
                <a:solidFill>
                  <a:srgbClr val="000066"/>
                </a:solidFill>
              </a:rPr>
              <a:t>Vẽ</a:t>
            </a:r>
            <a:r>
              <a:rPr lang="en-US" sz="2400" b="1" dirty="0">
                <a:solidFill>
                  <a:srgbClr val="000066"/>
                </a:solidFill>
              </a:rPr>
              <a:t> </a:t>
            </a:r>
            <a:r>
              <a:rPr lang="en-US" sz="2400" b="1" dirty="0" err="1">
                <a:solidFill>
                  <a:srgbClr val="000066"/>
                </a:solidFill>
              </a:rPr>
              <a:t>hình</a:t>
            </a:r>
            <a:r>
              <a:rPr lang="en-US" sz="2400" b="1" dirty="0">
                <a:solidFill>
                  <a:srgbClr val="000066"/>
                </a:solidFill>
              </a:rPr>
              <a:t> </a:t>
            </a:r>
            <a:r>
              <a:rPr lang="en-US" sz="2400" b="1" dirty="0" err="1">
                <a:solidFill>
                  <a:srgbClr val="000066"/>
                </a:solidFill>
              </a:rPr>
              <a:t>vào</a:t>
            </a:r>
            <a:r>
              <a:rPr lang="en-US" sz="2400" b="1" dirty="0">
                <a:solidFill>
                  <a:srgbClr val="000066"/>
                </a:solidFill>
              </a:rPr>
              <a:t> </a:t>
            </a:r>
            <a:r>
              <a:rPr lang="en-US" sz="2400" b="1" dirty="0" err="1">
                <a:solidFill>
                  <a:srgbClr val="000066"/>
                </a:solidFill>
              </a:rPr>
              <a:t>vở</a:t>
            </a:r>
            <a:r>
              <a:rPr lang="en-US" sz="2400" b="1" dirty="0">
                <a:solidFill>
                  <a:srgbClr val="000066"/>
                </a:solidFill>
              </a:rPr>
              <a:t> ô li (</a:t>
            </a:r>
            <a:r>
              <a:rPr lang="en-US" sz="2400" b="1" dirty="0" err="1">
                <a:solidFill>
                  <a:srgbClr val="000066"/>
                </a:solidFill>
              </a:rPr>
              <a:t>theo</a:t>
            </a:r>
            <a:r>
              <a:rPr lang="en-US" sz="2400" b="1" dirty="0">
                <a:solidFill>
                  <a:srgbClr val="000066"/>
                </a:solidFill>
              </a:rPr>
              <a:t> </a:t>
            </a:r>
            <a:r>
              <a:rPr lang="en-US" sz="2400" b="1" dirty="0" err="1">
                <a:solidFill>
                  <a:srgbClr val="000066"/>
                </a:solidFill>
              </a:rPr>
              <a:t>mẫu</a:t>
            </a:r>
            <a:r>
              <a:rPr lang="en-US" sz="2400" b="1" dirty="0">
                <a:solidFill>
                  <a:srgbClr val="000066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85346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06C5706-D5EF-4C3B-8DD6-B3C4CF6E33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784"/>
          <a:stretch/>
        </p:blipFill>
        <p:spPr>
          <a:xfrm>
            <a:off x="0" y="0"/>
            <a:ext cx="12191999" cy="644240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1F70EC4-5B8F-4293-B009-81306DC0E276}"/>
              </a:ext>
            </a:extLst>
          </p:cNvPr>
          <p:cNvGrpSpPr/>
          <p:nvPr/>
        </p:nvGrpSpPr>
        <p:grpSpPr>
          <a:xfrm>
            <a:off x="466725" y="325639"/>
            <a:ext cx="10829271" cy="1103111"/>
            <a:chOff x="-4990729" y="382607"/>
            <a:chExt cx="10319614" cy="1161779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C5E83FA6-3844-400B-B170-9AE4B0D0F833}"/>
                </a:ext>
              </a:extLst>
            </p:cNvPr>
            <p:cNvSpPr/>
            <p:nvPr/>
          </p:nvSpPr>
          <p:spPr>
            <a:xfrm>
              <a:off x="-4990729" y="382607"/>
              <a:ext cx="10319614" cy="1161779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Voi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dùng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tạo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cái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dùng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tạo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mình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D7DD2E9-B069-47AC-B264-A91D361A4059}"/>
                </a:ext>
              </a:extLst>
            </p:cNvPr>
            <p:cNvSpPr/>
            <p:nvPr/>
          </p:nvSpPr>
          <p:spPr>
            <a:xfrm>
              <a:off x="-4904397" y="635812"/>
              <a:ext cx="607070" cy="65536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4</a:t>
              </a: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9CF294A2-A6F3-497F-BDB9-51AB4A2DF8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193" t="29737"/>
          <a:stretch/>
        </p:blipFill>
        <p:spPr>
          <a:xfrm>
            <a:off x="1938744" y="1948906"/>
            <a:ext cx="8488859" cy="362626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CEF99ED-90C0-4019-8509-3150AD8333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7197" r="94697">
                        <a14:foregroundMark x1="56061" y1="32424" x2="56061" y2="32424"/>
                        <a14:foregroundMark x1="52273" y1="32121" x2="59848" y2="53333"/>
                        <a14:foregroundMark x1="59848" y1="46667" x2="59848" y2="46667"/>
                        <a14:foregroundMark x1="89773" y1="23939" x2="89773" y2="23939"/>
                        <a14:foregroundMark x1="90152" y1="50000" x2="90152" y2="50000"/>
                        <a14:foregroundMark x1="7197" y1="39394" x2="7197" y2="39394"/>
                        <a14:foregroundMark x1="60985" y1="44242" x2="60985" y2="44242"/>
                        <a14:foregroundMark x1="94318" y1="16364" x2="94318" y2="16364"/>
                        <a14:foregroundMark x1="94697" y1="29394" x2="94697" y2="29394"/>
                        <a14:foregroundMark x1="15530" y1="61212" x2="15530" y2="61212"/>
                        <a14:foregroundMark x1="15530" y1="61212" x2="15530" y2="612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6725" y="3295650"/>
            <a:ext cx="2223979" cy="27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40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879"/>
            <a:ext cx="11907297" cy="6616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830985" y="3428999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học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hôm</a:t>
            </a:r>
            <a:r>
              <a:rPr lang="en-US" sz="3600" b="1" dirty="0">
                <a:solidFill>
                  <a:srgbClr val="FFFF00"/>
                </a:solidFill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biết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thêm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được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2981987" y="3429000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Để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có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làm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tốt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các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tập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trên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nhắn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bạn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93441" y="581097"/>
            <a:ext cx="9368472" cy="5804463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549848" y="2649112"/>
            <a:ext cx="5455657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DẶN DÒ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87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5D71CAA-F664-4D83-8803-CFDCDE20B2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007" b="6416"/>
          <a:stretch/>
        </p:blipFill>
        <p:spPr>
          <a:xfrm>
            <a:off x="1" y="0"/>
            <a:ext cx="12192000" cy="6417966"/>
          </a:xfrm>
          <a:prstGeom prst="rect">
            <a:avLst/>
          </a:prstGeom>
        </p:spPr>
      </p:pic>
      <p:sp>
        <p:nvSpPr>
          <p:cNvPr id="189" name="Google Shape;189;p2"/>
          <p:cNvSpPr txBox="1"/>
          <p:nvPr/>
        </p:nvSpPr>
        <p:spPr>
          <a:xfrm>
            <a:off x="4412589" y="2637917"/>
            <a:ext cx="356307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KHỞI ĐỘNG</a:t>
            </a:r>
            <a:endParaRPr sz="4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17F6B6-E540-4373-B81B-E93E32E8F4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784"/>
          <a:stretch/>
        </p:blipFill>
        <p:spPr>
          <a:xfrm>
            <a:off x="0" y="0"/>
            <a:ext cx="12191999" cy="6442407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10E069C0-9E8A-4223-9260-809CD030882C}"/>
              </a:ext>
            </a:extLst>
          </p:cNvPr>
          <p:cNvGrpSpPr/>
          <p:nvPr/>
        </p:nvGrpSpPr>
        <p:grpSpPr>
          <a:xfrm>
            <a:off x="5428686" y="492890"/>
            <a:ext cx="5775331" cy="5571110"/>
            <a:chOff x="2405853" y="260557"/>
            <a:chExt cx="6328985" cy="6105186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34849DD-3132-4F38-B4AF-E1608C0772F9}"/>
                </a:ext>
              </a:extLst>
            </p:cNvPr>
            <p:cNvGrpSpPr/>
            <p:nvPr/>
          </p:nvGrpSpPr>
          <p:grpSpPr>
            <a:xfrm>
              <a:off x="2405853" y="260557"/>
              <a:ext cx="6328985" cy="6105186"/>
              <a:chOff x="2405853" y="126333"/>
              <a:chExt cx="6328985" cy="6105186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A361FC86-B3E0-4FBE-8690-26D9AC70FB50}"/>
                  </a:ext>
                </a:extLst>
              </p:cNvPr>
              <p:cNvGrpSpPr/>
              <p:nvPr/>
            </p:nvGrpSpPr>
            <p:grpSpPr>
              <a:xfrm>
                <a:off x="2405853" y="126333"/>
                <a:ext cx="6328985" cy="6105186"/>
                <a:chOff x="2405853" y="126333"/>
                <a:chExt cx="6328985" cy="6105186"/>
              </a:xfrm>
            </p:grpSpPr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267A3C62-0276-47E7-B025-35839B28F0DE}"/>
                    </a:ext>
                  </a:extLst>
                </p:cNvPr>
                <p:cNvGrpSpPr/>
                <p:nvPr/>
              </p:nvGrpSpPr>
              <p:grpSpPr>
                <a:xfrm>
                  <a:off x="2680944" y="389367"/>
                  <a:ext cx="5824423" cy="5829344"/>
                  <a:chOff x="2606513" y="421266"/>
                  <a:chExt cx="5824423" cy="5829344"/>
                </a:xfrm>
              </p:grpSpPr>
              <p:sp>
                <p:nvSpPr>
                  <p:cNvPr id="73" name="Freeform: Shape 72">
                    <a:extLst>
                      <a:ext uri="{FF2B5EF4-FFF2-40B4-BE49-F238E27FC236}">
                        <a16:creationId xmlns:a16="http://schemas.microsoft.com/office/drawing/2014/main" id="{AE2173C3-4B8E-4D30-9CAF-AC704D1E012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4885" y="3193228"/>
                    <a:ext cx="24928" cy="111590"/>
                  </a:xfrm>
                  <a:custGeom>
                    <a:avLst/>
                    <a:gdLst>
                      <a:gd name="connsiteX0" fmla="*/ 0 w 24928"/>
                      <a:gd name="connsiteY0" fmla="*/ 111590 h 111590"/>
                      <a:gd name="connsiteX1" fmla="*/ 0 w 24928"/>
                      <a:gd name="connsiteY1" fmla="*/ 33201 h 111590"/>
                      <a:gd name="connsiteX2" fmla="*/ 3897 w 24928"/>
                      <a:gd name="connsiteY2" fmla="*/ 25229 h 111590"/>
                      <a:gd name="connsiteX3" fmla="*/ 21386 w 24928"/>
                      <a:gd name="connsiteY3" fmla="*/ 0 h 111590"/>
                      <a:gd name="connsiteX4" fmla="*/ 24928 w 24928"/>
                      <a:gd name="connsiteY4" fmla="*/ 19090 h 111590"/>
                      <a:gd name="connsiteX5" fmla="*/ 20498 w 24928"/>
                      <a:gd name="connsiteY5" fmla="*/ 47895 h 111590"/>
                      <a:gd name="connsiteX6" fmla="*/ 0 w 24928"/>
                      <a:gd name="connsiteY6" fmla="*/ 111590 h 111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928" h="111590">
                        <a:moveTo>
                          <a:pt x="0" y="111590"/>
                        </a:moveTo>
                        <a:lnTo>
                          <a:pt x="0" y="33201"/>
                        </a:lnTo>
                        <a:lnTo>
                          <a:pt x="3897" y="25229"/>
                        </a:lnTo>
                        <a:lnTo>
                          <a:pt x="21386" y="0"/>
                        </a:lnTo>
                        <a:lnTo>
                          <a:pt x="24928" y="19090"/>
                        </a:lnTo>
                        <a:lnTo>
                          <a:pt x="20498" y="47895"/>
                        </a:lnTo>
                        <a:lnTo>
                          <a:pt x="0" y="1115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4" name="Freeform: Shape 73">
                    <a:extLst>
                      <a:ext uri="{FF2B5EF4-FFF2-40B4-BE49-F238E27FC236}">
                        <a16:creationId xmlns:a16="http://schemas.microsoft.com/office/drawing/2014/main" id="{EA2569EC-DA79-45C1-A787-FD780042EB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604" y="3233466"/>
                    <a:ext cx="70615" cy="35973"/>
                  </a:xfrm>
                  <a:custGeom>
                    <a:avLst/>
                    <a:gdLst>
                      <a:gd name="connsiteX0" fmla="*/ 0 w 70615"/>
                      <a:gd name="connsiteY0" fmla="*/ 35973 h 35973"/>
                      <a:gd name="connsiteX1" fmla="*/ 44779 w 70615"/>
                      <a:gd name="connsiteY1" fmla="*/ 3296 h 35973"/>
                      <a:gd name="connsiteX2" fmla="*/ 70615 w 70615"/>
                      <a:gd name="connsiteY2" fmla="*/ 0 h 35973"/>
                      <a:gd name="connsiteX3" fmla="*/ 57380 w 70615"/>
                      <a:gd name="connsiteY3" fmla="*/ 13611 h 35973"/>
                      <a:gd name="connsiteX4" fmla="*/ 30278 w 70615"/>
                      <a:gd name="connsiteY4" fmla="*/ 26851 h 35973"/>
                      <a:gd name="connsiteX5" fmla="*/ 0 w 70615"/>
                      <a:gd name="connsiteY5" fmla="*/ 35973 h 3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615" h="35973">
                        <a:moveTo>
                          <a:pt x="0" y="35973"/>
                        </a:moveTo>
                        <a:lnTo>
                          <a:pt x="44779" y="3296"/>
                        </a:lnTo>
                        <a:lnTo>
                          <a:pt x="70615" y="0"/>
                        </a:lnTo>
                        <a:lnTo>
                          <a:pt x="57380" y="13611"/>
                        </a:lnTo>
                        <a:lnTo>
                          <a:pt x="30278" y="26851"/>
                        </a:lnTo>
                        <a:lnTo>
                          <a:pt x="0" y="359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5" name="Freeform: Shape 74">
                    <a:extLst>
                      <a:ext uri="{FF2B5EF4-FFF2-40B4-BE49-F238E27FC236}">
                        <a16:creationId xmlns:a16="http://schemas.microsoft.com/office/drawing/2014/main" id="{38C38695-B960-44C5-B097-71032A0F4E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856" y="3254283"/>
                    <a:ext cx="66066" cy="23236"/>
                  </a:xfrm>
                  <a:custGeom>
                    <a:avLst/>
                    <a:gdLst>
                      <a:gd name="connsiteX0" fmla="*/ 0 w 66066"/>
                      <a:gd name="connsiteY0" fmla="*/ 23236 h 23236"/>
                      <a:gd name="connsiteX1" fmla="*/ 18130 w 66066"/>
                      <a:gd name="connsiteY1" fmla="*/ 14379 h 23236"/>
                      <a:gd name="connsiteX2" fmla="*/ 65852 w 66066"/>
                      <a:gd name="connsiteY2" fmla="*/ 0 h 23236"/>
                      <a:gd name="connsiteX3" fmla="*/ 66066 w 66066"/>
                      <a:gd name="connsiteY3" fmla="*/ 1021 h 23236"/>
                      <a:gd name="connsiteX4" fmla="*/ 43171 w 66066"/>
                      <a:gd name="connsiteY4" fmla="*/ 17728 h 23236"/>
                      <a:gd name="connsiteX5" fmla="*/ 0 w 66066"/>
                      <a:gd name="connsiteY5" fmla="*/ 23236 h 23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6066" h="23236">
                        <a:moveTo>
                          <a:pt x="0" y="23236"/>
                        </a:moveTo>
                        <a:lnTo>
                          <a:pt x="18130" y="14379"/>
                        </a:lnTo>
                        <a:lnTo>
                          <a:pt x="65852" y="0"/>
                        </a:lnTo>
                        <a:lnTo>
                          <a:pt x="66066" y="1021"/>
                        </a:lnTo>
                        <a:lnTo>
                          <a:pt x="43171" y="17728"/>
                        </a:lnTo>
                        <a:lnTo>
                          <a:pt x="0" y="232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6" name="Freeform: Shape 75">
                    <a:extLst>
                      <a:ext uri="{FF2B5EF4-FFF2-40B4-BE49-F238E27FC236}">
                        <a16:creationId xmlns:a16="http://schemas.microsoft.com/office/drawing/2014/main" id="{E1561818-F776-4A10-95D0-1CD1DBEF47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499" y="3239554"/>
                    <a:ext cx="31609" cy="46753"/>
                  </a:xfrm>
                  <a:custGeom>
                    <a:avLst/>
                    <a:gdLst>
                      <a:gd name="connsiteX0" fmla="*/ 0 w 31609"/>
                      <a:gd name="connsiteY0" fmla="*/ 46753 h 46753"/>
                      <a:gd name="connsiteX1" fmla="*/ 10594 w 31609"/>
                      <a:gd name="connsiteY1" fmla="*/ 25085 h 46753"/>
                      <a:gd name="connsiteX2" fmla="*/ 27867 w 31609"/>
                      <a:gd name="connsiteY2" fmla="*/ 165 h 46753"/>
                      <a:gd name="connsiteX3" fmla="*/ 28094 w 31609"/>
                      <a:gd name="connsiteY3" fmla="*/ 0 h 46753"/>
                      <a:gd name="connsiteX4" fmla="*/ 31609 w 31609"/>
                      <a:gd name="connsiteY4" fmla="*/ 2264 h 46753"/>
                      <a:gd name="connsiteX5" fmla="*/ 31609 w 31609"/>
                      <a:gd name="connsiteY5" fmla="*/ 6185 h 46753"/>
                      <a:gd name="connsiteX6" fmla="*/ 30136 w 31609"/>
                      <a:gd name="connsiteY6" fmla="*/ 15762 h 46753"/>
                      <a:gd name="connsiteX7" fmla="*/ 0 w 31609"/>
                      <a:gd name="connsiteY7" fmla="*/ 46753 h 46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1609" h="46753">
                        <a:moveTo>
                          <a:pt x="0" y="46753"/>
                        </a:moveTo>
                        <a:lnTo>
                          <a:pt x="10594" y="25085"/>
                        </a:lnTo>
                        <a:lnTo>
                          <a:pt x="27867" y="165"/>
                        </a:lnTo>
                        <a:lnTo>
                          <a:pt x="28094" y="0"/>
                        </a:lnTo>
                        <a:lnTo>
                          <a:pt x="31609" y="2264"/>
                        </a:lnTo>
                        <a:lnTo>
                          <a:pt x="31609" y="6185"/>
                        </a:lnTo>
                        <a:lnTo>
                          <a:pt x="30136" y="15762"/>
                        </a:lnTo>
                        <a:lnTo>
                          <a:pt x="0" y="467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7" name="Freeform: Shape 76">
                    <a:extLst>
                      <a:ext uri="{FF2B5EF4-FFF2-40B4-BE49-F238E27FC236}">
                        <a16:creationId xmlns:a16="http://schemas.microsoft.com/office/drawing/2014/main" id="{F392AED2-1060-4A9D-96D2-834FB749238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01" y="3236608"/>
                    <a:ext cx="9309" cy="21392"/>
                  </a:xfrm>
                  <a:custGeom>
                    <a:avLst/>
                    <a:gdLst>
                      <a:gd name="connsiteX0" fmla="*/ 0 w 9309"/>
                      <a:gd name="connsiteY0" fmla="*/ 21392 h 21392"/>
                      <a:gd name="connsiteX1" fmla="*/ 1573 w 9309"/>
                      <a:gd name="connsiteY1" fmla="*/ 11160 h 21392"/>
                      <a:gd name="connsiteX2" fmla="*/ 9309 w 9309"/>
                      <a:gd name="connsiteY2" fmla="*/ 0 h 21392"/>
                      <a:gd name="connsiteX3" fmla="*/ 9309 w 9309"/>
                      <a:gd name="connsiteY3" fmla="*/ 2350 h 21392"/>
                      <a:gd name="connsiteX4" fmla="*/ 0 w 9309"/>
                      <a:gd name="connsiteY4" fmla="*/ 21392 h 21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09" h="21392">
                        <a:moveTo>
                          <a:pt x="0" y="21392"/>
                        </a:moveTo>
                        <a:lnTo>
                          <a:pt x="1573" y="11160"/>
                        </a:lnTo>
                        <a:lnTo>
                          <a:pt x="9309" y="0"/>
                        </a:lnTo>
                        <a:lnTo>
                          <a:pt x="9309" y="2350"/>
                        </a:lnTo>
                        <a:lnTo>
                          <a:pt x="0" y="213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8" name="Freeform: Shape 77">
                    <a:extLst>
                      <a:ext uri="{FF2B5EF4-FFF2-40B4-BE49-F238E27FC236}">
                        <a16:creationId xmlns:a16="http://schemas.microsoft.com/office/drawing/2014/main" id="{20940EFB-3A78-429B-8C17-96B5F77AB8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452" y="3244376"/>
                    <a:ext cx="355" cy="1107"/>
                  </a:xfrm>
                  <a:custGeom>
                    <a:avLst/>
                    <a:gdLst>
                      <a:gd name="connsiteX0" fmla="*/ 0 w 355"/>
                      <a:gd name="connsiteY0" fmla="*/ 1107 h 1107"/>
                      <a:gd name="connsiteX1" fmla="*/ 355 w 355"/>
                      <a:gd name="connsiteY1" fmla="*/ 0 h 1107"/>
                      <a:gd name="connsiteX2" fmla="*/ 238 w 355"/>
                      <a:gd name="connsiteY2" fmla="*/ 762 h 1107"/>
                      <a:gd name="connsiteX3" fmla="*/ 0 w 355"/>
                      <a:gd name="connsiteY3" fmla="*/ 1107 h 1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5" h="1107">
                        <a:moveTo>
                          <a:pt x="0" y="1107"/>
                        </a:moveTo>
                        <a:lnTo>
                          <a:pt x="355" y="0"/>
                        </a:lnTo>
                        <a:lnTo>
                          <a:pt x="238" y="762"/>
                        </a:lnTo>
                        <a:lnTo>
                          <a:pt x="0" y="11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9" name="Freeform: Shape 78">
                    <a:extLst>
                      <a:ext uri="{FF2B5EF4-FFF2-40B4-BE49-F238E27FC236}">
                        <a16:creationId xmlns:a16="http://schemas.microsoft.com/office/drawing/2014/main" id="{D219EEE8-59E7-444C-8096-541B768D65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802" y="3242236"/>
                    <a:ext cx="7619" cy="41471"/>
                  </a:xfrm>
                  <a:custGeom>
                    <a:avLst/>
                    <a:gdLst>
                      <a:gd name="connsiteX0" fmla="*/ 0 w 7619"/>
                      <a:gd name="connsiteY0" fmla="*/ 41471 h 41471"/>
                      <a:gd name="connsiteX1" fmla="*/ 6146 w 7619"/>
                      <a:gd name="connsiteY1" fmla="*/ 1515 h 41471"/>
                      <a:gd name="connsiteX2" fmla="*/ 7619 w 7619"/>
                      <a:gd name="connsiteY2" fmla="*/ 0 h 41471"/>
                      <a:gd name="connsiteX3" fmla="*/ 7619 w 7619"/>
                      <a:gd name="connsiteY3" fmla="*/ 17797 h 41471"/>
                      <a:gd name="connsiteX4" fmla="*/ 0 w 7619"/>
                      <a:gd name="connsiteY4" fmla="*/ 41471 h 414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19" h="41471">
                        <a:moveTo>
                          <a:pt x="0" y="41471"/>
                        </a:moveTo>
                        <a:lnTo>
                          <a:pt x="6146" y="1515"/>
                        </a:lnTo>
                        <a:lnTo>
                          <a:pt x="7619" y="0"/>
                        </a:lnTo>
                        <a:lnTo>
                          <a:pt x="7619" y="17797"/>
                        </a:lnTo>
                        <a:lnTo>
                          <a:pt x="0" y="414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0" name="Freeform: Shape 79">
                    <a:extLst>
                      <a:ext uri="{FF2B5EF4-FFF2-40B4-BE49-F238E27FC236}">
                        <a16:creationId xmlns:a16="http://schemas.microsoft.com/office/drawing/2014/main" id="{EA398618-7E37-4DA8-9A44-A294656F72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308" y="3259177"/>
                    <a:ext cx="18163" cy="37943"/>
                  </a:xfrm>
                  <a:custGeom>
                    <a:avLst/>
                    <a:gdLst>
                      <a:gd name="connsiteX0" fmla="*/ 0 w 18163"/>
                      <a:gd name="connsiteY0" fmla="*/ 37943 h 37943"/>
                      <a:gd name="connsiteX1" fmla="*/ 0 w 18163"/>
                      <a:gd name="connsiteY1" fmla="*/ 24667 h 37943"/>
                      <a:gd name="connsiteX2" fmla="*/ 7938 w 18163"/>
                      <a:gd name="connsiteY2" fmla="*/ 0 h 37943"/>
                      <a:gd name="connsiteX3" fmla="*/ 10742 w 18163"/>
                      <a:gd name="connsiteY3" fmla="*/ 1805 h 37943"/>
                      <a:gd name="connsiteX4" fmla="*/ 18163 w 18163"/>
                      <a:gd name="connsiteY4" fmla="*/ 3141 h 37943"/>
                      <a:gd name="connsiteX5" fmla="*/ 3897 w 18163"/>
                      <a:gd name="connsiteY5" fmla="*/ 32321 h 37943"/>
                      <a:gd name="connsiteX6" fmla="*/ 0 w 18163"/>
                      <a:gd name="connsiteY6" fmla="*/ 37943 h 3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163" h="37943">
                        <a:moveTo>
                          <a:pt x="0" y="37943"/>
                        </a:moveTo>
                        <a:lnTo>
                          <a:pt x="0" y="24667"/>
                        </a:lnTo>
                        <a:lnTo>
                          <a:pt x="7938" y="0"/>
                        </a:lnTo>
                        <a:lnTo>
                          <a:pt x="10742" y="1805"/>
                        </a:lnTo>
                        <a:lnTo>
                          <a:pt x="18163" y="3141"/>
                        </a:lnTo>
                        <a:lnTo>
                          <a:pt x="3897" y="32321"/>
                        </a:lnTo>
                        <a:lnTo>
                          <a:pt x="0" y="379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1" name="Freeform: Shape 80">
                    <a:extLst>
                      <a:ext uri="{FF2B5EF4-FFF2-40B4-BE49-F238E27FC236}">
                        <a16:creationId xmlns:a16="http://schemas.microsoft.com/office/drawing/2014/main" id="{D4C57CC1-A47B-4B68-A55C-D2903F9397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755" y="3267432"/>
                    <a:ext cx="27998" cy="16219"/>
                  </a:xfrm>
                  <a:custGeom>
                    <a:avLst/>
                    <a:gdLst>
                      <a:gd name="connsiteX0" fmla="*/ 0 w 27998"/>
                      <a:gd name="connsiteY0" fmla="*/ 16219 h 16219"/>
                      <a:gd name="connsiteX1" fmla="*/ 6979 w 27998"/>
                      <a:gd name="connsiteY1" fmla="*/ 9042 h 16219"/>
                      <a:gd name="connsiteX2" fmla="*/ 25489 w 27998"/>
                      <a:gd name="connsiteY2" fmla="*/ 0 h 16219"/>
                      <a:gd name="connsiteX3" fmla="*/ 27998 w 27998"/>
                      <a:gd name="connsiteY3" fmla="*/ 3667 h 16219"/>
                      <a:gd name="connsiteX4" fmla="*/ 25638 w 27998"/>
                      <a:gd name="connsiteY4" fmla="*/ 8494 h 16219"/>
                      <a:gd name="connsiteX5" fmla="*/ 0 w 27998"/>
                      <a:gd name="connsiteY5" fmla="*/ 16219 h 16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98" h="16219">
                        <a:moveTo>
                          <a:pt x="0" y="16219"/>
                        </a:moveTo>
                        <a:lnTo>
                          <a:pt x="6979" y="9042"/>
                        </a:lnTo>
                        <a:lnTo>
                          <a:pt x="25489" y="0"/>
                        </a:lnTo>
                        <a:lnTo>
                          <a:pt x="27998" y="3667"/>
                        </a:lnTo>
                        <a:lnTo>
                          <a:pt x="25638" y="8494"/>
                        </a:lnTo>
                        <a:lnTo>
                          <a:pt x="0" y="162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2" name="Freeform: Shape 81">
                    <a:extLst>
                      <a:ext uri="{FF2B5EF4-FFF2-40B4-BE49-F238E27FC236}">
                        <a16:creationId xmlns:a16="http://schemas.microsoft.com/office/drawing/2014/main" id="{CA020EAB-2A59-427C-A0D1-E10FF577EA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721" y="3273271"/>
                    <a:ext cx="82432" cy="25369"/>
                  </a:xfrm>
                  <a:custGeom>
                    <a:avLst/>
                    <a:gdLst>
                      <a:gd name="connsiteX0" fmla="*/ 0 w 82432"/>
                      <a:gd name="connsiteY0" fmla="*/ 0 h 25369"/>
                      <a:gd name="connsiteX1" fmla="*/ 35079 w 82432"/>
                      <a:gd name="connsiteY1" fmla="*/ 485 h 25369"/>
                      <a:gd name="connsiteX2" fmla="*/ 82432 w 82432"/>
                      <a:gd name="connsiteY2" fmla="*/ 24452 h 25369"/>
                      <a:gd name="connsiteX3" fmla="*/ 75247 w 82432"/>
                      <a:gd name="connsiteY3" fmla="*/ 25369 h 25369"/>
                      <a:gd name="connsiteX4" fmla="*/ 0 w 82432"/>
                      <a:gd name="connsiteY4" fmla="*/ 0 h 25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432" h="25369">
                        <a:moveTo>
                          <a:pt x="0" y="0"/>
                        </a:moveTo>
                        <a:lnTo>
                          <a:pt x="35079" y="485"/>
                        </a:lnTo>
                        <a:lnTo>
                          <a:pt x="82432" y="24452"/>
                        </a:lnTo>
                        <a:lnTo>
                          <a:pt x="75247" y="2536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3" name="Freeform: Shape 82">
                    <a:extLst>
                      <a:ext uri="{FF2B5EF4-FFF2-40B4-BE49-F238E27FC236}">
                        <a16:creationId xmlns:a16="http://schemas.microsoft.com/office/drawing/2014/main" id="{4DBF6133-73AE-4F4C-A5B8-DA5DB7E66BE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773" y="3280236"/>
                    <a:ext cx="8063" cy="6341"/>
                  </a:xfrm>
                  <a:custGeom>
                    <a:avLst/>
                    <a:gdLst>
                      <a:gd name="connsiteX0" fmla="*/ 0 w 8063"/>
                      <a:gd name="connsiteY0" fmla="*/ 6341 h 6341"/>
                      <a:gd name="connsiteX1" fmla="*/ 2337 w 8063"/>
                      <a:gd name="connsiteY1" fmla="*/ 1561 h 6341"/>
                      <a:gd name="connsiteX2" fmla="*/ 7519 w 8063"/>
                      <a:gd name="connsiteY2" fmla="*/ 0 h 6341"/>
                      <a:gd name="connsiteX3" fmla="*/ 8063 w 8063"/>
                      <a:gd name="connsiteY3" fmla="*/ 351 h 6341"/>
                      <a:gd name="connsiteX4" fmla="*/ 7914 w 8063"/>
                      <a:gd name="connsiteY4" fmla="*/ 566 h 6341"/>
                      <a:gd name="connsiteX5" fmla="*/ 0 w 8063"/>
                      <a:gd name="connsiteY5" fmla="*/ 6341 h 6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063" h="6341">
                        <a:moveTo>
                          <a:pt x="0" y="6341"/>
                        </a:moveTo>
                        <a:lnTo>
                          <a:pt x="2337" y="1561"/>
                        </a:lnTo>
                        <a:lnTo>
                          <a:pt x="7519" y="0"/>
                        </a:lnTo>
                        <a:lnTo>
                          <a:pt x="8063" y="351"/>
                        </a:lnTo>
                        <a:lnTo>
                          <a:pt x="7914" y="566"/>
                        </a:lnTo>
                        <a:lnTo>
                          <a:pt x="0" y="6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4" name="Freeform: Shape 83">
                    <a:extLst>
                      <a:ext uri="{FF2B5EF4-FFF2-40B4-BE49-F238E27FC236}">
                        <a16:creationId xmlns:a16="http://schemas.microsoft.com/office/drawing/2014/main" id="{AAE2EFD8-25D2-4C5D-A9BD-731C8421AF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755" y="3274183"/>
                    <a:ext cx="3872" cy="30772"/>
                  </a:xfrm>
                  <a:custGeom>
                    <a:avLst/>
                    <a:gdLst>
                      <a:gd name="connsiteX0" fmla="*/ 1770 w 3872"/>
                      <a:gd name="connsiteY0" fmla="*/ 30772 h 30772"/>
                      <a:gd name="connsiteX1" fmla="*/ 0 w 3872"/>
                      <a:gd name="connsiteY1" fmla="*/ 21234 h 30772"/>
                      <a:gd name="connsiteX2" fmla="*/ 3266 w 3872"/>
                      <a:gd name="connsiteY2" fmla="*/ 0 h 30772"/>
                      <a:gd name="connsiteX3" fmla="*/ 3813 w 3872"/>
                      <a:gd name="connsiteY3" fmla="*/ 98 h 30772"/>
                      <a:gd name="connsiteX4" fmla="*/ 3872 w 3872"/>
                      <a:gd name="connsiteY4" fmla="*/ 86 h 30772"/>
                      <a:gd name="connsiteX5" fmla="*/ 3872 w 3872"/>
                      <a:gd name="connsiteY5" fmla="*/ 24241 h 30772"/>
                      <a:gd name="connsiteX6" fmla="*/ 1770 w 3872"/>
                      <a:gd name="connsiteY6" fmla="*/ 30772 h 30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872" h="30772">
                        <a:moveTo>
                          <a:pt x="1770" y="30772"/>
                        </a:moveTo>
                        <a:lnTo>
                          <a:pt x="0" y="21234"/>
                        </a:lnTo>
                        <a:lnTo>
                          <a:pt x="3266" y="0"/>
                        </a:lnTo>
                        <a:lnTo>
                          <a:pt x="3813" y="98"/>
                        </a:lnTo>
                        <a:lnTo>
                          <a:pt x="3872" y="86"/>
                        </a:lnTo>
                        <a:lnTo>
                          <a:pt x="3872" y="24241"/>
                        </a:lnTo>
                        <a:lnTo>
                          <a:pt x="1770" y="307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5" name="Freeform: Shape 84">
                    <a:extLst>
                      <a:ext uri="{FF2B5EF4-FFF2-40B4-BE49-F238E27FC236}">
                        <a16:creationId xmlns:a16="http://schemas.microsoft.com/office/drawing/2014/main" id="{CF7AD4A7-9CAC-48BC-A64F-97009FE69A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40" y="3281345"/>
                    <a:ext cx="7165" cy="11630"/>
                  </a:xfrm>
                  <a:custGeom>
                    <a:avLst/>
                    <a:gdLst>
                      <a:gd name="connsiteX0" fmla="*/ 0 w 7165"/>
                      <a:gd name="connsiteY0" fmla="*/ 11630 h 11630"/>
                      <a:gd name="connsiteX1" fmla="*/ 0 w 7165"/>
                      <a:gd name="connsiteY1" fmla="*/ 3568 h 11630"/>
                      <a:gd name="connsiteX2" fmla="*/ 549 w 7165"/>
                      <a:gd name="connsiteY2" fmla="*/ 0 h 11630"/>
                      <a:gd name="connsiteX3" fmla="*/ 7165 w 7165"/>
                      <a:gd name="connsiteY3" fmla="*/ 4262 h 11630"/>
                      <a:gd name="connsiteX4" fmla="*/ 0 w 7165"/>
                      <a:gd name="connsiteY4" fmla="*/ 11630 h 116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65" h="11630">
                        <a:moveTo>
                          <a:pt x="0" y="11630"/>
                        </a:moveTo>
                        <a:lnTo>
                          <a:pt x="0" y="3568"/>
                        </a:lnTo>
                        <a:lnTo>
                          <a:pt x="549" y="0"/>
                        </a:lnTo>
                        <a:lnTo>
                          <a:pt x="7165" y="4262"/>
                        </a:lnTo>
                        <a:lnTo>
                          <a:pt x="0" y="116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6" name="Freeform: Shape 85">
                    <a:extLst>
                      <a:ext uri="{FF2B5EF4-FFF2-40B4-BE49-F238E27FC236}">
                        <a16:creationId xmlns:a16="http://schemas.microsoft.com/office/drawing/2014/main" id="{C15B4D9A-10E4-4137-8E75-0387C723893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5013" y="3284369"/>
                    <a:ext cx="43157" cy="13986"/>
                  </a:xfrm>
                  <a:custGeom>
                    <a:avLst/>
                    <a:gdLst>
                      <a:gd name="connsiteX0" fmla="*/ 0 w 43157"/>
                      <a:gd name="connsiteY0" fmla="*/ 0 h 13986"/>
                      <a:gd name="connsiteX1" fmla="*/ 30816 w 43157"/>
                      <a:gd name="connsiteY1" fmla="*/ 5177 h 13986"/>
                      <a:gd name="connsiteX2" fmla="*/ 43157 w 43157"/>
                      <a:gd name="connsiteY2" fmla="*/ 13986 h 13986"/>
                      <a:gd name="connsiteX3" fmla="*/ 27196 w 43157"/>
                      <a:gd name="connsiteY3" fmla="*/ 13765 h 13986"/>
                      <a:gd name="connsiteX4" fmla="*/ 0 w 43157"/>
                      <a:gd name="connsiteY4" fmla="*/ 0 h 139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157" h="13986">
                        <a:moveTo>
                          <a:pt x="0" y="0"/>
                        </a:moveTo>
                        <a:lnTo>
                          <a:pt x="30816" y="5177"/>
                        </a:lnTo>
                        <a:lnTo>
                          <a:pt x="43157" y="13986"/>
                        </a:lnTo>
                        <a:lnTo>
                          <a:pt x="27196" y="1376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" name="Freeform: Shape 86">
                    <a:extLst>
                      <a:ext uri="{FF2B5EF4-FFF2-40B4-BE49-F238E27FC236}">
                        <a16:creationId xmlns:a16="http://schemas.microsoft.com/office/drawing/2014/main" id="{D399D0CB-F720-4B40-9934-B1355A7335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592" y="3286934"/>
                    <a:ext cx="6959" cy="11559"/>
                  </a:xfrm>
                  <a:custGeom>
                    <a:avLst/>
                    <a:gdLst>
                      <a:gd name="connsiteX0" fmla="*/ 1774 w 6959"/>
                      <a:gd name="connsiteY0" fmla="*/ 10884 h 11559"/>
                      <a:gd name="connsiteX1" fmla="*/ 0 w 6959"/>
                      <a:gd name="connsiteY1" fmla="*/ 8293 h 11559"/>
                      <a:gd name="connsiteX2" fmla="*/ 3142 w 6959"/>
                      <a:gd name="connsiteY2" fmla="*/ 1865 h 11559"/>
                      <a:gd name="connsiteX3" fmla="*/ 6959 w 6959"/>
                      <a:gd name="connsiteY3" fmla="*/ 0 h 11559"/>
                      <a:gd name="connsiteX4" fmla="*/ 6959 w 6959"/>
                      <a:gd name="connsiteY4" fmla="*/ 6726 h 11559"/>
                      <a:gd name="connsiteX5" fmla="*/ 3817 w 6959"/>
                      <a:gd name="connsiteY5" fmla="*/ 11259 h 11559"/>
                      <a:gd name="connsiteX6" fmla="*/ 2822 w 6959"/>
                      <a:gd name="connsiteY6" fmla="*/ 11559 h 11559"/>
                      <a:gd name="connsiteX7" fmla="*/ 1774 w 6959"/>
                      <a:gd name="connsiteY7" fmla="*/ 10884 h 11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959" h="11559">
                        <a:moveTo>
                          <a:pt x="1774" y="10884"/>
                        </a:moveTo>
                        <a:lnTo>
                          <a:pt x="0" y="8293"/>
                        </a:lnTo>
                        <a:lnTo>
                          <a:pt x="3142" y="1865"/>
                        </a:lnTo>
                        <a:lnTo>
                          <a:pt x="6959" y="0"/>
                        </a:lnTo>
                        <a:lnTo>
                          <a:pt x="6959" y="6726"/>
                        </a:lnTo>
                        <a:lnTo>
                          <a:pt x="3817" y="11259"/>
                        </a:lnTo>
                        <a:lnTo>
                          <a:pt x="2822" y="11559"/>
                        </a:lnTo>
                        <a:lnTo>
                          <a:pt x="1774" y="108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8" name="Freeform: Shape 87">
                    <a:extLst>
                      <a:ext uri="{FF2B5EF4-FFF2-40B4-BE49-F238E27FC236}">
                        <a16:creationId xmlns:a16="http://schemas.microsoft.com/office/drawing/2014/main" id="{C9C6F976-51AF-4E7E-A879-D8A9678740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949" y="3288567"/>
                    <a:ext cx="1451" cy="1003"/>
                  </a:xfrm>
                  <a:custGeom>
                    <a:avLst/>
                    <a:gdLst>
                      <a:gd name="connsiteX0" fmla="*/ 0 w 1451"/>
                      <a:gd name="connsiteY0" fmla="*/ 953 h 1003"/>
                      <a:gd name="connsiteX1" fmla="*/ 451 w 1451"/>
                      <a:gd name="connsiteY1" fmla="*/ 302 h 1003"/>
                      <a:gd name="connsiteX2" fmla="*/ 1451 w 1451"/>
                      <a:gd name="connsiteY2" fmla="*/ 0 h 1003"/>
                      <a:gd name="connsiteX3" fmla="*/ 78 w 1451"/>
                      <a:gd name="connsiteY3" fmla="*/ 1003 h 1003"/>
                      <a:gd name="connsiteX4" fmla="*/ 0 w 1451"/>
                      <a:gd name="connsiteY4" fmla="*/ 953 h 1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51" h="1003">
                        <a:moveTo>
                          <a:pt x="0" y="953"/>
                        </a:moveTo>
                        <a:lnTo>
                          <a:pt x="451" y="302"/>
                        </a:lnTo>
                        <a:lnTo>
                          <a:pt x="1451" y="0"/>
                        </a:lnTo>
                        <a:lnTo>
                          <a:pt x="78" y="1003"/>
                        </a:lnTo>
                        <a:lnTo>
                          <a:pt x="0" y="9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9" name="Freeform: Shape 88">
                    <a:extLst>
                      <a:ext uri="{FF2B5EF4-FFF2-40B4-BE49-F238E27FC236}">
                        <a16:creationId xmlns:a16="http://schemas.microsoft.com/office/drawing/2014/main" id="{22555F45-A5BF-4CBC-9D6B-2E7C850B40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894" y="3289469"/>
                    <a:ext cx="1975" cy="1296"/>
                  </a:xfrm>
                  <a:custGeom>
                    <a:avLst/>
                    <a:gdLst>
                      <a:gd name="connsiteX0" fmla="*/ 0 w 1975"/>
                      <a:gd name="connsiteY0" fmla="*/ 1296 h 1296"/>
                      <a:gd name="connsiteX1" fmla="*/ 1261 w 1975"/>
                      <a:gd name="connsiteY1" fmla="*/ 0 h 1296"/>
                      <a:gd name="connsiteX2" fmla="*/ 1975 w 1975"/>
                      <a:gd name="connsiteY2" fmla="*/ 1044 h 1296"/>
                      <a:gd name="connsiteX3" fmla="*/ 0 w 1975"/>
                      <a:gd name="connsiteY3" fmla="*/ 1296 h 1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75" h="1296">
                        <a:moveTo>
                          <a:pt x="0" y="1296"/>
                        </a:moveTo>
                        <a:lnTo>
                          <a:pt x="1261" y="0"/>
                        </a:lnTo>
                        <a:lnTo>
                          <a:pt x="1975" y="1044"/>
                        </a:lnTo>
                        <a:lnTo>
                          <a:pt x="0" y="12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0" name="Freeform: Shape 89">
                    <a:extLst>
                      <a:ext uri="{FF2B5EF4-FFF2-40B4-BE49-F238E27FC236}">
                        <a16:creationId xmlns:a16="http://schemas.microsoft.com/office/drawing/2014/main" id="{7081FB7E-2FDB-4B10-8107-28231A0A3ED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978" y="3288615"/>
                    <a:ext cx="1264" cy="4645"/>
                  </a:xfrm>
                  <a:custGeom>
                    <a:avLst/>
                    <a:gdLst>
                      <a:gd name="connsiteX0" fmla="*/ 0 w 1264"/>
                      <a:gd name="connsiteY0" fmla="*/ 4292 h 4645"/>
                      <a:gd name="connsiteX1" fmla="*/ 0 w 1264"/>
                      <a:gd name="connsiteY1" fmla="*/ 380 h 4645"/>
                      <a:gd name="connsiteX2" fmla="*/ 1264 w 1264"/>
                      <a:gd name="connsiteY2" fmla="*/ 0 h 4645"/>
                      <a:gd name="connsiteX3" fmla="*/ 549 w 1264"/>
                      <a:gd name="connsiteY3" fmla="*/ 4645 h 4645"/>
                      <a:gd name="connsiteX4" fmla="*/ 0 w 1264"/>
                      <a:gd name="connsiteY4" fmla="*/ 4292 h 4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4" h="4645">
                        <a:moveTo>
                          <a:pt x="0" y="4292"/>
                        </a:moveTo>
                        <a:lnTo>
                          <a:pt x="0" y="380"/>
                        </a:lnTo>
                        <a:lnTo>
                          <a:pt x="1264" y="0"/>
                        </a:lnTo>
                        <a:lnTo>
                          <a:pt x="549" y="4645"/>
                        </a:lnTo>
                        <a:lnTo>
                          <a:pt x="0" y="42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1" name="Freeform: Shape 90">
                    <a:extLst>
                      <a:ext uri="{FF2B5EF4-FFF2-40B4-BE49-F238E27FC236}">
                        <a16:creationId xmlns:a16="http://schemas.microsoft.com/office/drawing/2014/main" id="{3BD34B26-0FD6-4D7C-9BD7-08B1B0B48D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572" y="3289892"/>
                    <a:ext cx="10621" cy="6176"/>
                  </a:xfrm>
                  <a:custGeom>
                    <a:avLst/>
                    <a:gdLst>
                      <a:gd name="connsiteX0" fmla="*/ 3300 w 10621"/>
                      <a:gd name="connsiteY0" fmla="*/ 6176 h 6176"/>
                      <a:gd name="connsiteX1" fmla="*/ 0 w 10621"/>
                      <a:gd name="connsiteY1" fmla="*/ 1355 h 6176"/>
                      <a:gd name="connsiteX2" fmla="*/ 10621 w 10621"/>
                      <a:gd name="connsiteY2" fmla="*/ 0 h 6176"/>
                      <a:gd name="connsiteX3" fmla="*/ 8951 w 10621"/>
                      <a:gd name="connsiteY3" fmla="*/ 3415 h 6176"/>
                      <a:gd name="connsiteX4" fmla="*/ 3300 w 10621"/>
                      <a:gd name="connsiteY4" fmla="*/ 6176 h 6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21" h="6176">
                        <a:moveTo>
                          <a:pt x="3300" y="6176"/>
                        </a:moveTo>
                        <a:lnTo>
                          <a:pt x="0" y="1355"/>
                        </a:lnTo>
                        <a:lnTo>
                          <a:pt x="10621" y="0"/>
                        </a:lnTo>
                        <a:lnTo>
                          <a:pt x="8951" y="3415"/>
                        </a:lnTo>
                        <a:lnTo>
                          <a:pt x="3300" y="6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2" name="Freeform: Shape 91">
                    <a:extLst>
                      <a:ext uri="{FF2B5EF4-FFF2-40B4-BE49-F238E27FC236}">
                        <a16:creationId xmlns:a16="http://schemas.microsoft.com/office/drawing/2014/main" id="{89BB2B09-03B9-4E9F-B4C4-AF37213817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210" y="3290459"/>
                    <a:ext cx="2142" cy="1563"/>
                  </a:xfrm>
                  <a:custGeom>
                    <a:avLst/>
                    <a:gdLst>
                      <a:gd name="connsiteX0" fmla="*/ 0 w 2142"/>
                      <a:gd name="connsiteY0" fmla="*/ 1563 h 1563"/>
                      <a:gd name="connsiteX1" fmla="*/ 2142 w 2142"/>
                      <a:gd name="connsiteY1" fmla="*/ 0 h 1563"/>
                      <a:gd name="connsiteX2" fmla="*/ 2142 w 2142"/>
                      <a:gd name="connsiteY2" fmla="*/ 918 h 1563"/>
                      <a:gd name="connsiteX3" fmla="*/ 0 w 2142"/>
                      <a:gd name="connsiteY3" fmla="*/ 1563 h 1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42" h="1563">
                        <a:moveTo>
                          <a:pt x="0" y="1563"/>
                        </a:moveTo>
                        <a:lnTo>
                          <a:pt x="2142" y="0"/>
                        </a:lnTo>
                        <a:lnTo>
                          <a:pt x="2142" y="918"/>
                        </a:lnTo>
                        <a:lnTo>
                          <a:pt x="0" y="1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3" name="Freeform: Shape 92">
                    <a:extLst>
                      <a:ext uri="{FF2B5EF4-FFF2-40B4-BE49-F238E27FC236}">
                        <a16:creationId xmlns:a16="http://schemas.microsoft.com/office/drawing/2014/main" id="{A79B3B4D-71AB-45D3-ADEA-7710E8B0405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64" y="3290627"/>
                    <a:ext cx="1396" cy="1933"/>
                  </a:xfrm>
                  <a:custGeom>
                    <a:avLst/>
                    <a:gdLst>
                      <a:gd name="connsiteX0" fmla="*/ 0 w 1396"/>
                      <a:gd name="connsiteY0" fmla="*/ 1435 h 1933"/>
                      <a:gd name="connsiteX1" fmla="*/ 1396 w 1396"/>
                      <a:gd name="connsiteY1" fmla="*/ 0 h 1933"/>
                      <a:gd name="connsiteX2" fmla="*/ 773 w 1396"/>
                      <a:gd name="connsiteY2" fmla="*/ 1933 h 1933"/>
                      <a:gd name="connsiteX3" fmla="*/ 0 w 1396"/>
                      <a:gd name="connsiteY3" fmla="*/ 1435 h 1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6" h="1933">
                        <a:moveTo>
                          <a:pt x="0" y="1435"/>
                        </a:moveTo>
                        <a:lnTo>
                          <a:pt x="1396" y="0"/>
                        </a:lnTo>
                        <a:lnTo>
                          <a:pt x="773" y="1933"/>
                        </a:lnTo>
                        <a:lnTo>
                          <a:pt x="0" y="1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" name="Freeform: Shape 93">
                    <a:extLst>
                      <a:ext uri="{FF2B5EF4-FFF2-40B4-BE49-F238E27FC236}">
                        <a16:creationId xmlns:a16="http://schemas.microsoft.com/office/drawing/2014/main" id="{B55E6B1B-692F-4B68-9627-DFF8F592F2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039" y="3291541"/>
                    <a:ext cx="17684" cy="17418"/>
                  </a:xfrm>
                  <a:custGeom>
                    <a:avLst/>
                    <a:gdLst>
                      <a:gd name="connsiteX0" fmla="*/ 4202 w 17684"/>
                      <a:gd name="connsiteY0" fmla="*/ 17418 h 17418"/>
                      <a:gd name="connsiteX1" fmla="*/ 1799 w 17684"/>
                      <a:gd name="connsiteY1" fmla="*/ 13907 h 17418"/>
                      <a:gd name="connsiteX2" fmla="*/ 0 w 17684"/>
                      <a:gd name="connsiteY2" fmla="*/ 5303 h 17418"/>
                      <a:gd name="connsiteX3" fmla="*/ 2532 w 17684"/>
                      <a:gd name="connsiteY3" fmla="*/ 3455 h 17418"/>
                      <a:gd name="connsiteX4" fmla="*/ 14001 w 17684"/>
                      <a:gd name="connsiteY4" fmla="*/ 0 h 17418"/>
                      <a:gd name="connsiteX5" fmla="*/ 17684 w 17684"/>
                      <a:gd name="connsiteY5" fmla="*/ 2628 h 17418"/>
                      <a:gd name="connsiteX6" fmla="*/ 17684 w 17684"/>
                      <a:gd name="connsiteY6" fmla="*/ 3553 h 17418"/>
                      <a:gd name="connsiteX7" fmla="*/ 4202 w 17684"/>
                      <a:gd name="connsiteY7" fmla="*/ 17418 h 174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7684" h="17418">
                        <a:moveTo>
                          <a:pt x="4202" y="17418"/>
                        </a:moveTo>
                        <a:lnTo>
                          <a:pt x="1799" y="13907"/>
                        </a:lnTo>
                        <a:lnTo>
                          <a:pt x="0" y="5303"/>
                        </a:lnTo>
                        <a:lnTo>
                          <a:pt x="2532" y="3455"/>
                        </a:lnTo>
                        <a:lnTo>
                          <a:pt x="14001" y="0"/>
                        </a:lnTo>
                        <a:lnTo>
                          <a:pt x="17684" y="2628"/>
                        </a:lnTo>
                        <a:lnTo>
                          <a:pt x="17684" y="3553"/>
                        </a:lnTo>
                        <a:lnTo>
                          <a:pt x="4202" y="174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" name="Freeform: Shape 94">
                    <a:extLst>
                      <a:ext uri="{FF2B5EF4-FFF2-40B4-BE49-F238E27FC236}">
                        <a16:creationId xmlns:a16="http://schemas.microsoft.com/office/drawing/2014/main" id="{1B078375-8386-41D8-A58B-F328DC607B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6896" y="3276446"/>
                    <a:ext cx="22480" cy="46610"/>
                  </a:xfrm>
                  <a:custGeom>
                    <a:avLst/>
                    <a:gdLst>
                      <a:gd name="connsiteX0" fmla="*/ 22480 w 22480"/>
                      <a:gd name="connsiteY0" fmla="*/ 46610 h 46610"/>
                      <a:gd name="connsiteX1" fmla="*/ 0 w 22480"/>
                      <a:gd name="connsiteY1" fmla="*/ 4068 h 46610"/>
                      <a:gd name="connsiteX2" fmla="*/ 1108 w 22480"/>
                      <a:gd name="connsiteY2" fmla="*/ 626 h 46610"/>
                      <a:gd name="connsiteX3" fmla="*/ 4103 w 22480"/>
                      <a:gd name="connsiteY3" fmla="*/ 0 h 46610"/>
                      <a:gd name="connsiteX4" fmla="*/ 16967 w 22480"/>
                      <a:gd name="connsiteY4" fmla="*/ 16906 h 46610"/>
                      <a:gd name="connsiteX5" fmla="*/ 22480 w 22480"/>
                      <a:gd name="connsiteY5" fmla="*/ 46610 h 46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480" h="46610">
                        <a:moveTo>
                          <a:pt x="22480" y="46610"/>
                        </a:moveTo>
                        <a:lnTo>
                          <a:pt x="0" y="4068"/>
                        </a:lnTo>
                        <a:lnTo>
                          <a:pt x="1108" y="626"/>
                        </a:lnTo>
                        <a:lnTo>
                          <a:pt x="4103" y="0"/>
                        </a:lnTo>
                        <a:lnTo>
                          <a:pt x="16967" y="16906"/>
                        </a:lnTo>
                        <a:lnTo>
                          <a:pt x="22480" y="466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" name="Freeform: Shape 95">
                    <a:extLst>
                      <a:ext uri="{FF2B5EF4-FFF2-40B4-BE49-F238E27FC236}">
                        <a16:creationId xmlns:a16="http://schemas.microsoft.com/office/drawing/2014/main" id="{056B95A3-897C-4AF5-8910-A071AA0A5D9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186" y="3292496"/>
                    <a:ext cx="2257" cy="5924"/>
                  </a:xfrm>
                  <a:custGeom>
                    <a:avLst/>
                    <a:gdLst>
                      <a:gd name="connsiteX0" fmla="*/ 0 w 2257"/>
                      <a:gd name="connsiteY0" fmla="*/ 5924 h 5924"/>
                      <a:gd name="connsiteX1" fmla="*/ 0 w 2257"/>
                      <a:gd name="connsiteY1" fmla="*/ 3256 h 5924"/>
                      <a:gd name="connsiteX2" fmla="*/ 2257 w 2257"/>
                      <a:gd name="connsiteY2" fmla="*/ 0 h 5924"/>
                      <a:gd name="connsiteX3" fmla="*/ 1516 w 2257"/>
                      <a:gd name="connsiteY3" fmla="*/ 4818 h 5924"/>
                      <a:gd name="connsiteX4" fmla="*/ 0 w 2257"/>
                      <a:gd name="connsiteY4" fmla="*/ 5924 h 59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57" h="5924">
                        <a:moveTo>
                          <a:pt x="0" y="5924"/>
                        </a:moveTo>
                        <a:lnTo>
                          <a:pt x="0" y="3256"/>
                        </a:lnTo>
                        <a:lnTo>
                          <a:pt x="2257" y="0"/>
                        </a:lnTo>
                        <a:lnTo>
                          <a:pt x="1516" y="4818"/>
                        </a:lnTo>
                        <a:lnTo>
                          <a:pt x="0" y="59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" name="Freeform: Shape 96">
                    <a:extLst>
                      <a:ext uri="{FF2B5EF4-FFF2-40B4-BE49-F238E27FC236}">
                        <a16:creationId xmlns:a16="http://schemas.microsoft.com/office/drawing/2014/main" id="{2670F52F-DCE1-4E57-8965-3A6254D638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600" y="3294290"/>
                    <a:ext cx="9363" cy="12341"/>
                  </a:xfrm>
                  <a:custGeom>
                    <a:avLst/>
                    <a:gdLst>
                      <a:gd name="connsiteX0" fmla="*/ 0 w 9363"/>
                      <a:gd name="connsiteY0" fmla="*/ 12341 h 12341"/>
                      <a:gd name="connsiteX1" fmla="*/ 3446 w 9363"/>
                      <a:gd name="connsiteY1" fmla="*/ 1632 h 12341"/>
                      <a:gd name="connsiteX2" fmla="*/ 8860 w 9363"/>
                      <a:gd name="connsiteY2" fmla="*/ 0 h 12341"/>
                      <a:gd name="connsiteX3" fmla="*/ 9363 w 9363"/>
                      <a:gd name="connsiteY3" fmla="*/ 2712 h 12341"/>
                      <a:gd name="connsiteX4" fmla="*/ 0 w 9363"/>
                      <a:gd name="connsiteY4" fmla="*/ 12341 h 12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63" h="12341">
                        <a:moveTo>
                          <a:pt x="0" y="12341"/>
                        </a:moveTo>
                        <a:lnTo>
                          <a:pt x="3446" y="1632"/>
                        </a:lnTo>
                        <a:lnTo>
                          <a:pt x="8860" y="0"/>
                        </a:lnTo>
                        <a:lnTo>
                          <a:pt x="9363" y="2712"/>
                        </a:lnTo>
                        <a:lnTo>
                          <a:pt x="0" y="12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" name="Freeform: Shape 97">
                    <a:extLst>
                      <a:ext uri="{FF2B5EF4-FFF2-40B4-BE49-F238E27FC236}">
                        <a16:creationId xmlns:a16="http://schemas.microsoft.com/office/drawing/2014/main" id="{4A897B15-6ABE-425D-B450-212AB5553C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56" y="3296096"/>
                    <a:ext cx="13292" cy="11160"/>
                  </a:xfrm>
                  <a:custGeom>
                    <a:avLst/>
                    <a:gdLst>
                      <a:gd name="connsiteX0" fmla="*/ 0 w 13292"/>
                      <a:gd name="connsiteY0" fmla="*/ 11160 h 11160"/>
                      <a:gd name="connsiteX1" fmla="*/ 252 w 13292"/>
                      <a:gd name="connsiteY1" fmla="*/ 9516 h 11160"/>
                      <a:gd name="connsiteX2" fmla="*/ 13292 w 13292"/>
                      <a:gd name="connsiteY2" fmla="*/ 0 h 11160"/>
                      <a:gd name="connsiteX3" fmla="*/ 10743 w 13292"/>
                      <a:gd name="connsiteY3" fmla="*/ 7923 h 11160"/>
                      <a:gd name="connsiteX4" fmla="*/ 0 w 13292"/>
                      <a:gd name="connsiteY4" fmla="*/ 11160 h 11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92" h="11160">
                        <a:moveTo>
                          <a:pt x="0" y="11160"/>
                        </a:moveTo>
                        <a:lnTo>
                          <a:pt x="252" y="9516"/>
                        </a:lnTo>
                        <a:lnTo>
                          <a:pt x="13292" y="0"/>
                        </a:lnTo>
                        <a:lnTo>
                          <a:pt x="10743" y="7923"/>
                        </a:lnTo>
                        <a:lnTo>
                          <a:pt x="0" y="111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" name="Freeform: Shape 98">
                    <a:extLst>
                      <a:ext uri="{FF2B5EF4-FFF2-40B4-BE49-F238E27FC236}">
                        <a16:creationId xmlns:a16="http://schemas.microsoft.com/office/drawing/2014/main" id="{2FDE92A6-267C-4769-A541-0FBC48F834B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87899" y="3293860"/>
                    <a:ext cx="52851" cy="22270"/>
                  </a:xfrm>
                  <a:custGeom>
                    <a:avLst/>
                    <a:gdLst>
                      <a:gd name="connsiteX0" fmla="*/ 0 w 52851"/>
                      <a:gd name="connsiteY0" fmla="*/ 0 h 22270"/>
                      <a:gd name="connsiteX1" fmla="*/ 45843 w 52851"/>
                      <a:gd name="connsiteY1" fmla="*/ 15455 h 22270"/>
                      <a:gd name="connsiteX2" fmla="*/ 52851 w 52851"/>
                      <a:gd name="connsiteY2" fmla="*/ 22270 h 22270"/>
                      <a:gd name="connsiteX3" fmla="*/ 24534 w 52851"/>
                      <a:gd name="connsiteY3" fmla="*/ 17513 h 22270"/>
                      <a:gd name="connsiteX4" fmla="*/ 0 w 52851"/>
                      <a:gd name="connsiteY4" fmla="*/ 0 h 22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851" h="22270">
                        <a:moveTo>
                          <a:pt x="0" y="0"/>
                        </a:moveTo>
                        <a:lnTo>
                          <a:pt x="45843" y="15455"/>
                        </a:lnTo>
                        <a:lnTo>
                          <a:pt x="52851" y="22270"/>
                        </a:lnTo>
                        <a:lnTo>
                          <a:pt x="24534" y="1751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" name="Freeform: Shape 99">
                    <a:extLst>
                      <a:ext uri="{FF2B5EF4-FFF2-40B4-BE49-F238E27FC236}">
                        <a16:creationId xmlns:a16="http://schemas.microsoft.com/office/drawing/2014/main" id="{8E7BF415-A64C-4CE0-AD5B-A0D577150B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192" y="3295249"/>
                    <a:ext cx="2723" cy="3487"/>
                  </a:xfrm>
                  <a:custGeom>
                    <a:avLst/>
                    <a:gdLst>
                      <a:gd name="connsiteX0" fmla="*/ 647 w 2723"/>
                      <a:gd name="connsiteY0" fmla="*/ 3487 h 3487"/>
                      <a:gd name="connsiteX1" fmla="*/ 0 w 2723"/>
                      <a:gd name="connsiteY1" fmla="*/ 0 h 3487"/>
                      <a:gd name="connsiteX2" fmla="*/ 2723 w 2723"/>
                      <a:gd name="connsiteY2" fmla="*/ 491 h 3487"/>
                      <a:gd name="connsiteX3" fmla="*/ 647 w 2723"/>
                      <a:gd name="connsiteY3" fmla="*/ 3487 h 34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23" h="3487">
                        <a:moveTo>
                          <a:pt x="647" y="3487"/>
                        </a:moveTo>
                        <a:lnTo>
                          <a:pt x="0" y="0"/>
                        </a:lnTo>
                        <a:lnTo>
                          <a:pt x="2723" y="491"/>
                        </a:lnTo>
                        <a:lnTo>
                          <a:pt x="647" y="34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" name="Freeform: Shape 100">
                    <a:extLst>
                      <a:ext uri="{FF2B5EF4-FFF2-40B4-BE49-F238E27FC236}">
                        <a16:creationId xmlns:a16="http://schemas.microsoft.com/office/drawing/2014/main" id="{D9277BB4-E564-4EC1-B6BA-8EF020D6A9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549" y="3298262"/>
                    <a:ext cx="13534" cy="3062"/>
                  </a:xfrm>
                  <a:custGeom>
                    <a:avLst/>
                    <a:gdLst>
                      <a:gd name="connsiteX0" fmla="*/ 0 w 13534"/>
                      <a:gd name="connsiteY0" fmla="*/ 808 h 3062"/>
                      <a:gd name="connsiteX1" fmla="*/ 6331 w 13534"/>
                      <a:gd name="connsiteY1" fmla="*/ 0 h 3062"/>
                      <a:gd name="connsiteX2" fmla="*/ 13534 w 13534"/>
                      <a:gd name="connsiteY2" fmla="*/ 2428 h 3062"/>
                      <a:gd name="connsiteX3" fmla="*/ 13420 w 13534"/>
                      <a:gd name="connsiteY3" fmla="*/ 3062 h 3062"/>
                      <a:gd name="connsiteX4" fmla="*/ 0 w 13534"/>
                      <a:gd name="connsiteY4" fmla="*/ 808 h 30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34" h="3062">
                        <a:moveTo>
                          <a:pt x="0" y="808"/>
                        </a:moveTo>
                        <a:lnTo>
                          <a:pt x="6331" y="0"/>
                        </a:lnTo>
                        <a:lnTo>
                          <a:pt x="13534" y="2428"/>
                        </a:lnTo>
                        <a:lnTo>
                          <a:pt x="13420" y="3062"/>
                        </a:lnTo>
                        <a:lnTo>
                          <a:pt x="0" y="8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" name="Freeform: Shape 101">
                    <a:extLst>
                      <a:ext uri="{FF2B5EF4-FFF2-40B4-BE49-F238E27FC236}">
                        <a16:creationId xmlns:a16="http://schemas.microsoft.com/office/drawing/2014/main" id="{E79C9C5C-101F-4168-8972-170F580AA48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828" y="3295807"/>
                    <a:ext cx="2576" cy="4155"/>
                  </a:xfrm>
                  <a:custGeom>
                    <a:avLst/>
                    <a:gdLst>
                      <a:gd name="connsiteX0" fmla="*/ 0 w 2576"/>
                      <a:gd name="connsiteY0" fmla="*/ 3691 h 4155"/>
                      <a:gd name="connsiteX1" fmla="*/ 1804 w 2576"/>
                      <a:gd name="connsiteY1" fmla="*/ 0 h 4155"/>
                      <a:gd name="connsiteX2" fmla="*/ 2576 w 2576"/>
                      <a:gd name="connsiteY2" fmla="*/ 4155 h 4155"/>
                      <a:gd name="connsiteX3" fmla="*/ 0 w 2576"/>
                      <a:gd name="connsiteY3" fmla="*/ 3691 h 41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6" h="4155">
                        <a:moveTo>
                          <a:pt x="0" y="3691"/>
                        </a:moveTo>
                        <a:lnTo>
                          <a:pt x="1804" y="0"/>
                        </a:lnTo>
                        <a:lnTo>
                          <a:pt x="2576" y="4155"/>
                        </a:lnTo>
                        <a:lnTo>
                          <a:pt x="0" y="3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" name="Freeform: Shape 102">
                    <a:extLst>
                      <a:ext uri="{FF2B5EF4-FFF2-40B4-BE49-F238E27FC236}">
                        <a16:creationId xmlns:a16="http://schemas.microsoft.com/office/drawing/2014/main" id="{399BEFB1-F6FC-4C52-8819-1A47226F25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001" y="3299045"/>
                    <a:ext cx="12405" cy="8534"/>
                  </a:xfrm>
                  <a:custGeom>
                    <a:avLst/>
                    <a:gdLst>
                      <a:gd name="connsiteX0" fmla="*/ 1695 w 12405"/>
                      <a:gd name="connsiteY0" fmla="*/ 8534 h 8534"/>
                      <a:gd name="connsiteX1" fmla="*/ 0 w 12405"/>
                      <a:gd name="connsiteY1" fmla="*/ 428 h 8534"/>
                      <a:gd name="connsiteX2" fmla="*/ 876 w 12405"/>
                      <a:gd name="connsiteY2" fmla="*/ 0 h 8534"/>
                      <a:gd name="connsiteX3" fmla="*/ 7035 w 12405"/>
                      <a:gd name="connsiteY3" fmla="*/ 85 h 8534"/>
                      <a:gd name="connsiteX4" fmla="*/ 12405 w 12405"/>
                      <a:gd name="connsiteY4" fmla="*/ 1896 h 8534"/>
                      <a:gd name="connsiteX5" fmla="*/ 4441 w 12405"/>
                      <a:gd name="connsiteY5" fmla="*/ 7707 h 8534"/>
                      <a:gd name="connsiteX6" fmla="*/ 1695 w 12405"/>
                      <a:gd name="connsiteY6" fmla="*/ 8534 h 8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405" h="8534">
                        <a:moveTo>
                          <a:pt x="1695" y="8534"/>
                        </a:moveTo>
                        <a:lnTo>
                          <a:pt x="0" y="428"/>
                        </a:lnTo>
                        <a:lnTo>
                          <a:pt x="876" y="0"/>
                        </a:lnTo>
                        <a:lnTo>
                          <a:pt x="7035" y="85"/>
                        </a:lnTo>
                        <a:lnTo>
                          <a:pt x="12405" y="1896"/>
                        </a:lnTo>
                        <a:lnTo>
                          <a:pt x="4441" y="7707"/>
                        </a:lnTo>
                        <a:lnTo>
                          <a:pt x="1695" y="85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" name="Freeform: Shape 103">
                    <a:extLst>
                      <a:ext uri="{FF2B5EF4-FFF2-40B4-BE49-F238E27FC236}">
                        <a16:creationId xmlns:a16="http://schemas.microsoft.com/office/drawing/2014/main" id="{3DD79097-7057-4D4D-8511-08C18F7335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060" y="3298981"/>
                    <a:ext cx="4245" cy="6123"/>
                  </a:xfrm>
                  <a:custGeom>
                    <a:avLst/>
                    <a:gdLst>
                      <a:gd name="connsiteX0" fmla="*/ 0 w 4245"/>
                      <a:gd name="connsiteY0" fmla="*/ 6123 h 6123"/>
                      <a:gd name="connsiteX1" fmla="*/ 760 w 4245"/>
                      <a:gd name="connsiteY1" fmla="*/ 1179 h 6123"/>
                      <a:gd name="connsiteX2" fmla="*/ 2796 w 4245"/>
                      <a:gd name="connsiteY2" fmla="*/ 185 h 6123"/>
                      <a:gd name="connsiteX3" fmla="*/ 4245 w 4245"/>
                      <a:gd name="connsiteY3" fmla="*/ 0 h 6123"/>
                      <a:gd name="connsiteX4" fmla="*/ 0 w 4245"/>
                      <a:gd name="connsiteY4" fmla="*/ 6123 h 6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45" h="6123">
                        <a:moveTo>
                          <a:pt x="0" y="6123"/>
                        </a:moveTo>
                        <a:lnTo>
                          <a:pt x="760" y="1179"/>
                        </a:lnTo>
                        <a:lnTo>
                          <a:pt x="2796" y="185"/>
                        </a:lnTo>
                        <a:lnTo>
                          <a:pt x="4245" y="0"/>
                        </a:lnTo>
                        <a:lnTo>
                          <a:pt x="0" y="6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" name="Freeform: Shape 104">
                    <a:extLst>
                      <a:ext uri="{FF2B5EF4-FFF2-40B4-BE49-F238E27FC236}">
                        <a16:creationId xmlns:a16="http://schemas.microsoft.com/office/drawing/2014/main" id="{99DA3A6D-D066-49F3-A167-5C6FC5C1BD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817" y="3299056"/>
                    <a:ext cx="5338" cy="7296"/>
                  </a:xfrm>
                  <a:custGeom>
                    <a:avLst/>
                    <a:gdLst>
                      <a:gd name="connsiteX0" fmla="*/ 0 w 5338"/>
                      <a:gd name="connsiteY0" fmla="*/ 6444 h 7296"/>
                      <a:gd name="connsiteX1" fmla="*/ 4466 w 5338"/>
                      <a:gd name="connsiteY1" fmla="*/ 0 h 7296"/>
                      <a:gd name="connsiteX2" fmla="*/ 5338 w 5338"/>
                      <a:gd name="connsiteY2" fmla="*/ 2424 h 7296"/>
                      <a:gd name="connsiteX3" fmla="*/ 5338 w 5338"/>
                      <a:gd name="connsiteY3" fmla="*/ 3357 h 7296"/>
                      <a:gd name="connsiteX4" fmla="*/ 4732 w 5338"/>
                      <a:gd name="connsiteY4" fmla="*/ 7296 h 7296"/>
                      <a:gd name="connsiteX5" fmla="*/ 0 w 5338"/>
                      <a:gd name="connsiteY5" fmla="*/ 6444 h 7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38" h="7296">
                        <a:moveTo>
                          <a:pt x="0" y="6444"/>
                        </a:moveTo>
                        <a:lnTo>
                          <a:pt x="4466" y="0"/>
                        </a:lnTo>
                        <a:lnTo>
                          <a:pt x="5338" y="2424"/>
                        </a:lnTo>
                        <a:lnTo>
                          <a:pt x="5338" y="3357"/>
                        </a:lnTo>
                        <a:lnTo>
                          <a:pt x="4732" y="7296"/>
                        </a:lnTo>
                        <a:lnTo>
                          <a:pt x="0" y="64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" name="Freeform: Shape 105">
                    <a:extLst>
                      <a:ext uri="{FF2B5EF4-FFF2-40B4-BE49-F238E27FC236}">
                        <a16:creationId xmlns:a16="http://schemas.microsoft.com/office/drawing/2014/main" id="{CA8D506E-4ABA-4C0B-A8DE-E12C7B6777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915" y="3299024"/>
                    <a:ext cx="2147" cy="4392"/>
                  </a:xfrm>
                  <a:custGeom>
                    <a:avLst/>
                    <a:gdLst>
                      <a:gd name="connsiteX0" fmla="*/ 0 w 2147"/>
                      <a:gd name="connsiteY0" fmla="*/ 4392 h 4392"/>
                      <a:gd name="connsiteX1" fmla="*/ 2147 w 2147"/>
                      <a:gd name="connsiteY1" fmla="*/ 0 h 4392"/>
                      <a:gd name="connsiteX2" fmla="*/ 2147 w 2147"/>
                      <a:gd name="connsiteY2" fmla="*/ 4118 h 4392"/>
                      <a:gd name="connsiteX3" fmla="*/ 0 w 2147"/>
                      <a:gd name="connsiteY3" fmla="*/ 4392 h 4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47" h="4392">
                        <a:moveTo>
                          <a:pt x="0" y="4392"/>
                        </a:moveTo>
                        <a:lnTo>
                          <a:pt x="2147" y="0"/>
                        </a:lnTo>
                        <a:lnTo>
                          <a:pt x="2147" y="4118"/>
                        </a:lnTo>
                        <a:lnTo>
                          <a:pt x="0" y="43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" name="Freeform: Shape 106">
                    <a:extLst>
                      <a:ext uri="{FF2B5EF4-FFF2-40B4-BE49-F238E27FC236}">
                        <a16:creationId xmlns:a16="http://schemas.microsoft.com/office/drawing/2014/main" id="{86C19BA5-D76E-4710-86FD-20EC834AF5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352" y="3297270"/>
                    <a:ext cx="5568" cy="9981"/>
                  </a:xfrm>
                  <a:custGeom>
                    <a:avLst/>
                    <a:gdLst>
                      <a:gd name="connsiteX0" fmla="*/ 3287 w 5568"/>
                      <a:gd name="connsiteY0" fmla="*/ 9981 h 9981"/>
                      <a:gd name="connsiteX1" fmla="*/ 0 w 5568"/>
                      <a:gd name="connsiteY1" fmla="*/ 844 h 9981"/>
                      <a:gd name="connsiteX2" fmla="*/ 4041 w 5568"/>
                      <a:gd name="connsiteY2" fmla="*/ 0 h 9981"/>
                      <a:gd name="connsiteX3" fmla="*/ 5568 w 5568"/>
                      <a:gd name="connsiteY3" fmla="*/ 2890 h 9981"/>
                      <a:gd name="connsiteX4" fmla="*/ 3287 w 5568"/>
                      <a:gd name="connsiteY4" fmla="*/ 9981 h 9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68" h="9981">
                        <a:moveTo>
                          <a:pt x="3287" y="9981"/>
                        </a:moveTo>
                        <a:lnTo>
                          <a:pt x="0" y="844"/>
                        </a:lnTo>
                        <a:lnTo>
                          <a:pt x="4041" y="0"/>
                        </a:lnTo>
                        <a:lnTo>
                          <a:pt x="5568" y="2890"/>
                        </a:lnTo>
                        <a:lnTo>
                          <a:pt x="3287" y="99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" name="Freeform: Shape 107">
                    <a:extLst>
                      <a:ext uri="{FF2B5EF4-FFF2-40B4-BE49-F238E27FC236}">
                        <a16:creationId xmlns:a16="http://schemas.microsoft.com/office/drawing/2014/main" id="{88867114-11DB-4E16-B21C-4FBEC2F1D7A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692" y="3300060"/>
                    <a:ext cx="3133" cy="2223"/>
                  </a:xfrm>
                  <a:custGeom>
                    <a:avLst/>
                    <a:gdLst>
                      <a:gd name="connsiteX0" fmla="*/ 0 w 3133"/>
                      <a:gd name="connsiteY0" fmla="*/ 2223 h 2223"/>
                      <a:gd name="connsiteX1" fmla="*/ 0 w 3133"/>
                      <a:gd name="connsiteY1" fmla="*/ 399 h 2223"/>
                      <a:gd name="connsiteX2" fmla="*/ 3133 w 3133"/>
                      <a:gd name="connsiteY2" fmla="*/ 0 h 2223"/>
                      <a:gd name="connsiteX3" fmla="*/ 3017 w 3133"/>
                      <a:gd name="connsiteY3" fmla="*/ 749 h 2223"/>
                      <a:gd name="connsiteX4" fmla="*/ 0 w 3133"/>
                      <a:gd name="connsiteY4" fmla="*/ 2223 h 2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33" h="2223">
                        <a:moveTo>
                          <a:pt x="0" y="2223"/>
                        </a:moveTo>
                        <a:lnTo>
                          <a:pt x="0" y="399"/>
                        </a:lnTo>
                        <a:lnTo>
                          <a:pt x="3133" y="0"/>
                        </a:lnTo>
                        <a:lnTo>
                          <a:pt x="3017" y="749"/>
                        </a:lnTo>
                        <a:lnTo>
                          <a:pt x="0" y="22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" name="Freeform: Shape 108">
                    <a:extLst>
                      <a:ext uri="{FF2B5EF4-FFF2-40B4-BE49-F238E27FC236}">
                        <a16:creationId xmlns:a16="http://schemas.microsoft.com/office/drawing/2014/main" id="{E32469F1-C639-4870-8806-CCA4E20174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021" y="3298569"/>
                    <a:ext cx="7003" cy="15414"/>
                  </a:xfrm>
                  <a:custGeom>
                    <a:avLst/>
                    <a:gdLst>
                      <a:gd name="connsiteX0" fmla="*/ 2043 w 7003"/>
                      <a:gd name="connsiteY0" fmla="*/ 15414 h 15414"/>
                      <a:gd name="connsiteX1" fmla="*/ 0 w 7003"/>
                      <a:gd name="connsiteY1" fmla="*/ 4402 h 15414"/>
                      <a:gd name="connsiteX2" fmla="*/ 3937 w 7003"/>
                      <a:gd name="connsiteY2" fmla="*/ 352 h 15414"/>
                      <a:gd name="connsiteX3" fmla="*/ 5107 w 7003"/>
                      <a:gd name="connsiteY3" fmla="*/ 0 h 15414"/>
                      <a:gd name="connsiteX4" fmla="*/ 7003 w 7003"/>
                      <a:gd name="connsiteY4" fmla="*/ 5271 h 15414"/>
                      <a:gd name="connsiteX5" fmla="*/ 2043 w 7003"/>
                      <a:gd name="connsiteY5" fmla="*/ 15414 h 154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03" h="15414">
                        <a:moveTo>
                          <a:pt x="2043" y="15414"/>
                        </a:moveTo>
                        <a:lnTo>
                          <a:pt x="0" y="4402"/>
                        </a:lnTo>
                        <a:lnTo>
                          <a:pt x="3937" y="352"/>
                        </a:lnTo>
                        <a:lnTo>
                          <a:pt x="5107" y="0"/>
                        </a:lnTo>
                        <a:lnTo>
                          <a:pt x="7003" y="5271"/>
                        </a:lnTo>
                        <a:lnTo>
                          <a:pt x="2043" y="154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" name="Freeform: Shape 109">
                    <a:extLst>
                      <a:ext uri="{FF2B5EF4-FFF2-40B4-BE49-F238E27FC236}">
                        <a16:creationId xmlns:a16="http://schemas.microsoft.com/office/drawing/2014/main" id="{EAE3F756-C294-46C1-9366-F103BDB27C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157" y="3293498"/>
                    <a:ext cx="33883" cy="22953"/>
                  </a:xfrm>
                  <a:custGeom>
                    <a:avLst/>
                    <a:gdLst>
                      <a:gd name="connsiteX0" fmla="*/ 0 w 33883"/>
                      <a:gd name="connsiteY0" fmla="*/ 0 h 22953"/>
                      <a:gd name="connsiteX1" fmla="*/ 20434 w 33883"/>
                      <a:gd name="connsiteY1" fmla="*/ 282 h 22953"/>
                      <a:gd name="connsiteX2" fmla="*/ 33883 w 33883"/>
                      <a:gd name="connsiteY2" fmla="*/ 13360 h 22953"/>
                      <a:gd name="connsiteX3" fmla="*/ 32155 w 33883"/>
                      <a:gd name="connsiteY3" fmla="*/ 22953 h 22953"/>
                      <a:gd name="connsiteX4" fmla="*/ 0 w 33883"/>
                      <a:gd name="connsiteY4" fmla="*/ 0 h 22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883" h="22953">
                        <a:moveTo>
                          <a:pt x="0" y="0"/>
                        </a:moveTo>
                        <a:lnTo>
                          <a:pt x="20434" y="282"/>
                        </a:lnTo>
                        <a:lnTo>
                          <a:pt x="33883" y="13360"/>
                        </a:lnTo>
                        <a:lnTo>
                          <a:pt x="32155" y="229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" name="Freeform: Shape 110">
                    <a:extLst>
                      <a:ext uri="{FF2B5EF4-FFF2-40B4-BE49-F238E27FC236}">
                        <a16:creationId xmlns:a16="http://schemas.microsoft.com/office/drawing/2014/main" id="{0B76C8DF-87AB-42F6-BEEB-4671FCD563B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6177" y="3301803"/>
                    <a:ext cx="1658" cy="4679"/>
                  </a:xfrm>
                  <a:custGeom>
                    <a:avLst/>
                    <a:gdLst>
                      <a:gd name="connsiteX0" fmla="*/ 0 w 1658"/>
                      <a:gd name="connsiteY0" fmla="*/ 4679 h 4679"/>
                      <a:gd name="connsiteX1" fmla="*/ 0 w 1658"/>
                      <a:gd name="connsiteY1" fmla="*/ 654 h 4679"/>
                      <a:gd name="connsiteX2" fmla="*/ 101 w 1658"/>
                      <a:gd name="connsiteY2" fmla="*/ 0 h 4679"/>
                      <a:gd name="connsiteX3" fmla="*/ 1658 w 1658"/>
                      <a:gd name="connsiteY3" fmla="*/ 4332 h 4679"/>
                      <a:gd name="connsiteX4" fmla="*/ 0 w 1658"/>
                      <a:gd name="connsiteY4" fmla="*/ 4679 h 4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58" h="4679">
                        <a:moveTo>
                          <a:pt x="0" y="4679"/>
                        </a:moveTo>
                        <a:lnTo>
                          <a:pt x="0" y="654"/>
                        </a:lnTo>
                        <a:lnTo>
                          <a:pt x="101" y="0"/>
                        </a:lnTo>
                        <a:lnTo>
                          <a:pt x="1658" y="4332"/>
                        </a:lnTo>
                        <a:lnTo>
                          <a:pt x="0" y="46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" name="Freeform: Shape 111">
                    <a:extLst>
                      <a:ext uri="{FF2B5EF4-FFF2-40B4-BE49-F238E27FC236}">
                        <a16:creationId xmlns:a16="http://schemas.microsoft.com/office/drawing/2014/main" id="{67187C64-3E48-4776-A01C-827A29D9B4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549" y="3302895"/>
                    <a:ext cx="3025" cy="1518"/>
                  </a:xfrm>
                  <a:custGeom>
                    <a:avLst/>
                    <a:gdLst>
                      <a:gd name="connsiteX0" fmla="*/ 0 w 3025"/>
                      <a:gd name="connsiteY0" fmla="*/ 1506 h 1518"/>
                      <a:gd name="connsiteX1" fmla="*/ 272 w 3025"/>
                      <a:gd name="connsiteY1" fmla="*/ 0 h 1518"/>
                      <a:gd name="connsiteX2" fmla="*/ 3025 w 3025"/>
                      <a:gd name="connsiteY2" fmla="*/ 463 h 1518"/>
                      <a:gd name="connsiteX3" fmla="*/ 864 w 3025"/>
                      <a:gd name="connsiteY3" fmla="*/ 1518 h 1518"/>
                      <a:gd name="connsiteX4" fmla="*/ 0 w 3025"/>
                      <a:gd name="connsiteY4" fmla="*/ 1506 h 1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25" h="1518">
                        <a:moveTo>
                          <a:pt x="0" y="1506"/>
                        </a:moveTo>
                        <a:lnTo>
                          <a:pt x="272" y="0"/>
                        </a:lnTo>
                        <a:lnTo>
                          <a:pt x="3025" y="463"/>
                        </a:lnTo>
                        <a:lnTo>
                          <a:pt x="864" y="1518"/>
                        </a:lnTo>
                        <a:lnTo>
                          <a:pt x="0" y="15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" name="Freeform: Shape 112">
                    <a:extLst>
                      <a:ext uri="{FF2B5EF4-FFF2-40B4-BE49-F238E27FC236}">
                        <a16:creationId xmlns:a16="http://schemas.microsoft.com/office/drawing/2014/main" id="{5BD04CC1-B778-4A06-B531-994A68672E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8873" y="3285995"/>
                    <a:ext cx="27699" cy="45541"/>
                  </a:xfrm>
                  <a:custGeom>
                    <a:avLst/>
                    <a:gdLst>
                      <a:gd name="connsiteX0" fmla="*/ 27699 w 27699"/>
                      <a:gd name="connsiteY0" fmla="*/ 45541 h 45541"/>
                      <a:gd name="connsiteX1" fmla="*/ 2243 w 27699"/>
                      <a:gd name="connsiteY1" fmla="*/ 12089 h 45541"/>
                      <a:gd name="connsiteX2" fmla="*/ 0 w 27699"/>
                      <a:gd name="connsiteY2" fmla="*/ 0 h 45541"/>
                      <a:gd name="connsiteX3" fmla="*/ 17408 w 27699"/>
                      <a:gd name="connsiteY3" fmla="*/ 16927 h 45541"/>
                      <a:gd name="connsiteX4" fmla="*/ 27699 w 27699"/>
                      <a:gd name="connsiteY4" fmla="*/ 45541 h 455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99" h="45541">
                        <a:moveTo>
                          <a:pt x="27699" y="45541"/>
                        </a:moveTo>
                        <a:lnTo>
                          <a:pt x="2243" y="12089"/>
                        </a:lnTo>
                        <a:lnTo>
                          <a:pt x="0" y="0"/>
                        </a:lnTo>
                        <a:lnTo>
                          <a:pt x="17408" y="16927"/>
                        </a:lnTo>
                        <a:lnTo>
                          <a:pt x="27699" y="455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" name="Freeform: Shape 113">
                    <a:extLst>
                      <a:ext uri="{FF2B5EF4-FFF2-40B4-BE49-F238E27FC236}">
                        <a16:creationId xmlns:a16="http://schemas.microsoft.com/office/drawing/2014/main" id="{E07A71AF-4529-4BCF-A30D-6867667FA11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176" y="3304171"/>
                    <a:ext cx="7419" cy="10425"/>
                  </a:xfrm>
                  <a:custGeom>
                    <a:avLst/>
                    <a:gdLst>
                      <a:gd name="connsiteX0" fmla="*/ 0 w 7419"/>
                      <a:gd name="connsiteY0" fmla="*/ 10425 h 10425"/>
                      <a:gd name="connsiteX1" fmla="*/ 1603 w 7419"/>
                      <a:gd name="connsiteY1" fmla="*/ 0 h 10425"/>
                      <a:gd name="connsiteX2" fmla="*/ 7419 w 7419"/>
                      <a:gd name="connsiteY2" fmla="*/ 4152 h 10425"/>
                      <a:gd name="connsiteX3" fmla="*/ 3916 w 7419"/>
                      <a:gd name="connsiteY3" fmla="*/ 9204 h 10425"/>
                      <a:gd name="connsiteX4" fmla="*/ 1920 w 7419"/>
                      <a:gd name="connsiteY4" fmla="*/ 10180 h 10425"/>
                      <a:gd name="connsiteX5" fmla="*/ 0 w 7419"/>
                      <a:gd name="connsiteY5" fmla="*/ 10425 h 10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19" h="10425">
                        <a:moveTo>
                          <a:pt x="0" y="10425"/>
                        </a:moveTo>
                        <a:lnTo>
                          <a:pt x="1603" y="0"/>
                        </a:lnTo>
                        <a:lnTo>
                          <a:pt x="7419" y="4152"/>
                        </a:lnTo>
                        <a:lnTo>
                          <a:pt x="3916" y="9204"/>
                        </a:lnTo>
                        <a:lnTo>
                          <a:pt x="1920" y="10180"/>
                        </a:lnTo>
                        <a:lnTo>
                          <a:pt x="0" y="10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" name="Freeform: Shape 114">
                    <a:extLst>
                      <a:ext uri="{FF2B5EF4-FFF2-40B4-BE49-F238E27FC236}">
                        <a16:creationId xmlns:a16="http://schemas.microsoft.com/office/drawing/2014/main" id="{B4829E93-9C7F-45D2-9BD3-89559643FA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995" y="3303442"/>
                    <a:ext cx="3656" cy="9708"/>
                  </a:xfrm>
                  <a:custGeom>
                    <a:avLst/>
                    <a:gdLst>
                      <a:gd name="connsiteX0" fmla="*/ 0 w 3656"/>
                      <a:gd name="connsiteY0" fmla="*/ 9708 h 9708"/>
                      <a:gd name="connsiteX1" fmla="*/ 0 w 3656"/>
                      <a:gd name="connsiteY1" fmla="*/ 546 h 9708"/>
                      <a:gd name="connsiteX2" fmla="*/ 531 w 3656"/>
                      <a:gd name="connsiteY2" fmla="*/ 0 h 9708"/>
                      <a:gd name="connsiteX3" fmla="*/ 3656 w 3656"/>
                      <a:gd name="connsiteY3" fmla="*/ 2231 h 9708"/>
                      <a:gd name="connsiteX4" fmla="*/ 0 w 3656"/>
                      <a:gd name="connsiteY4" fmla="*/ 9708 h 9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56" h="9708">
                        <a:moveTo>
                          <a:pt x="0" y="9708"/>
                        </a:moveTo>
                        <a:lnTo>
                          <a:pt x="0" y="546"/>
                        </a:lnTo>
                        <a:lnTo>
                          <a:pt x="531" y="0"/>
                        </a:lnTo>
                        <a:lnTo>
                          <a:pt x="3656" y="2231"/>
                        </a:lnTo>
                        <a:lnTo>
                          <a:pt x="0" y="97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" name="Freeform: Shape 115">
                    <a:extLst>
                      <a:ext uri="{FF2B5EF4-FFF2-40B4-BE49-F238E27FC236}">
                        <a16:creationId xmlns:a16="http://schemas.microsoft.com/office/drawing/2014/main" id="{8933931D-AE49-4689-A3B5-04BE4C989B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627" y="3304604"/>
                    <a:ext cx="5753" cy="4031"/>
                  </a:xfrm>
                  <a:custGeom>
                    <a:avLst/>
                    <a:gdLst>
                      <a:gd name="connsiteX0" fmla="*/ 0 w 5753"/>
                      <a:gd name="connsiteY0" fmla="*/ 3057 h 4031"/>
                      <a:gd name="connsiteX1" fmla="*/ 551 w 5753"/>
                      <a:gd name="connsiteY1" fmla="*/ 0 h 4031"/>
                      <a:gd name="connsiteX2" fmla="*/ 5753 w 5753"/>
                      <a:gd name="connsiteY2" fmla="*/ 2633 h 4031"/>
                      <a:gd name="connsiteX3" fmla="*/ 2890 w 5753"/>
                      <a:gd name="connsiteY3" fmla="*/ 4031 h 4031"/>
                      <a:gd name="connsiteX4" fmla="*/ 0 w 5753"/>
                      <a:gd name="connsiteY4" fmla="*/ 3057 h 4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53" h="4031">
                        <a:moveTo>
                          <a:pt x="0" y="3057"/>
                        </a:moveTo>
                        <a:lnTo>
                          <a:pt x="551" y="0"/>
                        </a:lnTo>
                        <a:lnTo>
                          <a:pt x="5753" y="2633"/>
                        </a:lnTo>
                        <a:lnTo>
                          <a:pt x="2890" y="4031"/>
                        </a:lnTo>
                        <a:lnTo>
                          <a:pt x="0" y="30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" name="Freeform: Shape 116">
                    <a:extLst>
                      <a:ext uri="{FF2B5EF4-FFF2-40B4-BE49-F238E27FC236}">
                        <a16:creationId xmlns:a16="http://schemas.microsoft.com/office/drawing/2014/main" id="{B08E29D9-60A1-4B3B-AA8F-7B8B8AB18C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106" y="3305153"/>
                    <a:ext cx="1222" cy="328"/>
                  </a:xfrm>
                  <a:custGeom>
                    <a:avLst/>
                    <a:gdLst>
                      <a:gd name="connsiteX0" fmla="*/ 0 w 1222"/>
                      <a:gd name="connsiteY0" fmla="*/ 123 h 328"/>
                      <a:gd name="connsiteX1" fmla="*/ 251 w 1222"/>
                      <a:gd name="connsiteY1" fmla="*/ 0 h 328"/>
                      <a:gd name="connsiteX2" fmla="*/ 1222 w 1222"/>
                      <a:gd name="connsiteY2" fmla="*/ 328 h 328"/>
                      <a:gd name="connsiteX3" fmla="*/ 0 w 1222"/>
                      <a:gd name="connsiteY3" fmla="*/ 123 h 3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2" h="328">
                        <a:moveTo>
                          <a:pt x="0" y="123"/>
                        </a:moveTo>
                        <a:lnTo>
                          <a:pt x="251" y="0"/>
                        </a:lnTo>
                        <a:lnTo>
                          <a:pt x="1222" y="328"/>
                        </a:lnTo>
                        <a:lnTo>
                          <a:pt x="0" y="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" name="Freeform: Shape 117">
                    <a:extLst>
                      <a:ext uri="{FF2B5EF4-FFF2-40B4-BE49-F238E27FC236}">
                        <a16:creationId xmlns:a16="http://schemas.microsoft.com/office/drawing/2014/main" id="{4C4F3F52-8A64-46C5-8C4D-FAEF22B3AA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288" y="3304813"/>
                    <a:ext cx="912" cy="5276"/>
                  </a:xfrm>
                  <a:custGeom>
                    <a:avLst/>
                    <a:gdLst>
                      <a:gd name="connsiteX0" fmla="*/ 101 w 912"/>
                      <a:gd name="connsiteY0" fmla="*/ 5276 h 5276"/>
                      <a:gd name="connsiteX1" fmla="*/ 0 w 912"/>
                      <a:gd name="connsiteY1" fmla="*/ 4997 h 5276"/>
                      <a:gd name="connsiteX2" fmla="*/ 0 w 912"/>
                      <a:gd name="connsiteY2" fmla="*/ 1316 h 5276"/>
                      <a:gd name="connsiteX3" fmla="*/ 912 w 912"/>
                      <a:gd name="connsiteY3" fmla="*/ 0 h 5276"/>
                      <a:gd name="connsiteX4" fmla="*/ 101 w 912"/>
                      <a:gd name="connsiteY4" fmla="*/ 5276 h 5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5276">
                        <a:moveTo>
                          <a:pt x="101" y="5276"/>
                        </a:moveTo>
                        <a:lnTo>
                          <a:pt x="0" y="4997"/>
                        </a:lnTo>
                        <a:lnTo>
                          <a:pt x="0" y="1316"/>
                        </a:lnTo>
                        <a:lnTo>
                          <a:pt x="912" y="0"/>
                        </a:lnTo>
                        <a:lnTo>
                          <a:pt x="101" y="52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" name="Freeform: Shape 118">
                    <a:extLst>
                      <a:ext uri="{FF2B5EF4-FFF2-40B4-BE49-F238E27FC236}">
                        <a16:creationId xmlns:a16="http://schemas.microsoft.com/office/drawing/2014/main" id="{99449B6F-4CA7-4009-A959-76871C9D31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826" y="3306815"/>
                    <a:ext cx="5821" cy="978"/>
                  </a:xfrm>
                  <a:custGeom>
                    <a:avLst/>
                    <a:gdLst>
                      <a:gd name="connsiteX0" fmla="*/ 0 w 5821"/>
                      <a:gd name="connsiteY0" fmla="*/ 0 h 978"/>
                      <a:gd name="connsiteX1" fmla="*/ 5821 w 5821"/>
                      <a:gd name="connsiteY1" fmla="*/ 978 h 978"/>
                      <a:gd name="connsiteX2" fmla="*/ 2776 w 5821"/>
                      <a:gd name="connsiteY2" fmla="*/ 935 h 978"/>
                      <a:gd name="connsiteX3" fmla="*/ 0 w 5821"/>
                      <a:gd name="connsiteY3" fmla="*/ 0 h 9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21" h="978">
                        <a:moveTo>
                          <a:pt x="0" y="0"/>
                        </a:moveTo>
                        <a:lnTo>
                          <a:pt x="5821" y="978"/>
                        </a:lnTo>
                        <a:lnTo>
                          <a:pt x="2776" y="93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" name="Freeform: Shape 119">
                    <a:extLst>
                      <a:ext uri="{FF2B5EF4-FFF2-40B4-BE49-F238E27FC236}">
                        <a16:creationId xmlns:a16="http://schemas.microsoft.com/office/drawing/2014/main" id="{E9C4A474-5074-43DA-AF60-891234DF2F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03" y="3308353"/>
                    <a:ext cx="9130" cy="3859"/>
                  </a:xfrm>
                  <a:custGeom>
                    <a:avLst/>
                    <a:gdLst>
                      <a:gd name="connsiteX0" fmla="*/ 0 w 9130"/>
                      <a:gd name="connsiteY0" fmla="*/ 3859 h 3859"/>
                      <a:gd name="connsiteX1" fmla="*/ 547 w 9130"/>
                      <a:gd name="connsiteY1" fmla="*/ 3068 h 3859"/>
                      <a:gd name="connsiteX2" fmla="*/ 6829 w 9130"/>
                      <a:gd name="connsiteY2" fmla="*/ 0 h 3859"/>
                      <a:gd name="connsiteX3" fmla="*/ 9066 w 9130"/>
                      <a:gd name="connsiteY3" fmla="*/ 1596 h 3859"/>
                      <a:gd name="connsiteX4" fmla="*/ 9130 w 9130"/>
                      <a:gd name="connsiteY4" fmla="*/ 1940 h 3859"/>
                      <a:gd name="connsiteX5" fmla="*/ 8877 w 9130"/>
                      <a:gd name="connsiteY5" fmla="*/ 2726 h 3859"/>
                      <a:gd name="connsiteX6" fmla="*/ 0 w 9130"/>
                      <a:gd name="connsiteY6" fmla="*/ 3859 h 3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130" h="3859">
                        <a:moveTo>
                          <a:pt x="0" y="3859"/>
                        </a:moveTo>
                        <a:lnTo>
                          <a:pt x="547" y="3068"/>
                        </a:lnTo>
                        <a:lnTo>
                          <a:pt x="6829" y="0"/>
                        </a:lnTo>
                        <a:lnTo>
                          <a:pt x="9066" y="1596"/>
                        </a:lnTo>
                        <a:lnTo>
                          <a:pt x="9130" y="1940"/>
                        </a:lnTo>
                        <a:lnTo>
                          <a:pt x="8877" y="2726"/>
                        </a:lnTo>
                        <a:lnTo>
                          <a:pt x="0" y="3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" name="Freeform: Shape 120">
                    <a:extLst>
                      <a:ext uri="{FF2B5EF4-FFF2-40B4-BE49-F238E27FC236}">
                        <a16:creationId xmlns:a16="http://schemas.microsoft.com/office/drawing/2014/main" id="{89051CFA-E0C2-4984-A79F-FD48BC3368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567" y="3306216"/>
                    <a:ext cx="635" cy="369"/>
                  </a:xfrm>
                  <a:custGeom>
                    <a:avLst/>
                    <a:gdLst>
                      <a:gd name="connsiteX0" fmla="*/ 0 w 635"/>
                      <a:gd name="connsiteY0" fmla="*/ 81 h 369"/>
                      <a:gd name="connsiteX1" fmla="*/ 635 w 635"/>
                      <a:gd name="connsiteY1" fmla="*/ 0 h 369"/>
                      <a:gd name="connsiteX2" fmla="*/ 569 w 635"/>
                      <a:gd name="connsiteY2" fmla="*/ 369 h 369"/>
                      <a:gd name="connsiteX3" fmla="*/ 0 w 635"/>
                      <a:gd name="connsiteY3" fmla="*/ 81 h 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5" h="369">
                        <a:moveTo>
                          <a:pt x="0" y="81"/>
                        </a:moveTo>
                        <a:lnTo>
                          <a:pt x="635" y="0"/>
                        </a:lnTo>
                        <a:lnTo>
                          <a:pt x="569" y="369"/>
                        </a:lnTo>
                        <a:lnTo>
                          <a:pt x="0" y="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" name="Freeform: Shape 121">
                    <a:extLst>
                      <a:ext uri="{FF2B5EF4-FFF2-40B4-BE49-F238E27FC236}">
                        <a16:creationId xmlns:a16="http://schemas.microsoft.com/office/drawing/2014/main" id="{1DB543D8-62CF-49F5-8FAF-DEB7D58820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124" y="3304386"/>
                    <a:ext cx="3873" cy="10204"/>
                  </a:xfrm>
                  <a:custGeom>
                    <a:avLst/>
                    <a:gdLst>
                      <a:gd name="connsiteX0" fmla="*/ 3001 w 3873"/>
                      <a:gd name="connsiteY0" fmla="*/ 10204 h 10204"/>
                      <a:gd name="connsiteX1" fmla="*/ 0 w 3873"/>
                      <a:gd name="connsiteY1" fmla="*/ 1859 h 10204"/>
                      <a:gd name="connsiteX2" fmla="*/ 909 w 3873"/>
                      <a:gd name="connsiteY2" fmla="*/ 0 h 10204"/>
                      <a:gd name="connsiteX3" fmla="*/ 3873 w 3873"/>
                      <a:gd name="connsiteY3" fmla="*/ 5610 h 10204"/>
                      <a:gd name="connsiteX4" fmla="*/ 3873 w 3873"/>
                      <a:gd name="connsiteY4" fmla="*/ 8947 h 10204"/>
                      <a:gd name="connsiteX5" fmla="*/ 3001 w 3873"/>
                      <a:gd name="connsiteY5" fmla="*/ 10204 h 102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73" h="10204">
                        <a:moveTo>
                          <a:pt x="3001" y="10204"/>
                        </a:moveTo>
                        <a:lnTo>
                          <a:pt x="0" y="1859"/>
                        </a:lnTo>
                        <a:lnTo>
                          <a:pt x="909" y="0"/>
                        </a:lnTo>
                        <a:lnTo>
                          <a:pt x="3873" y="5610"/>
                        </a:lnTo>
                        <a:lnTo>
                          <a:pt x="3873" y="8947"/>
                        </a:lnTo>
                        <a:lnTo>
                          <a:pt x="3001" y="102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" name="Freeform: Shape 122">
                    <a:extLst>
                      <a:ext uri="{FF2B5EF4-FFF2-40B4-BE49-F238E27FC236}">
                        <a16:creationId xmlns:a16="http://schemas.microsoft.com/office/drawing/2014/main" id="{1714B22D-45F5-40B0-A4E0-6F184E83C5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3070" y="3304663"/>
                    <a:ext cx="8365" cy="11958"/>
                  </a:xfrm>
                  <a:custGeom>
                    <a:avLst/>
                    <a:gdLst>
                      <a:gd name="connsiteX0" fmla="*/ 4698 w 8365"/>
                      <a:gd name="connsiteY0" fmla="*/ 11958 h 11958"/>
                      <a:gd name="connsiteX1" fmla="*/ 0 w 8365"/>
                      <a:gd name="connsiteY1" fmla="*/ 3067 h 11958"/>
                      <a:gd name="connsiteX2" fmla="*/ 2125 w 8365"/>
                      <a:gd name="connsiteY2" fmla="*/ 0 h 11958"/>
                      <a:gd name="connsiteX3" fmla="*/ 8365 w 8365"/>
                      <a:gd name="connsiteY3" fmla="*/ 8200 h 11958"/>
                      <a:gd name="connsiteX4" fmla="*/ 7333 w 8365"/>
                      <a:gd name="connsiteY4" fmla="*/ 11406 h 11958"/>
                      <a:gd name="connsiteX5" fmla="*/ 4698 w 8365"/>
                      <a:gd name="connsiteY5" fmla="*/ 11958 h 119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365" h="11958">
                        <a:moveTo>
                          <a:pt x="4698" y="11958"/>
                        </a:moveTo>
                        <a:lnTo>
                          <a:pt x="0" y="3067"/>
                        </a:lnTo>
                        <a:lnTo>
                          <a:pt x="2125" y="0"/>
                        </a:lnTo>
                        <a:lnTo>
                          <a:pt x="8365" y="8200"/>
                        </a:lnTo>
                        <a:lnTo>
                          <a:pt x="7333" y="11406"/>
                        </a:lnTo>
                        <a:lnTo>
                          <a:pt x="4698" y="119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" name="Freeform: Shape 123">
                    <a:extLst>
                      <a:ext uri="{FF2B5EF4-FFF2-40B4-BE49-F238E27FC236}">
                        <a16:creationId xmlns:a16="http://schemas.microsoft.com/office/drawing/2014/main" id="{603502B1-AD4E-49A4-AAD1-18D2DA52B0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214" y="3306986"/>
                    <a:ext cx="955" cy="712"/>
                  </a:xfrm>
                  <a:custGeom>
                    <a:avLst/>
                    <a:gdLst>
                      <a:gd name="connsiteX0" fmla="*/ 0 w 955"/>
                      <a:gd name="connsiteY0" fmla="*/ 712 h 712"/>
                      <a:gd name="connsiteX1" fmla="*/ 128 w 955"/>
                      <a:gd name="connsiteY1" fmla="*/ 0 h 712"/>
                      <a:gd name="connsiteX2" fmla="*/ 955 w 955"/>
                      <a:gd name="connsiteY2" fmla="*/ 591 h 712"/>
                      <a:gd name="connsiteX3" fmla="*/ 0 w 955"/>
                      <a:gd name="connsiteY3" fmla="*/ 712 h 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5" h="712">
                        <a:moveTo>
                          <a:pt x="0" y="712"/>
                        </a:moveTo>
                        <a:lnTo>
                          <a:pt x="128" y="0"/>
                        </a:lnTo>
                        <a:lnTo>
                          <a:pt x="955" y="591"/>
                        </a:lnTo>
                        <a:lnTo>
                          <a:pt x="0" y="7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" name="Freeform: Shape 124">
                    <a:extLst>
                      <a:ext uri="{FF2B5EF4-FFF2-40B4-BE49-F238E27FC236}">
                        <a16:creationId xmlns:a16="http://schemas.microsoft.com/office/drawing/2014/main" id="{B41EBAD0-6B63-40F2-BBA0-35B137CDB0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030" y="3308563"/>
                    <a:ext cx="11106" cy="4349"/>
                  </a:xfrm>
                  <a:custGeom>
                    <a:avLst/>
                    <a:gdLst>
                      <a:gd name="connsiteX0" fmla="*/ 0 w 11106"/>
                      <a:gd name="connsiteY0" fmla="*/ 1283 h 4349"/>
                      <a:gd name="connsiteX1" fmla="*/ 10054 w 11106"/>
                      <a:gd name="connsiteY1" fmla="*/ 0 h 4349"/>
                      <a:gd name="connsiteX2" fmla="*/ 11106 w 11106"/>
                      <a:gd name="connsiteY2" fmla="*/ 1023 h 4349"/>
                      <a:gd name="connsiteX3" fmla="*/ 4296 w 11106"/>
                      <a:gd name="connsiteY3" fmla="*/ 4349 h 4349"/>
                      <a:gd name="connsiteX4" fmla="*/ 0 w 11106"/>
                      <a:gd name="connsiteY4" fmla="*/ 1283 h 4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06" h="4349">
                        <a:moveTo>
                          <a:pt x="0" y="1283"/>
                        </a:moveTo>
                        <a:lnTo>
                          <a:pt x="10054" y="0"/>
                        </a:lnTo>
                        <a:lnTo>
                          <a:pt x="11106" y="1023"/>
                        </a:lnTo>
                        <a:lnTo>
                          <a:pt x="4296" y="4349"/>
                        </a:lnTo>
                        <a:lnTo>
                          <a:pt x="0" y="12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" name="Freeform: Shape 125">
                    <a:extLst>
                      <a:ext uri="{FF2B5EF4-FFF2-40B4-BE49-F238E27FC236}">
                        <a16:creationId xmlns:a16="http://schemas.microsoft.com/office/drawing/2014/main" id="{D0D354B3-C2D9-423A-A3A7-E8FE2E1710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740" y="3307991"/>
                    <a:ext cx="6758" cy="8520"/>
                  </a:xfrm>
                  <a:custGeom>
                    <a:avLst/>
                    <a:gdLst>
                      <a:gd name="connsiteX0" fmla="*/ 1371 w 6758"/>
                      <a:gd name="connsiteY0" fmla="*/ 8520 h 8520"/>
                      <a:gd name="connsiteX1" fmla="*/ 0 w 6758"/>
                      <a:gd name="connsiteY1" fmla="*/ 1139 h 8520"/>
                      <a:gd name="connsiteX2" fmla="*/ 1561 w 6758"/>
                      <a:gd name="connsiteY2" fmla="*/ 0 h 8520"/>
                      <a:gd name="connsiteX3" fmla="*/ 5548 w 6758"/>
                      <a:gd name="connsiteY3" fmla="*/ 2845 h 8520"/>
                      <a:gd name="connsiteX4" fmla="*/ 6758 w 6758"/>
                      <a:gd name="connsiteY4" fmla="*/ 6209 h 8520"/>
                      <a:gd name="connsiteX5" fmla="*/ 5811 w 6758"/>
                      <a:gd name="connsiteY5" fmla="*/ 7182 h 8520"/>
                      <a:gd name="connsiteX6" fmla="*/ 1371 w 6758"/>
                      <a:gd name="connsiteY6" fmla="*/ 8520 h 8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758" h="8520">
                        <a:moveTo>
                          <a:pt x="1371" y="8520"/>
                        </a:moveTo>
                        <a:lnTo>
                          <a:pt x="0" y="1139"/>
                        </a:lnTo>
                        <a:lnTo>
                          <a:pt x="1561" y="0"/>
                        </a:lnTo>
                        <a:lnTo>
                          <a:pt x="5548" y="2845"/>
                        </a:lnTo>
                        <a:lnTo>
                          <a:pt x="6758" y="6209"/>
                        </a:lnTo>
                        <a:lnTo>
                          <a:pt x="5811" y="7182"/>
                        </a:lnTo>
                        <a:lnTo>
                          <a:pt x="1371" y="85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" name="Freeform: Shape 126">
                    <a:extLst>
                      <a:ext uri="{FF2B5EF4-FFF2-40B4-BE49-F238E27FC236}">
                        <a16:creationId xmlns:a16="http://schemas.microsoft.com/office/drawing/2014/main" id="{B2C7B365-712F-4B58-91EE-A898C028A9B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339" y="3308116"/>
                    <a:ext cx="668" cy="395"/>
                  </a:xfrm>
                  <a:custGeom>
                    <a:avLst/>
                    <a:gdLst>
                      <a:gd name="connsiteX0" fmla="*/ 0 w 668"/>
                      <a:gd name="connsiteY0" fmla="*/ 57 h 395"/>
                      <a:gd name="connsiteX1" fmla="*/ 115 w 668"/>
                      <a:gd name="connsiteY1" fmla="*/ 0 h 395"/>
                      <a:gd name="connsiteX2" fmla="*/ 668 w 668"/>
                      <a:gd name="connsiteY2" fmla="*/ 395 h 395"/>
                      <a:gd name="connsiteX3" fmla="*/ 0 w 668"/>
                      <a:gd name="connsiteY3" fmla="*/ 57 h 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8" h="395">
                        <a:moveTo>
                          <a:pt x="0" y="57"/>
                        </a:moveTo>
                        <a:lnTo>
                          <a:pt x="115" y="0"/>
                        </a:lnTo>
                        <a:lnTo>
                          <a:pt x="668" y="395"/>
                        </a:lnTo>
                        <a:lnTo>
                          <a:pt x="0" y="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" name="Freeform: Shape 127">
                    <a:extLst>
                      <a:ext uri="{FF2B5EF4-FFF2-40B4-BE49-F238E27FC236}">
                        <a16:creationId xmlns:a16="http://schemas.microsoft.com/office/drawing/2014/main" id="{39E8AFFE-48CA-443E-8488-27793901766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417" y="3308001"/>
                    <a:ext cx="4714" cy="2385"/>
                  </a:xfrm>
                  <a:custGeom>
                    <a:avLst/>
                    <a:gdLst>
                      <a:gd name="connsiteX0" fmla="*/ 0 w 4714"/>
                      <a:gd name="connsiteY0" fmla="*/ 0 h 2385"/>
                      <a:gd name="connsiteX1" fmla="*/ 4714 w 4714"/>
                      <a:gd name="connsiteY1" fmla="*/ 2385 h 2385"/>
                      <a:gd name="connsiteX2" fmla="*/ 3315 w 4714"/>
                      <a:gd name="connsiteY2" fmla="*/ 2366 h 2385"/>
                      <a:gd name="connsiteX3" fmla="*/ 0 w 4714"/>
                      <a:gd name="connsiteY3" fmla="*/ 0 h 2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14" h="2385">
                        <a:moveTo>
                          <a:pt x="0" y="0"/>
                        </a:moveTo>
                        <a:lnTo>
                          <a:pt x="4714" y="2385"/>
                        </a:lnTo>
                        <a:lnTo>
                          <a:pt x="3315" y="23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" name="Freeform: Shape 128">
                    <a:extLst>
                      <a:ext uri="{FF2B5EF4-FFF2-40B4-BE49-F238E27FC236}">
                        <a16:creationId xmlns:a16="http://schemas.microsoft.com/office/drawing/2014/main" id="{480D0E15-4068-4E31-AC48-5C91510824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21" y="3308733"/>
                    <a:ext cx="3313" cy="1683"/>
                  </a:xfrm>
                  <a:custGeom>
                    <a:avLst/>
                    <a:gdLst>
                      <a:gd name="connsiteX0" fmla="*/ 0 w 3313"/>
                      <a:gd name="connsiteY0" fmla="*/ 0 h 1683"/>
                      <a:gd name="connsiteX1" fmla="*/ 2046 w 3313"/>
                      <a:gd name="connsiteY1" fmla="*/ 344 h 1683"/>
                      <a:gd name="connsiteX2" fmla="*/ 3313 w 3313"/>
                      <a:gd name="connsiteY2" fmla="*/ 985 h 1683"/>
                      <a:gd name="connsiteX3" fmla="*/ 2357 w 3313"/>
                      <a:gd name="connsiteY3" fmla="*/ 1683 h 1683"/>
                      <a:gd name="connsiteX4" fmla="*/ 0 w 3313"/>
                      <a:gd name="connsiteY4" fmla="*/ 0 h 1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13" h="1683">
                        <a:moveTo>
                          <a:pt x="0" y="0"/>
                        </a:moveTo>
                        <a:lnTo>
                          <a:pt x="2046" y="344"/>
                        </a:lnTo>
                        <a:lnTo>
                          <a:pt x="3313" y="985"/>
                        </a:lnTo>
                        <a:lnTo>
                          <a:pt x="2357" y="16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" name="Freeform: Shape 129">
                    <a:extLst>
                      <a:ext uri="{FF2B5EF4-FFF2-40B4-BE49-F238E27FC236}">
                        <a16:creationId xmlns:a16="http://schemas.microsoft.com/office/drawing/2014/main" id="{8278E4CF-723C-435D-A26E-C181C6CE2F5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055" y="3309349"/>
                    <a:ext cx="389" cy="205"/>
                  </a:xfrm>
                  <a:custGeom>
                    <a:avLst/>
                    <a:gdLst>
                      <a:gd name="connsiteX0" fmla="*/ 0 w 389"/>
                      <a:gd name="connsiteY0" fmla="*/ 74 h 205"/>
                      <a:gd name="connsiteX1" fmla="*/ 101 w 389"/>
                      <a:gd name="connsiteY1" fmla="*/ 0 h 205"/>
                      <a:gd name="connsiteX2" fmla="*/ 389 w 389"/>
                      <a:gd name="connsiteY2" fmla="*/ 205 h 205"/>
                      <a:gd name="connsiteX3" fmla="*/ 0 w 389"/>
                      <a:gd name="connsiteY3" fmla="*/ 74 h 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9" h="205">
                        <a:moveTo>
                          <a:pt x="0" y="74"/>
                        </a:moveTo>
                        <a:lnTo>
                          <a:pt x="101" y="0"/>
                        </a:lnTo>
                        <a:lnTo>
                          <a:pt x="389" y="205"/>
                        </a:lnTo>
                        <a:lnTo>
                          <a:pt x="0" y="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" name="Freeform: Shape 130">
                    <a:extLst>
                      <a:ext uri="{FF2B5EF4-FFF2-40B4-BE49-F238E27FC236}">
                        <a16:creationId xmlns:a16="http://schemas.microsoft.com/office/drawing/2014/main" id="{293EAF70-00A1-4399-B6C3-2F48C89AB8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009" y="3309330"/>
                    <a:ext cx="4955" cy="2225"/>
                  </a:xfrm>
                  <a:custGeom>
                    <a:avLst/>
                    <a:gdLst>
                      <a:gd name="connsiteX0" fmla="*/ 0 w 4955"/>
                      <a:gd name="connsiteY0" fmla="*/ 0 h 2225"/>
                      <a:gd name="connsiteX1" fmla="*/ 4955 w 4955"/>
                      <a:gd name="connsiteY1" fmla="*/ 1671 h 2225"/>
                      <a:gd name="connsiteX2" fmla="*/ 3116 w 4955"/>
                      <a:gd name="connsiteY2" fmla="*/ 2225 h 2225"/>
                      <a:gd name="connsiteX3" fmla="*/ 0 w 4955"/>
                      <a:gd name="connsiteY3" fmla="*/ 0 h 22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55" h="2225">
                        <a:moveTo>
                          <a:pt x="0" y="0"/>
                        </a:moveTo>
                        <a:lnTo>
                          <a:pt x="4955" y="1671"/>
                        </a:lnTo>
                        <a:lnTo>
                          <a:pt x="3116" y="22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" name="Freeform: Shape 131">
                    <a:extLst>
                      <a:ext uri="{FF2B5EF4-FFF2-40B4-BE49-F238E27FC236}">
                        <a16:creationId xmlns:a16="http://schemas.microsoft.com/office/drawing/2014/main" id="{192A9A1C-3A1C-4AE7-B281-1E2BDCBD8C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258" y="3309659"/>
                    <a:ext cx="89" cy="229"/>
                  </a:xfrm>
                  <a:custGeom>
                    <a:avLst/>
                    <a:gdLst>
                      <a:gd name="connsiteX0" fmla="*/ 0 w 89"/>
                      <a:gd name="connsiteY0" fmla="*/ 229 h 229"/>
                      <a:gd name="connsiteX1" fmla="*/ 35 w 89"/>
                      <a:gd name="connsiteY1" fmla="*/ 0 h 229"/>
                      <a:gd name="connsiteX2" fmla="*/ 89 w 89"/>
                      <a:gd name="connsiteY2" fmla="*/ 102 h 229"/>
                      <a:gd name="connsiteX3" fmla="*/ 0 w 89"/>
                      <a:gd name="connsiteY3" fmla="*/ 229 h 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" h="229">
                        <a:moveTo>
                          <a:pt x="0" y="229"/>
                        </a:moveTo>
                        <a:lnTo>
                          <a:pt x="35" y="0"/>
                        </a:lnTo>
                        <a:lnTo>
                          <a:pt x="89" y="102"/>
                        </a:lnTo>
                        <a:lnTo>
                          <a:pt x="0" y="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" name="Freeform: Shape 132">
                    <a:extLst>
                      <a:ext uri="{FF2B5EF4-FFF2-40B4-BE49-F238E27FC236}">
                        <a16:creationId xmlns:a16="http://schemas.microsoft.com/office/drawing/2014/main" id="{1C349E26-0382-4C5E-A9D9-1101899A09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081" y="3308778"/>
                    <a:ext cx="1693" cy="7073"/>
                  </a:xfrm>
                  <a:custGeom>
                    <a:avLst/>
                    <a:gdLst>
                      <a:gd name="connsiteX0" fmla="*/ 947 w 1693"/>
                      <a:gd name="connsiteY0" fmla="*/ 7073 h 7073"/>
                      <a:gd name="connsiteX1" fmla="*/ 0 w 1693"/>
                      <a:gd name="connsiteY1" fmla="*/ 5281 h 7073"/>
                      <a:gd name="connsiteX2" fmla="*/ 0 w 1693"/>
                      <a:gd name="connsiteY2" fmla="*/ 0 h 7073"/>
                      <a:gd name="connsiteX3" fmla="*/ 1693 w 1693"/>
                      <a:gd name="connsiteY3" fmla="*/ 2225 h 7073"/>
                      <a:gd name="connsiteX4" fmla="*/ 947 w 1693"/>
                      <a:gd name="connsiteY4" fmla="*/ 7073 h 7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3" h="7073">
                        <a:moveTo>
                          <a:pt x="947" y="7073"/>
                        </a:moveTo>
                        <a:lnTo>
                          <a:pt x="0" y="5281"/>
                        </a:lnTo>
                        <a:lnTo>
                          <a:pt x="0" y="0"/>
                        </a:lnTo>
                        <a:lnTo>
                          <a:pt x="1693" y="2225"/>
                        </a:lnTo>
                        <a:lnTo>
                          <a:pt x="947" y="70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" name="Freeform: Shape 133">
                    <a:extLst>
                      <a:ext uri="{FF2B5EF4-FFF2-40B4-BE49-F238E27FC236}">
                        <a16:creationId xmlns:a16="http://schemas.microsoft.com/office/drawing/2014/main" id="{C2A11318-B106-4CA0-A8DB-C9AA4DC5849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281" y="3310560"/>
                    <a:ext cx="3207" cy="629"/>
                  </a:xfrm>
                  <a:custGeom>
                    <a:avLst/>
                    <a:gdLst>
                      <a:gd name="connsiteX0" fmla="*/ 0 w 3207"/>
                      <a:gd name="connsiteY0" fmla="*/ 0 h 629"/>
                      <a:gd name="connsiteX1" fmla="*/ 3207 w 3207"/>
                      <a:gd name="connsiteY1" fmla="*/ 45 h 629"/>
                      <a:gd name="connsiteX2" fmla="*/ 2406 w 3207"/>
                      <a:gd name="connsiteY2" fmla="*/ 629 h 629"/>
                      <a:gd name="connsiteX3" fmla="*/ 662 w 3207"/>
                      <a:gd name="connsiteY3" fmla="*/ 336 h 629"/>
                      <a:gd name="connsiteX4" fmla="*/ 0 w 3207"/>
                      <a:gd name="connsiteY4" fmla="*/ 0 h 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07" h="629">
                        <a:moveTo>
                          <a:pt x="0" y="0"/>
                        </a:moveTo>
                        <a:lnTo>
                          <a:pt x="3207" y="45"/>
                        </a:lnTo>
                        <a:lnTo>
                          <a:pt x="2406" y="629"/>
                        </a:lnTo>
                        <a:lnTo>
                          <a:pt x="662" y="33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" name="Freeform: Shape 134">
                    <a:extLst>
                      <a:ext uri="{FF2B5EF4-FFF2-40B4-BE49-F238E27FC236}">
                        <a16:creationId xmlns:a16="http://schemas.microsoft.com/office/drawing/2014/main" id="{BD2F6F29-23E4-448D-8C1A-887B7DCA56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653" y="3310461"/>
                    <a:ext cx="1494" cy="2607"/>
                  </a:xfrm>
                  <a:custGeom>
                    <a:avLst/>
                    <a:gdLst>
                      <a:gd name="connsiteX0" fmla="*/ 0 w 1494"/>
                      <a:gd name="connsiteY0" fmla="*/ 2607 h 2607"/>
                      <a:gd name="connsiteX1" fmla="*/ 823 w 1494"/>
                      <a:gd name="connsiteY1" fmla="*/ 49 h 2607"/>
                      <a:gd name="connsiteX2" fmla="*/ 1213 w 1494"/>
                      <a:gd name="connsiteY2" fmla="*/ 0 h 2607"/>
                      <a:gd name="connsiteX3" fmla="*/ 1494 w 1494"/>
                      <a:gd name="connsiteY3" fmla="*/ 1517 h 2607"/>
                      <a:gd name="connsiteX4" fmla="*/ 0 w 1494"/>
                      <a:gd name="connsiteY4" fmla="*/ 2607 h 2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4" h="2607">
                        <a:moveTo>
                          <a:pt x="0" y="2607"/>
                        </a:moveTo>
                        <a:lnTo>
                          <a:pt x="823" y="49"/>
                        </a:lnTo>
                        <a:lnTo>
                          <a:pt x="1213" y="0"/>
                        </a:lnTo>
                        <a:lnTo>
                          <a:pt x="1494" y="1517"/>
                        </a:lnTo>
                        <a:lnTo>
                          <a:pt x="0" y="2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" name="Freeform: Shape 135">
                    <a:extLst>
                      <a:ext uri="{FF2B5EF4-FFF2-40B4-BE49-F238E27FC236}">
                        <a16:creationId xmlns:a16="http://schemas.microsoft.com/office/drawing/2014/main" id="{C4D78502-B68A-4897-BFCB-7F265165526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04" y="3310634"/>
                    <a:ext cx="6131" cy="2771"/>
                  </a:xfrm>
                  <a:custGeom>
                    <a:avLst/>
                    <a:gdLst>
                      <a:gd name="connsiteX0" fmla="*/ 0 w 6131"/>
                      <a:gd name="connsiteY0" fmla="*/ 348 h 2771"/>
                      <a:gd name="connsiteX1" fmla="*/ 477 w 6131"/>
                      <a:gd name="connsiteY1" fmla="*/ 0 h 2771"/>
                      <a:gd name="connsiteX2" fmla="*/ 6131 w 6131"/>
                      <a:gd name="connsiteY2" fmla="*/ 950 h 2771"/>
                      <a:gd name="connsiteX3" fmla="*/ 6131 w 6131"/>
                      <a:gd name="connsiteY3" fmla="*/ 2366 h 2771"/>
                      <a:gd name="connsiteX4" fmla="*/ 4787 w 6131"/>
                      <a:gd name="connsiteY4" fmla="*/ 2771 h 2771"/>
                      <a:gd name="connsiteX5" fmla="*/ 0 w 6131"/>
                      <a:gd name="connsiteY5" fmla="*/ 348 h 27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131" h="2771">
                        <a:moveTo>
                          <a:pt x="0" y="348"/>
                        </a:moveTo>
                        <a:lnTo>
                          <a:pt x="477" y="0"/>
                        </a:lnTo>
                        <a:lnTo>
                          <a:pt x="6131" y="950"/>
                        </a:lnTo>
                        <a:lnTo>
                          <a:pt x="6131" y="2366"/>
                        </a:lnTo>
                        <a:lnTo>
                          <a:pt x="4787" y="2771"/>
                        </a:lnTo>
                        <a:lnTo>
                          <a:pt x="0" y="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" name="Freeform: Shape 136">
                    <a:extLst>
                      <a:ext uri="{FF2B5EF4-FFF2-40B4-BE49-F238E27FC236}">
                        <a16:creationId xmlns:a16="http://schemas.microsoft.com/office/drawing/2014/main" id="{90B710D0-A3DD-42D6-9B74-F3AEA9596F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41" y="3310899"/>
                    <a:ext cx="2331" cy="2940"/>
                  </a:xfrm>
                  <a:custGeom>
                    <a:avLst/>
                    <a:gdLst>
                      <a:gd name="connsiteX0" fmla="*/ 0 w 2331"/>
                      <a:gd name="connsiteY0" fmla="*/ 2561 h 2940"/>
                      <a:gd name="connsiteX1" fmla="*/ 0 w 2331"/>
                      <a:gd name="connsiteY1" fmla="*/ 0 h 2940"/>
                      <a:gd name="connsiteX2" fmla="*/ 545 w 2331"/>
                      <a:gd name="connsiteY2" fmla="*/ 184 h 2940"/>
                      <a:gd name="connsiteX3" fmla="*/ 2331 w 2331"/>
                      <a:gd name="connsiteY3" fmla="*/ 1088 h 2940"/>
                      <a:gd name="connsiteX4" fmla="*/ 531 w 2331"/>
                      <a:gd name="connsiteY4" fmla="*/ 2940 h 2940"/>
                      <a:gd name="connsiteX5" fmla="*/ 0 w 2331"/>
                      <a:gd name="connsiteY5" fmla="*/ 2561 h 29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31" h="2940">
                        <a:moveTo>
                          <a:pt x="0" y="2561"/>
                        </a:moveTo>
                        <a:lnTo>
                          <a:pt x="0" y="0"/>
                        </a:lnTo>
                        <a:lnTo>
                          <a:pt x="545" y="184"/>
                        </a:lnTo>
                        <a:lnTo>
                          <a:pt x="2331" y="1088"/>
                        </a:lnTo>
                        <a:lnTo>
                          <a:pt x="531" y="2940"/>
                        </a:lnTo>
                        <a:lnTo>
                          <a:pt x="0" y="25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" name="Freeform: Shape 137">
                    <a:extLst>
                      <a:ext uri="{FF2B5EF4-FFF2-40B4-BE49-F238E27FC236}">
                        <a16:creationId xmlns:a16="http://schemas.microsoft.com/office/drawing/2014/main" id="{27701C27-10B5-4BBF-B241-3ACC1E62E5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654" y="3310960"/>
                    <a:ext cx="1599" cy="3507"/>
                  </a:xfrm>
                  <a:custGeom>
                    <a:avLst/>
                    <a:gdLst>
                      <a:gd name="connsiteX0" fmla="*/ 0 w 1599"/>
                      <a:gd name="connsiteY0" fmla="*/ 2736 h 3507"/>
                      <a:gd name="connsiteX1" fmla="*/ 1337 w 1599"/>
                      <a:gd name="connsiteY1" fmla="*/ 0 h 3507"/>
                      <a:gd name="connsiteX2" fmla="*/ 1599 w 1599"/>
                      <a:gd name="connsiteY2" fmla="*/ 133 h 3507"/>
                      <a:gd name="connsiteX3" fmla="*/ 1080 w 1599"/>
                      <a:gd name="connsiteY3" fmla="*/ 3507 h 3507"/>
                      <a:gd name="connsiteX4" fmla="*/ 0 w 1599"/>
                      <a:gd name="connsiteY4" fmla="*/ 2736 h 35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99" h="3507">
                        <a:moveTo>
                          <a:pt x="0" y="2736"/>
                        </a:moveTo>
                        <a:lnTo>
                          <a:pt x="1337" y="0"/>
                        </a:lnTo>
                        <a:lnTo>
                          <a:pt x="1599" y="133"/>
                        </a:lnTo>
                        <a:lnTo>
                          <a:pt x="1080" y="3507"/>
                        </a:lnTo>
                        <a:lnTo>
                          <a:pt x="0" y="27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" name="Freeform: Shape 138">
                    <a:extLst>
                      <a:ext uri="{FF2B5EF4-FFF2-40B4-BE49-F238E27FC236}">
                        <a16:creationId xmlns:a16="http://schemas.microsoft.com/office/drawing/2014/main" id="{707F197C-8D8B-4546-BD00-7B55AA98A7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400" y="3311539"/>
                    <a:ext cx="6628" cy="6267"/>
                  </a:xfrm>
                  <a:custGeom>
                    <a:avLst/>
                    <a:gdLst>
                      <a:gd name="connsiteX0" fmla="*/ 1963 w 6628"/>
                      <a:gd name="connsiteY0" fmla="*/ 6267 h 6267"/>
                      <a:gd name="connsiteX1" fmla="*/ 0 w 6628"/>
                      <a:gd name="connsiteY1" fmla="*/ 3687 h 6267"/>
                      <a:gd name="connsiteX2" fmla="*/ 1186 w 6628"/>
                      <a:gd name="connsiteY2" fmla="*/ 0 h 6267"/>
                      <a:gd name="connsiteX3" fmla="*/ 6628 w 6628"/>
                      <a:gd name="connsiteY3" fmla="*/ 5292 h 6267"/>
                      <a:gd name="connsiteX4" fmla="*/ 1963 w 6628"/>
                      <a:gd name="connsiteY4" fmla="*/ 6267 h 6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28" h="6267">
                        <a:moveTo>
                          <a:pt x="1963" y="6267"/>
                        </a:moveTo>
                        <a:lnTo>
                          <a:pt x="0" y="3687"/>
                        </a:lnTo>
                        <a:lnTo>
                          <a:pt x="1186" y="0"/>
                        </a:lnTo>
                        <a:lnTo>
                          <a:pt x="6628" y="5292"/>
                        </a:lnTo>
                        <a:lnTo>
                          <a:pt x="1963" y="62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0" name="Freeform: Shape 139">
                    <a:extLst>
                      <a:ext uri="{FF2B5EF4-FFF2-40B4-BE49-F238E27FC236}">
                        <a16:creationId xmlns:a16="http://schemas.microsoft.com/office/drawing/2014/main" id="{B59D5606-E3B6-46DF-87B1-AA7EA6FDF9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575" y="3311858"/>
                    <a:ext cx="1844" cy="772"/>
                  </a:xfrm>
                  <a:custGeom>
                    <a:avLst/>
                    <a:gdLst>
                      <a:gd name="connsiteX0" fmla="*/ 0 w 1844"/>
                      <a:gd name="connsiteY0" fmla="*/ 151 h 772"/>
                      <a:gd name="connsiteX1" fmla="*/ 500 w 1844"/>
                      <a:gd name="connsiteY1" fmla="*/ 0 h 772"/>
                      <a:gd name="connsiteX2" fmla="*/ 1844 w 1844"/>
                      <a:gd name="connsiteY2" fmla="*/ 680 h 772"/>
                      <a:gd name="connsiteX3" fmla="*/ 1844 w 1844"/>
                      <a:gd name="connsiteY3" fmla="*/ 772 h 772"/>
                      <a:gd name="connsiteX4" fmla="*/ 0 w 1844"/>
                      <a:gd name="connsiteY4" fmla="*/ 151 h 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4" h="772">
                        <a:moveTo>
                          <a:pt x="0" y="151"/>
                        </a:moveTo>
                        <a:lnTo>
                          <a:pt x="500" y="0"/>
                        </a:lnTo>
                        <a:lnTo>
                          <a:pt x="1844" y="680"/>
                        </a:lnTo>
                        <a:lnTo>
                          <a:pt x="1844" y="772"/>
                        </a:lnTo>
                        <a:lnTo>
                          <a:pt x="0" y="1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" name="Freeform: Shape 140">
                    <a:extLst>
                      <a:ext uri="{FF2B5EF4-FFF2-40B4-BE49-F238E27FC236}">
                        <a16:creationId xmlns:a16="http://schemas.microsoft.com/office/drawing/2014/main" id="{E7900CC4-37E6-4663-A620-FACE4FD76D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519" y="3313503"/>
                    <a:ext cx="4729" cy="2009"/>
                  </a:xfrm>
                  <a:custGeom>
                    <a:avLst/>
                    <a:gdLst>
                      <a:gd name="connsiteX0" fmla="*/ 0 w 4729"/>
                      <a:gd name="connsiteY0" fmla="*/ 1944 h 2009"/>
                      <a:gd name="connsiteX1" fmla="*/ 2663 w 4729"/>
                      <a:gd name="connsiteY1" fmla="*/ 0 h 2009"/>
                      <a:gd name="connsiteX2" fmla="*/ 4729 w 4729"/>
                      <a:gd name="connsiteY2" fmla="*/ 2009 h 2009"/>
                      <a:gd name="connsiteX3" fmla="*/ 0 w 4729"/>
                      <a:gd name="connsiteY3" fmla="*/ 1944 h 2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29" h="2009">
                        <a:moveTo>
                          <a:pt x="0" y="1944"/>
                        </a:moveTo>
                        <a:lnTo>
                          <a:pt x="2663" y="0"/>
                        </a:lnTo>
                        <a:lnTo>
                          <a:pt x="4729" y="2009"/>
                        </a:lnTo>
                        <a:lnTo>
                          <a:pt x="0" y="19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" name="Freeform: Shape 141">
                    <a:extLst>
                      <a:ext uri="{FF2B5EF4-FFF2-40B4-BE49-F238E27FC236}">
                        <a16:creationId xmlns:a16="http://schemas.microsoft.com/office/drawing/2014/main" id="{EDD9D2E3-F77C-43D2-B9B3-E00A0FB058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608" y="3311538"/>
                    <a:ext cx="3002" cy="4128"/>
                  </a:xfrm>
                  <a:custGeom>
                    <a:avLst/>
                    <a:gdLst>
                      <a:gd name="connsiteX0" fmla="*/ 1941 w 3002"/>
                      <a:gd name="connsiteY0" fmla="*/ 4128 h 4128"/>
                      <a:gd name="connsiteX1" fmla="*/ 0 w 3002"/>
                      <a:gd name="connsiteY1" fmla="*/ 456 h 4128"/>
                      <a:gd name="connsiteX2" fmla="*/ 1514 w 3002"/>
                      <a:gd name="connsiteY2" fmla="*/ 0 h 4128"/>
                      <a:gd name="connsiteX3" fmla="*/ 3002 w 3002"/>
                      <a:gd name="connsiteY3" fmla="*/ 1956 h 4128"/>
                      <a:gd name="connsiteX4" fmla="*/ 1941 w 3002"/>
                      <a:gd name="connsiteY4" fmla="*/ 4128 h 41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2" h="4128">
                        <a:moveTo>
                          <a:pt x="1941" y="4128"/>
                        </a:moveTo>
                        <a:lnTo>
                          <a:pt x="0" y="456"/>
                        </a:lnTo>
                        <a:lnTo>
                          <a:pt x="1514" y="0"/>
                        </a:lnTo>
                        <a:lnTo>
                          <a:pt x="3002" y="1956"/>
                        </a:lnTo>
                        <a:lnTo>
                          <a:pt x="1941" y="41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" name="Freeform: Shape 142">
                    <a:extLst>
                      <a:ext uri="{FF2B5EF4-FFF2-40B4-BE49-F238E27FC236}">
                        <a16:creationId xmlns:a16="http://schemas.microsoft.com/office/drawing/2014/main" id="{985920DD-761F-456F-B94F-6A4D5612E3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19" y="3312905"/>
                    <a:ext cx="3712" cy="2692"/>
                  </a:xfrm>
                  <a:custGeom>
                    <a:avLst/>
                    <a:gdLst>
                      <a:gd name="connsiteX0" fmla="*/ 0 w 3712"/>
                      <a:gd name="connsiteY0" fmla="*/ 1739 h 2692"/>
                      <a:gd name="connsiteX1" fmla="*/ 0 w 3712"/>
                      <a:gd name="connsiteY1" fmla="*/ 654 h 2692"/>
                      <a:gd name="connsiteX2" fmla="*/ 2170 w 3712"/>
                      <a:gd name="connsiteY2" fmla="*/ 0 h 2692"/>
                      <a:gd name="connsiteX3" fmla="*/ 3712 w 3712"/>
                      <a:gd name="connsiteY3" fmla="*/ 1500 h 2692"/>
                      <a:gd name="connsiteX4" fmla="*/ 2553 w 3712"/>
                      <a:gd name="connsiteY4" fmla="*/ 2692 h 2692"/>
                      <a:gd name="connsiteX5" fmla="*/ 545 w 3712"/>
                      <a:gd name="connsiteY5" fmla="*/ 2015 h 2692"/>
                      <a:gd name="connsiteX6" fmla="*/ 0 w 3712"/>
                      <a:gd name="connsiteY6" fmla="*/ 1739 h 2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712" h="2692">
                        <a:moveTo>
                          <a:pt x="0" y="1739"/>
                        </a:moveTo>
                        <a:lnTo>
                          <a:pt x="0" y="654"/>
                        </a:lnTo>
                        <a:lnTo>
                          <a:pt x="2170" y="0"/>
                        </a:lnTo>
                        <a:lnTo>
                          <a:pt x="3712" y="1500"/>
                        </a:lnTo>
                        <a:lnTo>
                          <a:pt x="2553" y="2692"/>
                        </a:lnTo>
                        <a:lnTo>
                          <a:pt x="545" y="2015"/>
                        </a:lnTo>
                        <a:lnTo>
                          <a:pt x="0" y="1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09D7B3B3-1189-4F9C-A2EC-9218DBEC9F9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145" y="3312296"/>
                    <a:ext cx="4559" cy="4239"/>
                  </a:xfrm>
                  <a:custGeom>
                    <a:avLst/>
                    <a:gdLst>
                      <a:gd name="connsiteX0" fmla="*/ 0 w 4559"/>
                      <a:gd name="connsiteY0" fmla="*/ 2255 h 4239"/>
                      <a:gd name="connsiteX1" fmla="*/ 1563 w 4559"/>
                      <a:gd name="connsiteY1" fmla="*/ 0 h 4239"/>
                      <a:gd name="connsiteX2" fmla="*/ 4456 w 4559"/>
                      <a:gd name="connsiteY2" fmla="*/ 2814 h 4239"/>
                      <a:gd name="connsiteX3" fmla="*/ 4559 w 4559"/>
                      <a:gd name="connsiteY3" fmla="*/ 3369 h 4239"/>
                      <a:gd name="connsiteX4" fmla="*/ 2779 w 4559"/>
                      <a:gd name="connsiteY4" fmla="*/ 4239 h 4239"/>
                      <a:gd name="connsiteX5" fmla="*/ 0 w 4559"/>
                      <a:gd name="connsiteY5" fmla="*/ 2255 h 42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559" h="4239">
                        <a:moveTo>
                          <a:pt x="0" y="2255"/>
                        </a:moveTo>
                        <a:lnTo>
                          <a:pt x="1563" y="0"/>
                        </a:lnTo>
                        <a:lnTo>
                          <a:pt x="4456" y="2814"/>
                        </a:lnTo>
                        <a:lnTo>
                          <a:pt x="4559" y="3369"/>
                        </a:lnTo>
                        <a:lnTo>
                          <a:pt x="2779" y="4239"/>
                        </a:lnTo>
                        <a:lnTo>
                          <a:pt x="0" y="22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" name="Freeform: Shape 144">
                    <a:extLst>
                      <a:ext uri="{FF2B5EF4-FFF2-40B4-BE49-F238E27FC236}">
                        <a16:creationId xmlns:a16="http://schemas.microsoft.com/office/drawing/2014/main" id="{513A36A1-4C54-4785-8A19-3DED1842D2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95" y="3312971"/>
                    <a:ext cx="1087" cy="1218"/>
                  </a:xfrm>
                  <a:custGeom>
                    <a:avLst/>
                    <a:gdLst>
                      <a:gd name="connsiteX0" fmla="*/ 223 w 1087"/>
                      <a:gd name="connsiteY0" fmla="*/ 1218 h 1218"/>
                      <a:gd name="connsiteX1" fmla="*/ 0 w 1087"/>
                      <a:gd name="connsiteY1" fmla="*/ 597 h 1218"/>
                      <a:gd name="connsiteX2" fmla="*/ 581 w 1087"/>
                      <a:gd name="connsiteY2" fmla="*/ 0 h 1218"/>
                      <a:gd name="connsiteX3" fmla="*/ 1087 w 1087"/>
                      <a:gd name="connsiteY3" fmla="*/ 958 h 1218"/>
                      <a:gd name="connsiteX4" fmla="*/ 223 w 1087"/>
                      <a:gd name="connsiteY4" fmla="*/ 1218 h 12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7" h="1218">
                        <a:moveTo>
                          <a:pt x="223" y="1218"/>
                        </a:moveTo>
                        <a:lnTo>
                          <a:pt x="0" y="597"/>
                        </a:lnTo>
                        <a:lnTo>
                          <a:pt x="581" y="0"/>
                        </a:lnTo>
                        <a:lnTo>
                          <a:pt x="1087" y="958"/>
                        </a:lnTo>
                        <a:lnTo>
                          <a:pt x="223" y="12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" name="Freeform: Shape 145">
                    <a:extLst>
                      <a:ext uri="{FF2B5EF4-FFF2-40B4-BE49-F238E27FC236}">
                        <a16:creationId xmlns:a16="http://schemas.microsoft.com/office/drawing/2014/main" id="{97536FF2-5E30-43CF-ADE4-EF938B6787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41" y="3313226"/>
                    <a:ext cx="1250" cy="979"/>
                  </a:xfrm>
                  <a:custGeom>
                    <a:avLst/>
                    <a:gdLst>
                      <a:gd name="connsiteX0" fmla="*/ 137 w 1250"/>
                      <a:gd name="connsiteY0" fmla="*/ 979 h 979"/>
                      <a:gd name="connsiteX1" fmla="*/ 0 w 1250"/>
                      <a:gd name="connsiteY1" fmla="*/ 242 h 979"/>
                      <a:gd name="connsiteX2" fmla="*/ 78 w 1250"/>
                      <a:gd name="connsiteY2" fmla="*/ 0 h 979"/>
                      <a:gd name="connsiteX3" fmla="*/ 1250 w 1250"/>
                      <a:gd name="connsiteY3" fmla="*/ 837 h 979"/>
                      <a:gd name="connsiteX4" fmla="*/ 137 w 1250"/>
                      <a:gd name="connsiteY4" fmla="*/ 979 h 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50" h="979">
                        <a:moveTo>
                          <a:pt x="137" y="979"/>
                        </a:moveTo>
                        <a:lnTo>
                          <a:pt x="0" y="242"/>
                        </a:lnTo>
                        <a:lnTo>
                          <a:pt x="78" y="0"/>
                        </a:lnTo>
                        <a:lnTo>
                          <a:pt x="1250" y="837"/>
                        </a:lnTo>
                        <a:lnTo>
                          <a:pt x="137" y="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448AFF18-94A3-484C-8B7D-BBBA48A704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92" y="3313304"/>
                    <a:ext cx="2977" cy="1574"/>
                  </a:xfrm>
                  <a:custGeom>
                    <a:avLst/>
                    <a:gdLst>
                      <a:gd name="connsiteX0" fmla="*/ 0 w 2977"/>
                      <a:gd name="connsiteY0" fmla="*/ 227 h 1574"/>
                      <a:gd name="connsiteX1" fmla="*/ 222 w 2977"/>
                      <a:gd name="connsiteY1" fmla="*/ 0 h 1574"/>
                      <a:gd name="connsiteX2" fmla="*/ 2977 w 2977"/>
                      <a:gd name="connsiteY2" fmla="*/ 929 h 1574"/>
                      <a:gd name="connsiteX3" fmla="*/ 2662 w 2977"/>
                      <a:gd name="connsiteY3" fmla="*/ 1574 h 1574"/>
                      <a:gd name="connsiteX4" fmla="*/ 0 w 2977"/>
                      <a:gd name="connsiteY4" fmla="*/ 227 h 1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77" h="1574">
                        <a:moveTo>
                          <a:pt x="0" y="227"/>
                        </a:moveTo>
                        <a:lnTo>
                          <a:pt x="222" y="0"/>
                        </a:lnTo>
                        <a:lnTo>
                          <a:pt x="2977" y="929"/>
                        </a:lnTo>
                        <a:lnTo>
                          <a:pt x="2662" y="1574"/>
                        </a:lnTo>
                        <a:lnTo>
                          <a:pt x="0" y="2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" name="Freeform: Shape 147">
                    <a:extLst>
                      <a:ext uri="{FF2B5EF4-FFF2-40B4-BE49-F238E27FC236}">
                        <a16:creationId xmlns:a16="http://schemas.microsoft.com/office/drawing/2014/main" id="{275C91A4-DD12-4460-85BA-A77C153C56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59" y="3312846"/>
                    <a:ext cx="2554" cy="3813"/>
                  </a:xfrm>
                  <a:custGeom>
                    <a:avLst/>
                    <a:gdLst>
                      <a:gd name="connsiteX0" fmla="*/ 1433 w 2554"/>
                      <a:gd name="connsiteY0" fmla="*/ 3813 h 3813"/>
                      <a:gd name="connsiteX1" fmla="*/ 0 w 2554"/>
                      <a:gd name="connsiteY1" fmla="*/ 1930 h 3813"/>
                      <a:gd name="connsiteX2" fmla="*/ 297 w 2554"/>
                      <a:gd name="connsiteY2" fmla="*/ 0 h 3813"/>
                      <a:gd name="connsiteX3" fmla="*/ 2554 w 2554"/>
                      <a:gd name="connsiteY3" fmla="*/ 2195 h 3813"/>
                      <a:gd name="connsiteX4" fmla="*/ 1433 w 2554"/>
                      <a:gd name="connsiteY4" fmla="*/ 3813 h 38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4" h="3813">
                        <a:moveTo>
                          <a:pt x="1433" y="3813"/>
                        </a:moveTo>
                        <a:lnTo>
                          <a:pt x="0" y="1930"/>
                        </a:lnTo>
                        <a:lnTo>
                          <a:pt x="297" y="0"/>
                        </a:lnTo>
                        <a:lnTo>
                          <a:pt x="2554" y="2195"/>
                        </a:lnTo>
                        <a:lnTo>
                          <a:pt x="1433" y="38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" name="Freeform: Shape 148">
                    <a:extLst>
                      <a:ext uri="{FF2B5EF4-FFF2-40B4-BE49-F238E27FC236}">
                        <a16:creationId xmlns:a16="http://schemas.microsoft.com/office/drawing/2014/main" id="{7C9C5AF5-8229-4422-9E68-DD1F93FC0E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050" y="3313300"/>
                    <a:ext cx="1197" cy="2720"/>
                  </a:xfrm>
                  <a:custGeom>
                    <a:avLst/>
                    <a:gdLst>
                      <a:gd name="connsiteX0" fmla="*/ 457 w 1197"/>
                      <a:gd name="connsiteY0" fmla="*/ 2618 h 2720"/>
                      <a:gd name="connsiteX1" fmla="*/ 0 w 1197"/>
                      <a:gd name="connsiteY1" fmla="*/ 152 h 2720"/>
                      <a:gd name="connsiteX2" fmla="*/ 312 w 1197"/>
                      <a:gd name="connsiteY2" fmla="*/ 0 h 2720"/>
                      <a:gd name="connsiteX3" fmla="*/ 1197 w 1197"/>
                      <a:gd name="connsiteY3" fmla="*/ 861 h 2720"/>
                      <a:gd name="connsiteX4" fmla="*/ 599 w 1197"/>
                      <a:gd name="connsiteY4" fmla="*/ 2720 h 2720"/>
                      <a:gd name="connsiteX5" fmla="*/ 457 w 1197"/>
                      <a:gd name="connsiteY5" fmla="*/ 2618 h 2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97" h="2720">
                        <a:moveTo>
                          <a:pt x="457" y="2618"/>
                        </a:moveTo>
                        <a:lnTo>
                          <a:pt x="0" y="152"/>
                        </a:lnTo>
                        <a:lnTo>
                          <a:pt x="312" y="0"/>
                        </a:lnTo>
                        <a:lnTo>
                          <a:pt x="1197" y="861"/>
                        </a:lnTo>
                        <a:lnTo>
                          <a:pt x="599" y="2720"/>
                        </a:lnTo>
                        <a:lnTo>
                          <a:pt x="457" y="26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" name="Freeform: Shape 149">
                    <a:extLst>
                      <a:ext uri="{FF2B5EF4-FFF2-40B4-BE49-F238E27FC236}">
                        <a16:creationId xmlns:a16="http://schemas.microsoft.com/office/drawing/2014/main" id="{3C31103E-6D32-4E36-850E-8697A508DA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673" y="3314034"/>
                    <a:ext cx="1747" cy="743"/>
                  </a:xfrm>
                  <a:custGeom>
                    <a:avLst/>
                    <a:gdLst>
                      <a:gd name="connsiteX0" fmla="*/ 0 w 1747"/>
                      <a:gd name="connsiteY0" fmla="*/ 223 h 743"/>
                      <a:gd name="connsiteX1" fmla="*/ 1747 w 1747"/>
                      <a:gd name="connsiteY1" fmla="*/ 0 h 743"/>
                      <a:gd name="connsiteX2" fmla="*/ 729 w 1747"/>
                      <a:gd name="connsiteY2" fmla="*/ 743 h 743"/>
                      <a:gd name="connsiteX3" fmla="*/ 0 w 1747"/>
                      <a:gd name="connsiteY3" fmla="*/ 223 h 7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47" h="743">
                        <a:moveTo>
                          <a:pt x="0" y="223"/>
                        </a:moveTo>
                        <a:lnTo>
                          <a:pt x="1747" y="0"/>
                        </a:lnTo>
                        <a:lnTo>
                          <a:pt x="729" y="743"/>
                        </a:lnTo>
                        <a:lnTo>
                          <a:pt x="0" y="2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" name="Freeform: Shape 150">
                    <a:extLst>
                      <a:ext uri="{FF2B5EF4-FFF2-40B4-BE49-F238E27FC236}">
                        <a16:creationId xmlns:a16="http://schemas.microsoft.com/office/drawing/2014/main" id="{3E7BB067-2574-4B40-8AA5-249EF8F835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57" y="3313562"/>
                    <a:ext cx="2116" cy="2389"/>
                  </a:xfrm>
                  <a:custGeom>
                    <a:avLst/>
                    <a:gdLst>
                      <a:gd name="connsiteX0" fmla="*/ 1262 w 2116"/>
                      <a:gd name="connsiteY0" fmla="*/ 2389 h 2389"/>
                      <a:gd name="connsiteX1" fmla="*/ 0 w 2116"/>
                      <a:gd name="connsiteY1" fmla="*/ 0 h 2389"/>
                      <a:gd name="connsiteX2" fmla="*/ 2116 w 2116"/>
                      <a:gd name="connsiteY2" fmla="*/ 1510 h 2389"/>
                      <a:gd name="connsiteX3" fmla="*/ 1262 w 2116"/>
                      <a:gd name="connsiteY3" fmla="*/ 2389 h 2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16" h="2389">
                        <a:moveTo>
                          <a:pt x="1262" y="2389"/>
                        </a:moveTo>
                        <a:lnTo>
                          <a:pt x="0" y="0"/>
                        </a:lnTo>
                        <a:lnTo>
                          <a:pt x="2116" y="1510"/>
                        </a:lnTo>
                        <a:lnTo>
                          <a:pt x="1262" y="23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" name="Freeform: Shape 151">
                    <a:extLst>
                      <a:ext uri="{FF2B5EF4-FFF2-40B4-BE49-F238E27FC236}">
                        <a16:creationId xmlns:a16="http://schemas.microsoft.com/office/drawing/2014/main" id="{DD5D22E9-A589-48AB-B0CD-48F73AEA2A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836" y="3313148"/>
                    <a:ext cx="1903" cy="3171"/>
                  </a:xfrm>
                  <a:custGeom>
                    <a:avLst/>
                    <a:gdLst>
                      <a:gd name="connsiteX0" fmla="*/ 1903 w 1903"/>
                      <a:gd name="connsiteY0" fmla="*/ 3171 h 3171"/>
                      <a:gd name="connsiteX1" fmla="*/ 0 w 1903"/>
                      <a:gd name="connsiteY1" fmla="*/ 670 h 3171"/>
                      <a:gd name="connsiteX2" fmla="*/ 328 w 1903"/>
                      <a:gd name="connsiteY2" fmla="*/ 0 h 3171"/>
                      <a:gd name="connsiteX3" fmla="*/ 1903 w 1903"/>
                      <a:gd name="connsiteY3" fmla="*/ 1531 h 3171"/>
                      <a:gd name="connsiteX4" fmla="*/ 1903 w 1903"/>
                      <a:gd name="connsiteY4" fmla="*/ 3171 h 31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3" h="3171">
                        <a:moveTo>
                          <a:pt x="1903" y="3171"/>
                        </a:moveTo>
                        <a:lnTo>
                          <a:pt x="0" y="670"/>
                        </a:lnTo>
                        <a:lnTo>
                          <a:pt x="328" y="0"/>
                        </a:lnTo>
                        <a:lnTo>
                          <a:pt x="1903" y="1531"/>
                        </a:lnTo>
                        <a:lnTo>
                          <a:pt x="1903" y="31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" name="Freeform: Shape 152">
                    <a:extLst>
                      <a:ext uri="{FF2B5EF4-FFF2-40B4-BE49-F238E27FC236}">
                        <a16:creationId xmlns:a16="http://schemas.microsoft.com/office/drawing/2014/main" id="{26B7188E-6A58-43BB-BE19-6D0B1F251C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168" y="3314067"/>
                    <a:ext cx="3000" cy="2275"/>
                  </a:xfrm>
                  <a:custGeom>
                    <a:avLst/>
                    <a:gdLst>
                      <a:gd name="connsiteX0" fmla="*/ 0 w 3000"/>
                      <a:gd name="connsiteY0" fmla="*/ 757 h 2275"/>
                      <a:gd name="connsiteX1" fmla="*/ 116 w 3000"/>
                      <a:gd name="connsiteY1" fmla="*/ 0 h 2275"/>
                      <a:gd name="connsiteX2" fmla="*/ 949 w 3000"/>
                      <a:gd name="connsiteY2" fmla="*/ 281 h 2275"/>
                      <a:gd name="connsiteX3" fmla="*/ 3000 w 3000"/>
                      <a:gd name="connsiteY3" fmla="*/ 2275 h 2275"/>
                      <a:gd name="connsiteX4" fmla="*/ 0 w 3000"/>
                      <a:gd name="connsiteY4" fmla="*/ 757 h 2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0" h="2275">
                        <a:moveTo>
                          <a:pt x="0" y="757"/>
                        </a:moveTo>
                        <a:lnTo>
                          <a:pt x="116" y="0"/>
                        </a:lnTo>
                        <a:lnTo>
                          <a:pt x="949" y="281"/>
                        </a:lnTo>
                        <a:lnTo>
                          <a:pt x="3000" y="2275"/>
                        </a:lnTo>
                        <a:lnTo>
                          <a:pt x="0" y="7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" name="Freeform: Shape 153">
                    <a:extLst>
                      <a:ext uri="{FF2B5EF4-FFF2-40B4-BE49-F238E27FC236}">
                        <a16:creationId xmlns:a16="http://schemas.microsoft.com/office/drawing/2014/main" id="{CE241043-8A25-4088-934A-EE652ABA7B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309" y="3314620"/>
                    <a:ext cx="1675" cy="1629"/>
                  </a:xfrm>
                  <a:custGeom>
                    <a:avLst/>
                    <a:gdLst>
                      <a:gd name="connsiteX0" fmla="*/ 0 w 1675"/>
                      <a:gd name="connsiteY0" fmla="*/ 1348 h 1629"/>
                      <a:gd name="connsiteX1" fmla="*/ 0 w 1675"/>
                      <a:gd name="connsiteY1" fmla="*/ 0 h 1629"/>
                      <a:gd name="connsiteX2" fmla="*/ 1675 w 1675"/>
                      <a:gd name="connsiteY2" fmla="*/ 1629 h 1629"/>
                      <a:gd name="connsiteX3" fmla="*/ 0 w 1675"/>
                      <a:gd name="connsiteY3" fmla="*/ 1348 h 1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75" h="1629">
                        <a:moveTo>
                          <a:pt x="0" y="1348"/>
                        </a:moveTo>
                        <a:lnTo>
                          <a:pt x="0" y="0"/>
                        </a:lnTo>
                        <a:lnTo>
                          <a:pt x="1675" y="1629"/>
                        </a:lnTo>
                        <a:lnTo>
                          <a:pt x="0" y="1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" name="Freeform: Shape 154">
                    <a:extLst>
                      <a:ext uri="{FF2B5EF4-FFF2-40B4-BE49-F238E27FC236}">
                        <a16:creationId xmlns:a16="http://schemas.microsoft.com/office/drawing/2014/main" id="{1C95699D-3871-4D97-B457-DD82B0E5ED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384" y="3314262"/>
                    <a:ext cx="1037" cy="1789"/>
                  </a:xfrm>
                  <a:custGeom>
                    <a:avLst/>
                    <a:gdLst>
                      <a:gd name="connsiteX0" fmla="*/ 508 w 1037"/>
                      <a:gd name="connsiteY0" fmla="*/ 1411 h 1789"/>
                      <a:gd name="connsiteX1" fmla="*/ 0 w 1037"/>
                      <a:gd name="connsiteY1" fmla="*/ 0 h 1789"/>
                      <a:gd name="connsiteX2" fmla="*/ 188 w 1037"/>
                      <a:gd name="connsiteY2" fmla="*/ 183 h 1789"/>
                      <a:gd name="connsiteX3" fmla="*/ 1037 w 1037"/>
                      <a:gd name="connsiteY3" fmla="*/ 1789 h 1789"/>
                      <a:gd name="connsiteX4" fmla="*/ 508 w 1037"/>
                      <a:gd name="connsiteY4" fmla="*/ 1411 h 1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7" h="1789">
                        <a:moveTo>
                          <a:pt x="508" y="1411"/>
                        </a:moveTo>
                        <a:lnTo>
                          <a:pt x="0" y="0"/>
                        </a:lnTo>
                        <a:lnTo>
                          <a:pt x="188" y="183"/>
                        </a:lnTo>
                        <a:lnTo>
                          <a:pt x="1037" y="1789"/>
                        </a:lnTo>
                        <a:lnTo>
                          <a:pt x="508" y="14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" name="Freeform: Shape 155">
                    <a:extLst>
                      <a:ext uri="{FF2B5EF4-FFF2-40B4-BE49-F238E27FC236}">
                        <a16:creationId xmlns:a16="http://schemas.microsoft.com/office/drawing/2014/main" id="{9990F7B4-1F72-4491-B0E3-6D4285493B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492" y="3315015"/>
                    <a:ext cx="97" cy="219"/>
                  </a:xfrm>
                  <a:custGeom>
                    <a:avLst/>
                    <a:gdLst>
                      <a:gd name="connsiteX0" fmla="*/ 0 w 97"/>
                      <a:gd name="connsiteY0" fmla="*/ 198 h 219"/>
                      <a:gd name="connsiteX1" fmla="*/ 97 w 97"/>
                      <a:gd name="connsiteY1" fmla="*/ 0 h 219"/>
                      <a:gd name="connsiteX2" fmla="*/ 63 w 97"/>
                      <a:gd name="connsiteY2" fmla="*/ 219 h 219"/>
                      <a:gd name="connsiteX3" fmla="*/ 0 w 97"/>
                      <a:gd name="connsiteY3" fmla="*/ 198 h 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7" h="219">
                        <a:moveTo>
                          <a:pt x="0" y="198"/>
                        </a:moveTo>
                        <a:lnTo>
                          <a:pt x="97" y="0"/>
                        </a:lnTo>
                        <a:lnTo>
                          <a:pt x="63" y="219"/>
                        </a:lnTo>
                        <a:lnTo>
                          <a:pt x="0" y="1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" name="Freeform: Shape 156">
                    <a:extLst>
                      <a:ext uri="{FF2B5EF4-FFF2-40B4-BE49-F238E27FC236}">
                        <a16:creationId xmlns:a16="http://schemas.microsoft.com/office/drawing/2014/main" id="{7307676B-46F2-4208-9809-C3F68A3A7A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04" y="3314733"/>
                    <a:ext cx="1290" cy="1200"/>
                  </a:xfrm>
                  <a:custGeom>
                    <a:avLst/>
                    <a:gdLst>
                      <a:gd name="connsiteX0" fmla="*/ 914 w 1290"/>
                      <a:gd name="connsiteY0" fmla="*/ 1200 h 1200"/>
                      <a:gd name="connsiteX1" fmla="*/ 0 w 1290"/>
                      <a:gd name="connsiteY1" fmla="*/ 0 h 1200"/>
                      <a:gd name="connsiteX2" fmla="*/ 651 w 1290"/>
                      <a:gd name="connsiteY2" fmla="*/ 464 h 1200"/>
                      <a:gd name="connsiteX3" fmla="*/ 1290 w 1290"/>
                      <a:gd name="connsiteY3" fmla="*/ 1086 h 1200"/>
                      <a:gd name="connsiteX4" fmla="*/ 914 w 1290"/>
                      <a:gd name="connsiteY4" fmla="*/ 1200 h 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90" h="1200">
                        <a:moveTo>
                          <a:pt x="914" y="1200"/>
                        </a:moveTo>
                        <a:lnTo>
                          <a:pt x="0" y="0"/>
                        </a:lnTo>
                        <a:lnTo>
                          <a:pt x="651" y="464"/>
                        </a:lnTo>
                        <a:lnTo>
                          <a:pt x="1290" y="1086"/>
                        </a:lnTo>
                        <a:lnTo>
                          <a:pt x="914" y="1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" name="Freeform: Shape 157">
                    <a:extLst>
                      <a:ext uri="{FF2B5EF4-FFF2-40B4-BE49-F238E27FC236}">
                        <a16:creationId xmlns:a16="http://schemas.microsoft.com/office/drawing/2014/main" id="{30BA33C1-87B9-44D1-89F8-3F0EACA48A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587" y="3315235"/>
                    <a:ext cx="92" cy="241"/>
                  </a:xfrm>
                  <a:custGeom>
                    <a:avLst/>
                    <a:gdLst>
                      <a:gd name="connsiteX0" fmla="*/ 0 w 92"/>
                      <a:gd name="connsiteY0" fmla="*/ 241 h 241"/>
                      <a:gd name="connsiteX1" fmla="*/ 37 w 92"/>
                      <a:gd name="connsiteY1" fmla="*/ 0 h 241"/>
                      <a:gd name="connsiteX2" fmla="*/ 92 w 92"/>
                      <a:gd name="connsiteY2" fmla="*/ 53 h 241"/>
                      <a:gd name="connsiteX3" fmla="*/ 0 w 92"/>
                      <a:gd name="connsiteY3" fmla="*/ 241 h 2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2" h="241">
                        <a:moveTo>
                          <a:pt x="0" y="241"/>
                        </a:moveTo>
                        <a:lnTo>
                          <a:pt x="37" y="0"/>
                        </a:lnTo>
                        <a:lnTo>
                          <a:pt x="92" y="53"/>
                        </a:lnTo>
                        <a:lnTo>
                          <a:pt x="0" y="2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" name="Freeform: Shape 158">
                    <a:extLst>
                      <a:ext uri="{FF2B5EF4-FFF2-40B4-BE49-F238E27FC236}">
                        <a16:creationId xmlns:a16="http://schemas.microsoft.com/office/drawing/2014/main" id="{D1B315DC-A070-4C7B-B146-9221374462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043" y="3315335"/>
                    <a:ext cx="196" cy="93"/>
                  </a:xfrm>
                  <a:custGeom>
                    <a:avLst/>
                    <a:gdLst>
                      <a:gd name="connsiteX0" fmla="*/ 0 w 196"/>
                      <a:gd name="connsiteY0" fmla="*/ 93 h 93"/>
                      <a:gd name="connsiteX1" fmla="*/ 127 w 196"/>
                      <a:gd name="connsiteY1" fmla="*/ 0 h 93"/>
                      <a:gd name="connsiteX2" fmla="*/ 196 w 196"/>
                      <a:gd name="connsiteY2" fmla="*/ 68 h 93"/>
                      <a:gd name="connsiteX3" fmla="*/ 0 w 196"/>
                      <a:gd name="connsiteY3" fmla="*/ 93 h 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6" h="93">
                        <a:moveTo>
                          <a:pt x="0" y="93"/>
                        </a:moveTo>
                        <a:lnTo>
                          <a:pt x="127" y="0"/>
                        </a:lnTo>
                        <a:lnTo>
                          <a:pt x="196" y="68"/>
                        </a:lnTo>
                        <a:lnTo>
                          <a:pt x="0" y="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" name="Freeform: Shape 159">
                    <a:extLst>
                      <a:ext uri="{FF2B5EF4-FFF2-40B4-BE49-F238E27FC236}">
                        <a16:creationId xmlns:a16="http://schemas.microsoft.com/office/drawing/2014/main" id="{ECBA8123-8BF8-4186-80B9-E59D49330D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4606" y="3301659"/>
                    <a:ext cx="25503" cy="34530"/>
                  </a:xfrm>
                  <a:custGeom>
                    <a:avLst/>
                    <a:gdLst>
                      <a:gd name="connsiteX0" fmla="*/ 25503 w 25503"/>
                      <a:gd name="connsiteY0" fmla="*/ 34530 h 34530"/>
                      <a:gd name="connsiteX1" fmla="*/ 5382 w 25503"/>
                      <a:gd name="connsiteY1" fmla="*/ 14964 h 34530"/>
                      <a:gd name="connsiteX2" fmla="*/ 0 w 25503"/>
                      <a:gd name="connsiteY2" fmla="*/ 0 h 34530"/>
                      <a:gd name="connsiteX3" fmla="*/ 11652 w 25503"/>
                      <a:gd name="connsiteY3" fmla="*/ 8318 h 34530"/>
                      <a:gd name="connsiteX4" fmla="*/ 25503 w 25503"/>
                      <a:gd name="connsiteY4" fmla="*/ 34530 h 345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03" h="34530">
                        <a:moveTo>
                          <a:pt x="25503" y="34530"/>
                        </a:moveTo>
                        <a:lnTo>
                          <a:pt x="5382" y="14964"/>
                        </a:lnTo>
                        <a:lnTo>
                          <a:pt x="0" y="0"/>
                        </a:lnTo>
                        <a:lnTo>
                          <a:pt x="11652" y="8318"/>
                        </a:lnTo>
                        <a:lnTo>
                          <a:pt x="25503" y="345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" name="Freeform: Shape 160">
                    <a:extLst>
                      <a:ext uri="{FF2B5EF4-FFF2-40B4-BE49-F238E27FC236}">
                        <a16:creationId xmlns:a16="http://schemas.microsoft.com/office/drawing/2014/main" id="{36AB09CB-5814-4A65-9991-CD54289AC09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0413" y="3312251"/>
                    <a:ext cx="5956" cy="7830"/>
                  </a:xfrm>
                  <a:custGeom>
                    <a:avLst/>
                    <a:gdLst>
                      <a:gd name="connsiteX0" fmla="*/ 5956 w 5956"/>
                      <a:gd name="connsiteY0" fmla="*/ 7830 h 7830"/>
                      <a:gd name="connsiteX1" fmla="*/ 0 w 5956"/>
                      <a:gd name="connsiteY1" fmla="*/ 2038 h 7830"/>
                      <a:gd name="connsiteX2" fmla="*/ 1850 w 5956"/>
                      <a:gd name="connsiteY2" fmla="*/ 1651 h 7830"/>
                      <a:gd name="connsiteX3" fmla="*/ 4262 w 5956"/>
                      <a:gd name="connsiteY3" fmla="*/ 0 h 7830"/>
                      <a:gd name="connsiteX4" fmla="*/ 4540 w 5956"/>
                      <a:gd name="connsiteY4" fmla="*/ 198 h 7830"/>
                      <a:gd name="connsiteX5" fmla="*/ 5956 w 5956"/>
                      <a:gd name="connsiteY5" fmla="*/ 7830 h 7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956" h="7830">
                        <a:moveTo>
                          <a:pt x="5956" y="7830"/>
                        </a:moveTo>
                        <a:lnTo>
                          <a:pt x="0" y="2038"/>
                        </a:lnTo>
                        <a:lnTo>
                          <a:pt x="1850" y="1651"/>
                        </a:lnTo>
                        <a:lnTo>
                          <a:pt x="4262" y="0"/>
                        </a:lnTo>
                        <a:lnTo>
                          <a:pt x="4540" y="198"/>
                        </a:lnTo>
                        <a:lnTo>
                          <a:pt x="5956" y="78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" name="Freeform: Shape 161">
                    <a:extLst>
                      <a:ext uri="{FF2B5EF4-FFF2-40B4-BE49-F238E27FC236}">
                        <a16:creationId xmlns:a16="http://schemas.microsoft.com/office/drawing/2014/main" id="{05DAAADE-4A82-40A4-8718-42777CC364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5321" y="3312512"/>
                    <a:ext cx="7266" cy="7497"/>
                  </a:xfrm>
                  <a:custGeom>
                    <a:avLst/>
                    <a:gdLst>
                      <a:gd name="connsiteX0" fmla="*/ 6305 w 7266"/>
                      <a:gd name="connsiteY0" fmla="*/ 7497 h 7497"/>
                      <a:gd name="connsiteX1" fmla="*/ 0 w 7266"/>
                      <a:gd name="connsiteY1" fmla="*/ 1366 h 7497"/>
                      <a:gd name="connsiteX2" fmla="*/ 948 w 7266"/>
                      <a:gd name="connsiteY2" fmla="*/ 0 h 7497"/>
                      <a:gd name="connsiteX3" fmla="*/ 7266 w 7266"/>
                      <a:gd name="connsiteY3" fmla="*/ 4510 h 7497"/>
                      <a:gd name="connsiteX4" fmla="*/ 6305 w 7266"/>
                      <a:gd name="connsiteY4" fmla="*/ 7497 h 7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66" h="7497">
                        <a:moveTo>
                          <a:pt x="6305" y="7497"/>
                        </a:moveTo>
                        <a:lnTo>
                          <a:pt x="0" y="1366"/>
                        </a:lnTo>
                        <a:lnTo>
                          <a:pt x="948" y="0"/>
                        </a:lnTo>
                        <a:lnTo>
                          <a:pt x="7266" y="4510"/>
                        </a:lnTo>
                        <a:lnTo>
                          <a:pt x="6305" y="74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" name="Freeform: Shape 162">
                    <a:extLst>
                      <a:ext uri="{FF2B5EF4-FFF2-40B4-BE49-F238E27FC236}">
                        <a16:creationId xmlns:a16="http://schemas.microsoft.com/office/drawing/2014/main" id="{C7A0CFE1-A3CB-424A-9346-BBE90FFCDA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916" y="3314405"/>
                    <a:ext cx="2192" cy="2879"/>
                  </a:xfrm>
                  <a:custGeom>
                    <a:avLst/>
                    <a:gdLst>
                      <a:gd name="connsiteX0" fmla="*/ 1990 w 2192"/>
                      <a:gd name="connsiteY0" fmla="*/ 2879 h 2879"/>
                      <a:gd name="connsiteX1" fmla="*/ 0 w 2192"/>
                      <a:gd name="connsiteY1" fmla="*/ 944 h 2879"/>
                      <a:gd name="connsiteX2" fmla="*/ 0 w 2192"/>
                      <a:gd name="connsiteY2" fmla="*/ 0 h 2879"/>
                      <a:gd name="connsiteX3" fmla="*/ 2192 w 2192"/>
                      <a:gd name="connsiteY3" fmla="*/ 1564 h 2879"/>
                      <a:gd name="connsiteX4" fmla="*/ 1990 w 2192"/>
                      <a:gd name="connsiteY4" fmla="*/ 2879 h 2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92" h="2879">
                        <a:moveTo>
                          <a:pt x="1990" y="2879"/>
                        </a:moveTo>
                        <a:lnTo>
                          <a:pt x="0" y="944"/>
                        </a:lnTo>
                        <a:lnTo>
                          <a:pt x="0" y="0"/>
                        </a:lnTo>
                        <a:lnTo>
                          <a:pt x="2192" y="1564"/>
                        </a:lnTo>
                        <a:lnTo>
                          <a:pt x="1990" y="2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" name="Freeform: Shape 163">
                    <a:extLst>
                      <a:ext uri="{FF2B5EF4-FFF2-40B4-BE49-F238E27FC236}">
                        <a16:creationId xmlns:a16="http://schemas.microsoft.com/office/drawing/2014/main" id="{01419F83-CE37-4594-AD28-3E465FF76B9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474" y="3314796"/>
                    <a:ext cx="1635" cy="1449"/>
                  </a:xfrm>
                  <a:custGeom>
                    <a:avLst/>
                    <a:gdLst>
                      <a:gd name="connsiteX0" fmla="*/ 1440 w 1635"/>
                      <a:gd name="connsiteY0" fmla="*/ 1449 h 1449"/>
                      <a:gd name="connsiteX1" fmla="*/ 0 w 1635"/>
                      <a:gd name="connsiteY1" fmla="*/ 49 h 1449"/>
                      <a:gd name="connsiteX2" fmla="*/ 163 w 1635"/>
                      <a:gd name="connsiteY2" fmla="*/ 0 h 1449"/>
                      <a:gd name="connsiteX3" fmla="*/ 1635 w 1635"/>
                      <a:gd name="connsiteY3" fmla="*/ 1050 h 1449"/>
                      <a:gd name="connsiteX4" fmla="*/ 1440 w 1635"/>
                      <a:gd name="connsiteY4" fmla="*/ 1449 h 14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35" h="1449">
                        <a:moveTo>
                          <a:pt x="1440" y="1449"/>
                        </a:moveTo>
                        <a:lnTo>
                          <a:pt x="0" y="49"/>
                        </a:lnTo>
                        <a:lnTo>
                          <a:pt x="163" y="0"/>
                        </a:lnTo>
                        <a:lnTo>
                          <a:pt x="1635" y="1050"/>
                        </a:lnTo>
                        <a:lnTo>
                          <a:pt x="1440" y="14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" name="Freeform: Shape 164">
                    <a:extLst>
                      <a:ext uri="{FF2B5EF4-FFF2-40B4-BE49-F238E27FC236}">
                        <a16:creationId xmlns:a16="http://schemas.microsoft.com/office/drawing/2014/main" id="{DFD11370-1ED6-4487-A1A3-DAEEC5501CF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651" y="3315189"/>
                    <a:ext cx="4441" cy="5904"/>
                  </a:xfrm>
                  <a:custGeom>
                    <a:avLst/>
                    <a:gdLst>
                      <a:gd name="connsiteX0" fmla="*/ 787 w 4441"/>
                      <a:gd name="connsiteY0" fmla="*/ 5331 h 5904"/>
                      <a:gd name="connsiteX1" fmla="*/ 0 w 4441"/>
                      <a:gd name="connsiteY1" fmla="*/ 4566 h 5904"/>
                      <a:gd name="connsiteX2" fmla="*/ 4441 w 4441"/>
                      <a:gd name="connsiteY2" fmla="*/ 0 h 5904"/>
                      <a:gd name="connsiteX3" fmla="*/ 4441 w 4441"/>
                      <a:gd name="connsiteY3" fmla="*/ 4131 h 5904"/>
                      <a:gd name="connsiteX4" fmla="*/ 3917 w 4441"/>
                      <a:gd name="connsiteY4" fmla="*/ 5203 h 5904"/>
                      <a:gd name="connsiteX5" fmla="*/ 1589 w 4441"/>
                      <a:gd name="connsiteY5" fmla="*/ 5904 h 5904"/>
                      <a:gd name="connsiteX6" fmla="*/ 787 w 4441"/>
                      <a:gd name="connsiteY6" fmla="*/ 5331 h 5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41" h="5904">
                        <a:moveTo>
                          <a:pt x="787" y="5331"/>
                        </a:moveTo>
                        <a:lnTo>
                          <a:pt x="0" y="4566"/>
                        </a:lnTo>
                        <a:lnTo>
                          <a:pt x="4441" y="0"/>
                        </a:lnTo>
                        <a:lnTo>
                          <a:pt x="4441" y="4131"/>
                        </a:lnTo>
                        <a:lnTo>
                          <a:pt x="3917" y="5203"/>
                        </a:lnTo>
                        <a:lnTo>
                          <a:pt x="1589" y="5904"/>
                        </a:lnTo>
                        <a:lnTo>
                          <a:pt x="787" y="53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6108A215-788C-4AF4-85D4-9F1C05C2B7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971" y="3313516"/>
                    <a:ext cx="3591" cy="4720"/>
                  </a:xfrm>
                  <a:custGeom>
                    <a:avLst/>
                    <a:gdLst>
                      <a:gd name="connsiteX0" fmla="*/ 3591 w 3591"/>
                      <a:gd name="connsiteY0" fmla="*/ 4720 h 4720"/>
                      <a:gd name="connsiteX1" fmla="*/ 866 w 3591"/>
                      <a:gd name="connsiteY1" fmla="*/ 2070 h 4720"/>
                      <a:gd name="connsiteX2" fmla="*/ 484 w 3591"/>
                      <a:gd name="connsiteY2" fmla="*/ 1346 h 4720"/>
                      <a:gd name="connsiteX3" fmla="*/ 0 w 3591"/>
                      <a:gd name="connsiteY3" fmla="*/ 0 h 4720"/>
                      <a:gd name="connsiteX4" fmla="*/ 3591 w 3591"/>
                      <a:gd name="connsiteY4" fmla="*/ 4720 h 4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91" h="4720">
                        <a:moveTo>
                          <a:pt x="3591" y="4720"/>
                        </a:moveTo>
                        <a:lnTo>
                          <a:pt x="866" y="2070"/>
                        </a:lnTo>
                        <a:lnTo>
                          <a:pt x="484" y="1346"/>
                        </a:lnTo>
                        <a:lnTo>
                          <a:pt x="0" y="0"/>
                        </a:lnTo>
                        <a:lnTo>
                          <a:pt x="3591" y="47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" name="Freeform: Shape 166">
                    <a:extLst>
                      <a:ext uri="{FF2B5EF4-FFF2-40B4-BE49-F238E27FC236}">
                        <a16:creationId xmlns:a16="http://schemas.microsoft.com/office/drawing/2014/main" id="{0D567013-905A-4394-BC01-26FBEB89196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394" y="3314314"/>
                    <a:ext cx="2265" cy="2345"/>
                  </a:xfrm>
                  <a:custGeom>
                    <a:avLst/>
                    <a:gdLst>
                      <a:gd name="connsiteX0" fmla="*/ 2265 w 2265"/>
                      <a:gd name="connsiteY0" fmla="*/ 2345 h 2345"/>
                      <a:gd name="connsiteX1" fmla="*/ 0 w 2265"/>
                      <a:gd name="connsiteY1" fmla="*/ 143 h 2345"/>
                      <a:gd name="connsiteX2" fmla="*/ 1117 w 2265"/>
                      <a:gd name="connsiteY2" fmla="*/ 0 h 2345"/>
                      <a:gd name="connsiteX3" fmla="*/ 2071 w 2265"/>
                      <a:gd name="connsiteY3" fmla="*/ 1804 h 2345"/>
                      <a:gd name="connsiteX4" fmla="*/ 2265 w 2265"/>
                      <a:gd name="connsiteY4" fmla="*/ 2345 h 2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65" h="2345">
                        <a:moveTo>
                          <a:pt x="2265" y="2345"/>
                        </a:moveTo>
                        <a:lnTo>
                          <a:pt x="0" y="143"/>
                        </a:lnTo>
                        <a:lnTo>
                          <a:pt x="1117" y="0"/>
                        </a:lnTo>
                        <a:lnTo>
                          <a:pt x="2071" y="1804"/>
                        </a:lnTo>
                        <a:lnTo>
                          <a:pt x="2265" y="23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" name="Freeform: Shape 167">
                    <a:extLst>
                      <a:ext uri="{FF2B5EF4-FFF2-40B4-BE49-F238E27FC236}">
                        <a16:creationId xmlns:a16="http://schemas.microsoft.com/office/drawing/2014/main" id="{91A5ED2D-E838-4FC7-83E7-2131BB9E9E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461" y="3314317"/>
                    <a:ext cx="3325" cy="4036"/>
                  </a:xfrm>
                  <a:custGeom>
                    <a:avLst/>
                    <a:gdLst>
                      <a:gd name="connsiteX0" fmla="*/ 2448 w 3325"/>
                      <a:gd name="connsiteY0" fmla="*/ 4036 h 4036"/>
                      <a:gd name="connsiteX1" fmla="*/ 0 w 3325"/>
                      <a:gd name="connsiteY1" fmla="*/ 1656 h 4036"/>
                      <a:gd name="connsiteX2" fmla="*/ 495 w 3325"/>
                      <a:gd name="connsiteY2" fmla="*/ 121 h 4036"/>
                      <a:gd name="connsiteX3" fmla="*/ 741 w 3325"/>
                      <a:gd name="connsiteY3" fmla="*/ 0 h 4036"/>
                      <a:gd name="connsiteX4" fmla="*/ 3325 w 3325"/>
                      <a:gd name="connsiteY4" fmla="*/ 3396 h 4036"/>
                      <a:gd name="connsiteX5" fmla="*/ 2448 w 3325"/>
                      <a:gd name="connsiteY5" fmla="*/ 4036 h 4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325" h="4036">
                        <a:moveTo>
                          <a:pt x="2448" y="4036"/>
                        </a:moveTo>
                        <a:lnTo>
                          <a:pt x="0" y="1656"/>
                        </a:lnTo>
                        <a:lnTo>
                          <a:pt x="495" y="121"/>
                        </a:lnTo>
                        <a:lnTo>
                          <a:pt x="741" y="0"/>
                        </a:lnTo>
                        <a:lnTo>
                          <a:pt x="3325" y="3396"/>
                        </a:lnTo>
                        <a:lnTo>
                          <a:pt x="2448" y="4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89FDB660-F598-42A6-9152-CCFBEC39B3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34" y="3315033"/>
                    <a:ext cx="2540" cy="3878"/>
                  </a:xfrm>
                  <a:custGeom>
                    <a:avLst/>
                    <a:gdLst>
                      <a:gd name="connsiteX0" fmla="*/ 1060 w 2540"/>
                      <a:gd name="connsiteY0" fmla="*/ 3878 h 3878"/>
                      <a:gd name="connsiteX1" fmla="*/ 645 w 2540"/>
                      <a:gd name="connsiteY1" fmla="*/ 3475 h 3878"/>
                      <a:gd name="connsiteX2" fmla="*/ 0 w 2540"/>
                      <a:gd name="connsiteY2" fmla="*/ 0 h 3878"/>
                      <a:gd name="connsiteX3" fmla="*/ 552 w 2540"/>
                      <a:gd name="connsiteY3" fmla="*/ 279 h 3878"/>
                      <a:gd name="connsiteX4" fmla="*/ 2540 w 2540"/>
                      <a:gd name="connsiteY4" fmla="*/ 2891 h 3878"/>
                      <a:gd name="connsiteX5" fmla="*/ 2440 w 2540"/>
                      <a:gd name="connsiteY5" fmla="*/ 3204 h 3878"/>
                      <a:gd name="connsiteX6" fmla="*/ 1060 w 2540"/>
                      <a:gd name="connsiteY6" fmla="*/ 3878 h 3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40" h="3878">
                        <a:moveTo>
                          <a:pt x="1060" y="3878"/>
                        </a:moveTo>
                        <a:lnTo>
                          <a:pt x="645" y="3475"/>
                        </a:lnTo>
                        <a:lnTo>
                          <a:pt x="0" y="0"/>
                        </a:lnTo>
                        <a:lnTo>
                          <a:pt x="552" y="279"/>
                        </a:lnTo>
                        <a:lnTo>
                          <a:pt x="2540" y="2891"/>
                        </a:lnTo>
                        <a:lnTo>
                          <a:pt x="2440" y="3204"/>
                        </a:lnTo>
                        <a:lnTo>
                          <a:pt x="1060" y="38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" name="Freeform: Shape 169">
                    <a:extLst>
                      <a:ext uri="{FF2B5EF4-FFF2-40B4-BE49-F238E27FC236}">
                        <a16:creationId xmlns:a16="http://schemas.microsoft.com/office/drawing/2014/main" id="{39D7BE77-5908-460D-882C-F1C8392D07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385" y="3313881"/>
                    <a:ext cx="4783" cy="3753"/>
                  </a:xfrm>
                  <a:custGeom>
                    <a:avLst/>
                    <a:gdLst>
                      <a:gd name="connsiteX0" fmla="*/ 3860 w 4783"/>
                      <a:gd name="connsiteY0" fmla="*/ 3753 h 3753"/>
                      <a:gd name="connsiteX1" fmla="*/ 0 w 4783"/>
                      <a:gd name="connsiteY1" fmla="*/ 0 h 3753"/>
                      <a:gd name="connsiteX2" fmla="*/ 4783 w 4783"/>
                      <a:gd name="connsiteY2" fmla="*/ 2421 h 3753"/>
                      <a:gd name="connsiteX3" fmla="*/ 3860 w 4783"/>
                      <a:gd name="connsiteY3" fmla="*/ 3753 h 3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83" h="3753">
                        <a:moveTo>
                          <a:pt x="3860" y="3753"/>
                        </a:moveTo>
                        <a:lnTo>
                          <a:pt x="0" y="0"/>
                        </a:lnTo>
                        <a:lnTo>
                          <a:pt x="4783" y="2421"/>
                        </a:lnTo>
                        <a:lnTo>
                          <a:pt x="3860" y="37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" name="Freeform: Shape 170">
                    <a:extLst>
                      <a:ext uri="{FF2B5EF4-FFF2-40B4-BE49-F238E27FC236}">
                        <a16:creationId xmlns:a16="http://schemas.microsoft.com/office/drawing/2014/main" id="{684DF5A8-A36A-449C-9F30-F3473EFAF8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715" y="3315057"/>
                    <a:ext cx="6933" cy="5628"/>
                  </a:xfrm>
                  <a:custGeom>
                    <a:avLst/>
                    <a:gdLst>
                      <a:gd name="connsiteX0" fmla="*/ 707 w 6933"/>
                      <a:gd name="connsiteY0" fmla="*/ 3529 h 5628"/>
                      <a:gd name="connsiteX1" fmla="*/ 0 w 6933"/>
                      <a:gd name="connsiteY1" fmla="*/ 2841 h 5628"/>
                      <a:gd name="connsiteX2" fmla="*/ 1389 w 6933"/>
                      <a:gd name="connsiteY2" fmla="*/ 0 h 5628"/>
                      <a:gd name="connsiteX3" fmla="*/ 2836 w 6933"/>
                      <a:gd name="connsiteY3" fmla="*/ 243 h 5628"/>
                      <a:gd name="connsiteX4" fmla="*/ 6933 w 6933"/>
                      <a:gd name="connsiteY4" fmla="*/ 5628 h 5628"/>
                      <a:gd name="connsiteX5" fmla="*/ 707 w 6933"/>
                      <a:gd name="connsiteY5" fmla="*/ 3529 h 5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33" h="5628">
                        <a:moveTo>
                          <a:pt x="707" y="3529"/>
                        </a:moveTo>
                        <a:lnTo>
                          <a:pt x="0" y="2841"/>
                        </a:lnTo>
                        <a:lnTo>
                          <a:pt x="1389" y="0"/>
                        </a:lnTo>
                        <a:lnTo>
                          <a:pt x="2836" y="243"/>
                        </a:lnTo>
                        <a:lnTo>
                          <a:pt x="6933" y="5628"/>
                        </a:lnTo>
                        <a:lnTo>
                          <a:pt x="707" y="35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" name="Freeform: Shape 171">
                    <a:extLst>
                      <a:ext uri="{FF2B5EF4-FFF2-40B4-BE49-F238E27FC236}">
                        <a16:creationId xmlns:a16="http://schemas.microsoft.com/office/drawing/2014/main" id="{9AB3EEF2-9364-4B8C-999B-12EF0792832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166" y="3314553"/>
                    <a:ext cx="2185" cy="3091"/>
                  </a:xfrm>
                  <a:custGeom>
                    <a:avLst/>
                    <a:gdLst>
                      <a:gd name="connsiteX0" fmla="*/ 1730 w 2185"/>
                      <a:gd name="connsiteY0" fmla="*/ 3091 h 3091"/>
                      <a:gd name="connsiteX1" fmla="*/ 0 w 2185"/>
                      <a:gd name="connsiteY1" fmla="*/ 1409 h 3091"/>
                      <a:gd name="connsiteX2" fmla="*/ 1369 w 2185"/>
                      <a:gd name="connsiteY2" fmla="*/ 0 h 3091"/>
                      <a:gd name="connsiteX3" fmla="*/ 2185 w 2185"/>
                      <a:gd name="connsiteY3" fmla="*/ 137 h 3091"/>
                      <a:gd name="connsiteX4" fmla="*/ 1730 w 2185"/>
                      <a:gd name="connsiteY4" fmla="*/ 3091 h 3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85" h="3091">
                        <a:moveTo>
                          <a:pt x="1730" y="3091"/>
                        </a:moveTo>
                        <a:lnTo>
                          <a:pt x="0" y="1409"/>
                        </a:lnTo>
                        <a:lnTo>
                          <a:pt x="1369" y="0"/>
                        </a:lnTo>
                        <a:lnTo>
                          <a:pt x="2185" y="137"/>
                        </a:lnTo>
                        <a:lnTo>
                          <a:pt x="1730" y="30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" name="Freeform: Shape 172">
                    <a:extLst>
                      <a:ext uri="{FF2B5EF4-FFF2-40B4-BE49-F238E27FC236}">
                        <a16:creationId xmlns:a16="http://schemas.microsoft.com/office/drawing/2014/main" id="{CFAFD91D-68FB-4A88-A38F-A0ECB57295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657" y="3315490"/>
                    <a:ext cx="1343" cy="481"/>
                  </a:xfrm>
                  <a:custGeom>
                    <a:avLst/>
                    <a:gdLst>
                      <a:gd name="connsiteX0" fmla="*/ 495 w 1343"/>
                      <a:gd name="connsiteY0" fmla="*/ 481 h 481"/>
                      <a:gd name="connsiteX1" fmla="*/ 0 w 1343"/>
                      <a:gd name="connsiteY1" fmla="*/ 0 h 481"/>
                      <a:gd name="connsiteX2" fmla="*/ 1343 w 1343"/>
                      <a:gd name="connsiteY2" fmla="*/ 225 h 481"/>
                      <a:gd name="connsiteX3" fmla="*/ 495 w 1343"/>
                      <a:gd name="connsiteY3" fmla="*/ 481 h 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43" h="481">
                        <a:moveTo>
                          <a:pt x="495" y="481"/>
                        </a:moveTo>
                        <a:lnTo>
                          <a:pt x="0" y="0"/>
                        </a:lnTo>
                        <a:lnTo>
                          <a:pt x="1343" y="225"/>
                        </a:lnTo>
                        <a:lnTo>
                          <a:pt x="495" y="4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" name="Freeform: Shape 173">
                    <a:extLst>
                      <a:ext uri="{FF2B5EF4-FFF2-40B4-BE49-F238E27FC236}">
                        <a16:creationId xmlns:a16="http://schemas.microsoft.com/office/drawing/2014/main" id="{324EB2BB-EA80-4707-A3B4-9BF3B3F9D22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033" y="3313815"/>
                    <a:ext cx="6517" cy="6185"/>
                  </a:xfrm>
                  <a:custGeom>
                    <a:avLst/>
                    <a:gdLst>
                      <a:gd name="connsiteX0" fmla="*/ 4327 w 6517"/>
                      <a:gd name="connsiteY0" fmla="*/ 6185 h 6185"/>
                      <a:gd name="connsiteX1" fmla="*/ 0 w 6517"/>
                      <a:gd name="connsiteY1" fmla="*/ 1978 h 6185"/>
                      <a:gd name="connsiteX2" fmla="*/ 3206 w 6517"/>
                      <a:gd name="connsiteY2" fmla="*/ 411 h 6185"/>
                      <a:gd name="connsiteX3" fmla="*/ 6432 w 6517"/>
                      <a:gd name="connsiteY3" fmla="*/ 0 h 6185"/>
                      <a:gd name="connsiteX4" fmla="*/ 6517 w 6517"/>
                      <a:gd name="connsiteY4" fmla="*/ 112 h 6185"/>
                      <a:gd name="connsiteX5" fmla="*/ 6517 w 6517"/>
                      <a:gd name="connsiteY5" fmla="*/ 4587 h 6185"/>
                      <a:gd name="connsiteX6" fmla="*/ 4327 w 6517"/>
                      <a:gd name="connsiteY6" fmla="*/ 6185 h 6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517" h="6185">
                        <a:moveTo>
                          <a:pt x="4327" y="6185"/>
                        </a:moveTo>
                        <a:lnTo>
                          <a:pt x="0" y="1978"/>
                        </a:lnTo>
                        <a:lnTo>
                          <a:pt x="3206" y="411"/>
                        </a:lnTo>
                        <a:lnTo>
                          <a:pt x="6432" y="0"/>
                        </a:lnTo>
                        <a:lnTo>
                          <a:pt x="6517" y="112"/>
                        </a:lnTo>
                        <a:lnTo>
                          <a:pt x="6517" y="4587"/>
                        </a:lnTo>
                        <a:lnTo>
                          <a:pt x="4327" y="61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" name="Freeform: Shape 174">
                    <a:extLst>
                      <a:ext uri="{FF2B5EF4-FFF2-40B4-BE49-F238E27FC236}">
                        <a16:creationId xmlns:a16="http://schemas.microsoft.com/office/drawing/2014/main" id="{AD2D7196-A6C3-43EB-9FD5-4ABF7946F18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651" y="3312215"/>
                    <a:ext cx="15991" cy="17053"/>
                  </a:xfrm>
                  <a:custGeom>
                    <a:avLst/>
                    <a:gdLst>
                      <a:gd name="connsiteX0" fmla="*/ 9153 w 15991"/>
                      <a:gd name="connsiteY0" fmla="*/ 17053 h 17053"/>
                      <a:gd name="connsiteX1" fmla="*/ 0 w 15991"/>
                      <a:gd name="connsiteY1" fmla="*/ 8152 h 17053"/>
                      <a:gd name="connsiteX2" fmla="*/ 335 w 15991"/>
                      <a:gd name="connsiteY2" fmla="*/ 6292 h 17053"/>
                      <a:gd name="connsiteX3" fmla="*/ 4387 w 15991"/>
                      <a:gd name="connsiteY3" fmla="*/ 0 h 17053"/>
                      <a:gd name="connsiteX4" fmla="*/ 15991 w 15991"/>
                      <a:gd name="connsiteY4" fmla="*/ 15249 h 17053"/>
                      <a:gd name="connsiteX5" fmla="*/ 13411 w 15991"/>
                      <a:gd name="connsiteY5" fmla="*/ 16509 h 17053"/>
                      <a:gd name="connsiteX6" fmla="*/ 9153 w 15991"/>
                      <a:gd name="connsiteY6" fmla="*/ 17053 h 170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991" h="17053">
                        <a:moveTo>
                          <a:pt x="9153" y="17053"/>
                        </a:moveTo>
                        <a:lnTo>
                          <a:pt x="0" y="8152"/>
                        </a:lnTo>
                        <a:lnTo>
                          <a:pt x="335" y="6292"/>
                        </a:lnTo>
                        <a:lnTo>
                          <a:pt x="4387" y="0"/>
                        </a:lnTo>
                        <a:lnTo>
                          <a:pt x="15991" y="15249"/>
                        </a:lnTo>
                        <a:lnTo>
                          <a:pt x="13411" y="16509"/>
                        </a:lnTo>
                        <a:lnTo>
                          <a:pt x="9153" y="170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" name="Freeform: Shape 175">
                    <a:extLst>
                      <a:ext uri="{FF2B5EF4-FFF2-40B4-BE49-F238E27FC236}">
                        <a16:creationId xmlns:a16="http://schemas.microsoft.com/office/drawing/2014/main" id="{48C152BF-30BB-41E7-95CC-F1637B089DF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9986" y="3318062"/>
                    <a:ext cx="18696" cy="4531"/>
                  </a:xfrm>
                  <a:custGeom>
                    <a:avLst/>
                    <a:gdLst>
                      <a:gd name="connsiteX0" fmla="*/ 4458 w 18696"/>
                      <a:gd name="connsiteY0" fmla="*/ 4334 h 4531"/>
                      <a:gd name="connsiteX1" fmla="*/ 0 w 18696"/>
                      <a:gd name="connsiteY1" fmla="*/ 0 h 4531"/>
                      <a:gd name="connsiteX2" fmla="*/ 17482 w 18696"/>
                      <a:gd name="connsiteY2" fmla="*/ 2937 h 4531"/>
                      <a:gd name="connsiteX3" fmla="*/ 18696 w 18696"/>
                      <a:gd name="connsiteY3" fmla="*/ 4531 h 4531"/>
                      <a:gd name="connsiteX4" fmla="*/ 4458 w 18696"/>
                      <a:gd name="connsiteY4" fmla="*/ 4334 h 4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696" h="4531">
                        <a:moveTo>
                          <a:pt x="4458" y="4334"/>
                        </a:moveTo>
                        <a:lnTo>
                          <a:pt x="0" y="0"/>
                        </a:lnTo>
                        <a:lnTo>
                          <a:pt x="17482" y="2937"/>
                        </a:lnTo>
                        <a:lnTo>
                          <a:pt x="18696" y="4531"/>
                        </a:lnTo>
                        <a:lnTo>
                          <a:pt x="4458" y="43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" name="Freeform: Shape 176">
                    <a:extLst>
                      <a:ext uri="{FF2B5EF4-FFF2-40B4-BE49-F238E27FC236}">
                        <a16:creationId xmlns:a16="http://schemas.microsoft.com/office/drawing/2014/main" id="{62D97A9C-2866-4A47-9C55-CA9EA75250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8801" y="3307393"/>
                    <a:ext cx="42295" cy="26542"/>
                  </a:xfrm>
                  <a:custGeom>
                    <a:avLst/>
                    <a:gdLst>
                      <a:gd name="connsiteX0" fmla="*/ 19335 w 42295"/>
                      <a:gd name="connsiteY0" fmla="*/ 18802 h 26542"/>
                      <a:gd name="connsiteX1" fmla="*/ 0 w 42295"/>
                      <a:gd name="connsiteY1" fmla="*/ 0 h 26542"/>
                      <a:gd name="connsiteX2" fmla="*/ 35939 w 42295"/>
                      <a:gd name="connsiteY2" fmla="*/ 18190 h 26542"/>
                      <a:gd name="connsiteX3" fmla="*/ 42295 w 42295"/>
                      <a:gd name="connsiteY3" fmla="*/ 26542 h 26542"/>
                      <a:gd name="connsiteX4" fmla="*/ 19335 w 42295"/>
                      <a:gd name="connsiteY4" fmla="*/ 18802 h 26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295" h="26542">
                        <a:moveTo>
                          <a:pt x="19335" y="18802"/>
                        </a:moveTo>
                        <a:lnTo>
                          <a:pt x="0" y="0"/>
                        </a:lnTo>
                        <a:lnTo>
                          <a:pt x="35939" y="18190"/>
                        </a:lnTo>
                        <a:lnTo>
                          <a:pt x="42295" y="26542"/>
                        </a:lnTo>
                        <a:lnTo>
                          <a:pt x="19335" y="188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" name="Freeform: Shape 177">
                    <a:extLst>
                      <a:ext uri="{FF2B5EF4-FFF2-40B4-BE49-F238E27FC236}">
                        <a16:creationId xmlns:a16="http://schemas.microsoft.com/office/drawing/2014/main" id="{F9654CBC-2445-4FA4-A6BA-A3B23C780D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46" y="3316877"/>
                    <a:ext cx="6217" cy="5293"/>
                  </a:xfrm>
                  <a:custGeom>
                    <a:avLst/>
                    <a:gdLst>
                      <a:gd name="connsiteX0" fmla="*/ 0 w 6217"/>
                      <a:gd name="connsiteY0" fmla="*/ 5207 h 5293"/>
                      <a:gd name="connsiteX1" fmla="*/ 0 w 6217"/>
                      <a:gd name="connsiteY1" fmla="*/ 1598 h 5293"/>
                      <a:gd name="connsiteX2" fmla="*/ 2190 w 6217"/>
                      <a:gd name="connsiteY2" fmla="*/ 0 h 5293"/>
                      <a:gd name="connsiteX3" fmla="*/ 6217 w 6217"/>
                      <a:gd name="connsiteY3" fmla="*/ 5293 h 5293"/>
                      <a:gd name="connsiteX4" fmla="*/ 0 w 6217"/>
                      <a:gd name="connsiteY4" fmla="*/ 5207 h 5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17" h="5293">
                        <a:moveTo>
                          <a:pt x="0" y="5207"/>
                        </a:moveTo>
                        <a:lnTo>
                          <a:pt x="0" y="1598"/>
                        </a:lnTo>
                        <a:lnTo>
                          <a:pt x="2190" y="0"/>
                        </a:lnTo>
                        <a:lnTo>
                          <a:pt x="6217" y="5293"/>
                        </a:lnTo>
                        <a:lnTo>
                          <a:pt x="0" y="5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" name="Freeform: Shape 178">
                    <a:extLst>
                      <a:ext uri="{FF2B5EF4-FFF2-40B4-BE49-F238E27FC236}">
                        <a16:creationId xmlns:a16="http://schemas.microsoft.com/office/drawing/2014/main" id="{A500F3AD-2801-4F15-BB7F-75DC3FB820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615" y="3315221"/>
                    <a:ext cx="1380" cy="2895"/>
                  </a:xfrm>
                  <a:custGeom>
                    <a:avLst/>
                    <a:gdLst>
                      <a:gd name="connsiteX0" fmla="*/ 0 w 1380"/>
                      <a:gd name="connsiteY0" fmla="*/ 1909 h 2895"/>
                      <a:gd name="connsiteX1" fmla="*/ 856 w 1380"/>
                      <a:gd name="connsiteY1" fmla="*/ 158 h 2895"/>
                      <a:gd name="connsiteX2" fmla="*/ 1380 w 1380"/>
                      <a:gd name="connsiteY2" fmla="*/ 0 h 2895"/>
                      <a:gd name="connsiteX3" fmla="*/ 1380 w 1380"/>
                      <a:gd name="connsiteY3" fmla="*/ 2895 h 2895"/>
                      <a:gd name="connsiteX4" fmla="*/ 0 w 1380"/>
                      <a:gd name="connsiteY4" fmla="*/ 1909 h 2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0" h="2895">
                        <a:moveTo>
                          <a:pt x="0" y="1909"/>
                        </a:moveTo>
                        <a:lnTo>
                          <a:pt x="856" y="158"/>
                        </a:lnTo>
                        <a:lnTo>
                          <a:pt x="1380" y="0"/>
                        </a:lnTo>
                        <a:lnTo>
                          <a:pt x="1380" y="2895"/>
                        </a:lnTo>
                        <a:lnTo>
                          <a:pt x="0" y="19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0" name="Freeform: Shape 179">
                    <a:extLst>
                      <a:ext uri="{FF2B5EF4-FFF2-40B4-BE49-F238E27FC236}">
                        <a16:creationId xmlns:a16="http://schemas.microsoft.com/office/drawing/2014/main" id="{685C87A7-62A1-4820-9734-B5757B59CF9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404" y="3316859"/>
                    <a:ext cx="3096" cy="1279"/>
                  </a:xfrm>
                  <a:custGeom>
                    <a:avLst/>
                    <a:gdLst>
                      <a:gd name="connsiteX0" fmla="*/ 0 w 3096"/>
                      <a:gd name="connsiteY0" fmla="*/ 932 h 1279"/>
                      <a:gd name="connsiteX1" fmla="*/ 3096 w 3096"/>
                      <a:gd name="connsiteY1" fmla="*/ 0 h 1279"/>
                      <a:gd name="connsiteX2" fmla="*/ 3057 w 3096"/>
                      <a:gd name="connsiteY2" fmla="*/ 258 h 1279"/>
                      <a:gd name="connsiteX3" fmla="*/ 2063 w 3096"/>
                      <a:gd name="connsiteY3" fmla="*/ 1279 h 1279"/>
                      <a:gd name="connsiteX4" fmla="*/ 0 w 3096"/>
                      <a:gd name="connsiteY4" fmla="*/ 932 h 1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96" h="1279">
                        <a:moveTo>
                          <a:pt x="0" y="932"/>
                        </a:moveTo>
                        <a:lnTo>
                          <a:pt x="3096" y="0"/>
                        </a:lnTo>
                        <a:lnTo>
                          <a:pt x="3057" y="258"/>
                        </a:lnTo>
                        <a:lnTo>
                          <a:pt x="2063" y="1279"/>
                        </a:lnTo>
                        <a:lnTo>
                          <a:pt x="0" y="9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1" name="Freeform: Shape 180">
                    <a:extLst>
                      <a:ext uri="{FF2B5EF4-FFF2-40B4-BE49-F238E27FC236}">
                        <a16:creationId xmlns:a16="http://schemas.microsoft.com/office/drawing/2014/main" id="{8C44DFCB-DB07-47DD-8C21-3B0CCA2EB3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821" y="3316120"/>
                    <a:ext cx="359" cy="495"/>
                  </a:xfrm>
                  <a:custGeom>
                    <a:avLst/>
                    <a:gdLst>
                      <a:gd name="connsiteX0" fmla="*/ 359 w 359"/>
                      <a:gd name="connsiteY0" fmla="*/ 495 h 495"/>
                      <a:gd name="connsiteX1" fmla="*/ 0 w 359"/>
                      <a:gd name="connsiteY1" fmla="*/ 23 h 495"/>
                      <a:gd name="connsiteX2" fmla="*/ 180 w 359"/>
                      <a:gd name="connsiteY2" fmla="*/ 0 h 495"/>
                      <a:gd name="connsiteX3" fmla="*/ 359 w 359"/>
                      <a:gd name="connsiteY3" fmla="*/ 495 h 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9" h="495">
                        <a:moveTo>
                          <a:pt x="359" y="495"/>
                        </a:moveTo>
                        <a:lnTo>
                          <a:pt x="0" y="23"/>
                        </a:lnTo>
                        <a:lnTo>
                          <a:pt x="180" y="0"/>
                        </a:lnTo>
                        <a:lnTo>
                          <a:pt x="359" y="4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2" name="Freeform: Shape 181">
                    <a:extLst>
                      <a:ext uri="{FF2B5EF4-FFF2-40B4-BE49-F238E27FC236}">
                        <a16:creationId xmlns:a16="http://schemas.microsoft.com/office/drawing/2014/main" id="{B889727B-CB5C-48FA-949E-4AD386A5D3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402" y="3316186"/>
                    <a:ext cx="385" cy="519"/>
                  </a:xfrm>
                  <a:custGeom>
                    <a:avLst/>
                    <a:gdLst>
                      <a:gd name="connsiteX0" fmla="*/ 274 w 385"/>
                      <a:gd name="connsiteY0" fmla="*/ 519 h 519"/>
                      <a:gd name="connsiteX1" fmla="*/ 0 w 385"/>
                      <a:gd name="connsiteY1" fmla="*/ 0 h 519"/>
                      <a:gd name="connsiteX2" fmla="*/ 385 w 385"/>
                      <a:gd name="connsiteY2" fmla="*/ 505 h 519"/>
                      <a:gd name="connsiteX3" fmla="*/ 274 w 385"/>
                      <a:gd name="connsiteY3" fmla="*/ 519 h 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5" h="519">
                        <a:moveTo>
                          <a:pt x="274" y="519"/>
                        </a:moveTo>
                        <a:lnTo>
                          <a:pt x="0" y="0"/>
                        </a:lnTo>
                        <a:lnTo>
                          <a:pt x="385" y="505"/>
                        </a:lnTo>
                        <a:lnTo>
                          <a:pt x="274" y="5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3" name="Freeform: Shape 182">
                    <a:extLst>
                      <a:ext uri="{FF2B5EF4-FFF2-40B4-BE49-F238E27FC236}">
                        <a16:creationId xmlns:a16="http://schemas.microsoft.com/office/drawing/2014/main" id="{72FF9EF5-18EC-4D48-AEBD-FB926652D5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859" y="3315360"/>
                    <a:ext cx="2273" cy="4126"/>
                  </a:xfrm>
                  <a:custGeom>
                    <a:avLst/>
                    <a:gdLst>
                      <a:gd name="connsiteX0" fmla="*/ 1956 w 2273"/>
                      <a:gd name="connsiteY0" fmla="*/ 4126 h 4126"/>
                      <a:gd name="connsiteX1" fmla="*/ 0 w 2273"/>
                      <a:gd name="connsiteY1" fmla="*/ 426 h 4126"/>
                      <a:gd name="connsiteX2" fmla="*/ 872 w 2273"/>
                      <a:gd name="connsiteY2" fmla="*/ 0 h 4126"/>
                      <a:gd name="connsiteX3" fmla="*/ 2273 w 2273"/>
                      <a:gd name="connsiteY3" fmla="*/ 3895 h 4126"/>
                      <a:gd name="connsiteX4" fmla="*/ 1956 w 2273"/>
                      <a:gd name="connsiteY4" fmla="*/ 4126 h 4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73" h="4126">
                        <a:moveTo>
                          <a:pt x="1956" y="4126"/>
                        </a:moveTo>
                        <a:lnTo>
                          <a:pt x="0" y="426"/>
                        </a:lnTo>
                        <a:lnTo>
                          <a:pt x="872" y="0"/>
                        </a:lnTo>
                        <a:lnTo>
                          <a:pt x="2273" y="3895"/>
                        </a:lnTo>
                        <a:lnTo>
                          <a:pt x="1956" y="41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4" name="Freeform: Shape 183">
                    <a:extLst>
                      <a:ext uri="{FF2B5EF4-FFF2-40B4-BE49-F238E27FC236}">
                        <a16:creationId xmlns:a16="http://schemas.microsoft.com/office/drawing/2014/main" id="{87CE08BF-9D02-4F9C-A5ED-70F356DABB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837" y="3316529"/>
                    <a:ext cx="7987" cy="8745"/>
                  </a:xfrm>
                  <a:custGeom>
                    <a:avLst/>
                    <a:gdLst>
                      <a:gd name="connsiteX0" fmla="*/ 0 w 7987"/>
                      <a:gd name="connsiteY0" fmla="*/ 6601 h 8745"/>
                      <a:gd name="connsiteX1" fmla="*/ 826 w 7987"/>
                      <a:gd name="connsiteY1" fmla="*/ 1233 h 8745"/>
                      <a:gd name="connsiteX2" fmla="*/ 4917 w 7987"/>
                      <a:gd name="connsiteY2" fmla="*/ 0 h 8745"/>
                      <a:gd name="connsiteX3" fmla="*/ 7987 w 7987"/>
                      <a:gd name="connsiteY3" fmla="*/ 1554 h 8745"/>
                      <a:gd name="connsiteX4" fmla="*/ 3003 w 7987"/>
                      <a:gd name="connsiteY4" fmla="*/ 8745 h 8745"/>
                      <a:gd name="connsiteX5" fmla="*/ 0 w 7987"/>
                      <a:gd name="connsiteY5" fmla="*/ 6601 h 8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987" h="8745">
                        <a:moveTo>
                          <a:pt x="0" y="6601"/>
                        </a:moveTo>
                        <a:lnTo>
                          <a:pt x="826" y="1233"/>
                        </a:lnTo>
                        <a:lnTo>
                          <a:pt x="4917" y="0"/>
                        </a:lnTo>
                        <a:lnTo>
                          <a:pt x="7987" y="1554"/>
                        </a:lnTo>
                        <a:lnTo>
                          <a:pt x="3003" y="8745"/>
                        </a:lnTo>
                        <a:lnTo>
                          <a:pt x="0" y="66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5" name="Freeform: Shape 184">
                    <a:extLst>
                      <a:ext uri="{FF2B5EF4-FFF2-40B4-BE49-F238E27FC236}">
                        <a16:creationId xmlns:a16="http://schemas.microsoft.com/office/drawing/2014/main" id="{B6F4B93A-2CBB-40F2-A1C8-99505A9F1B7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634" y="3318277"/>
                    <a:ext cx="6645" cy="2779"/>
                  </a:xfrm>
                  <a:custGeom>
                    <a:avLst/>
                    <a:gdLst>
                      <a:gd name="connsiteX0" fmla="*/ 275 w 6645"/>
                      <a:gd name="connsiteY0" fmla="*/ 2779 h 2779"/>
                      <a:gd name="connsiteX1" fmla="*/ 0 w 6645"/>
                      <a:gd name="connsiteY1" fmla="*/ 2014 h 2779"/>
                      <a:gd name="connsiteX2" fmla="*/ 2760 w 6645"/>
                      <a:gd name="connsiteY2" fmla="*/ 0 h 2779"/>
                      <a:gd name="connsiteX3" fmla="*/ 6645 w 6645"/>
                      <a:gd name="connsiteY3" fmla="*/ 1966 h 2779"/>
                      <a:gd name="connsiteX4" fmla="*/ 275 w 6645"/>
                      <a:gd name="connsiteY4" fmla="*/ 2779 h 2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45" h="2779">
                        <a:moveTo>
                          <a:pt x="275" y="2779"/>
                        </a:moveTo>
                        <a:lnTo>
                          <a:pt x="0" y="2014"/>
                        </a:lnTo>
                        <a:lnTo>
                          <a:pt x="2760" y="0"/>
                        </a:lnTo>
                        <a:lnTo>
                          <a:pt x="6645" y="1966"/>
                        </a:lnTo>
                        <a:lnTo>
                          <a:pt x="275" y="27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6" name="Freeform: Shape 185">
                    <a:extLst>
                      <a:ext uri="{FF2B5EF4-FFF2-40B4-BE49-F238E27FC236}">
                        <a16:creationId xmlns:a16="http://schemas.microsoft.com/office/drawing/2014/main" id="{6380A792-2F64-4AD0-81E4-A8808F5F906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89" y="3316808"/>
                    <a:ext cx="1325" cy="1465"/>
                  </a:xfrm>
                  <a:custGeom>
                    <a:avLst/>
                    <a:gdLst>
                      <a:gd name="connsiteX0" fmla="*/ 0 w 1325"/>
                      <a:gd name="connsiteY0" fmla="*/ 794 h 1465"/>
                      <a:gd name="connsiteX1" fmla="*/ 550 w 1325"/>
                      <a:gd name="connsiteY1" fmla="*/ 0 h 1465"/>
                      <a:gd name="connsiteX2" fmla="*/ 1215 w 1325"/>
                      <a:gd name="connsiteY2" fmla="*/ 874 h 1465"/>
                      <a:gd name="connsiteX3" fmla="*/ 1325 w 1325"/>
                      <a:gd name="connsiteY3" fmla="*/ 1465 h 1465"/>
                      <a:gd name="connsiteX4" fmla="*/ 0 w 1325"/>
                      <a:gd name="connsiteY4" fmla="*/ 794 h 14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5" h="1465">
                        <a:moveTo>
                          <a:pt x="0" y="794"/>
                        </a:moveTo>
                        <a:lnTo>
                          <a:pt x="550" y="0"/>
                        </a:lnTo>
                        <a:lnTo>
                          <a:pt x="1215" y="874"/>
                        </a:lnTo>
                        <a:lnTo>
                          <a:pt x="1325" y="1465"/>
                        </a:lnTo>
                        <a:lnTo>
                          <a:pt x="0" y="7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7" name="Freeform: Shape 186">
                    <a:extLst>
                      <a:ext uri="{FF2B5EF4-FFF2-40B4-BE49-F238E27FC236}">
                        <a16:creationId xmlns:a16="http://schemas.microsoft.com/office/drawing/2014/main" id="{79080850-752C-4E20-AB62-204BA3C5168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037" y="3317142"/>
                    <a:ext cx="782" cy="1185"/>
                  </a:xfrm>
                  <a:custGeom>
                    <a:avLst/>
                    <a:gdLst>
                      <a:gd name="connsiteX0" fmla="*/ 146 w 782"/>
                      <a:gd name="connsiteY0" fmla="*/ 1185 h 1185"/>
                      <a:gd name="connsiteX1" fmla="*/ 0 w 782"/>
                      <a:gd name="connsiteY1" fmla="*/ 993 h 1185"/>
                      <a:gd name="connsiteX2" fmla="*/ 320 w 782"/>
                      <a:gd name="connsiteY2" fmla="*/ 0 h 1185"/>
                      <a:gd name="connsiteX3" fmla="*/ 782 w 782"/>
                      <a:gd name="connsiteY3" fmla="*/ 875 h 1185"/>
                      <a:gd name="connsiteX4" fmla="*/ 146 w 782"/>
                      <a:gd name="connsiteY4" fmla="*/ 1185 h 1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82" h="1185">
                        <a:moveTo>
                          <a:pt x="146" y="1185"/>
                        </a:moveTo>
                        <a:lnTo>
                          <a:pt x="0" y="993"/>
                        </a:lnTo>
                        <a:lnTo>
                          <a:pt x="320" y="0"/>
                        </a:lnTo>
                        <a:lnTo>
                          <a:pt x="782" y="875"/>
                        </a:lnTo>
                        <a:lnTo>
                          <a:pt x="146" y="11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8" name="Freeform: Shape 187">
                    <a:extLst>
                      <a:ext uri="{FF2B5EF4-FFF2-40B4-BE49-F238E27FC236}">
                        <a16:creationId xmlns:a16="http://schemas.microsoft.com/office/drawing/2014/main" id="{C8B76222-5692-4F13-8B1B-F684C5BA53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18" y="3316790"/>
                    <a:ext cx="2913" cy="3665"/>
                  </a:xfrm>
                  <a:custGeom>
                    <a:avLst/>
                    <a:gdLst>
                      <a:gd name="connsiteX0" fmla="*/ 930 w 2913"/>
                      <a:gd name="connsiteY0" fmla="*/ 2661 h 3665"/>
                      <a:gd name="connsiteX1" fmla="*/ 268 w 2913"/>
                      <a:gd name="connsiteY1" fmla="*/ 1791 h 3665"/>
                      <a:gd name="connsiteX2" fmla="*/ 0 w 2913"/>
                      <a:gd name="connsiteY2" fmla="*/ 345 h 3665"/>
                      <a:gd name="connsiteX3" fmla="*/ 239 w 2913"/>
                      <a:gd name="connsiteY3" fmla="*/ 0 h 3665"/>
                      <a:gd name="connsiteX4" fmla="*/ 1136 w 2913"/>
                      <a:gd name="connsiteY4" fmla="*/ 302 h 3665"/>
                      <a:gd name="connsiteX5" fmla="*/ 2913 w 2913"/>
                      <a:gd name="connsiteY5" fmla="*/ 3665 h 3665"/>
                      <a:gd name="connsiteX6" fmla="*/ 930 w 2913"/>
                      <a:gd name="connsiteY6" fmla="*/ 2661 h 3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913" h="3665">
                        <a:moveTo>
                          <a:pt x="930" y="2661"/>
                        </a:moveTo>
                        <a:lnTo>
                          <a:pt x="268" y="1791"/>
                        </a:lnTo>
                        <a:lnTo>
                          <a:pt x="0" y="345"/>
                        </a:lnTo>
                        <a:lnTo>
                          <a:pt x="239" y="0"/>
                        </a:lnTo>
                        <a:lnTo>
                          <a:pt x="1136" y="302"/>
                        </a:lnTo>
                        <a:lnTo>
                          <a:pt x="2913" y="3665"/>
                        </a:lnTo>
                        <a:lnTo>
                          <a:pt x="930" y="26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9" name="Freeform: Shape 188">
                    <a:extLst>
                      <a:ext uri="{FF2B5EF4-FFF2-40B4-BE49-F238E27FC236}">
                        <a16:creationId xmlns:a16="http://schemas.microsoft.com/office/drawing/2014/main" id="{1D478C6E-5470-4AD5-94EA-3DDE1EF94F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691" y="3318015"/>
                    <a:ext cx="1482" cy="1785"/>
                  </a:xfrm>
                  <a:custGeom>
                    <a:avLst/>
                    <a:gdLst>
                      <a:gd name="connsiteX0" fmla="*/ 0 w 1482"/>
                      <a:gd name="connsiteY0" fmla="*/ 1619 h 1785"/>
                      <a:gd name="connsiteX1" fmla="*/ 178 w 1482"/>
                      <a:gd name="connsiteY1" fmla="*/ 461 h 1785"/>
                      <a:gd name="connsiteX2" fmla="*/ 516 w 1482"/>
                      <a:gd name="connsiteY2" fmla="*/ 113 h 1785"/>
                      <a:gd name="connsiteX3" fmla="*/ 892 w 1482"/>
                      <a:gd name="connsiteY3" fmla="*/ 0 h 1785"/>
                      <a:gd name="connsiteX4" fmla="*/ 1482 w 1482"/>
                      <a:gd name="connsiteY4" fmla="*/ 776 h 1785"/>
                      <a:gd name="connsiteX5" fmla="*/ 989 w 1482"/>
                      <a:gd name="connsiteY5" fmla="*/ 1785 h 1785"/>
                      <a:gd name="connsiteX6" fmla="*/ 0 w 1482"/>
                      <a:gd name="connsiteY6" fmla="*/ 1619 h 17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82" h="1785">
                        <a:moveTo>
                          <a:pt x="0" y="1619"/>
                        </a:moveTo>
                        <a:lnTo>
                          <a:pt x="178" y="461"/>
                        </a:lnTo>
                        <a:lnTo>
                          <a:pt x="516" y="113"/>
                        </a:lnTo>
                        <a:lnTo>
                          <a:pt x="892" y="0"/>
                        </a:lnTo>
                        <a:lnTo>
                          <a:pt x="1482" y="776"/>
                        </a:lnTo>
                        <a:lnTo>
                          <a:pt x="989" y="1785"/>
                        </a:lnTo>
                        <a:lnTo>
                          <a:pt x="0" y="16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0" name="Freeform: Shape 189">
                    <a:extLst>
                      <a:ext uri="{FF2B5EF4-FFF2-40B4-BE49-F238E27FC236}">
                        <a16:creationId xmlns:a16="http://schemas.microsoft.com/office/drawing/2014/main" id="{24998A4B-F883-4D94-A5B8-77E497A33B5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869" y="3317506"/>
                    <a:ext cx="1555" cy="1522"/>
                  </a:xfrm>
                  <a:custGeom>
                    <a:avLst/>
                    <a:gdLst>
                      <a:gd name="connsiteX0" fmla="*/ 1158 w 1555"/>
                      <a:gd name="connsiteY0" fmla="*/ 1522 h 1522"/>
                      <a:gd name="connsiteX1" fmla="*/ 0 w 1555"/>
                      <a:gd name="connsiteY1" fmla="*/ 0 h 1522"/>
                      <a:gd name="connsiteX2" fmla="*/ 1471 w 1555"/>
                      <a:gd name="connsiteY2" fmla="*/ 496 h 1522"/>
                      <a:gd name="connsiteX3" fmla="*/ 1555 w 1555"/>
                      <a:gd name="connsiteY3" fmla="*/ 950 h 1522"/>
                      <a:gd name="connsiteX4" fmla="*/ 1158 w 1555"/>
                      <a:gd name="connsiteY4" fmla="*/ 1522 h 1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55" h="1522">
                        <a:moveTo>
                          <a:pt x="1158" y="1522"/>
                        </a:moveTo>
                        <a:lnTo>
                          <a:pt x="0" y="0"/>
                        </a:lnTo>
                        <a:lnTo>
                          <a:pt x="1471" y="496"/>
                        </a:lnTo>
                        <a:lnTo>
                          <a:pt x="1555" y="950"/>
                        </a:lnTo>
                        <a:lnTo>
                          <a:pt x="1158" y="15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1" name="Freeform: Shape 190">
                    <a:extLst>
                      <a:ext uri="{FF2B5EF4-FFF2-40B4-BE49-F238E27FC236}">
                        <a16:creationId xmlns:a16="http://schemas.microsoft.com/office/drawing/2014/main" id="{1B4461E8-A6E6-40E0-B377-77488FFC48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953" y="3317954"/>
                    <a:ext cx="450" cy="615"/>
                  </a:xfrm>
                  <a:custGeom>
                    <a:avLst/>
                    <a:gdLst>
                      <a:gd name="connsiteX0" fmla="*/ 325 w 450"/>
                      <a:gd name="connsiteY0" fmla="*/ 615 h 615"/>
                      <a:gd name="connsiteX1" fmla="*/ 0 w 450"/>
                      <a:gd name="connsiteY1" fmla="*/ 0 h 615"/>
                      <a:gd name="connsiteX2" fmla="*/ 450 w 450"/>
                      <a:gd name="connsiteY2" fmla="*/ 227 h 615"/>
                      <a:gd name="connsiteX3" fmla="*/ 325 w 450"/>
                      <a:gd name="connsiteY3" fmla="*/ 615 h 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0" h="615">
                        <a:moveTo>
                          <a:pt x="325" y="615"/>
                        </a:moveTo>
                        <a:lnTo>
                          <a:pt x="0" y="0"/>
                        </a:lnTo>
                        <a:lnTo>
                          <a:pt x="450" y="227"/>
                        </a:lnTo>
                        <a:lnTo>
                          <a:pt x="325" y="6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2" name="Freeform: Shape 191">
                    <a:extLst>
                      <a:ext uri="{FF2B5EF4-FFF2-40B4-BE49-F238E27FC236}">
                        <a16:creationId xmlns:a16="http://schemas.microsoft.com/office/drawing/2014/main" id="{8FD13955-72C2-4A39-A647-D0B87B3FC7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491" y="3318727"/>
                    <a:ext cx="3489" cy="4783"/>
                  </a:xfrm>
                  <a:custGeom>
                    <a:avLst/>
                    <a:gdLst>
                      <a:gd name="connsiteX0" fmla="*/ 0 w 3489"/>
                      <a:gd name="connsiteY0" fmla="*/ 4783 h 4783"/>
                      <a:gd name="connsiteX1" fmla="*/ 0 w 3489"/>
                      <a:gd name="connsiteY1" fmla="*/ 3869 h 4783"/>
                      <a:gd name="connsiteX2" fmla="*/ 1891 w 3489"/>
                      <a:gd name="connsiteY2" fmla="*/ 0 h 4783"/>
                      <a:gd name="connsiteX3" fmla="*/ 3489 w 3489"/>
                      <a:gd name="connsiteY3" fmla="*/ 809 h 4783"/>
                      <a:gd name="connsiteX4" fmla="*/ 3018 w 3489"/>
                      <a:gd name="connsiteY4" fmla="*/ 3874 h 4783"/>
                      <a:gd name="connsiteX5" fmla="*/ 0 w 3489"/>
                      <a:gd name="connsiteY5" fmla="*/ 4783 h 47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89" h="4783">
                        <a:moveTo>
                          <a:pt x="0" y="4783"/>
                        </a:moveTo>
                        <a:lnTo>
                          <a:pt x="0" y="3869"/>
                        </a:lnTo>
                        <a:lnTo>
                          <a:pt x="1891" y="0"/>
                        </a:lnTo>
                        <a:lnTo>
                          <a:pt x="3489" y="809"/>
                        </a:lnTo>
                        <a:lnTo>
                          <a:pt x="3018" y="3874"/>
                        </a:lnTo>
                        <a:lnTo>
                          <a:pt x="0" y="4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3" name="Freeform: Shape 192">
                    <a:extLst>
                      <a:ext uri="{FF2B5EF4-FFF2-40B4-BE49-F238E27FC236}">
                        <a16:creationId xmlns:a16="http://schemas.microsoft.com/office/drawing/2014/main" id="{2E39A88E-80F3-485C-AF56-154DA81AF9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260" y="3314669"/>
                    <a:ext cx="8956" cy="15723"/>
                  </a:xfrm>
                  <a:custGeom>
                    <a:avLst/>
                    <a:gdLst>
                      <a:gd name="connsiteX0" fmla="*/ 0 w 8956"/>
                      <a:gd name="connsiteY0" fmla="*/ 9482 h 15723"/>
                      <a:gd name="connsiteX1" fmla="*/ 3052 w 8956"/>
                      <a:gd name="connsiteY1" fmla="*/ 0 h 15723"/>
                      <a:gd name="connsiteX2" fmla="*/ 6378 w 8956"/>
                      <a:gd name="connsiteY2" fmla="*/ 1684 h 15723"/>
                      <a:gd name="connsiteX3" fmla="*/ 8956 w 8956"/>
                      <a:gd name="connsiteY3" fmla="*/ 15576 h 15723"/>
                      <a:gd name="connsiteX4" fmla="*/ 8743 w 8956"/>
                      <a:gd name="connsiteY4" fmla="*/ 15723 h 15723"/>
                      <a:gd name="connsiteX5" fmla="*/ 0 w 8956"/>
                      <a:gd name="connsiteY5" fmla="*/ 9482 h 1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56" h="15723">
                        <a:moveTo>
                          <a:pt x="0" y="9482"/>
                        </a:moveTo>
                        <a:lnTo>
                          <a:pt x="3052" y="0"/>
                        </a:lnTo>
                        <a:lnTo>
                          <a:pt x="6378" y="1684"/>
                        </a:lnTo>
                        <a:lnTo>
                          <a:pt x="8956" y="15576"/>
                        </a:lnTo>
                        <a:lnTo>
                          <a:pt x="8743" y="15723"/>
                        </a:lnTo>
                        <a:lnTo>
                          <a:pt x="0" y="94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4" name="Freeform: Shape 193">
                    <a:extLst>
                      <a:ext uri="{FF2B5EF4-FFF2-40B4-BE49-F238E27FC236}">
                        <a16:creationId xmlns:a16="http://schemas.microsoft.com/office/drawing/2014/main" id="{863D8FF2-EED6-49DC-B15E-2D0629910A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387" y="3318191"/>
                    <a:ext cx="1111" cy="1896"/>
                  </a:xfrm>
                  <a:custGeom>
                    <a:avLst/>
                    <a:gdLst>
                      <a:gd name="connsiteX0" fmla="*/ 0 w 1111"/>
                      <a:gd name="connsiteY0" fmla="*/ 1333 h 1896"/>
                      <a:gd name="connsiteX1" fmla="*/ 429 w 1111"/>
                      <a:gd name="connsiteY1" fmla="*/ 0 h 1896"/>
                      <a:gd name="connsiteX2" fmla="*/ 1111 w 1111"/>
                      <a:gd name="connsiteY2" fmla="*/ 1896 h 1896"/>
                      <a:gd name="connsiteX3" fmla="*/ 0 w 1111"/>
                      <a:gd name="connsiteY3" fmla="*/ 1333 h 1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11" h="1896">
                        <a:moveTo>
                          <a:pt x="0" y="1333"/>
                        </a:moveTo>
                        <a:lnTo>
                          <a:pt x="429" y="0"/>
                        </a:lnTo>
                        <a:lnTo>
                          <a:pt x="1111" y="1896"/>
                        </a:lnTo>
                        <a:lnTo>
                          <a:pt x="0" y="13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5" name="Freeform: Shape 194">
                    <a:extLst>
                      <a:ext uri="{FF2B5EF4-FFF2-40B4-BE49-F238E27FC236}">
                        <a16:creationId xmlns:a16="http://schemas.microsoft.com/office/drawing/2014/main" id="{66C1AC39-0AF6-417E-9069-3F841D1B649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10" y="3318723"/>
                    <a:ext cx="324" cy="274"/>
                  </a:xfrm>
                  <a:custGeom>
                    <a:avLst/>
                    <a:gdLst>
                      <a:gd name="connsiteX0" fmla="*/ 98 w 324"/>
                      <a:gd name="connsiteY0" fmla="*/ 274 h 274"/>
                      <a:gd name="connsiteX1" fmla="*/ 0 w 324"/>
                      <a:gd name="connsiteY1" fmla="*/ 0 h 274"/>
                      <a:gd name="connsiteX2" fmla="*/ 324 w 324"/>
                      <a:gd name="connsiteY2" fmla="*/ 164 h 274"/>
                      <a:gd name="connsiteX3" fmla="*/ 98 w 324"/>
                      <a:gd name="connsiteY3" fmla="*/ 274 h 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4" h="274">
                        <a:moveTo>
                          <a:pt x="98" y="274"/>
                        </a:moveTo>
                        <a:lnTo>
                          <a:pt x="0" y="0"/>
                        </a:lnTo>
                        <a:lnTo>
                          <a:pt x="324" y="164"/>
                        </a:lnTo>
                        <a:lnTo>
                          <a:pt x="98" y="2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6" name="Freeform: Shape 195">
                    <a:extLst>
                      <a:ext uri="{FF2B5EF4-FFF2-40B4-BE49-F238E27FC236}">
                        <a16:creationId xmlns:a16="http://schemas.microsoft.com/office/drawing/2014/main" id="{1F29D3D9-8A02-4A43-8D74-816B401775A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603" y="3318502"/>
                    <a:ext cx="1285" cy="3035"/>
                  </a:xfrm>
                  <a:custGeom>
                    <a:avLst/>
                    <a:gdLst>
                      <a:gd name="connsiteX0" fmla="*/ 544 w 1285"/>
                      <a:gd name="connsiteY0" fmla="*/ 2926 h 3035"/>
                      <a:gd name="connsiteX1" fmla="*/ 0 w 1285"/>
                      <a:gd name="connsiteY1" fmla="*/ 0 h 3035"/>
                      <a:gd name="connsiteX2" fmla="*/ 1285 w 1285"/>
                      <a:gd name="connsiteY2" fmla="*/ 2431 h 3035"/>
                      <a:gd name="connsiteX3" fmla="*/ 867 w 1285"/>
                      <a:gd name="connsiteY3" fmla="*/ 3035 h 3035"/>
                      <a:gd name="connsiteX4" fmla="*/ 544 w 1285"/>
                      <a:gd name="connsiteY4" fmla="*/ 2926 h 3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5" h="3035">
                        <a:moveTo>
                          <a:pt x="544" y="2926"/>
                        </a:moveTo>
                        <a:lnTo>
                          <a:pt x="0" y="0"/>
                        </a:lnTo>
                        <a:lnTo>
                          <a:pt x="1285" y="2431"/>
                        </a:lnTo>
                        <a:lnTo>
                          <a:pt x="867" y="3035"/>
                        </a:lnTo>
                        <a:lnTo>
                          <a:pt x="544" y="2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7" name="Freeform: Shape 196">
                    <a:extLst>
                      <a:ext uri="{FF2B5EF4-FFF2-40B4-BE49-F238E27FC236}">
                        <a16:creationId xmlns:a16="http://schemas.microsoft.com/office/drawing/2014/main" id="{F81A6B20-04ED-4731-A7AF-B963442D42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086" y="3319583"/>
                    <a:ext cx="7447" cy="3815"/>
                  </a:xfrm>
                  <a:custGeom>
                    <a:avLst/>
                    <a:gdLst>
                      <a:gd name="connsiteX0" fmla="*/ 0 w 7447"/>
                      <a:gd name="connsiteY0" fmla="*/ 1824 h 3815"/>
                      <a:gd name="connsiteX1" fmla="*/ 3733 w 7447"/>
                      <a:gd name="connsiteY1" fmla="*/ 0 h 3815"/>
                      <a:gd name="connsiteX2" fmla="*/ 7447 w 7447"/>
                      <a:gd name="connsiteY2" fmla="*/ 1252 h 3815"/>
                      <a:gd name="connsiteX3" fmla="*/ 3935 w 7447"/>
                      <a:gd name="connsiteY3" fmla="*/ 3815 h 3815"/>
                      <a:gd name="connsiteX4" fmla="*/ 0 w 7447"/>
                      <a:gd name="connsiteY4" fmla="*/ 1824 h 38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47" h="3815">
                        <a:moveTo>
                          <a:pt x="0" y="1824"/>
                        </a:moveTo>
                        <a:lnTo>
                          <a:pt x="3733" y="0"/>
                        </a:lnTo>
                        <a:lnTo>
                          <a:pt x="7447" y="1252"/>
                        </a:lnTo>
                        <a:lnTo>
                          <a:pt x="3935" y="3815"/>
                        </a:lnTo>
                        <a:lnTo>
                          <a:pt x="0" y="18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8" name="Freeform: Shape 197">
                    <a:extLst>
                      <a:ext uri="{FF2B5EF4-FFF2-40B4-BE49-F238E27FC236}">
                        <a16:creationId xmlns:a16="http://schemas.microsoft.com/office/drawing/2014/main" id="{9F87CFD3-0C38-44E0-8164-75DDF9ECB0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125" y="3319102"/>
                    <a:ext cx="558" cy="906"/>
                  </a:xfrm>
                  <a:custGeom>
                    <a:avLst/>
                    <a:gdLst>
                      <a:gd name="connsiteX0" fmla="*/ 0 w 558"/>
                      <a:gd name="connsiteY0" fmla="*/ 906 h 906"/>
                      <a:gd name="connsiteX1" fmla="*/ 140 w 558"/>
                      <a:gd name="connsiteY1" fmla="*/ 0 h 906"/>
                      <a:gd name="connsiteX2" fmla="*/ 558 w 558"/>
                      <a:gd name="connsiteY2" fmla="*/ 549 h 906"/>
                      <a:gd name="connsiteX3" fmla="*/ 299 w 558"/>
                      <a:gd name="connsiteY3" fmla="*/ 816 h 906"/>
                      <a:gd name="connsiteX4" fmla="*/ 0 w 558"/>
                      <a:gd name="connsiteY4" fmla="*/ 906 h 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8" h="906">
                        <a:moveTo>
                          <a:pt x="0" y="906"/>
                        </a:moveTo>
                        <a:lnTo>
                          <a:pt x="140" y="0"/>
                        </a:lnTo>
                        <a:lnTo>
                          <a:pt x="558" y="549"/>
                        </a:lnTo>
                        <a:lnTo>
                          <a:pt x="299" y="816"/>
                        </a:lnTo>
                        <a:lnTo>
                          <a:pt x="0" y="9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9" name="Freeform: Shape 198">
                    <a:extLst>
                      <a:ext uri="{FF2B5EF4-FFF2-40B4-BE49-F238E27FC236}">
                        <a16:creationId xmlns:a16="http://schemas.microsoft.com/office/drawing/2014/main" id="{DC2A93CB-664C-46BD-811B-2B0043334F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760" y="3319331"/>
                    <a:ext cx="4755" cy="3378"/>
                  </a:xfrm>
                  <a:custGeom>
                    <a:avLst/>
                    <a:gdLst>
                      <a:gd name="connsiteX0" fmla="*/ 954 w 4755"/>
                      <a:gd name="connsiteY0" fmla="*/ 2739 h 3378"/>
                      <a:gd name="connsiteX1" fmla="*/ 0 w 4755"/>
                      <a:gd name="connsiteY1" fmla="*/ 1487 h 3378"/>
                      <a:gd name="connsiteX2" fmla="*/ 548 w 4755"/>
                      <a:gd name="connsiteY2" fmla="*/ 368 h 3378"/>
                      <a:gd name="connsiteX3" fmla="*/ 1770 w 4755"/>
                      <a:gd name="connsiteY3" fmla="*/ 0 h 3378"/>
                      <a:gd name="connsiteX4" fmla="*/ 2979 w 4755"/>
                      <a:gd name="connsiteY4" fmla="*/ 16 h 3378"/>
                      <a:gd name="connsiteX5" fmla="*/ 4755 w 4755"/>
                      <a:gd name="connsiteY5" fmla="*/ 3378 h 3378"/>
                      <a:gd name="connsiteX6" fmla="*/ 954 w 4755"/>
                      <a:gd name="connsiteY6" fmla="*/ 2739 h 33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55" h="3378">
                        <a:moveTo>
                          <a:pt x="954" y="2739"/>
                        </a:moveTo>
                        <a:lnTo>
                          <a:pt x="0" y="1487"/>
                        </a:lnTo>
                        <a:lnTo>
                          <a:pt x="548" y="368"/>
                        </a:lnTo>
                        <a:lnTo>
                          <a:pt x="1770" y="0"/>
                        </a:lnTo>
                        <a:lnTo>
                          <a:pt x="2979" y="16"/>
                        </a:lnTo>
                        <a:lnTo>
                          <a:pt x="4755" y="3378"/>
                        </a:lnTo>
                        <a:lnTo>
                          <a:pt x="954" y="2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0" name="Freeform: Shape 199">
                    <a:extLst>
                      <a:ext uri="{FF2B5EF4-FFF2-40B4-BE49-F238E27FC236}">
                        <a16:creationId xmlns:a16="http://schemas.microsoft.com/office/drawing/2014/main" id="{22E7EB1C-25B8-4ED8-AD4E-65C3018142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032" y="3319057"/>
                    <a:ext cx="2578" cy="3510"/>
                  </a:xfrm>
                  <a:custGeom>
                    <a:avLst/>
                    <a:gdLst>
                      <a:gd name="connsiteX0" fmla="*/ 479 w 2578"/>
                      <a:gd name="connsiteY0" fmla="*/ 2802 h 3510"/>
                      <a:gd name="connsiteX1" fmla="*/ 0 w 2578"/>
                      <a:gd name="connsiteY1" fmla="*/ 1896 h 3510"/>
                      <a:gd name="connsiteX2" fmla="*/ 1315 w 2578"/>
                      <a:gd name="connsiteY2" fmla="*/ 0 h 3510"/>
                      <a:gd name="connsiteX3" fmla="*/ 2578 w 2578"/>
                      <a:gd name="connsiteY3" fmla="*/ 3510 h 3510"/>
                      <a:gd name="connsiteX4" fmla="*/ 479 w 2578"/>
                      <a:gd name="connsiteY4" fmla="*/ 2802 h 3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8" h="3510">
                        <a:moveTo>
                          <a:pt x="479" y="2802"/>
                        </a:moveTo>
                        <a:lnTo>
                          <a:pt x="0" y="1896"/>
                        </a:lnTo>
                        <a:lnTo>
                          <a:pt x="1315" y="0"/>
                        </a:lnTo>
                        <a:lnTo>
                          <a:pt x="2578" y="3510"/>
                        </a:lnTo>
                        <a:lnTo>
                          <a:pt x="479" y="28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1" name="Freeform: Shape 200">
                    <a:extLst>
                      <a:ext uri="{FF2B5EF4-FFF2-40B4-BE49-F238E27FC236}">
                        <a16:creationId xmlns:a16="http://schemas.microsoft.com/office/drawing/2014/main" id="{6960896D-8B3D-4349-A386-A8ACF406A9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050" y="3319969"/>
                    <a:ext cx="1442" cy="738"/>
                  </a:xfrm>
                  <a:custGeom>
                    <a:avLst/>
                    <a:gdLst>
                      <a:gd name="connsiteX0" fmla="*/ 117 w 1442"/>
                      <a:gd name="connsiteY0" fmla="*/ 738 h 738"/>
                      <a:gd name="connsiteX1" fmla="*/ 0 w 1442"/>
                      <a:gd name="connsiteY1" fmla="*/ 584 h 738"/>
                      <a:gd name="connsiteX2" fmla="*/ 568 w 1442"/>
                      <a:gd name="connsiteY2" fmla="*/ 0 h 738"/>
                      <a:gd name="connsiteX3" fmla="*/ 1442 w 1442"/>
                      <a:gd name="connsiteY3" fmla="*/ 12 h 738"/>
                      <a:gd name="connsiteX4" fmla="*/ 1255 w 1442"/>
                      <a:gd name="connsiteY4" fmla="*/ 395 h 738"/>
                      <a:gd name="connsiteX5" fmla="*/ 117 w 1442"/>
                      <a:gd name="connsiteY5" fmla="*/ 738 h 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42" h="738">
                        <a:moveTo>
                          <a:pt x="117" y="738"/>
                        </a:moveTo>
                        <a:lnTo>
                          <a:pt x="0" y="584"/>
                        </a:lnTo>
                        <a:lnTo>
                          <a:pt x="568" y="0"/>
                        </a:lnTo>
                        <a:lnTo>
                          <a:pt x="1442" y="12"/>
                        </a:lnTo>
                        <a:lnTo>
                          <a:pt x="1255" y="395"/>
                        </a:lnTo>
                        <a:lnTo>
                          <a:pt x="117" y="7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2" name="Freeform: Shape 201">
                    <a:extLst>
                      <a:ext uri="{FF2B5EF4-FFF2-40B4-BE49-F238E27FC236}">
                        <a16:creationId xmlns:a16="http://schemas.microsoft.com/office/drawing/2014/main" id="{42F65546-01F6-4623-827A-815AC251C9B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816" y="3319454"/>
                    <a:ext cx="952" cy="1549"/>
                  </a:xfrm>
                  <a:custGeom>
                    <a:avLst/>
                    <a:gdLst>
                      <a:gd name="connsiteX0" fmla="*/ 557 w 952"/>
                      <a:gd name="connsiteY0" fmla="*/ 1549 h 1549"/>
                      <a:gd name="connsiteX1" fmla="*/ 0 w 952"/>
                      <a:gd name="connsiteY1" fmla="*/ 0 h 1549"/>
                      <a:gd name="connsiteX2" fmla="*/ 952 w 952"/>
                      <a:gd name="connsiteY2" fmla="*/ 321 h 1549"/>
                      <a:gd name="connsiteX3" fmla="*/ 557 w 952"/>
                      <a:gd name="connsiteY3" fmla="*/ 1549 h 15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" h="1549">
                        <a:moveTo>
                          <a:pt x="557" y="1549"/>
                        </a:moveTo>
                        <a:lnTo>
                          <a:pt x="0" y="0"/>
                        </a:lnTo>
                        <a:lnTo>
                          <a:pt x="952" y="321"/>
                        </a:lnTo>
                        <a:lnTo>
                          <a:pt x="557" y="15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3" name="Freeform: Shape 202">
                    <a:extLst>
                      <a:ext uri="{FF2B5EF4-FFF2-40B4-BE49-F238E27FC236}">
                        <a16:creationId xmlns:a16="http://schemas.microsoft.com/office/drawing/2014/main" id="{E5467974-D34C-4AEC-AFC4-3BB1AC540A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412" y="3319987"/>
                    <a:ext cx="2923" cy="5974"/>
                  </a:xfrm>
                  <a:custGeom>
                    <a:avLst/>
                    <a:gdLst>
                      <a:gd name="connsiteX0" fmla="*/ 0 w 2923"/>
                      <a:gd name="connsiteY0" fmla="*/ 5960 h 5974"/>
                      <a:gd name="connsiteX1" fmla="*/ 917 w 2923"/>
                      <a:gd name="connsiteY1" fmla="*/ 0 h 5974"/>
                      <a:gd name="connsiteX2" fmla="*/ 2923 w 2923"/>
                      <a:gd name="connsiteY2" fmla="*/ 3796 h 5974"/>
                      <a:gd name="connsiteX3" fmla="*/ 2747 w 2923"/>
                      <a:gd name="connsiteY3" fmla="*/ 4156 h 5974"/>
                      <a:gd name="connsiteX4" fmla="*/ 979 w 2923"/>
                      <a:gd name="connsiteY4" fmla="*/ 5974 h 5974"/>
                      <a:gd name="connsiteX5" fmla="*/ 0 w 2923"/>
                      <a:gd name="connsiteY5" fmla="*/ 5960 h 5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23" h="5974">
                        <a:moveTo>
                          <a:pt x="0" y="5960"/>
                        </a:moveTo>
                        <a:lnTo>
                          <a:pt x="917" y="0"/>
                        </a:lnTo>
                        <a:lnTo>
                          <a:pt x="2923" y="3796"/>
                        </a:lnTo>
                        <a:lnTo>
                          <a:pt x="2747" y="4156"/>
                        </a:lnTo>
                        <a:lnTo>
                          <a:pt x="979" y="5974"/>
                        </a:lnTo>
                        <a:lnTo>
                          <a:pt x="0" y="59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4" name="Freeform: Shape 203">
                    <a:extLst>
                      <a:ext uri="{FF2B5EF4-FFF2-40B4-BE49-F238E27FC236}">
                        <a16:creationId xmlns:a16="http://schemas.microsoft.com/office/drawing/2014/main" id="{9730C2B4-750C-4EFC-A8C2-6E5B623DEA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1991" y="3315525"/>
                    <a:ext cx="13507" cy="15394"/>
                  </a:xfrm>
                  <a:custGeom>
                    <a:avLst/>
                    <a:gdLst>
                      <a:gd name="connsiteX0" fmla="*/ 65 w 13507"/>
                      <a:gd name="connsiteY0" fmla="*/ 5799 h 15394"/>
                      <a:gd name="connsiteX1" fmla="*/ 0 w 13507"/>
                      <a:gd name="connsiteY1" fmla="*/ 5454 h 15394"/>
                      <a:gd name="connsiteX2" fmla="*/ 7970 w 13507"/>
                      <a:gd name="connsiteY2" fmla="*/ 0 h 15394"/>
                      <a:gd name="connsiteX3" fmla="*/ 13507 w 13507"/>
                      <a:gd name="connsiteY3" fmla="*/ 15394 h 15394"/>
                      <a:gd name="connsiteX4" fmla="*/ 65 w 13507"/>
                      <a:gd name="connsiteY4" fmla="*/ 5799 h 15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07" h="15394">
                        <a:moveTo>
                          <a:pt x="65" y="5799"/>
                        </a:moveTo>
                        <a:lnTo>
                          <a:pt x="0" y="5454"/>
                        </a:lnTo>
                        <a:lnTo>
                          <a:pt x="7970" y="0"/>
                        </a:lnTo>
                        <a:lnTo>
                          <a:pt x="13507" y="15394"/>
                        </a:lnTo>
                        <a:lnTo>
                          <a:pt x="65" y="579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5" name="Freeform: Shape 204">
                    <a:extLst>
                      <a:ext uri="{FF2B5EF4-FFF2-40B4-BE49-F238E27FC236}">
                        <a16:creationId xmlns:a16="http://schemas.microsoft.com/office/drawing/2014/main" id="{699A5EDE-30EC-40E3-8203-CB2412ABF5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398" y="3319905"/>
                    <a:ext cx="1223" cy="2316"/>
                  </a:xfrm>
                  <a:custGeom>
                    <a:avLst/>
                    <a:gdLst>
                      <a:gd name="connsiteX0" fmla="*/ 1223 w 1223"/>
                      <a:gd name="connsiteY0" fmla="*/ 2316 h 2316"/>
                      <a:gd name="connsiteX1" fmla="*/ 0 w 1223"/>
                      <a:gd name="connsiteY1" fmla="*/ 0 h 2316"/>
                      <a:gd name="connsiteX2" fmla="*/ 819 w 1223"/>
                      <a:gd name="connsiteY2" fmla="*/ 138 h 2316"/>
                      <a:gd name="connsiteX3" fmla="*/ 1223 w 1223"/>
                      <a:gd name="connsiteY3" fmla="*/ 2316 h 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3" h="2316">
                        <a:moveTo>
                          <a:pt x="1223" y="2316"/>
                        </a:moveTo>
                        <a:lnTo>
                          <a:pt x="0" y="0"/>
                        </a:lnTo>
                        <a:lnTo>
                          <a:pt x="819" y="138"/>
                        </a:lnTo>
                        <a:lnTo>
                          <a:pt x="1223" y="23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6" name="Freeform: Shape 205">
                    <a:extLst>
                      <a:ext uri="{FF2B5EF4-FFF2-40B4-BE49-F238E27FC236}">
                        <a16:creationId xmlns:a16="http://schemas.microsoft.com/office/drawing/2014/main" id="{2706373B-74FC-42D1-8D14-DAC9D305CF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132" y="3320835"/>
                    <a:ext cx="6044" cy="3711"/>
                  </a:xfrm>
                  <a:custGeom>
                    <a:avLst/>
                    <a:gdLst>
                      <a:gd name="connsiteX0" fmla="*/ 2190 w 6044"/>
                      <a:gd name="connsiteY0" fmla="*/ 3711 h 3711"/>
                      <a:gd name="connsiteX1" fmla="*/ 0 w 6044"/>
                      <a:gd name="connsiteY1" fmla="*/ 834 h 3711"/>
                      <a:gd name="connsiteX2" fmla="*/ 0 w 6044"/>
                      <a:gd name="connsiteY2" fmla="*/ 711 h 3711"/>
                      <a:gd name="connsiteX3" fmla="*/ 5570 w 6044"/>
                      <a:gd name="connsiteY3" fmla="*/ 0 h 3711"/>
                      <a:gd name="connsiteX4" fmla="*/ 6044 w 6044"/>
                      <a:gd name="connsiteY4" fmla="*/ 898 h 3711"/>
                      <a:gd name="connsiteX5" fmla="*/ 2190 w 6044"/>
                      <a:gd name="connsiteY5" fmla="*/ 3711 h 3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044" h="3711">
                        <a:moveTo>
                          <a:pt x="2190" y="3711"/>
                        </a:moveTo>
                        <a:lnTo>
                          <a:pt x="0" y="834"/>
                        </a:lnTo>
                        <a:lnTo>
                          <a:pt x="0" y="711"/>
                        </a:lnTo>
                        <a:lnTo>
                          <a:pt x="5570" y="0"/>
                        </a:lnTo>
                        <a:lnTo>
                          <a:pt x="6044" y="898"/>
                        </a:lnTo>
                        <a:lnTo>
                          <a:pt x="2190" y="37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7" name="Freeform: Shape 206">
                    <a:extLst>
                      <a:ext uri="{FF2B5EF4-FFF2-40B4-BE49-F238E27FC236}">
                        <a16:creationId xmlns:a16="http://schemas.microsoft.com/office/drawing/2014/main" id="{2A2A593B-2D44-4BF3-B914-26B4EA3B805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507" y="3322573"/>
                    <a:ext cx="10628" cy="6841"/>
                  </a:xfrm>
                  <a:custGeom>
                    <a:avLst/>
                    <a:gdLst>
                      <a:gd name="connsiteX0" fmla="*/ 0 w 10628"/>
                      <a:gd name="connsiteY0" fmla="*/ 5377 h 6841"/>
                      <a:gd name="connsiteX1" fmla="*/ 1730 w 10628"/>
                      <a:gd name="connsiteY1" fmla="*/ 0 h 6841"/>
                      <a:gd name="connsiteX2" fmla="*/ 10628 w 10628"/>
                      <a:gd name="connsiteY2" fmla="*/ 1494 h 6841"/>
                      <a:gd name="connsiteX3" fmla="*/ 10628 w 10628"/>
                      <a:gd name="connsiteY3" fmla="*/ 3771 h 6841"/>
                      <a:gd name="connsiteX4" fmla="*/ 4344 w 10628"/>
                      <a:gd name="connsiteY4" fmla="*/ 6841 h 6841"/>
                      <a:gd name="connsiteX5" fmla="*/ 0 w 10628"/>
                      <a:gd name="connsiteY5" fmla="*/ 5377 h 68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628" h="6841">
                        <a:moveTo>
                          <a:pt x="0" y="5377"/>
                        </a:moveTo>
                        <a:lnTo>
                          <a:pt x="1730" y="0"/>
                        </a:lnTo>
                        <a:lnTo>
                          <a:pt x="10628" y="1494"/>
                        </a:lnTo>
                        <a:lnTo>
                          <a:pt x="10628" y="3771"/>
                        </a:lnTo>
                        <a:lnTo>
                          <a:pt x="4344" y="6841"/>
                        </a:lnTo>
                        <a:lnTo>
                          <a:pt x="0" y="53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8" name="Freeform: Shape 207">
                    <a:extLst>
                      <a:ext uri="{FF2B5EF4-FFF2-40B4-BE49-F238E27FC236}">
                        <a16:creationId xmlns:a16="http://schemas.microsoft.com/office/drawing/2014/main" id="{E83E985E-E6DC-4F1E-B55B-BF76F9354F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42" y="3321512"/>
                    <a:ext cx="2070" cy="2089"/>
                  </a:xfrm>
                  <a:custGeom>
                    <a:avLst/>
                    <a:gdLst>
                      <a:gd name="connsiteX0" fmla="*/ 0 w 2070"/>
                      <a:gd name="connsiteY0" fmla="*/ 2074 h 2089"/>
                      <a:gd name="connsiteX1" fmla="*/ 894 w 2070"/>
                      <a:gd name="connsiteY1" fmla="*/ 244 h 2089"/>
                      <a:gd name="connsiteX2" fmla="*/ 1131 w 2070"/>
                      <a:gd name="connsiteY2" fmla="*/ 0 h 2089"/>
                      <a:gd name="connsiteX3" fmla="*/ 2070 w 2070"/>
                      <a:gd name="connsiteY3" fmla="*/ 1776 h 2089"/>
                      <a:gd name="connsiteX4" fmla="*/ 1035 w 2070"/>
                      <a:gd name="connsiteY4" fmla="*/ 2089 h 2089"/>
                      <a:gd name="connsiteX5" fmla="*/ 0 w 2070"/>
                      <a:gd name="connsiteY5" fmla="*/ 2074 h 20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70" h="2089">
                        <a:moveTo>
                          <a:pt x="0" y="2074"/>
                        </a:moveTo>
                        <a:lnTo>
                          <a:pt x="894" y="244"/>
                        </a:lnTo>
                        <a:lnTo>
                          <a:pt x="1131" y="0"/>
                        </a:lnTo>
                        <a:lnTo>
                          <a:pt x="2070" y="1776"/>
                        </a:lnTo>
                        <a:lnTo>
                          <a:pt x="1035" y="2089"/>
                        </a:lnTo>
                        <a:lnTo>
                          <a:pt x="0" y="20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9" name="Freeform: Shape 208">
                    <a:extLst>
                      <a:ext uri="{FF2B5EF4-FFF2-40B4-BE49-F238E27FC236}">
                        <a16:creationId xmlns:a16="http://schemas.microsoft.com/office/drawing/2014/main" id="{F8A44696-4613-4673-948C-55E386F9F1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428" y="3320971"/>
                    <a:ext cx="731" cy="1207"/>
                  </a:xfrm>
                  <a:custGeom>
                    <a:avLst/>
                    <a:gdLst>
                      <a:gd name="connsiteX0" fmla="*/ 646 w 731"/>
                      <a:gd name="connsiteY0" fmla="*/ 1207 h 1207"/>
                      <a:gd name="connsiteX1" fmla="*/ 0 w 731"/>
                      <a:gd name="connsiteY1" fmla="*/ 358 h 1207"/>
                      <a:gd name="connsiteX2" fmla="*/ 731 w 731"/>
                      <a:gd name="connsiteY2" fmla="*/ 0 h 1207"/>
                      <a:gd name="connsiteX3" fmla="*/ 731 w 731"/>
                      <a:gd name="connsiteY3" fmla="*/ 1196 h 1207"/>
                      <a:gd name="connsiteX4" fmla="*/ 646 w 731"/>
                      <a:gd name="connsiteY4" fmla="*/ 1207 h 1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1" h="1207">
                        <a:moveTo>
                          <a:pt x="646" y="1207"/>
                        </a:moveTo>
                        <a:lnTo>
                          <a:pt x="0" y="358"/>
                        </a:lnTo>
                        <a:lnTo>
                          <a:pt x="731" y="0"/>
                        </a:lnTo>
                        <a:lnTo>
                          <a:pt x="731" y="1196"/>
                        </a:lnTo>
                        <a:lnTo>
                          <a:pt x="646" y="1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0" name="Freeform: Shape 209">
                    <a:extLst>
                      <a:ext uri="{FF2B5EF4-FFF2-40B4-BE49-F238E27FC236}">
                        <a16:creationId xmlns:a16="http://schemas.microsoft.com/office/drawing/2014/main" id="{72F1721A-B8E7-4524-BA03-54EA8E605E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997" y="3321341"/>
                    <a:ext cx="2197" cy="1392"/>
                  </a:xfrm>
                  <a:custGeom>
                    <a:avLst/>
                    <a:gdLst>
                      <a:gd name="connsiteX0" fmla="*/ 0 w 2197"/>
                      <a:gd name="connsiteY0" fmla="*/ 280 h 1392"/>
                      <a:gd name="connsiteX1" fmla="*/ 2197 w 2197"/>
                      <a:gd name="connsiteY1" fmla="*/ 0 h 1392"/>
                      <a:gd name="connsiteX2" fmla="*/ 2197 w 2197"/>
                      <a:gd name="connsiteY2" fmla="*/ 1392 h 1392"/>
                      <a:gd name="connsiteX3" fmla="*/ 0 w 2197"/>
                      <a:gd name="connsiteY3" fmla="*/ 280 h 1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97" h="1392">
                        <a:moveTo>
                          <a:pt x="0" y="280"/>
                        </a:moveTo>
                        <a:lnTo>
                          <a:pt x="2197" y="0"/>
                        </a:lnTo>
                        <a:lnTo>
                          <a:pt x="2197" y="1392"/>
                        </a:lnTo>
                        <a:lnTo>
                          <a:pt x="0" y="2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1" name="Freeform: Shape 210">
                    <a:extLst>
                      <a:ext uri="{FF2B5EF4-FFF2-40B4-BE49-F238E27FC236}">
                        <a16:creationId xmlns:a16="http://schemas.microsoft.com/office/drawing/2014/main" id="{7D67E8AF-45D5-4BAB-82D0-721ADB917A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191" y="3321864"/>
                    <a:ext cx="453" cy="696"/>
                  </a:xfrm>
                  <a:custGeom>
                    <a:avLst/>
                    <a:gdLst>
                      <a:gd name="connsiteX0" fmla="*/ 0 w 453"/>
                      <a:gd name="connsiteY0" fmla="*/ 696 h 696"/>
                      <a:gd name="connsiteX1" fmla="*/ 0 w 453"/>
                      <a:gd name="connsiteY1" fmla="*/ 0 h 696"/>
                      <a:gd name="connsiteX2" fmla="*/ 453 w 453"/>
                      <a:gd name="connsiteY2" fmla="*/ 230 h 696"/>
                      <a:gd name="connsiteX3" fmla="*/ 0 w 453"/>
                      <a:gd name="connsiteY3" fmla="*/ 696 h 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3" h="696">
                        <a:moveTo>
                          <a:pt x="0" y="696"/>
                        </a:moveTo>
                        <a:lnTo>
                          <a:pt x="0" y="0"/>
                        </a:lnTo>
                        <a:lnTo>
                          <a:pt x="453" y="230"/>
                        </a:lnTo>
                        <a:lnTo>
                          <a:pt x="0" y="6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Freeform: Shape 211">
                    <a:extLst>
                      <a:ext uri="{FF2B5EF4-FFF2-40B4-BE49-F238E27FC236}">
                        <a16:creationId xmlns:a16="http://schemas.microsoft.com/office/drawing/2014/main" id="{AECC7177-7F9C-4B9F-8C2C-B9CA369052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711" y="3321665"/>
                    <a:ext cx="2803" cy="3835"/>
                  </a:xfrm>
                  <a:custGeom>
                    <a:avLst/>
                    <a:gdLst>
                      <a:gd name="connsiteX0" fmla="*/ 644 w 2803"/>
                      <a:gd name="connsiteY0" fmla="*/ 3473 h 3835"/>
                      <a:gd name="connsiteX1" fmla="*/ 0 w 2803"/>
                      <a:gd name="connsiteY1" fmla="*/ 0 h 3835"/>
                      <a:gd name="connsiteX2" fmla="*/ 1431 w 2803"/>
                      <a:gd name="connsiteY2" fmla="*/ 20 h 3835"/>
                      <a:gd name="connsiteX3" fmla="*/ 2803 w 2803"/>
                      <a:gd name="connsiteY3" fmla="*/ 3835 h 3835"/>
                      <a:gd name="connsiteX4" fmla="*/ 644 w 2803"/>
                      <a:gd name="connsiteY4" fmla="*/ 3473 h 38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03" h="3835">
                        <a:moveTo>
                          <a:pt x="644" y="3473"/>
                        </a:moveTo>
                        <a:lnTo>
                          <a:pt x="0" y="0"/>
                        </a:lnTo>
                        <a:lnTo>
                          <a:pt x="1431" y="20"/>
                        </a:lnTo>
                        <a:lnTo>
                          <a:pt x="2803" y="3835"/>
                        </a:lnTo>
                        <a:lnTo>
                          <a:pt x="644" y="34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3" name="Freeform: Shape 212">
                    <a:extLst>
                      <a:ext uri="{FF2B5EF4-FFF2-40B4-BE49-F238E27FC236}">
                        <a16:creationId xmlns:a16="http://schemas.microsoft.com/office/drawing/2014/main" id="{0CEF4C5C-3F3F-43A7-B117-96D3F4075E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49" y="3321939"/>
                    <a:ext cx="2216" cy="2351"/>
                  </a:xfrm>
                  <a:custGeom>
                    <a:avLst/>
                    <a:gdLst>
                      <a:gd name="connsiteX0" fmla="*/ 845 w 2216"/>
                      <a:gd name="connsiteY0" fmla="*/ 2351 h 2351"/>
                      <a:gd name="connsiteX1" fmla="*/ 0 w 2216"/>
                      <a:gd name="connsiteY1" fmla="*/ 0 h 2351"/>
                      <a:gd name="connsiteX2" fmla="*/ 2216 w 2216"/>
                      <a:gd name="connsiteY2" fmla="*/ 372 h 2351"/>
                      <a:gd name="connsiteX3" fmla="*/ 845 w 2216"/>
                      <a:gd name="connsiteY3" fmla="*/ 2351 h 2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16" h="2351">
                        <a:moveTo>
                          <a:pt x="845" y="2351"/>
                        </a:moveTo>
                        <a:lnTo>
                          <a:pt x="0" y="0"/>
                        </a:lnTo>
                        <a:lnTo>
                          <a:pt x="2216" y="372"/>
                        </a:lnTo>
                        <a:lnTo>
                          <a:pt x="845" y="23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4" name="Freeform: Shape 213">
                    <a:extLst>
                      <a:ext uri="{FF2B5EF4-FFF2-40B4-BE49-F238E27FC236}">
                        <a16:creationId xmlns:a16="http://schemas.microsoft.com/office/drawing/2014/main" id="{1509DE58-0FC6-4958-9D36-9EDEB29E39A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833" y="3322311"/>
                    <a:ext cx="4223" cy="10055"/>
                  </a:xfrm>
                  <a:custGeom>
                    <a:avLst/>
                    <a:gdLst>
                      <a:gd name="connsiteX0" fmla="*/ 0 w 4223"/>
                      <a:gd name="connsiteY0" fmla="*/ 10055 h 10055"/>
                      <a:gd name="connsiteX1" fmla="*/ 0 w 4223"/>
                      <a:gd name="connsiteY1" fmla="*/ 0 h 10055"/>
                      <a:gd name="connsiteX2" fmla="*/ 4223 w 4223"/>
                      <a:gd name="connsiteY2" fmla="*/ 7992 h 10055"/>
                      <a:gd name="connsiteX3" fmla="*/ 0 w 4223"/>
                      <a:gd name="connsiteY3" fmla="*/ 10055 h 100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23" h="10055">
                        <a:moveTo>
                          <a:pt x="0" y="10055"/>
                        </a:moveTo>
                        <a:lnTo>
                          <a:pt x="0" y="0"/>
                        </a:lnTo>
                        <a:lnTo>
                          <a:pt x="4223" y="7992"/>
                        </a:lnTo>
                        <a:lnTo>
                          <a:pt x="0" y="100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5" name="Freeform: Shape 214">
                    <a:extLst>
                      <a:ext uri="{FF2B5EF4-FFF2-40B4-BE49-F238E27FC236}">
                        <a16:creationId xmlns:a16="http://schemas.microsoft.com/office/drawing/2014/main" id="{2DECB533-5519-4E26-AA2E-39DE5D16AB8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398" y="3322513"/>
                    <a:ext cx="2789" cy="2764"/>
                  </a:xfrm>
                  <a:custGeom>
                    <a:avLst/>
                    <a:gdLst>
                      <a:gd name="connsiteX0" fmla="*/ 0 w 2789"/>
                      <a:gd name="connsiteY0" fmla="*/ 2036 h 2764"/>
                      <a:gd name="connsiteX1" fmla="*/ 1865 w 2789"/>
                      <a:gd name="connsiteY1" fmla="*/ 118 h 2764"/>
                      <a:gd name="connsiteX2" fmla="*/ 2789 w 2789"/>
                      <a:gd name="connsiteY2" fmla="*/ 0 h 2764"/>
                      <a:gd name="connsiteX3" fmla="*/ 1438 w 2789"/>
                      <a:gd name="connsiteY3" fmla="*/ 2764 h 2764"/>
                      <a:gd name="connsiteX4" fmla="*/ 0 w 2789"/>
                      <a:gd name="connsiteY4" fmla="*/ 2036 h 2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89" h="2764">
                        <a:moveTo>
                          <a:pt x="0" y="2036"/>
                        </a:moveTo>
                        <a:lnTo>
                          <a:pt x="1865" y="118"/>
                        </a:lnTo>
                        <a:lnTo>
                          <a:pt x="2789" y="0"/>
                        </a:lnTo>
                        <a:lnTo>
                          <a:pt x="1438" y="2764"/>
                        </a:lnTo>
                        <a:lnTo>
                          <a:pt x="0" y="2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6" name="Freeform: Shape 215">
                    <a:extLst>
                      <a:ext uri="{FF2B5EF4-FFF2-40B4-BE49-F238E27FC236}">
                        <a16:creationId xmlns:a16="http://schemas.microsoft.com/office/drawing/2014/main" id="{5F166592-754B-40B2-B6A2-6F3B687199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482" y="3323106"/>
                    <a:ext cx="2125" cy="943"/>
                  </a:xfrm>
                  <a:custGeom>
                    <a:avLst/>
                    <a:gdLst>
                      <a:gd name="connsiteX0" fmla="*/ 174 w 2125"/>
                      <a:gd name="connsiteY0" fmla="*/ 916 h 943"/>
                      <a:gd name="connsiteX1" fmla="*/ 0 w 2125"/>
                      <a:gd name="connsiteY1" fmla="*/ 587 h 943"/>
                      <a:gd name="connsiteX2" fmla="*/ 1950 w 2125"/>
                      <a:gd name="connsiteY2" fmla="*/ 0 h 943"/>
                      <a:gd name="connsiteX3" fmla="*/ 2125 w 2125"/>
                      <a:gd name="connsiteY3" fmla="*/ 943 h 943"/>
                      <a:gd name="connsiteX4" fmla="*/ 174 w 2125"/>
                      <a:gd name="connsiteY4" fmla="*/ 916 h 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5" h="943">
                        <a:moveTo>
                          <a:pt x="174" y="916"/>
                        </a:moveTo>
                        <a:lnTo>
                          <a:pt x="0" y="587"/>
                        </a:lnTo>
                        <a:lnTo>
                          <a:pt x="1950" y="0"/>
                        </a:lnTo>
                        <a:lnTo>
                          <a:pt x="2125" y="943"/>
                        </a:lnTo>
                        <a:lnTo>
                          <a:pt x="174" y="9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7" name="Freeform: Shape 216">
                    <a:extLst>
                      <a:ext uri="{FF2B5EF4-FFF2-40B4-BE49-F238E27FC236}">
                        <a16:creationId xmlns:a16="http://schemas.microsoft.com/office/drawing/2014/main" id="{8D17BB20-39A6-4C5B-A330-99CA98A7FD9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532" y="3324220"/>
                    <a:ext cx="4006" cy="3382"/>
                  </a:xfrm>
                  <a:custGeom>
                    <a:avLst/>
                    <a:gdLst>
                      <a:gd name="connsiteX0" fmla="*/ 0 w 4006"/>
                      <a:gd name="connsiteY0" fmla="*/ 3382 h 3382"/>
                      <a:gd name="connsiteX1" fmla="*/ 0 w 4006"/>
                      <a:gd name="connsiteY1" fmla="*/ 0 h 3382"/>
                      <a:gd name="connsiteX2" fmla="*/ 4006 w 4006"/>
                      <a:gd name="connsiteY2" fmla="*/ 1350 h 3382"/>
                      <a:gd name="connsiteX3" fmla="*/ 2318 w 4006"/>
                      <a:gd name="connsiteY3" fmla="*/ 3086 h 3382"/>
                      <a:gd name="connsiteX4" fmla="*/ 0 w 4006"/>
                      <a:gd name="connsiteY4" fmla="*/ 3382 h 3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06" h="3382">
                        <a:moveTo>
                          <a:pt x="0" y="3382"/>
                        </a:moveTo>
                        <a:lnTo>
                          <a:pt x="0" y="0"/>
                        </a:lnTo>
                        <a:lnTo>
                          <a:pt x="4006" y="1350"/>
                        </a:lnTo>
                        <a:lnTo>
                          <a:pt x="2318" y="3086"/>
                        </a:lnTo>
                        <a:lnTo>
                          <a:pt x="0" y="33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8" name="Freeform: Shape 217">
                    <a:extLst>
                      <a:ext uri="{FF2B5EF4-FFF2-40B4-BE49-F238E27FC236}">
                        <a16:creationId xmlns:a16="http://schemas.microsoft.com/office/drawing/2014/main" id="{BCAD19BE-14EB-47DC-A941-95693C97EC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644" y="3323548"/>
                    <a:ext cx="2302" cy="4130"/>
                  </a:xfrm>
                  <a:custGeom>
                    <a:avLst/>
                    <a:gdLst>
                      <a:gd name="connsiteX0" fmla="*/ 61 w 2302"/>
                      <a:gd name="connsiteY0" fmla="*/ 4130 h 4130"/>
                      <a:gd name="connsiteX1" fmla="*/ 0 w 2302"/>
                      <a:gd name="connsiteY1" fmla="*/ 4014 h 4130"/>
                      <a:gd name="connsiteX2" fmla="*/ 1963 w 2302"/>
                      <a:gd name="connsiteY2" fmla="*/ 0 h 4130"/>
                      <a:gd name="connsiteX3" fmla="*/ 2302 w 2302"/>
                      <a:gd name="connsiteY3" fmla="*/ 1826 h 4130"/>
                      <a:gd name="connsiteX4" fmla="*/ 61 w 2302"/>
                      <a:gd name="connsiteY4" fmla="*/ 4130 h 4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2" h="4130">
                        <a:moveTo>
                          <a:pt x="61" y="4130"/>
                        </a:moveTo>
                        <a:lnTo>
                          <a:pt x="0" y="4014"/>
                        </a:lnTo>
                        <a:lnTo>
                          <a:pt x="1963" y="0"/>
                        </a:lnTo>
                        <a:lnTo>
                          <a:pt x="2302" y="1826"/>
                        </a:lnTo>
                        <a:lnTo>
                          <a:pt x="61" y="41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9" name="Freeform: Shape 218">
                    <a:extLst>
                      <a:ext uri="{FF2B5EF4-FFF2-40B4-BE49-F238E27FC236}">
                        <a16:creationId xmlns:a16="http://schemas.microsoft.com/office/drawing/2014/main" id="{F22F88BD-4E44-42F4-BB14-BE06F7DD00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998" y="3324923"/>
                    <a:ext cx="10340" cy="5919"/>
                  </a:xfrm>
                  <a:custGeom>
                    <a:avLst/>
                    <a:gdLst>
                      <a:gd name="connsiteX0" fmla="*/ 0 w 10340"/>
                      <a:gd name="connsiteY0" fmla="*/ 4087 h 5919"/>
                      <a:gd name="connsiteX1" fmla="*/ 565 w 10340"/>
                      <a:gd name="connsiteY1" fmla="*/ 411 h 5919"/>
                      <a:gd name="connsiteX2" fmla="*/ 3790 w 10340"/>
                      <a:gd name="connsiteY2" fmla="*/ 0 h 5919"/>
                      <a:gd name="connsiteX3" fmla="*/ 10340 w 10340"/>
                      <a:gd name="connsiteY3" fmla="*/ 2208 h 5919"/>
                      <a:gd name="connsiteX4" fmla="*/ 8862 w 10340"/>
                      <a:gd name="connsiteY4" fmla="*/ 4339 h 5919"/>
                      <a:gd name="connsiteX5" fmla="*/ 3620 w 10340"/>
                      <a:gd name="connsiteY5" fmla="*/ 5919 h 5919"/>
                      <a:gd name="connsiteX6" fmla="*/ 0 w 10340"/>
                      <a:gd name="connsiteY6" fmla="*/ 4087 h 59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340" h="5919">
                        <a:moveTo>
                          <a:pt x="0" y="4087"/>
                        </a:moveTo>
                        <a:lnTo>
                          <a:pt x="565" y="411"/>
                        </a:lnTo>
                        <a:lnTo>
                          <a:pt x="3790" y="0"/>
                        </a:lnTo>
                        <a:lnTo>
                          <a:pt x="10340" y="2208"/>
                        </a:lnTo>
                        <a:lnTo>
                          <a:pt x="8862" y="4339"/>
                        </a:lnTo>
                        <a:lnTo>
                          <a:pt x="3620" y="5919"/>
                        </a:lnTo>
                        <a:lnTo>
                          <a:pt x="0" y="40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0" name="Freeform: Shape 219">
                    <a:extLst>
                      <a:ext uri="{FF2B5EF4-FFF2-40B4-BE49-F238E27FC236}">
                        <a16:creationId xmlns:a16="http://schemas.microsoft.com/office/drawing/2014/main" id="{BE7BFC78-AB84-4FE4-A5EE-E58A2C8E47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3752" y="3323457"/>
                    <a:ext cx="6585" cy="4729"/>
                  </a:xfrm>
                  <a:custGeom>
                    <a:avLst/>
                    <a:gdLst>
                      <a:gd name="connsiteX0" fmla="*/ 3598 w 6585"/>
                      <a:gd name="connsiteY0" fmla="*/ 4729 h 4729"/>
                      <a:gd name="connsiteX1" fmla="*/ 0 w 6585"/>
                      <a:gd name="connsiteY1" fmla="*/ 0 h 4729"/>
                      <a:gd name="connsiteX2" fmla="*/ 6585 w 6585"/>
                      <a:gd name="connsiteY2" fmla="*/ 91 h 4729"/>
                      <a:gd name="connsiteX3" fmla="*/ 3598 w 6585"/>
                      <a:gd name="connsiteY3" fmla="*/ 4729 h 4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85" h="4729">
                        <a:moveTo>
                          <a:pt x="3598" y="4729"/>
                        </a:moveTo>
                        <a:lnTo>
                          <a:pt x="0" y="0"/>
                        </a:lnTo>
                        <a:lnTo>
                          <a:pt x="6585" y="91"/>
                        </a:lnTo>
                        <a:lnTo>
                          <a:pt x="3598" y="47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1" name="Freeform: Shape 220">
                    <a:extLst>
                      <a:ext uri="{FF2B5EF4-FFF2-40B4-BE49-F238E27FC236}">
                        <a16:creationId xmlns:a16="http://schemas.microsoft.com/office/drawing/2014/main" id="{6FC390A7-920F-4372-B542-09868C53F2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743" y="3324915"/>
                    <a:ext cx="4027" cy="4531"/>
                  </a:xfrm>
                  <a:custGeom>
                    <a:avLst/>
                    <a:gdLst>
                      <a:gd name="connsiteX0" fmla="*/ 0 w 4027"/>
                      <a:gd name="connsiteY0" fmla="*/ 4098 h 4531"/>
                      <a:gd name="connsiteX1" fmla="*/ 2842 w 4027"/>
                      <a:gd name="connsiteY1" fmla="*/ 0 h 4531"/>
                      <a:gd name="connsiteX2" fmla="*/ 4027 w 4027"/>
                      <a:gd name="connsiteY2" fmla="*/ 16 h 4531"/>
                      <a:gd name="connsiteX3" fmla="*/ 2574 w 4027"/>
                      <a:gd name="connsiteY3" fmla="*/ 4531 h 4531"/>
                      <a:gd name="connsiteX4" fmla="*/ 0 w 4027"/>
                      <a:gd name="connsiteY4" fmla="*/ 4098 h 4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27" h="4531">
                        <a:moveTo>
                          <a:pt x="0" y="4098"/>
                        </a:moveTo>
                        <a:lnTo>
                          <a:pt x="2842" y="0"/>
                        </a:lnTo>
                        <a:lnTo>
                          <a:pt x="4027" y="16"/>
                        </a:lnTo>
                        <a:lnTo>
                          <a:pt x="2574" y="4531"/>
                        </a:lnTo>
                        <a:lnTo>
                          <a:pt x="0" y="40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2" name="Freeform: Shape 221">
                    <a:extLst>
                      <a:ext uri="{FF2B5EF4-FFF2-40B4-BE49-F238E27FC236}">
                        <a16:creationId xmlns:a16="http://schemas.microsoft.com/office/drawing/2014/main" id="{B29D58DA-53AF-456C-9A99-202689D950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558" y="3324140"/>
                    <a:ext cx="1784" cy="3982"/>
                  </a:xfrm>
                  <a:custGeom>
                    <a:avLst/>
                    <a:gdLst>
                      <a:gd name="connsiteX0" fmla="*/ 648 w 1784"/>
                      <a:gd name="connsiteY0" fmla="*/ 3982 h 3982"/>
                      <a:gd name="connsiteX1" fmla="*/ 0 w 1784"/>
                      <a:gd name="connsiteY1" fmla="*/ 489 h 3982"/>
                      <a:gd name="connsiteX2" fmla="*/ 475 w 1784"/>
                      <a:gd name="connsiteY2" fmla="*/ 0 h 3982"/>
                      <a:gd name="connsiteX3" fmla="*/ 1784 w 1784"/>
                      <a:gd name="connsiteY3" fmla="*/ 3640 h 3982"/>
                      <a:gd name="connsiteX4" fmla="*/ 648 w 1784"/>
                      <a:gd name="connsiteY4" fmla="*/ 3982 h 3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4" h="3982">
                        <a:moveTo>
                          <a:pt x="648" y="3982"/>
                        </a:moveTo>
                        <a:lnTo>
                          <a:pt x="0" y="489"/>
                        </a:lnTo>
                        <a:lnTo>
                          <a:pt x="475" y="0"/>
                        </a:lnTo>
                        <a:lnTo>
                          <a:pt x="1784" y="3640"/>
                        </a:lnTo>
                        <a:lnTo>
                          <a:pt x="648" y="39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3" name="Freeform: Shape 222">
                    <a:extLst>
                      <a:ext uri="{FF2B5EF4-FFF2-40B4-BE49-F238E27FC236}">
                        <a16:creationId xmlns:a16="http://schemas.microsoft.com/office/drawing/2014/main" id="{91ED208A-228B-4146-B4F2-3E28E0BD49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742" y="3324442"/>
                    <a:ext cx="2570" cy="2742"/>
                  </a:xfrm>
                  <a:custGeom>
                    <a:avLst/>
                    <a:gdLst>
                      <a:gd name="connsiteX0" fmla="*/ 0 w 2570"/>
                      <a:gd name="connsiteY0" fmla="*/ 1875 h 2742"/>
                      <a:gd name="connsiteX1" fmla="*/ 2570 w 2570"/>
                      <a:gd name="connsiteY1" fmla="*/ 0 h 2742"/>
                      <a:gd name="connsiteX2" fmla="*/ 2570 w 2570"/>
                      <a:gd name="connsiteY2" fmla="*/ 2742 h 2742"/>
                      <a:gd name="connsiteX3" fmla="*/ 0 w 2570"/>
                      <a:gd name="connsiteY3" fmla="*/ 1875 h 27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0" h="2742">
                        <a:moveTo>
                          <a:pt x="0" y="1875"/>
                        </a:moveTo>
                        <a:lnTo>
                          <a:pt x="2570" y="0"/>
                        </a:lnTo>
                        <a:lnTo>
                          <a:pt x="2570" y="2742"/>
                        </a:lnTo>
                        <a:lnTo>
                          <a:pt x="0" y="18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4" name="Freeform: Shape 223">
                    <a:extLst>
                      <a:ext uri="{FF2B5EF4-FFF2-40B4-BE49-F238E27FC236}">
                        <a16:creationId xmlns:a16="http://schemas.microsoft.com/office/drawing/2014/main" id="{9F54D9D7-3C30-4B1F-9940-B25A5DD251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8720" y="3308779"/>
                    <a:ext cx="42355" cy="45632"/>
                  </a:xfrm>
                  <a:custGeom>
                    <a:avLst/>
                    <a:gdLst>
                      <a:gd name="connsiteX0" fmla="*/ 13065 w 42355"/>
                      <a:gd name="connsiteY0" fmla="*/ 24724 h 45632"/>
                      <a:gd name="connsiteX1" fmla="*/ 0 w 42355"/>
                      <a:gd name="connsiteY1" fmla="*/ 0 h 45632"/>
                      <a:gd name="connsiteX2" fmla="*/ 12412 w 42355"/>
                      <a:gd name="connsiteY2" fmla="*/ 6282 h 45632"/>
                      <a:gd name="connsiteX3" fmla="*/ 42355 w 42355"/>
                      <a:gd name="connsiteY3" fmla="*/ 45632 h 45632"/>
                      <a:gd name="connsiteX4" fmla="*/ 13065 w 42355"/>
                      <a:gd name="connsiteY4" fmla="*/ 24724 h 45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355" h="45632">
                        <a:moveTo>
                          <a:pt x="13065" y="24724"/>
                        </a:moveTo>
                        <a:lnTo>
                          <a:pt x="0" y="0"/>
                        </a:lnTo>
                        <a:lnTo>
                          <a:pt x="12412" y="6282"/>
                        </a:lnTo>
                        <a:lnTo>
                          <a:pt x="42355" y="45632"/>
                        </a:lnTo>
                        <a:lnTo>
                          <a:pt x="13065" y="247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Freeform: Shape 224">
                    <a:extLst>
                      <a:ext uri="{FF2B5EF4-FFF2-40B4-BE49-F238E27FC236}">
                        <a16:creationId xmlns:a16="http://schemas.microsoft.com/office/drawing/2014/main" id="{54A92AD8-66D1-45D9-9A3E-99557FC5FC4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903" y="3324049"/>
                    <a:ext cx="1644" cy="3314"/>
                  </a:xfrm>
                  <a:custGeom>
                    <a:avLst/>
                    <a:gdLst>
                      <a:gd name="connsiteX0" fmla="*/ 1134 w 1644"/>
                      <a:gd name="connsiteY0" fmla="*/ 3314 h 3314"/>
                      <a:gd name="connsiteX1" fmla="*/ 0 w 1644"/>
                      <a:gd name="connsiteY1" fmla="*/ 1168 h 3314"/>
                      <a:gd name="connsiteX2" fmla="*/ 1592 w 1644"/>
                      <a:gd name="connsiteY2" fmla="*/ 7 h 3314"/>
                      <a:gd name="connsiteX3" fmla="*/ 1644 w 1644"/>
                      <a:gd name="connsiteY3" fmla="*/ 0 h 3314"/>
                      <a:gd name="connsiteX4" fmla="*/ 1134 w 1644"/>
                      <a:gd name="connsiteY4" fmla="*/ 3314 h 3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4" h="3314">
                        <a:moveTo>
                          <a:pt x="1134" y="3314"/>
                        </a:moveTo>
                        <a:lnTo>
                          <a:pt x="0" y="1168"/>
                        </a:lnTo>
                        <a:lnTo>
                          <a:pt x="1592" y="7"/>
                        </a:lnTo>
                        <a:lnTo>
                          <a:pt x="1644" y="0"/>
                        </a:lnTo>
                        <a:lnTo>
                          <a:pt x="1134" y="3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6" name="Freeform: Shape 225">
                    <a:extLst>
                      <a:ext uri="{FF2B5EF4-FFF2-40B4-BE49-F238E27FC236}">
                        <a16:creationId xmlns:a16="http://schemas.microsoft.com/office/drawing/2014/main" id="{59E11321-95F2-4904-901D-950CAAC1D8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51" y="3327267"/>
                    <a:ext cx="9456" cy="4244"/>
                  </a:xfrm>
                  <a:custGeom>
                    <a:avLst/>
                    <a:gdLst>
                      <a:gd name="connsiteX0" fmla="*/ 470 w 9456"/>
                      <a:gd name="connsiteY0" fmla="*/ 4155 h 4244"/>
                      <a:gd name="connsiteX1" fmla="*/ 0 w 9456"/>
                      <a:gd name="connsiteY1" fmla="*/ 2850 h 4244"/>
                      <a:gd name="connsiteX2" fmla="*/ 9456 w 9456"/>
                      <a:gd name="connsiteY2" fmla="*/ 0 h 4244"/>
                      <a:gd name="connsiteX3" fmla="*/ 9123 w 9456"/>
                      <a:gd name="connsiteY3" fmla="*/ 1037 h 4244"/>
                      <a:gd name="connsiteX4" fmla="*/ 6900 w 9456"/>
                      <a:gd name="connsiteY4" fmla="*/ 4244 h 4244"/>
                      <a:gd name="connsiteX5" fmla="*/ 470 w 9456"/>
                      <a:gd name="connsiteY5" fmla="*/ 4155 h 4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456" h="4244">
                        <a:moveTo>
                          <a:pt x="470" y="4155"/>
                        </a:moveTo>
                        <a:lnTo>
                          <a:pt x="0" y="2850"/>
                        </a:lnTo>
                        <a:lnTo>
                          <a:pt x="9456" y="0"/>
                        </a:lnTo>
                        <a:lnTo>
                          <a:pt x="9123" y="1037"/>
                        </a:lnTo>
                        <a:lnTo>
                          <a:pt x="6900" y="4244"/>
                        </a:lnTo>
                        <a:lnTo>
                          <a:pt x="470" y="41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7" name="Freeform: Shape 226">
                    <a:extLst>
                      <a:ext uri="{FF2B5EF4-FFF2-40B4-BE49-F238E27FC236}">
                        <a16:creationId xmlns:a16="http://schemas.microsoft.com/office/drawing/2014/main" id="{9BF12C5E-0513-4D5B-8227-132ECEF458B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105" y="3326364"/>
                    <a:ext cx="9621" cy="3358"/>
                  </a:xfrm>
                  <a:custGeom>
                    <a:avLst/>
                    <a:gdLst>
                      <a:gd name="connsiteX0" fmla="*/ 1530 w 9621"/>
                      <a:gd name="connsiteY0" fmla="*/ 2012 h 3358"/>
                      <a:gd name="connsiteX1" fmla="*/ 0 w 9621"/>
                      <a:gd name="connsiteY1" fmla="*/ 0 h 3358"/>
                      <a:gd name="connsiteX2" fmla="*/ 9621 w 9621"/>
                      <a:gd name="connsiteY2" fmla="*/ 3244 h 3358"/>
                      <a:gd name="connsiteX3" fmla="*/ 9548 w 9621"/>
                      <a:gd name="connsiteY3" fmla="*/ 3358 h 3358"/>
                      <a:gd name="connsiteX4" fmla="*/ 1530 w 9621"/>
                      <a:gd name="connsiteY4" fmla="*/ 2012 h 33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621" h="3358">
                        <a:moveTo>
                          <a:pt x="1530" y="2012"/>
                        </a:moveTo>
                        <a:lnTo>
                          <a:pt x="0" y="0"/>
                        </a:lnTo>
                        <a:lnTo>
                          <a:pt x="9621" y="3244"/>
                        </a:lnTo>
                        <a:lnTo>
                          <a:pt x="9548" y="3358"/>
                        </a:lnTo>
                        <a:lnTo>
                          <a:pt x="1530" y="20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8" name="Freeform: Shape 227">
                    <a:extLst>
                      <a:ext uri="{FF2B5EF4-FFF2-40B4-BE49-F238E27FC236}">
                        <a16:creationId xmlns:a16="http://schemas.microsoft.com/office/drawing/2014/main" id="{1CEFBC7E-86BB-4ECD-86F8-01E9FE20FD6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265" y="3325382"/>
                    <a:ext cx="6298" cy="6561"/>
                  </a:xfrm>
                  <a:custGeom>
                    <a:avLst/>
                    <a:gdLst>
                      <a:gd name="connsiteX0" fmla="*/ 0 w 6298"/>
                      <a:gd name="connsiteY0" fmla="*/ 4342 h 6561"/>
                      <a:gd name="connsiteX1" fmla="*/ 2172 w 6298"/>
                      <a:gd name="connsiteY1" fmla="*/ 1208 h 6561"/>
                      <a:gd name="connsiteX2" fmla="*/ 6183 w 6298"/>
                      <a:gd name="connsiteY2" fmla="*/ 0 h 6561"/>
                      <a:gd name="connsiteX3" fmla="*/ 6298 w 6298"/>
                      <a:gd name="connsiteY3" fmla="*/ 621 h 6561"/>
                      <a:gd name="connsiteX4" fmla="*/ 4386 w 6298"/>
                      <a:gd name="connsiteY4" fmla="*/ 6561 h 6561"/>
                      <a:gd name="connsiteX5" fmla="*/ 0 w 6298"/>
                      <a:gd name="connsiteY5" fmla="*/ 4342 h 65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298" h="6561">
                        <a:moveTo>
                          <a:pt x="0" y="4342"/>
                        </a:moveTo>
                        <a:lnTo>
                          <a:pt x="2172" y="1208"/>
                        </a:lnTo>
                        <a:lnTo>
                          <a:pt x="6183" y="0"/>
                        </a:lnTo>
                        <a:lnTo>
                          <a:pt x="6298" y="621"/>
                        </a:lnTo>
                        <a:lnTo>
                          <a:pt x="4386" y="6561"/>
                        </a:lnTo>
                        <a:lnTo>
                          <a:pt x="0" y="43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9" name="Freeform: Shape 228">
                    <a:extLst>
                      <a:ext uri="{FF2B5EF4-FFF2-40B4-BE49-F238E27FC236}">
                        <a16:creationId xmlns:a16="http://schemas.microsoft.com/office/drawing/2014/main" id="{EED30832-16B4-40BE-AE63-0ED4E7FCA76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637" y="3325650"/>
                    <a:ext cx="4125" cy="4562"/>
                  </a:xfrm>
                  <a:custGeom>
                    <a:avLst/>
                    <a:gdLst>
                      <a:gd name="connsiteX0" fmla="*/ 1347 w 4125"/>
                      <a:gd name="connsiteY0" fmla="*/ 4562 h 4562"/>
                      <a:gd name="connsiteX1" fmla="*/ 0 w 4125"/>
                      <a:gd name="connsiteY1" fmla="*/ 2014 h 4562"/>
                      <a:gd name="connsiteX2" fmla="*/ 4125 w 4125"/>
                      <a:gd name="connsiteY2" fmla="*/ 0 h 4562"/>
                      <a:gd name="connsiteX3" fmla="*/ 3470 w 4125"/>
                      <a:gd name="connsiteY3" fmla="*/ 4257 h 4562"/>
                      <a:gd name="connsiteX4" fmla="*/ 3413 w 4125"/>
                      <a:gd name="connsiteY4" fmla="*/ 4299 h 4562"/>
                      <a:gd name="connsiteX5" fmla="*/ 1347 w 4125"/>
                      <a:gd name="connsiteY5" fmla="*/ 4562 h 4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25" h="4562">
                        <a:moveTo>
                          <a:pt x="1347" y="4562"/>
                        </a:moveTo>
                        <a:lnTo>
                          <a:pt x="0" y="2014"/>
                        </a:lnTo>
                        <a:lnTo>
                          <a:pt x="4125" y="0"/>
                        </a:lnTo>
                        <a:lnTo>
                          <a:pt x="3470" y="4257"/>
                        </a:lnTo>
                        <a:lnTo>
                          <a:pt x="3413" y="4299"/>
                        </a:lnTo>
                        <a:lnTo>
                          <a:pt x="1347" y="4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0" name="Freeform: Shape 229">
                    <a:extLst>
                      <a:ext uri="{FF2B5EF4-FFF2-40B4-BE49-F238E27FC236}">
                        <a16:creationId xmlns:a16="http://schemas.microsoft.com/office/drawing/2014/main" id="{9AB455F3-54C9-4FBF-BFF6-88B2DC5BD7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33" y="3325990"/>
                    <a:ext cx="1031" cy="1610"/>
                  </a:xfrm>
                  <a:custGeom>
                    <a:avLst/>
                    <a:gdLst>
                      <a:gd name="connsiteX0" fmla="*/ 0 w 1031"/>
                      <a:gd name="connsiteY0" fmla="*/ 1610 h 1610"/>
                      <a:gd name="connsiteX1" fmla="*/ 788 w 1031"/>
                      <a:gd name="connsiteY1" fmla="*/ 0 h 1610"/>
                      <a:gd name="connsiteX2" fmla="*/ 1031 w 1031"/>
                      <a:gd name="connsiteY2" fmla="*/ 82 h 1610"/>
                      <a:gd name="connsiteX3" fmla="*/ 812 w 1031"/>
                      <a:gd name="connsiteY3" fmla="*/ 1507 h 1610"/>
                      <a:gd name="connsiteX4" fmla="*/ 0 w 1031"/>
                      <a:gd name="connsiteY4" fmla="*/ 1610 h 1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1" h="1610">
                        <a:moveTo>
                          <a:pt x="0" y="1610"/>
                        </a:moveTo>
                        <a:lnTo>
                          <a:pt x="788" y="0"/>
                        </a:lnTo>
                        <a:lnTo>
                          <a:pt x="1031" y="82"/>
                        </a:lnTo>
                        <a:lnTo>
                          <a:pt x="812" y="1507"/>
                        </a:lnTo>
                        <a:lnTo>
                          <a:pt x="0" y="16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1" name="Freeform: Shape 230">
                    <a:extLst>
                      <a:ext uri="{FF2B5EF4-FFF2-40B4-BE49-F238E27FC236}">
                        <a16:creationId xmlns:a16="http://schemas.microsoft.com/office/drawing/2014/main" id="{EC416210-82BA-40EC-BA64-57D15BD037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285" y="3328174"/>
                    <a:ext cx="6149" cy="5683"/>
                  </a:xfrm>
                  <a:custGeom>
                    <a:avLst/>
                    <a:gdLst>
                      <a:gd name="connsiteX0" fmla="*/ 622 w 6149"/>
                      <a:gd name="connsiteY0" fmla="*/ 5683 h 5683"/>
                      <a:gd name="connsiteX1" fmla="*/ 0 w 6149"/>
                      <a:gd name="connsiteY1" fmla="*/ 3953 h 5683"/>
                      <a:gd name="connsiteX2" fmla="*/ 1652 w 6149"/>
                      <a:gd name="connsiteY2" fmla="*/ 574 h 5683"/>
                      <a:gd name="connsiteX3" fmla="*/ 6149 w 6149"/>
                      <a:gd name="connsiteY3" fmla="*/ 0 h 5683"/>
                      <a:gd name="connsiteX4" fmla="*/ 622 w 6149"/>
                      <a:gd name="connsiteY4" fmla="*/ 5683 h 5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49" h="5683">
                        <a:moveTo>
                          <a:pt x="622" y="5683"/>
                        </a:moveTo>
                        <a:lnTo>
                          <a:pt x="0" y="3953"/>
                        </a:lnTo>
                        <a:lnTo>
                          <a:pt x="1652" y="574"/>
                        </a:lnTo>
                        <a:lnTo>
                          <a:pt x="6149" y="0"/>
                        </a:lnTo>
                        <a:lnTo>
                          <a:pt x="622" y="56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2" name="Freeform: Shape 231">
                    <a:extLst>
                      <a:ext uri="{FF2B5EF4-FFF2-40B4-BE49-F238E27FC236}">
                        <a16:creationId xmlns:a16="http://schemas.microsoft.com/office/drawing/2014/main" id="{0ED8F128-3DC4-417C-BBBA-BC4C8009047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262" y="3321033"/>
                    <a:ext cx="27483" cy="21320"/>
                  </a:xfrm>
                  <a:custGeom>
                    <a:avLst/>
                    <a:gdLst>
                      <a:gd name="connsiteX0" fmla="*/ 9413 w 27483"/>
                      <a:gd name="connsiteY0" fmla="*/ 12371 h 21320"/>
                      <a:gd name="connsiteX1" fmla="*/ 0 w 27483"/>
                      <a:gd name="connsiteY1" fmla="*/ 0 h 21320"/>
                      <a:gd name="connsiteX2" fmla="*/ 26552 w 27483"/>
                      <a:gd name="connsiteY2" fmla="*/ 18954 h 21320"/>
                      <a:gd name="connsiteX3" fmla="*/ 27483 w 27483"/>
                      <a:gd name="connsiteY3" fmla="*/ 20717 h 21320"/>
                      <a:gd name="connsiteX4" fmla="*/ 27095 w 27483"/>
                      <a:gd name="connsiteY4" fmla="*/ 21320 h 21320"/>
                      <a:gd name="connsiteX5" fmla="*/ 9413 w 27483"/>
                      <a:gd name="connsiteY5" fmla="*/ 12371 h 21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483" h="21320">
                        <a:moveTo>
                          <a:pt x="9413" y="12371"/>
                        </a:moveTo>
                        <a:lnTo>
                          <a:pt x="0" y="0"/>
                        </a:lnTo>
                        <a:lnTo>
                          <a:pt x="26552" y="18954"/>
                        </a:lnTo>
                        <a:lnTo>
                          <a:pt x="27483" y="20717"/>
                        </a:lnTo>
                        <a:lnTo>
                          <a:pt x="27095" y="21320"/>
                        </a:lnTo>
                        <a:lnTo>
                          <a:pt x="9413" y="123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3" name="Freeform: Shape 232">
                    <a:extLst>
                      <a:ext uri="{FF2B5EF4-FFF2-40B4-BE49-F238E27FC236}">
                        <a16:creationId xmlns:a16="http://schemas.microsoft.com/office/drawing/2014/main" id="{49BC3735-1C8C-40B2-870D-F52D5DFF7D3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641" y="3328137"/>
                    <a:ext cx="2561" cy="1573"/>
                  </a:xfrm>
                  <a:custGeom>
                    <a:avLst/>
                    <a:gdLst>
                      <a:gd name="connsiteX0" fmla="*/ 0 w 2561"/>
                      <a:gd name="connsiteY0" fmla="*/ 1573 h 1573"/>
                      <a:gd name="connsiteX1" fmla="*/ 5 w 2561"/>
                      <a:gd name="connsiteY1" fmla="*/ 1538 h 1573"/>
                      <a:gd name="connsiteX2" fmla="*/ 2113 w 2561"/>
                      <a:gd name="connsiteY2" fmla="*/ 0 h 1573"/>
                      <a:gd name="connsiteX3" fmla="*/ 2561 w 2561"/>
                      <a:gd name="connsiteY3" fmla="*/ 1246 h 1573"/>
                      <a:gd name="connsiteX4" fmla="*/ 0 w 2561"/>
                      <a:gd name="connsiteY4" fmla="*/ 1573 h 1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61" h="1573">
                        <a:moveTo>
                          <a:pt x="0" y="1573"/>
                        </a:moveTo>
                        <a:lnTo>
                          <a:pt x="5" y="1538"/>
                        </a:lnTo>
                        <a:lnTo>
                          <a:pt x="2113" y="0"/>
                        </a:lnTo>
                        <a:lnTo>
                          <a:pt x="2561" y="1246"/>
                        </a:lnTo>
                        <a:lnTo>
                          <a:pt x="0" y="15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4" name="Freeform: Shape 233">
                    <a:extLst>
                      <a:ext uri="{FF2B5EF4-FFF2-40B4-BE49-F238E27FC236}">
                        <a16:creationId xmlns:a16="http://schemas.microsoft.com/office/drawing/2014/main" id="{77F7EF6C-24F7-4123-B55B-CBB215DBF4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88" y="3327651"/>
                    <a:ext cx="343" cy="700"/>
                  </a:xfrm>
                  <a:custGeom>
                    <a:avLst/>
                    <a:gdLst>
                      <a:gd name="connsiteX0" fmla="*/ 0 w 343"/>
                      <a:gd name="connsiteY0" fmla="*/ 700 h 700"/>
                      <a:gd name="connsiteX1" fmla="*/ 343 w 343"/>
                      <a:gd name="connsiteY1" fmla="*/ 0 h 700"/>
                      <a:gd name="connsiteX2" fmla="*/ 279 w 343"/>
                      <a:gd name="connsiteY2" fmla="*/ 413 h 700"/>
                      <a:gd name="connsiteX3" fmla="*/ 0 w 343"/>
                      <a:gd name="connsiteY3" fmla="*/ 700 h 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3" h="700">
                        <a:moveTo>
                          <a:pt x="0" y="700"/>
                        </a:moveTo>
                        <a:lnTo>
                          <a:pt x="343" y="0"/>
                        </a:lnTo>
                        <a:lnTo>
                          <a:pt x="279" y="413"/>
                        </a:lnTo>
                        <a:lnTo>
                          <a:pt x="0" y="7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5" name="Freeform: Shape 234">
                    <a:extLst>
                      <a:ext uri="{FF2B5EF4-FFF2-40B4-BE49-F238E27FC236}">
                        <a16:creationId xmlns:a16="http://schemas.microsoft.com/office/drawing/2014/main" id="{F9C32B6C-D3C8-43A0-81AE-C2A73C4A9D1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106" y="3327331"/>
                    <a:ext cx="548" cy="1916"/>
                  </a:xfrm>
                  <a:custGeom>
                    <a:avLst/>
                    <a:gdLst>
                      <a:gd name="connsiteX0" fmla="*/ 356 w 548"/>
                      <a:gd name="connsiteY0" fmla="*/ 1916 h 1916"/>
                      <a:gd name="connsiteX1" fmla="*/ 0 w 548"/>
                      <a:gd name="connsiteY1" fmla="*/ 0 h 1916"/>
                      <a:gd name="connsiteX2" fmla="*/ 548 w 548"/>
                      <a:gd name="connsiteY2" fmla="*/ 1523 h 1916"/>
                      <a:gd name="connsiteX3" fmla="*/ 356 w 548"/>
                      <a:gd name="connsiteY3" fmla="*/ 1916 h 19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8" h="1916">
                        <a:moveTo>
                          <a:pt x="356" y="1916"/>
                        </a:moveTo>
                        <a:lnTo>
                          <a:pt x="0" y="0"/>
                        </a:lnTo>
                        <a:lnTo>
                          <a:pt x="548" y="1523"/>
                        </a:lnTo>
                        <a:lnTo>
                          <a:pt x="356" y="19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6" name="Freeform: Shape 235">
                    <a:extLst>
                      <a:ext uri="{FF2B5EF4-FFF2-40B4-BE49-F238E27FC236}">
                        <a16:creationId xmlns:a16="http://schemas.microsoft.com/office/drawing/2014/main" id="{45A3226D-C417-4062-87CD-8ED14AEFED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490" y="3329742"/>
                    <a:ext cx="11311" cy="8103"/>
                  </a:xfrm>
                  <a:custGeom>
                    <a:avLst/>
                    <a:gdLst>
                      <a:gd name="connsiteX0" fmla="*/ 0 w 11311"/>
                      <a:gd name="connsiteY0" fmla="*/ 7089 h 8103"/>
                      <a:gd name="connsiteX1" fmla="*/ 67 w 11311"/>
                      <a:gd name="connsiteY1" fmla="*/ 6655 h 8103"/>
                      <a:gd name="connsiteX2" fmla="*/ 6539 w 11311"/>
                      <a:gd name="connsiteY2" fmla="*/ 0 h 8103"/>
                      <a:gd name="connsiteX3" fmla="*/ 10115 w 11311"/>
                      <a:gd name="connsiteY3" fmla="*/ 600 h 8103"/>
                      <a:gd name="connsiteX4" fmla="*/ 11311 w 11311"/>
                      <a:gd name="connsiteY4" fmla="*/ 7043 h 8103"/>
                      <a:gd name="connsiteX5" fmla="*/ 3006 w 11311"/>
                      <a:gd name="connsiteY5" fmla="*/ 8103 h 8103"/>
                      <a:gd name="connsiteX6" fmla="*/ 0 w 11311"/>
                      <a:gd name="connsiteY6" fmla="*/ 7089 h 8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311" h="8103">
                        <a:moveTo>
                          <a:pt x="0" y="7089"/>
                        </a:moveTo>
                        <a:lnTo>
                          <a:pt x="67" y="6655"/>
                        </a:lnTo>
                        <a:lnTo>
                          <a:pt x="6539" y="0"/>
                        </a:lnTo>
                        <a:lnTo>
                          <a:pt x="10115" y="600"/>
                        </a:lnTo>
                        <a:lnTo>
                          <a:pt x="11311" y="7043"/>
                        </a:lnTo>
                        <a:lnTo>
                          <a:pt x="3006" y="8103"/>
                        </a:lnTo>
                        <a:lnTo>
                          <a:pt x="0" y="70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7" name="Freeform: Shape 236">
                    <a:extLst>
                      <a:ext uri="{FF2B5EF4-FFF2-40B4-BE49-F238E27FC236}">
                        <a16:creationId xmlns:a16="http://schemas.microsoft.com/office/drawing/2014/main" id="{673CABFB-7410-4AB1-9FB8-A4713B3F8E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988" y="3328940"/>
                    <a:ext cx="5262" cy="4141"/>
                  </a:xfrm>
                  <a:custGeom>
                    <a:avLst/>
                    <a:gdLst>
                      <a:gd name="connsiteX0" fmla="*/ 0 w 5262"/>
                      <a:gd name="connsiteY0" fmla="*/ 4141 h 4141"/>
                      <a:gd name="connsiteX1" fmla="*/ 0 w 5262"/>
                      <a:gd name="connsiteY1" fmla="*/ 1694 h 4141"/>
                      <a:gd name="connsiteX2" fmla="*/ 3468 w 5262"/>
                      <a:gd name="connsiteY2" fmla="*/ 0 h 4141"/>
                      <a:gd name="connsiteX3" fmla="*/ 5262 w 5262"/>
                      <a:gd name="connsiteY3" fmla="*/ 301 h 4141"/>
                      <a:gd name="connsiteX4" fmla="*/ 0 w 5262"/>
                      <a:gd name="connsiteY4" fmla="*/ 4141 h 41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62" h="4141">
                        <a:moveTo>
                          <a:pt x="0" y="4141"/>
                        </a:moveTo>
                        <a:lnTo>
                          <a:pt x="0" y="1694"/>
                        </a:lnTo>
                        <a:lnTo>
                          <a:pt x="3468" y="0"/>
                        </a:lnTo>
                        <a:lnTo>
                          <a:pt x="5262" y="301"/>
                        </a:lnTo>
                        <a:lnTo>
                          <a:pt x="0" y="41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Freeform: Shape 237">
                    <a:extLst>
                      <a:ext uri="{FF2B5EF4-FFF2-40B4-BE49-F238E27FC236}">
                        <a16:creationId xmlns:a16="http://schemas.microsoft.com/office/drawing/2014/main" id="{E2A5FEA7-3BEE-44E8-AD26-C26F86B042F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839" y="3325840"/>
                    <a:ext cx="10599" cy="12861"/>
                  </a:xfrm>
                  <a:custGeom>
                    <a:avLst/>
                    <a:gdLst>
                      <a:gd name="connsiteX0" fmla="*/ 1414 w 10599"/>
                      <a:gd name="connsiteY0" fmla="*/ 8212 h 12861"/>
                      <a:gd name="connsiteX1" fmla="*/ 0 w 10599"/>
                      <a:gd name="connsiteY1" fmla="*/ 588 h 12861"/>
                      <a:gd name="connsiteX2" fmla="*/ 189 w 10599"/>
                      <a:gd name="connsiteY2" fmla="*/ 0 h 12861"/>
                      <a:gd name="connsiteX3" fmla="*/ 6772 w 10599"/>
                      <a:gd name="connsiteY3" fmla="*/ 2220 h 12861"/>
                      <a:gd name="connsiteX4" fmla="*/ 10599 w 10599"/>
                      <a:gd name="connsiteY4" fmla="*/ 12861 h 12861"/>
                      <a:gd name="connsiteX5" fmla="*/ 1414 w 10599"/>
                      <a:gd name="connsiteY5" fmla="*/ 8212 h 12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599" h="12861">
                        <a:moveTo>
                          <a:pt x="1414" y="8212"/>
                        </a:moveTo>
                        <a:lnTo>
                          <a:pt x="0" y="588"/>
                        </a:lnTo>
                        <a:lnTo>
                          <a:pt x="189" y="0"/>
                        </a:lnTo>
                        <a:lnTo>
                          <a:pt x="6772" y="2220"/>
                        </a:lnTo>
                        <a:lnTo>
                          <a:pt x="10599" y="12861"/>
                        </a:lnTo>
                        <a:lnTo>
                          <a:pt x="1414" y="82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9" name="Freeform: Shape 238">
                    <a:extLst>
                      <a:ext uri="{FF2B5EF4-FFF2-40B4-BE49-F238E27FC236}">
                        <a16:creationId xmlns:a16="http://schemas.microsoft.com/office/drawing/2014/main" id="{167D0858-76A9-450E-A539-3F9016EE785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28" y="3328514"/>
                    <a:ext cx="3306" cy="7135"/>
                  </a:xfrm>
                  <a:custGeom>
                    <a:avLst/>
                    <a:gdLst>
                      <a:gd name="connsiteX0" fmla="*/ 0 w 3306"/>
                      <a:gd name="connsiteY0" fmla="*/ 7135 h 7135"/>
                      <a:gd name="connsiteX1" fmla="*/ 1097 w 3306"/>
                      <a:gd name="connsiteY1" fmla="*/ 0 h 7135"/>
                      <a:gd name="connsiteX2" fmla="*/ 3306 w 3306"/>
                      <a:gd name="connsiteY2" fmla="*/ 371 h 7135"/>
                      <a:gd name="connsiteX3" fmla="*/ 0 w 3306"/>
                      <a:gd name="connsiteY3" fmla="*/ 7135 h 71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06" h="7135">
                        <a:moveTo>
                          <a:pt x="0" y="7135"/>
                        </a:moveTo>
                        <a:lnTo>
                          <a:pt x="1097" y="0"/>
                        </a:lnTo>
                        <a:lnTo>
                          <a:pt x="3306" y="371"/>
                        </a:lnTo>
                        <a:lnTo>
                          <a:pt x="0" y="71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0" name="Freeform: Shape 239">
                    <a:extLst>
                      <a:ext uri="{FF2B5EF4-FFF2-40B4-BE49-F238E27FC236}">
                        <a16:creationId xmlns:a16="http://schemas.microsoft.com/office/drawing/2014/main" id="{BBCC964F-CA7D-473B-819C-911EB34201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03" y="3328377"/>
                    <a:ext cx="542" cy="1539"/>
                  </a:xfrm>
                  <a:custGeom>
                    <a:avLst/>
                    <a:gdLst>
                      <a:gd name="connsiteX0" fmla="*/ 542 w 542"/>
                      <a:gd name="connsiteY0" fmla="*/ 1539 h 1539"/>
                      <a:gd name="connsiteX1" fmla="*/ 0 w 542"/>
                      <a:gd name="connsiteY1" fmla="*/ 32 h 1539"/>
                      <a:gd name="connsiteX2" fmla="*/ 257 w 542"/>
                      <a:gd name="connsiteY2" fmla="*/ 0 h 1539"/>
                      <a:gd name="connsiteX3" fmla="*/ 542 w 542"/>
                      <a:gd name="connsiteY3" fmla="*/ 1539 h 15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2" h="1539">
                        <a:moveTo>
                          <a:pt x="542" y="1539"/>
                        </a:moveTo>
                        <a:lnTo>
                          <a:pt x="0" y="32"/>
                        </a:lnTo>
                        <a:lnTo>
                          <a:pt x="257" y="0"/>
                        </a:lnTo>
                        <a:lnTo>
                          <a:pt x="542" y="15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1" name="Freeform: Shape 240">
                    <a:extLst>
                      <a:ext uri="{FF2B5EF4-FFF2-40B4-BE49-F238E27FC236}">
                        <a16:creationId xmlns:a16="http://schemas.microsoft.com/office/drawing/2014/main" id="{45A3013A-36F1-4D50-838B-260EB66549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252" y="3326746"/>
                    <a:ext cx="4420" cy="8364"/>
                  </a:xfrm>
                  <a:custGeom>
                    <a:avLst/>
                    <a:gdLst>
                      <a:gd name="connsiteX0" fmla="*/ 4420 w 4420"/>
                      <a:gd name="connsiteY0" fmla="*/ 8364 h 8364"/>
                      <a:gd name="connsiteX1" fmla="*/ 0 w 4420"/>
                      <a:gd name="connsiteY1" fmla="*/ 0 h 8364"/>
                      <a:gd name="connsiteX2" fmla="*/ 4420 w 4420"/>
                      <a:gd name="connsiteY2" fmla="*/ 1490 h 8364"/>
                      <a:gd name="connsiteX3" fmla="*/ 4420 w 4420"/>
                      <a:gd name="connsiteY3" fmla="*/ 8364 h 8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0" h="8364">
                        <a:moveTo>
                          <a:pt x="4420" y="8364"/>
                        </a:moveTo>
                        <a:lnTo>
                          <a:pt x="0" y="0"/>
                        </a:lnTo>
                        <a:lnTo>
                          <a:pt x="4420" y="1490"/>
                        </a:lnTo>
                        <a:lnTo>
                          <a:pt x="4420" y="83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320AB83A-BDDA-49FE-9770-1CF20CE1D0F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129" y="3329484"/>
                    <a:ext cx="3967" cy="3789"/>
                  </a:xfrm>
                  <a:custGeom>
                    <a:avLst/>
                    <a:gdLst>
                      <a:gd name="connsiteX0" fmla="*/ 1363 w 3967"/>
                      <a:gd name="connsiteY0" fmla="*/ 3789 h 3789"/>
                      <a:gd name="connsiteX1" fmla="*/ 0 w 3967"/>
                      <a:gd name="connsiteY1" fmla="*/ 0 h 3789"/>
                      <a:gd name="connsiteX2" fmla="*/ 3967 w 3967"/>
                      <a:gd name="connsiteY2" fmla="*/ 2007 h 3789"/>
                      <a:gd name="connsiteX3" fmla="*/ 1363 w 3967"/>
                      <a:gd name="connsiteY3" fmla="*/ 3789 h 3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67" h="3789">
                        <a:moveTo>
                          <a:pt x="1363" y="3789"/>
                        </a:moveTo>
                        <a:lnTo>
                          <a:pt x="0" y="0"/>
                        </a:lnTo>
                        <a:lnTo>
                          <a:pt x="3967" y="2007"/>
                        </a:lnTo>
                        <a:lnTo>
                          <a:pt x="1363" y="37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3" name="Freeform: Shape 242">
                    <a:extLst>
                      <a:ext uri="{FF2B5EF4-FFF2-40B4-BE49-F238E27FC236}">
                        <a16:creationId xmlns:a16="http://schemas.microsoft.com/office/drawing/2014/main" id="{E3A04D52-A1FF-4E23-858A-48255F95D0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102" y="3330556"/>
                    <a:ext cx="5219" cy="5330"/>
                  </a:xfrm>
                  <a:custGeom>
                    <a:avLst/>
                    <a:gdLst>
                      <a:gd name="connsiteX0" fmla="*/ 283 w 5219"/>
                      <a:gd name="connsiteY0" fmla="*/ 5330 h 5330"/>
                      <a:gd name="connsiteX1" fmla="*/ 0 w 5219"/>
                      <a:gd name="connsiteY1" fmla="*/ 3808 h 5330"/>
                      <a:gd name="connsiteX2" fmla="*/ 5219 w 5219"/>
                      <a:gd name="connsiteY2" fmla="*/ 0 h 5330"/>
                      <a:gd name="connsiteX3" fmla="*/ 2768 w 5219"/>
                      <a:gd name="connsiteY3" fmla="*/ 5013 h 5330"/>
                      <a:gd name="connsiteX4" fmla="*/ 283 w 5219"/>
                      <a:gd name="connsiteY4" fmla="*/ 5330 h 5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19" h="5330">
                        <a:moveTo>
                          <a:pt x="283" y="5330"/>
                        </a:moveTo>
                        <a:lnTo>
                          <a:pt x="0" y="3808"/>
                        </a:lnTo>
                        <a:lnTo>
                          <a:pt x="5219" y="0"/>
                        </a:lnTo>
                        <a:lnTo>
                          <a:pt x="2768" y="5013"/>
                        </a:lnTo>
                        <a:lnTo>
                          <a:pt x="283" y="53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4" name="Freeform: Shape 243">
                    <a:extLst>
                      <a:ext uri="{FF2B5EF4-FFF2-40B4-BE49-F238E27FC236}">
                        <a16:creationId xmlns:a16="http://schemas.microsoft.com/office/drawing/2014/main" id="{6DBEA44F-82E1-4BB8-AD5E-DEC0D26012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914" y="3330272"/>
                    <a:ext cx="1706" cy="363"/>
                  </a:xfrm>
                  <a:custGeom>
                    <a:avLst/>
                    <a:gdLst>
                      <a:gd name="connsiteX0" fmla="*/ 0 w 1706"/>
                      <a:gd name="connsiteY0" fmla="*/ 339 h 363"/>
                      <a:gd name="connsiteX1" fmla="*/ 219 w 1706"/>
                      <a:gd name="connsiteY1" fmla="*/ 0 h 363"/>
                      <a:gd name="connsiteX2" fmla="*/ 1040 w 1706"/>
                      <a:gd name="connsiteY2" fmla="*/ 138 h 363"/>
                      <a:gd name="connsiteX3" fmla="*/ 1706 w 1706"/>
                      <a:gd name="connsiteY3" fmla="*/ 363 h 363"/>
                      <a:gd name="connsiteX4" fmla="*/ 0 w 1706"/>
                      <a:gd name="connsiteY4" fmla="*/ 339 h 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06" h="363">
                        <a:moveTo>
                          <a:pt x="0" y="339"/>
                        </a:moveTo>
                        <a:lnTo>
                          <a:pt x="219" y="0"/>
                        </a:lnTo>
                        <a:lnTo>
                          <a:pt x="1040" y="138"/>
                        </a:lnTo>
                        <a:lnTo>
                          <a:pt x="1706" y="363"/>
                        </a:lnTo>
                        <a:lnTo>
                          <a:pt x="0" y="3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3A1CD96B-D7D9-408B-B8C4-3BE8DF11A65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533" y="3329374"/>
                    <a:ext cx="1471" cy="3359"/>
                  </a:xfrm>
                  <a:custGeom>
                    <a:avLst/>
                    <a:gdLst>
                      <a:gd name="connsiteX0" fmla="*/ 1049 w 1471"/>
                      <a:gd name="connsiteY0" fmla="*/ 3359 h 3359"/>
                      <a:gd name="connsiteX1" fmla="*/ 0 w 1471"/>
                      <a:gd name="connsiteY1" fmla="*/ 442 h 3359"/>
                      <a:gd name="connsiteX2" fmla="*/ 905 w 1471"/>
                      <a:gd name="connsiteY2" fmla="*/ 0 h 3359"/>
                      <a:gd name="connsiteX3" fmla="*/ 1471 w 1471"/>
                      <a:gd name="connsiteY3" fmla="*/ 3051 h 3359"/>
                      <a:gd name="connsiteX4" fmla="*/ 1049 w 1471"/>
                      <a:gd name="connsiteY4" fmla="*/ 3359 h 33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71" h="3359">
                        <a:moveTo>
                          <a:pt x="1049" y="3359"/>
                        </a:moveTo>
                        <a:lnTo>
                          <a:pt x="0" y="442"/>
                        </a:lnTo>
                        <a:lnTo>
                          <a:pt x="905" y="0"/>
                        </a:lnTo>
                        <a:lnTo>
                          <a:pt x="1471" y="3051"/>
                        </a:lnTo>
                        <a:lnTo>
                          <a:pt x="1049" y="33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6" name="Freeform: Shape 245">
                    <a:extLst>
                      <a:ext uri="{FF2B5EF4-FFF2-40B4-BE49-F238E27FC236}">
                        <a16:creationId xmlns:a16="http://schemas.microsoft.com/office/drawing/2014/main" id="{514028E2-3CC4-4E71-8219-3A79B3DA3E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577" y="3331841"/>
                    <a:ext cx="7445" cy="6192"/>
                  </a:xfrm>
                  <a:custGeom>
                    <a:avLst/>
                    <a:gdLst>
                      <a:gd name="connsiteX0" fmla="*/ 0 w 7445"/>
                      <a:gd name="connsiteY0" fmla="*/ 6089 h 6192"/>
                      <a:gd name="connsiteX1" fmla="*/ 1038 w 7445"/>
                      <a:gd name="connsiteY1" fmla="*/ 2866 h 6192"/>
                      <a:gd name="connsiteX2" fmla="*/ 1857 w 7445"/>
                      <a:gd name="connsiteY2" fmla="*/ 1683 h 6192"/>
                      <a:gd name="connsiteX3" fmla="*/ 7445 w 7445"/>
                      <a:gd name="connsiteY3" fmla="*/ 0 h 6192"/>
                      <a:gd name="connsiteX4" fmla="*/ 7445 w 7445"/>
                      <a:gd name="connsiteY4" fmla="*/ 6192 h 6192"/>
                      <a:gd name="connsiteX5" fmla="*/ 0 w 7445"/>
                      <a:gd name="connsiteY5" fmla="*/ 6089 h 6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45" h="6192">
                        <a:moveTo>
                          <a:pt x="0" y="6089"/>
                        </a:moveTo>
                        <a:lnTo>
                          <a:pt x="1038" y="2866"/>
                        </a:lnTo>
                        <a:lnTo>
                          <a:pt x="1857" y="1683"/>
                        </a:lnTo>
                        <a:lnTo>
                          <a:pt x="7445" y="0"/>
                        </a:lnTo>
                        <a:lnTo>
                          <a:pt x="7445" y="6192"/>
                        </a:lnTo>
                        <a:lnTo>
                          <a:pt x="0" y="60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7" name="Freeform: Shape 246">
                    <a:extLst>
                      <a:ext uri="{FF2B5EF4-FFF2-40B4-BE49-F238E27FC236}">
                        <a16:creationId xmlns:a16="http://schemas.microsoft.com/office/drawing/2014/main" id="{BB2DDEB5-E1F5-4AE1-B7DB-44373C93F53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3614" y="3330881"/>
                    <a:ext cx="4082" cy="3161"/>
                  </a:xfrm>
                  <a:custGeom>
                    <a:avLst/>
                    <a:gdLst>
                      <a:gd name="connsiteX0" fmla="*/ 0 w 4082"/>
                      <a:gd name="connsiteY0" fmla="*/ 2647 h 3161"/>
                      <a:gd name="connsiteX1" fmla="*/ 1705 w 4082"/>
                      <a:gd name="connsiteY1" fmla="*/ 0 h 3161"/>
                      <a:gd name="connsiteX2" fmla="*/ 2670 w 4082"/>
                      <a:gd name="connsiteY2" fmla="*/ 489 h 3161"/>
                      <a:gd name="connsiteX3" fmla="*/ 4082 w 4082"/>
                      <a:gd name="connsiteY3" fmla="*/ 3161 h 3161"/>
                      <a:gd name="connsiteX4" fmla="*/ 2144 w 4082"/>
                      <a:gd name="connsiteY4" fmla="*/ 3134 h 3161"/>
                      <a:gd name="connsiteX5" fmla="*/ 748 w 4082"/>
                      <a:gd name="connsiteY5" fmla="*/ 2899 h 3161"/>
                      <a:gd name="connsiteX6" fmla="*/ 0 w 4082"/>
                      <a:gd name="connsiteY6" fmla="*/ 2647 h 3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82" h="3161">
                        <a:moveTo>
                          <a:pt x="0" y="2647"/>
                        </a:moveTo>
                        <a:lnTo>
                          <a:pt x="1705" y="0"/>
                        </a:lnTo>
                        <a:lnTo>
                          <a:pt x="2670" y="489"/>
                        </a:lnTo>
                        <a:lnTo>
                          <a:pt x="4082" y="3161"/>
                        </a:lnTo>
                        <a:lnTo>
                          <a:pt x="2144" y="3134"/>
                        </a:lnTo>
                        <a:lnTo>
                          <a:pt x="748" y="2899"/>
                        </a:lnTo>
                        <a:lnTo>
                          <a:pt x="0" y="26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8" name="Freeform: Shape 247">
                    <a:extLst>
                      <a:ext uri="{FF2B5EF4-FFF2-40B4-BE49-F238E27FC236}">
                        <a16:creationId xmlns:a16="http://schemas.microsoft.com/office/drawing/2014/main" id="{C2FEAA4C-793F-4456-8CEC-336C95B4B9E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885" y="3331108"/>
                    <a:ext cx="3222" cy="1086"/>
                  </a:xfrm>
                  <a:custGeom>
                    <a:avLst/>
                    <a:gdLst>
                      <a:gd name="connsiteX0" fmla="*/ 0 w 3222"/>
                      <a:gd name="connsiteY0" fmla="*/ 0 h 1086"/>
                      <a:gd name="connsiteX1" fmla="*/ 730 w 3222"/>
                      <a:gd name="connsiteY1" fmla="*/ 10 h 1086"/>
                      <a:gd name="connsiteX2" fmla="*/ 2841 w 3222"/>
                      <a:gd name="connsiteY2" fmla="*/ 364 h 1086"/>
                      <a:gd name="connsiteX3" fmla="*/ 3222 w 3222"/>
                      <a:gd name="connsiteY3" fmla="*/ 1086 h 1086"/>
                      <a:gd name="connsiteX4" fmla="*/ 0 w 3222"/>
                      <a:gd name="connsiteY4" fmla="*/ 0 h 1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2" h="1086">
                        <a:moveTo>
                          <a:pt x="0" y="0"/>
                        </a:moveTo>
                        <a:lnTo>
                          <a:pt x="730" y="10"/>
                        </a:lnTo>
                        <a:lnTo>
                          <a:pt x="2841" y="364"/>
                        </a:lnTo>
                        <a:lnTo>
                          <a:pt x="3222" y="10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9" name="Freeform: Shape 248">
                    <a:extLst>
                      <a:ext uri="{FF2B5EF4-FFF2-40B4-BE49-F238E27FC236}">
                        <a16:creationId xmlns:a16="http://schemas.microsoft.com/office/drawing/2014/main" id="{39C480C1-D3CE-4B95-A9A8-6079CE0A5EB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786" y="3331014"/>
                    <a:ext cx="404" cy="926"/>
                  </a:xfrm>
                  <a:custGeom>
                    <a:avLst/>
                    <a:gdLst>
                      <a:gd name="connsiteX0" fmla="*/ 0 w 404"/>
                      <a:gd name="connsiteY0" fmla="*/ 926 h 926"/>
                      <a:gd name="connsiteX1" fmla="*/ 142 w 404"/>
                      <a:gd name="connsiteY1" fmla="*/ 0 h 926"/>
                      <a:gd name="connsiteX2" fmla="*/ 404 w 404"/>
                      <a:gd name="connsiteY2" fmla="*/ 728 h 926"/>
                      <a:gd name="connsiteX3" fmla="*/ 0 w 404"/>
                      <a:gd name="connsiteY3" fmla="*/ 926 h 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4" h="926">
                        <a:moveTo>
                          <a:pt x="0" y="926"/>
                        </a:moveTo>
                        <a:lnTo>
                          <a:pt x="142" y="0"/>
                        </a:lnTo>
                        <a:lnTo>
                          <a:pt x="404" y="728"/>
                        </a:lnTo>
                        <a:lnTo>
                          <a:pt x="0" y="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0" name="Freeform: Shape 249">
                    <a:extLst>
                      <a:ext uri="{FF2B5EF4-FFF2-40B4-BE49-F238E27FC236}">
                        <a16:creationId xmlns:a16="http://schemas.microsoft.com/office/drawing/2014/main" id="{9B76974D-7677-4BCB-94DB-693541D9F3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598" y="3332021"/>
                    <a:ext cx="6538" cy="6489"/>
                  </a:xfrm>
                  <a:custGeom>
                    <a:avLst/>
                    <a:gdLst>
                      <a:gd name="connsiteX0" fmla="*/ 0 w 6538"/>
                      <a:gd name="connsiteY0" fmla="*/ 5906 h 6489"/>
                      <a:gd name="connsiteX1" fmla="*/ 0 w 6538"/>
                      <a:gd name="connsiteY1" fmla="*/ 0 h 6489"/>
                      <a:gd name="connsiteX2" fmla="*/ 6538 w 6538"/>
                      <a:gd name="connsiteY2" fmla="*/ 90 h 6489"/>
                      <a:gd name="connsiteX3" fmla="*/ 5723 w 6538"/>
                      <a:gd name="connsiteY3" fmla="*/ 5387 h 6489"/>
                      <a:gd name="connsiteX4" fmla="*/ 3468 w 6538"/>
                      <a:gd name="connsiteY4" fmla="*/ 6489 h 6489"/>
                      <a:gd name="connsiteX5" fmla="*/ 0 w 6538"/>
                      <a:gd name="connsiteY5" fmla="*/ 5906 h 6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538" h="6489">
                        <a:moveTo>
                          <a:pt x="0" y="5906"/>
                        </a:moveTo>
                        <a:lnTo>
                          <a:pt x="0" y="0"/>
                        </a:lnTo>
                        <a:lnTo>
                          <a:pt x="6538" y="90"/>
                        </a:lnTo>
                        <a:lnTo>
                          <a:pt x="5723" y="5387"/>
                        </a:lnTo>
                        <a:lnTo>
                          <a:pt x="3468" y="6489"/>
                        </a:lnTo>
                        <a:lnTo>
                          <a:pt x="0" y="59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Freeform: Shape 250">
                    <a:extLst>
                      <a:ext uri="{FF2B5EF4-FFF2-40B4-BE49-F238E27FC236}">
                        <a16:creationId xmlns:a16="http://schemas.microsoft.com/office/drawing/2014/main" id="{C24D631C-9423-40F5-A242-858DD3FF98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90" y="3329191"/>
                    <a:ext cx="4215" cy="10314"/>
                  </a:xfrm>
                  <a:custGeom>
                    <a:avLst/>
                    <a:gdLst>
                      <a:gd name="connsiteX0" fmla="*/ 3710 w 4215"/>
                      <a:gd name="connsiteY0" fmla="*/ 10314 h 10314"/>
                      <a:gd name="connsiteX1" fmla="*/ 0 w 4215"/>
                      <a:gd name="connsiteY1" fmla="*/ 0 h 10314"/>
                      <a:gd name="connsiteX2" fmla="*/ 1674 w 4215"/>
                      <a:gd name="connsiteY2" fmla="*/ 564 h 10314"/>
                      <a:gd name="connsiteX3" fmla="*/ 3219 w 4215"/>
                      <a:gd name="connsiteY3" fmla="*/ 1667 h 10314"/>
                      <a:gd name="connsiteX4" fmla="*/ 4215 w 4215"/>
                      <a:gd name="connsiteY4" fmla="*/ 7033 h 10314"/>
                      <a:gd name="connsiteX5" fmla="*/ 3710 w 4215"/>
                      <a:gd name="connsiteY5" fmla="*/ 10314 h 10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15" h="10314">
                        <a:moveTo>
                          <a:pt x="3710" y="10314"/>
                        </a:moveTo>
                        <a:lnTo>
                          <a:pt x="0" y="0"/>
                        </a:lnTo>
                        <a:lnTo>
                          <a:pt x="1674" y="564"/>
                        </a:lnTo>
                        <a:lnTo>
                          <a:pt x="3219" y="1667"/>
                        </a:lnTo>
                        <a:lnTo>
                          <a:pt x="4215" y="7033"/>
                        </a:lnTo>
                        <a:lnTo>
                          <a:pt x="3710" y="10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2" name="Freeform: Shape 251">
                    <a:extLst>
                      <a:ext uri="{FF2B5EF4-FFF2-40B4-BE49-F238E27FC236}">
                        <a16:creationId xmlns:a16="http://schemas.microsoft.com/office/drawing/2014/main" id="{EE9F69C4-5032-47F5-BF01-173AC4DBBB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465" y="3331793"/>
                    <a:ext cx="2518" cy="3536"/>
                  </a:xfrm>
                  <a:custGeom>
                    <a:avLst/>
                    <a:gdLst>
                      <a:gd name="connsiteX0" fmla="*/ 0 w 2518"/>
                      <a:gd name="connsiteY0" fmla="*/ 2687 h 3536"/>
                      <a:gd name="connsiteX1" fmla="*/ 1862 w 2518"/>
                      <a:gd name="connsiteY1" fmla="*/ 0 h 3536"/>
                      <a:gd name="connsiteX2" fmla="*/ 2518 w 2518"/>
                      <a:gd name="connsiteY2" fmla="*/ 3536 h 3536"/>
                      <a:gd name="connsiteX3" fmla="*/ 0 w 2518"/>
                      <a:gd name="connsiteY3" fmla="*/ 2687 h 35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8" h="3536">
                        <a:moveTo>
                          <a:pt x="0" y="2687"/>
                        </a:moveTo>
                        <a:lnTo>
                          <a:pt x="1862" y="0"/>
                        </a:lnTo>
                        <a:lnTo>
                          <a:pt x="2518" y="3536"/>
                        </a:lnTo>
                        <a:lnTo>
                          <a:pt x="0" y="2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3" name="Freeform: Shape 252">
                    <a:extLst>
                      <a:ext uri="{FF2B5EF4-FFF2-40B4-BE49-F238E27FC236}">
                        <a16:creationId xmlns:a16="http://schemas.microsoft.com/office/drawing/2014/main" id="{C89D55FA-9737-4902-9121-1B85473FCAD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397" y="3333293"/>
                    <a:ext cx="7107" cy="7762"/>
                  </a:xfrm>
                  <a:custGeom>
                    <a:avLst/>
                    <a:gdLst>
                      <a:gd name="connsiteX0" fmla="*/ 662 w 7107"/>
                      <a:gd name="connsiteY0" fmla="*/ 7762 h 7762"/>
                      <a:gd name="connsiteX1" fmla="*/ 0 w 7107"/>
                      <a:gd name="connsiteY1" fmla="*/ 4195 h 7762"/>
                      <a:gd name="connsiteX2" fmla="*/ 645 w 7107"/>
                      <a:gd name="connsiteY2" fmla="*/ 0 h 7762"/>
                      <a:gd name="connsiteX3" fmla="*/ 7107 w 7107"/>
                      <a:gd name="connsiteY3" fmla="*/ 4613 h 7762"/>
                      <a:gd name="connsiteX4" fmla="*/ 662 w 7107"/>
                      <a:gd name="connsiteY4" fmla="*/ 7762 h 7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07" h="7762">
                        <a:moveTo>
                          <a:pt x="662" y="7762"/>
                        </a:moveTo>
                        <a:lnTo>
                          <a:pt x="0" y="4195"/>
                        </a:lnTo>
                        <a:lnTo>
                          <a:pt x="645" y="0"/>
                        </a:lnTo>
                        <a:lnTo>
                          <a:pt x="7107" y="4613"/>
                        </a:lnTo>
                        <a:lnTo>
                          <a:pt x="662" y="77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4" name="Freeform: Shape 253">
                    <a:extLst>
                      <a:ext uri="{FF2B5EF4-FFF2-40B4-BE49-F238E27FC236}">
                        <a16:creationId xmlns:a16="http://schemas.microsoft.com/office/drawing/2014/main" id="{E32C97CA-4A05-4783-B337-0BB68AD2B5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426" y="3333512"/>
                    <a:ext cx="4974" cy="1134"/>
                  </a:xfrm>
                  <a:custGeom>
                    <a:avLst/>
                    <a:gdLst>
                      <a:gd name="connsiteX0" fmla="*/ 173 w 4974"/>
                      <a:gd name="connsiteY0" fmla="*/ 327 h 1134"/>
                      <a:gd name="connsiteX1" fmla="*/ 0 w 4974"/>
                      <a:gd name="connsiteY1" fmla="*/ 0 h 1134"/>
                      <a:gd name="connsiteX2" fmla="*/ 3975 w 4974"/>
                      <a:gd name="connsiteY2" fmla="*/ 54 h 1134"/>
                      <a:gd name="connsiteX3" fmla="*/ 4974 w 4974"/>
                      <a:gd name="connsiteY3" fmla="*/ 560 h 1134"/>
                      <a:gd name="connsiteX4" fmla="*/ 4974 w 4974"/>
                      <a:gd name="connsiteY4" fmla="*/ 1134 h 1134"/>
                      <a:gd name="connsiteX5" fmla="*/ 173 w 4974"/>
                      <a:gd name="connsiteY5" fmla="*/ 327 h 1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74" h="1134">
                        <a:moveTo>
                          <a:pt x="173" y="327"/>
                        </a:moveTo>
                        <a:lnTo>
                          <a:pt x="0" y="0"/>
                        </a:lnTo>
                        <a:lnTo>
                          <a:pt x="3975" y="54"/>
                        </a:lnTo>
                        <a:lnTo>
                          <a:pt x="4974" y="560"/>
                        </a:lnTo>
                        <a:lnTo>
                          <a:pt x="4974" y="1134"/>
                        </a:lnTo>
                        <a:lnTo>
                          <a:pt x="173" y="3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5" name="Freeform: Shape 254">
                    <a:extLst>
                      <a:ext uri="{FF2B5EF4-FFF2-40B4-BE49-F238E27FC236}">
                        <a16:creationId xmlns:a16="http://schemas.microsoft.com/office/drawing/2014/main" id="{4FA2F7D6-82C2-4F2B-A4F1-FC1C3CC64B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1234" y="3332471"/>
                    <a:ext cx="1520" cy="1329"/>
                  </a:xfrm>
                  <a:custGeom>
                    <a:avLst/>
                    <a:gdLst>
                      <a:gd name="connsiteX0" fmla="*/ 0 w 1520"/>
                      <a:gd name="connsiteY0" fmla="*/ 559 h 1329"/>
                      <a:gd name="connsiteX1" fmla="*/ 818 w 1520"/>
                      <a:gd name="connsiteY1" fmla="*/ 0 h 1329"/>
                      <a:gd name="connsiteX2" fmla="*/ 1520 w 1520"/>
                      <a:gd name="connsiteY2" fmla="*/ 1329 h 1329"/>
                      <a:gd name="connsiteX3" fmla="*/ 0 w 1520"/>
                      <a:gd name="connsiteY3" fmla="*/ 559 h 1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20" h="1329">
                        <a:moveTo>
                          <a:pt x="0" y="559"/>
                        </a:moveTo>
                        <a:lnTo>
                          <a:pt x="818" y="0"/>
                        </a:lnTo>
                        <a:lnTo>
                          <a:pt x="1520" y="1329"/>
                        </a:lnTo>
                        <a:lnTo>
                          <a:pt x="0" y="5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6" name="Freeform: Shape 255">
                    <a:extLst>
                      <a:ext uri="{FF2B5EF4-FFF2-40B4-BE49-F238E27FC236}">
                        <a16:creationId xmlns:a16="http://schemas.microsoft.com/office/drawing/2014/main" id="{771AC4C8-FD1C-41FF-9BCC-4D71700930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268" y="3333245"/>
                    <a:ext cx="240" cy="138"/>
                  </a:xfrm>
                  <a:custGeom>
                    <a:avLst/>
                    <a:gdLst>
                      <a:gd name="connsiteX0" fmla="*/ 0 w 240"/>
                      <a:gd name="connsiteY0" fmla="*/ 72 h 138"/>
                      <a:gd name="connsiteX1" fmla="*/ 240 w 240"/>
                      <a:gd name="connsiteY1" fmla="*/ 0 h 138"/>
                      <a:gd name="connsiteX2" fmla="*/ 196 w 240"/>
                      <a:gd name="connsiteY2" fmla="*/ 138 h 138"/>
                      <a:gd name="connsiteX3" fmla="*/ 0 w 240"/>
                      <a:gd name="connsiteY3" fmla="*/ 72 h 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" h="138">
                        <a:moveTo>
                          <a:pt x="0" y="72"/>
                        </a:moveTo>
                        <a:lnTo>
                          <a:pt x="240" y="0"/>
                        </a:lnTo>
                        <a:lnTo>
                          <a:pt x="196" y="138"/>
                        </a:lnTo>
                        <a:lnTo>
                          <a:pt x="0" y="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7" name="Freeform: Shape 256">
                    <a:extLst>
                      <a:ext uri="{FF2B5EF4-FFF2-40B4-BE49-F238E27FC236}">
                        <a16:creationId xmlns:a16="http://schemas.microsoft.com/office/drawing/2014/main" id="{697BC828-55A0-4071-AC05-7FF2797973D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94" y="3334566"/>
                    <a:ext cx="5134" cy="4738"/>
                  </a:xfrm>
                  <a:custGeom>
                    <a:avLst/>
                    <a:gdLst>
                      <a:gd name="connsiteX0" fmla="*/ 0 w 5134"/>
                      <a:gd name="connsiteY0" fmla="*/ 4738 h 4738"/>
                      <a:gd name="connsiteX1" fmla="*/ 1420 w 5134"/>
                      <a:gd name="connsiteY1" fmla="*/ 327 h 4738"/>
                      <a:gd name="connsiteX2" fmla="*/ 3987 w 5134"/>
                      <a:gd name="connsiteY2" fmla="*/ 0 h 4738"/>
                      <a:gd name="connsiteX3" fmla="*/ 5134 w 5134"/>
                      <a:gd name="connsiteY3" fmla="*/ 3191 h 4738"/>
                      <a:gd name="connsiteX4" fmla="*/ 0 w 5134"/>
                      <a:gd name="connsiteY4" fmla="*/ 4738 h 4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34" h="4738">
                        <a:moveTo>
                          <a:pt x="0" y="4738"/>
                        </a:moveTo>
                        <a:lnTo>
                          <a:pt x="1420" y="327"/>
                        </a:lnTo>
                        <a:lnTo>
                          <a:pt x="3987" y="0"/>
                        </a:lnTo>
                        <a:lnTo>
                          <a:pt x="5134" y="3191"/>
                        </a:lnTo>
                        <a:lnTo>
                          <a:pt x="0" y="47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8" name="Freeform: Shape 257">
                    <a:extLst>
                      <a:ext uri="{FF2B5EF4-FFF2-40B4-BE49-F238E27FC236}">
                        <a16:creationId xmlns:a16="http://schemas.microsoft.com/office/drawing/2014/main" id="{5179CBC7-B980-4721-ADAF-90366979B3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174" y="3331352"/>
                    <a:ext cx="9752" cy="11177"/>
                  </a:xfrm>
                  <a:custGeom>
                    <a:avLst/>
                    <a:gdLst>
                      <a:gd name="connsiteX0" fmla="*/ 5906 w 9752"/>
                      <a:gd name="connsiteY0" fmla="*/ 11177 h 11177"/>
                      <a:gd name="connsiteX1" fmla="*/ 0 w 9752"/>
                      <a:gd name="connsiteY1" fmla="*/ 0 h 11177"/>
                      <a:gd name="connsiteX2" fmla="*/ 6353 w 9752"/>
                      <a:gd name="connsiteY2" fmla="*/ 2142 h 11177"/>
                      <a:gd name="connsiteX3" fmla="*/ 9752 w 9752"/>
                      <a:gd name="connsiteY3" fmla="*/ 6608 h 11177"/>
                      <a:gd name="connsiteX4" fmla="*/ 7522 w 9752"/>
                      <a:gd name="connsiteY4" fmla="*/ 10070 h 11177"/>
                      <a:gd name="connsiteX5" fmla="*/ 5906 w 9752"/>
                      <a:gd name="connsiteY5" fmla="*/ 11177 h 11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52" h="11177">
                        <a:moveTo>
                          <a:pt x="5906" y="11177"/>
                        </a:moveTo>
                        <a:lnTo>
                          <a:pt x="0" y="0"/>
                        </a:lnTo>
                        <a:lnTo>
                          <a:pt x="6353" y="2142"/>
                        </a:lnTo>
                        <a:lnTo>
                          <a:pt x="9752" y="6608"/>
                        </a:lnTo>
                        <a:lnTo>
                          <a:pt x="7522" y="10070"/>
                        </a:lnTo>
                        <a:lnTo>
                          <a:pt x="5906" y="11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9" name="Freeform: Shape 258">
                    <a:extLst>
                      <a:ext uri="{FF2B5EF4-FFF2-40B4-BE49-F238E27FC236}">
                        <a16:creationId xmlns:a16="http://schemas.microsoft.com/office/drawing/2014/main" id="{082EB98F-1217-4D8F-A123-6AD14465A49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138" y="3333076"/>
                    <a:ext cx="6906" cy="4583"/>
                  </a:xfrm>
                  <a:custGeom>
                    <a:avLst/>
                    <a:gdLst>
                      <a:gd name="connsiteX0" fmla="*/ 577 w 6906"/>
                      <a:gd name="connsiteY0" fmla="*/ 1844 h 4583"/>
                      <a:gd name="connsiteX1" fmla="*/ 0 w 6906"/>
                      <a:gd name="connsiteY1" fmla="*/ 752 h 4583"/>
                      <a:gd name="connsiteX2" fmla="*/ 485 w 6906"/>
                      <a:gd name="connsiteY2" fmla="*/ 0 h 4583"/>
                      <a:gd name="connsiteX3" fmla="*/ 6906 w 6906"/>
                      <a:gd name="connsiteY3" fmla="*/ 4583 h 4583"/>
                      <a:gd name="connsiteX4" fmla="*/ 5964 w 6906"/>
                      <a:gd name="connsiteY4" fmla="*/ 4570 h 4583"/>
                      <a:gd name="connsiteX5" fmla="*/ 577 w 6906"/>
                      <a:gd name="connsiteY5" fmla="*/ 1844 h 45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06" h="4583">
                        <a:moveTo>
                          <a:pt x="577" y="1844"/>
                        </a:moveTo>
                        <a:lnTo>
                          <a:pt x="0" y="752"/>
                        </a:lnTo>
                        <a:lnTo>
                          <a:pt x="485" y="0"/>
                        </a:lnTo>
                        <a:lnTo>
                          <a:pt x="6906" y="4583"/>
                        </a:lnTo>
                        <a:lnTo>
                          <a:pt x="5964" y="4570"/>
                        </a:lnTo>
                        <a:lnTo>
                          <a:pt x="577" y="18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0" name="Freeform: Shape 259">
                    <a:extLst>
                      <a:ext uri="{FF2B5EF4-FFF2-40B4-BE49-F238E27FC236}">
                        <a16:creationId xmlns:a16="http://schemas.microsoft.com/office/drawing/2014/main" id="{F9FD0061-49AF-4DF9-8F27-945A67971A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786" y="3334147"/>
                    <a:ext cx="276" cy="242"/>
                  </a:xfrm>
                  <a:custGeom>
                    <a:avLst/>
                    <a:gdLst>
                      <a:gd name="connsiteX0" fmla="*/ 0 w 276"/>
                      <a:gd name="connsiteY0" fmla="*/ 202 h 242"/>
                      <a:gd name="connsiteX1" fmla="*/ 276 w 276"/>
                      <a:gd name="connsiteY1" fmla="*/ 0 h 242"/>
                      <a:gd name="connsiteX2" fmla="*/ 239 w 276"/>
                      <a:gd name="connsiteY2" fmla="*/ 242 h 242"/>
                      <a:gd name="connsiteX3" fmla="*/ 0 w 276"/>
                      <a:gd name="connsiteY3" fmla="*/ 202 h 2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6" h="242">
                        <a:moveTo>
                          <a:pt x="0" y="202"/>
                        </a:moveTo>
                        <a:lnTo>
                          <a:pt x="276" y="0"/>
                        </a:lnTo>
                        <a:lnTo>
                          <a:pt x="239" y="242"/>
                        </a:lnTo>
                        <a:lnTo>
                          <a:pt x="0" y="2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1" name="Freeform: Shape 260">
                    <a:extLst>
                      <a:ext uri="{FF2B5EF4-FFF2-40B4-BE49-F238E27FC236}">
                        <a16:creationId xmlns:a16="http://schemas.microsoft.com/office/drawing/2014/main" id="{5D3524EE-1314-4D37-B208-14FFBE37504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665" y="3334695"/>
                    <a:ext cx="4234" cy="6974"/>
                  </a:xfrm>
                  <a:custGeom>
                    <a:avLst/>
                    <a:gdLst>
                      <a:gd name="connsiteX0" fmla="*/ 0 w 4234"/>
                      <a:gd name="connsiteY0" fmla="*/ 6974 h 6974"/>
                      <a:gd name="connsiteX1" fmla="*/ 2244 w 4234"/>
                      <a:gd name="connsiteY1" fmla="*/ 0 h 6974"/>
                      <a:gd name="connsiteX2" fmla="*/ 4234 w 4234"/>
                      <a:gd name="connsiteY2" fmla="*/ 1421 h 6974"/>
                      <a:gd name="connsiteX3" fmla="*/ 486 w 4234"/>
                      <a:gd name="connsiteY3" fmla="*/ 6828 h 6974"/>
                      <a:gd name="connsiteX4" fmla="*/ 0 w 4234"/>
                      <a:gd name="connsiteY4" fmla="*/ 6974 h 6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34" h="6974">
                        <a:moveTo>
                          <a:pt x="0" y="6974"/>
                        </a:moveTo>
                        <a:lnTo>
                          <a:pt x="2244" y="0"/>
                        </a:lnTo>
                        <a:lnTo>
                          <a:pt x="4234" y="1421"/>
                        </a:lnTo>
                        <a:lnTo>
                          <a:pt x="486" y="6828"/>
                        </a:lnTo>
                        <a:lnTo>
                          <a:pt x="0" y="69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2" name="Freeform: Shape 261">
                    <a:extLst>
                      <a:ext uri="{FF2B5EF4-FFF2-40B4-BE49-F238E27FC236}">
                        <a16:creationId xmlns:a16="http://schemas.microsoft.com/office/drawing/2014/main" id="{C36AFDE1-6237-4FC1-9D37-B0D788CF15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578" y="3334482"/>
                    <a:ext cx="4780" cy="3017"/>
                  </a:xfrm>
                  <a:custGeom>
                    <a:avLst/>
                    <a:gdLst>
                      <a:gd name="connsiteX0" fmla="*/ 0 w 4780"/>
                      <a:gd name="connsiteY0" fmla="*/ 1405 h 3017"/>
                      <a:gd name="connsiteX1" fmla="*/ 0 w 4780"/>
                      <a:gd name="connsiteY1" fmla="*/ 0 h 3017"/>
                      <a:gd name="connsiteX2" fmla="*/ 1697 w 4780"/>
                      <a:gd name="connsiteY2" fmla="*/ 285 h 3017"/>
                      <a:gd name="connsiteX3" fmla="*/ 2177 w 4780"/>
                      <a:gd name="connsiteY3" fmla="*/ 528 h 3017"/>
                      <a:gd name="connsiteX4" fmla="*/ 4475 w 4780"/>
                      <a:gd name="connsiteY4" fmla="*/ 2169 h 3017"/>
                      <a:gd name="connsiteX5" fmla="*/ 4780 w 4780"/>
                      <a:gd name="connsiteY5" fmla="*/ 3017 h 3017"/>
                      <a:gd name="connsiteX6" fmla="*/ 0 w 4780"/>
                      <a:gd name="connsiteY6" fmla="*/ 1405 h 30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80" h="3017">
                        <a:moveTo>
                          <a:pt x="0" y="1405"/>
                        </a:moveTo>
                        <a:lnTo>
                          <a:pt x="0" y="0"/>
                        </a:lnTo>
                        <a:lnTo>
                          <a:pt x="1697" y="285"/>
                        </a:lnTo>
                        <a:lnTo>
                          <a:pt x="2177" y="528"/>
                        </a:lnTo>
                        <a:lnTo>
                          <a:pt x="4475" y="2169"/>
                        </a:lnTo>
                        <a:lnTo>
                          <a:pt x="4780" y="3017"/>
                        </a:lnTo>
                        <a:lnTo>
                          <a:pt x="0" y="14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3" name="Freeform: Shape 262">
                    <a:extLst>
                      <a:ext uri="{FF2B5EF4-FFF2-40B4-BE49-F238E27FC236}">
                        <a16:creationId xmlns:a16="http://schemas.microsoft.com/office/drawing/2014/main" id="{477684C2-0664-4326-B341-D8E0971C21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570" y="3335401"/>
                    <a:ext cx="3961" cy="3045"/>
                  </a:xfrm>
                  <a:custGeom>
                    <a:avLst/>
                    <a:gdLst>
                      <a:gd name="connsiteX0" fmla="*/ 0 w 3961"/>
                      <a:gd name="connsiteY0" fmla="*/ 3045 h 3045"/>
                      <a:gd name="connsiteX1" fmla="*/ 185 w 3961"/>
                      <a:gd name="connsiteY1" fmla="*/ 1844 h 3045"/>
                      <a:gd name="connsiteX2" fmla="*/ 3961 w 3961"/>
                      <a:gd name="connsiteY2" fmla="*/ 0 h 3045"/>
                      <a:gd name="connsiteX3" fmla="*/ 3843 w 3961"/>
                      <a:gd name="connsiteY3" fmla="*/ 241 h 3045"/>
                      <a:gd name="connsiteX4" fmla="*/ 0 w 3961"/>
                      <a:gd name="connsiteY4" fmla="*/ 3045 h 3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61" h="3045">
                        <a:moveTo>
                          <a:pt x="0" y="3045"/>
                        </a:moveTo>
                        <a:lnTo>
                          <a:pt x="185" y="1844"/>
                        </a:lnTo>
                        <a:lnTo>
                          <a:pt x="3961" y="0"/>
                        </a:lnTo>
                        <a:lnTo>
                          <a:pt x="3843" y="241"/>
                        </a:lnTo>
                        <a:lnTo>
                          <a:pt x="0" y="30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EF5A739D-FBDC-4F0F-9DBF-B441B0159A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9443" y="3327619"/>
                    <a:ext cx="22352" cy="28431"/>
                  </a:xfrm>
                  <a:custGeom>
                    <a:avLst/>
                    <a:gdLst>
                      <a:gd name="connsiteX0" fmla="*/ 14490 w 22352"/>
                      <a:gd name="connsiteY0" fmla="*/ 27420 h 28431"/>
                      <a:gd name="connsiteX1" fmla="*/ 0 w 22352"/>
                      <a:gd name="connsiteY1" fmla="*/ 0 h 28431"/>
                      <a:gd name="connsiteX2" fmla="*/ 21255 w 22352"/>
                      <a:gd name="connsiteY2" fmla="*/ 20668 h 28431"/>
                      <a:gd name="connsiteX3" fmla="*/ 22352 w 22352"/>
                      <a:gd name="connsiteY3" fmla="*/ 23717 h 28431"/>
                      <a:gd name="connsiteX4" fmla="*/ 16255 w 22352"/>
                      <a:gd name="connsiteY4" fmla="*/ 27889 h 28431"/>
                      <a:gd name="connsiteX5" fmla="*/ 15906 w 22352"/>
                      <a:gd name="connsiteY5" fmla="*/ 28431 h 28431"/>
                      <a:gd name="connsiteX6" fmla="*/ 14490 w 22352"/>
                      <a:gd name="connsiteY6" fmla="*/ 27420 h 28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352" h="28431">
                        <a:moveTo>
                          <a:pt x="14490" y="27420"/>
                        </a:moveTo>
                        <a:lnTo>
                          <a:pt x="0" y="0"/>
                        </a:lnTo>
                        <a:lnTo>
                          <a:pt x="21255" y="20668"/>
                        </a:lnTo>
                        <a:lnTo>
                          <a:pt x="22352" y="23717"/>
                        </a:lnTo>
                        <a:lnTo>
                          <a:pt x="16255" y="27889"/>
                        </a:lnTo>
                        <a:lnTo>
                          <a:pt x="15906" y="28431"/>
                        </a:lnTo>
                        <a:lnTo>
                          <a:pt x="14490" y="274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5" name="Freeform: Shape 264">
                    <a:extLst>
                      <a:ext uri="{FF2B5EF4-FFF2-40B4-BE49-F238E27FC236}">
                        <a16:creationId xmlns:a16="http://schemas.microsoft.com/office/drawing/2014/main" id="{758486AE-3BB7-4221-828F-0FA0EBEAA6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379" y="3337128"/>
                    <a:ext cx="6943" cy="3448"/>
                  </a:xfrm>
                  <a:custGeom>
                    <a:avLst/>
                    <a:gdLst>
                      <a:gd name="connsiteX0" fmla="*/ 0 w 6943"/>
                      <a:gd name="connsiteY0" fmla="*/ 3448 h 3448"/>
                      <a:gd name="connsiteX1" fmla="*/ 3353 w 6943"/>
                      <a:gd name="connsiteY1" fmla="*/ 0 h 3448"/>
                      <a:gd name="connsiteX2" fmla="*/ 6943 w 6943"/>
                      <a:gd name="connsiteY2" fmla="*/ 2562 h 3448"/>
                      <a:gd name="connsiteX3" fmla="*/ 0 w 6943"/>
                      <a:gd name="connsiteY3" fmla="*/ 3448 h 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43" h="3448">
                        <a:moveTo>
                          <a:pt x="0" y="3448"/>
                        </a:moveTo>
                        <a:lnTo>
                          <a:pt x="3353" y="0"/>
                        </a:lnTo>
                        <a:lnTo>
                          <a:pt x="6943" y="2562"/>
                        </a:lnTo>
                        <a:lnTo>
                          <a:pt x="0" y="34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6" name="Freeform: Shape 265">
                    <a:extLst>
                      <a:ext uri="{FF2B5EF4-FFF2-40B4-BE49-F238E27FC236}">
                        <a16:creationId xmlns:a16="http://schemas.microsoft.com/office/drawing/2014/main" id="{4DCA6F9F-F2FF-4837-A5B1-8E6EB111FB2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348" y="3335277"/>
                    <a:ext cx="559" cy="652"/>
                  </a:xfrm>
                  <a:custGeom>
                    <a:avLst/>
                    <a:gdLst>
                      <a:gd name="connsiteX0" fmla="*/ 107 w 559"/>
                      <a:gd name="connsiteY0" fmla="*/ 652 h 652"/>
                      <a:gd name="connsiteX1" fmla="*/ 0 w 559"/>
                      <a:gd name="connsiteY1" fmla="*/ 71 h 652"/>
                      <a:gd name="connsiteX2" fmla="*/ 559 w 559"/>
                      <a:gd name="connsiteY2" fmla="*/ 0 h 652"/>
                      <a:gd name="connsiteX3" fmla="*/ 107 w 559"/>
                      <a:gd name="connsiteY3" fmla="*/ 652 h 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9" h="652">
                        <a:moveTo>
                          <a:pt x="107" y="652"/>
                        </a:moveTo>
                        <a:lnTo>
                          <a:pt x="0" y="71"/>
                        </a:lnTo>
                        <a:lnTo>
                          <a:pt x="559" y="0"/>
                        </a:lnTo>
                        <a:lnTo>
                          <a:pt x="107" y="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2A030C54-438D-491D-A3BE-5E707C6E47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82" y="3336402"/>
                    <a:ext cx="6011" cy="5973"/>
                  </a:xfrm>
                  <a:custGeom>
                    <a:avLst/>
                    <a:gdLst>
                      <a:gd name="connsiteX0" fmla="*/ 0 w 6011"/>
                      <a:gd name="connsiteY0" fmla="*/ 5451 h 5973"/>
                      <a:gd name="connsiteX1" fmla="*/ 1671 w 6011"/>
                      <a:gd name="connsiteY1" fmla="*/ 2034 h 5973"/>
                      <a:gd name="connsiteX2" fmla="*/ 2434 w 6011"/>
                      <a:gd name="connsiteY2" fmla="*/ 1478 h 5973"/>
                      <a:gd name="connsiteX3" fmla="*/ 5458 w 6011"/>
                      <a:gd name="connsiteY3" fmla="*/ 0 h 5973"/>
                      <a:gd name="connsiteX4" fmla="*/ 6011 w 6011"/>
                      <a:gd name="connsiteY4" fmla="*/ 2981 h 5973"/>
                      <a:gd name="connsiteX5" fmla="*/ 3102 w 6011"/>
                      <a:gd name="connsiteY5" fmla="*/ 5973 h 5973"/>
                      <a:gd name="connsiteX6" fmla="*/ 0 w 6011"/>
                      <a:gd name="connsiteY6" fmla="*/ 5451 h 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11" h="5973">
                        <a:moveTo>
                          <a:pt x="0" y="5451"/>
                        </a:moveTo>
                        <a:lnTo>
                          <a:pt x="1671" y="2034"/>
                        </a:lnTo>
                        <a:lnTo>
                          <a:pt x="2434" y="1478"/>
                        </a:lnTo>
                        <a:lnTo>
                          <a:pt x="5458" y="0"/>
                        </a:lnTo>
                        <a:lnTo>
                          <a:pt x="6011" y="2981"/>
                        </a:lnTo>
                        <a:lnTo>
                          <a:pt x="3102" y="5973"/>
                        </a:lnTo>
                        <a:lnTo>
                          <a:pt x="0" y="54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8" name="Freeform: Shape 267">
                    <a:extLst>
                      <a:ext uri="{FF2B5EF4-FFF2-40B4-BE49-F238E27FC236}">
                        <a16:creationId xmlns:a16="http://schemas.microsoft.com/office/drawing/2014/main" id="{04A62D7F-7EA2-4E2B-B4CD-A6BFA74D3B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369" y="3335645"/>
                    <a:ext cx="1879" cy="1342"/>
                  </a:xfrm>
                  <a:custGeom>
                    <a:avLst/>
                    <a:gdLst>
                      <a:gd name="connsiteX0" fmla="*/ 0 w 1879"/>
                      <a:gd name="connsiteY0" fmla="*/ 452 h 1342"/>
                      <a:gd name="connsiteX1" fmla="*/ 0 w 1879"/>
                      <a:gd name="connsiteY1" fmla="*/ 0 h 1342"/>
                      <a:gd name="connsiteX2" fmla="*/ 1879 w 1879"/>
                      <a:gd name="connsiteY2" fmla="*/ 1342 h 1342"/>
                      <a:gd name="connsiteX3" fmla="*/ 1697 w 1879"/>
                      <a:gd name="connsiteY3" fmla="*/ 1311 h 1342"/>
                      <a:gd name="connsiteX4" fmla="*/ 0 w 1879"/>
                      <a:gd name="connsiteY4" fmla="*/ 452 h 1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79" h="1342">
                        <a:moveTo>
                          <a:pt x="0" y="452"/>
                        </a:moveTo>
                        <a:lnTo>
                          <a:pt x="0" y="0"/>
                        </a:lnTo>
                        <a:lnTo>
                          <a:pt x="1879" y="1342"/>
                        </a:lnTo>
                        <a:lnTo>
                          <a:pt x="1697" y="1311"/>
                        </a:lnTo>
                        <a:lnTo>
                          <a:pt x="0" y="4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9" name="Freeform: Shape 268">
                    <a:extLst>
                      <a:ext uri="{FF2B5EF4-FFF2-40B4-BE49-F238E27FC236}">
                        <a16:creationId xmlns:a16="http://schemas.microsoft.com/office/drawing/2014/main" id="{AC490CA0-C80D-44AD-9A14-6DF4337F7E3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439" y="3336525"/>
                    <a:ext cx="3254" cy="4524"/>
                  </a:xfrm>
                  <a:custGeom>
                    <a:avLst/>
                    <a:gdLst>
                      <a:gd name="connsiteX0" fmla="*/ 0 w 3254"/>
                      <a:gd name="connsiteY0" fmla="*/ 4524 h 4524"/>
                      <a:gd name="connsiteX1" fmla="*/ 3136 w 3254"/>
                      <a:gd name="connsiteY1" fmla="*/ 0 h 4524"/>
                      <a:gd name="connsiteX2" fmla="*/ 3254 w 3254"/>
                      <a:gd name="connsiteY2" fmla="*/ 331 h 4524"/>
                      <a:gd name="connsiteX3" fmla="*/ 1987 w 3254"/>
                      <a:gd name="connsiteY3" fmla="*/ 4270 h 4524"/>
                      <a:gd name="connsiteX4" fmla="*/ 0 w 3254"/>
                      <a:gd name="connsiteY4" fmla="*/ 4524 h 45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4" h="4524">
                        <a:moveTo>
                          <a:pt x="0" y="4524"/>
                        </a:moveTo>
                        <a:lnTo>
                          <a:pt x="3136" y="0"/>
                        </a:lnTo>
                        <a:lnTo>
                          <a:pt x="3254" y="331"/>
                        </a:lnTo>
                        <a:lnTo>
                          <a:pt x="1987" y="4270"/>
                        </a:lnTo>
                        <a:lnTo>
                          <a:pt x="0" y="45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0" name="Freeform: Shape 269">
                    <a:extLst>
                      <a:ext uri="{FF2B5EF4-FFF2-40B4-BE49-F238E27FC236}">
                        <a16:creationId xmlns:a16="http://schemas.microsoft.com/office/drawing/2014/main" id="{C89E9AB2-431E-40C1-8820-7CA097A5A91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814" y="3335987"/>
                    <a:ext cx="3328" cy="9254"/>
                  </a:xfrm>
                  <a:custGeom>
                    <a:avLst/>
                    <a:gdLst>
                      <a:gd name="connsiteX0" fmla="*/ 0 w 3328"/>
                      <a:gd name="connsiteY0" fmla="*/ 9208 h 9254"/>
                      <a:gd name="connsiteX1" fmla="*/ 0 w 3328"/>
                      <a:gd name="connsiteY1" fmla="*/ 0 h 9254"/>
                      <a:gd name="connsiteX2" fmla="*/ 3328 w 3328"/>
                      <a:gd name="connsiteY2" fmla="*/ 9254 h 9254"/>
                      <a:gd name="connsiteX3" fmla="*/ 0 w 3328"/>
                      <a:gd name="connsiteY3" fmla="*/ 9208 h 9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28" h="9254">
                        <a:moveTo>
                          <a:pt x="0" y="9208"/>
                        </a:moveTo>
                        <a:lnTo>
                          <a:pt x="0" y="0"/>
                        </a:lnTo>
                        <a:lnTo>
                          <a:pt x="3328" y="9254"/>
                        </a:lnTo>
                        <a:lnTo>
                          <a:pt x="0" y="92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1" name="Freeform: Shape 270">
                    <a:extLst>
                      <a:ext uri="{FF2B5EF4-FFF2-40B4-BE49-F238E27FC236}">
                        <a16:creationId xmlns:a16="http://schemas.microsoft.com/office/drawing/2014/main" id="{3BF0BBF8-E343-4F51-9015-D08E45590AB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5682" y="3335375"/>
                    <a:ext cx="4111" cy="5224"/>
                  </a:xfrm>
                  <a:custGeom>
                    <a:avLst/>
                    <a:gdLst>
                      <a:gd name="connsiteX0" fmla="*/ 1405 w 4111"/>
                      <a:gd name="connsiteY0" fmla="*/ 4312 h 5224"/>
                      <a:gd name="connsiteX1" fmla="*/ 0 w 4111"/>
                      <a:gd name="connsiteY1" fmla="*/ 407 h 5224"/>
                      <a:gd name="connsiteX2" fmla="*/ 1351 w 4111"/>
                      <a:gd name="connsiteY2" fmla="*/ 0 h 5224"/>
                      <a:gd name="connsiteX3" fmla="*/ 4111 w 4111"/>
                      <a:gd name="connsiteY3" fmla="*/ 5224 h 5224"/>
                      <a:gd name="connsiteX4" fmla="*/ 1405 w 4111"/>
                      <a:gd name="connsiteY4" fmla="*/ 4312 h 5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1" h="5224">
                        <a:moveTo>
                          <a:pt x="1405" y="4312"/>
                        </a:moveTo>
                        <a:lnTo>
                          <a:pt x="0" y="407"/>
                        </a:lnTo>
                        <a:lnTo>
                          <a:pt x="1351" y="0"/>
                        </a:lnTo>
                        <a:lnTo>
                          <a:pt x="4111" y="5224"/>
                        </a:lnTo>
                        <a:lnTo>
                          <a:pt x="1405" y="43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2" name="Freeform: Shape 271">
                    <a:extLst>
                      <a:ext uri="{FF2B5EF4-FFF2-40B4-BE49-F238E27FC236}">
                        <a16:creationId xmlns:a16="http://schemas.microsoft.com/office/drawing/2014/main" id="{5BAAEF12-E23B-48FF-8225-8559C8250D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676" y="3336232"/>
                    <a:ext cx="2386" cy="1269"/>
                  </a:xfrm>
                  <a:custGeom>
                    <a:avLst/>
                    <a:gdLst>
                      <a:gd name="connsiteX0" fmla="*/ 0 w 2386"/>
                      <a:gd name="connsiteY0" fmla="*/ 0 h 1269"/>
                      <a:gd name="connsiteX1" fmla="*/ 2054 w 2386"/>
                      <a:gd name="connsiteY1" fmla="*/ 345 h 1269"/>
                      <a:gd name="connsiteX2" fmla="*/ 2386 w 2386"/>
                      <a:gd name="connsiteY2" fmla="*/ 1269 h 1269"/>
                      <a:gd name="connsiteX3" fmla="*/ 298 w 2386"/>
                      <a:gd name="connsiteY3" fmla="*/ 212 h 1269"/>
                      <a:gd name="connsiteX4" fmla="*/ 0 w 2386"/>
                      <a:gd name="connsiteY4" fmla="*/ 0 h 1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86" h="1269">
                        <a:moveTo>
                          <a:pt x="0" y="0"/>
                        </a:moveTo>
                        <a:lnTo>
                          <a:pt x="2054" y="345"/>
                        </a:lnTo>
                        <a:lnTo>
                          <a:pt x="2386" y="1269"/>
                        </a:lnTo>
                        <a:lnTo>
                          <a:pt x="298" y="2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3" name="Freeform: Shape 272">
                    <a:extLst>
                      <a:ext uri="{FF2B5EF4-FFF2-40B4-BE49-F238E27FC236}">
                        <a16:creationId xmlns:a16="http://schemas.microsoft.com/office/drawing/2014/main" id="{DD554F27-973A-45C1-B68D-9A954624F1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35" y="3337343"/>
                    <a:ext cx="1983" cy="2123"/>
                  </a:xfrm>
                  <a:custGeom>
                    <a:avLst/>
                    <a:gdLst>
                      <a:gd name="connsiteX0" fmla="*/ 0 w 1983"/>
                      <a:gd name="connsiteY0" fmla="*/ 2123 h 2123"/>
                      <a:gd name="connsiteX1" fmla="*/ 1037 w 1983"/>
                      <a:gd name="connsiteY1" fmla="*/ 0 h 2123"/>
                      <a:gd name="connsiteX2" fmla="*/ 1983 w 1983"/>
                      <a:gd name="connsiteY2" fmla="*/ 676 h 2123"/>
                      <a:gd name="connsiteX3" fmla="*/ 0 w 1983"/>
                      <a:gd name="connsiteY3" fmla="*/ 2123 h 2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83" h="2123">
                        <a:moveTo>
                          <a:pt x="0" y="2123"/>
                        </a:moveTo>
                        <a:lnTo>
                          <a:pt x="1037" y="0"/>
                        </a:lnTo>
                        <a:lnTo>
                          <a:pt x="1983" y="676"/>
                        </a:lnTo>
                        <a:lnTo>
                          <a:pt x="0" y="2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4" name="Freeform: Shape 273">
                    <a:extLst>
                      <a:ext uri="{FF2B5EF4-FFF2-40B4-BE49-F238E27FC236}">
                        <a16:creationId xmlns:a16="http://schemas.microsoft.com/office/drawing/2014/main" id="{D3F7594B-57C5-450A-8849-996509B75E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602" y="3336377"/>
                    <a:ext cx="3619" cy="2478"/>
                  </a:xfrm>
                  <a:custGeom>
                    <a:avLst/>
                    <a:gdLst>
                      <a:gd name="connsiteX0" fmla="*/ 210 w 3619"/>
                      <a:gd name="connsiteY0" fmla="*/ 584 h 2478"/>
                      <a:gd name="connsiteX1" fmla="*/ 0 w 3619"/>
                      <a:gd name="connsiteY1" fmla="*/ 0 h 2478"/>
                      <a:gd name="connsiteX2" fmla="*/ 3487 w 3619"/>
                      <a:gd name="connsiteY2" fmla="*/ 1764 h 2478"/>
                      <a:gd name="connsiteX3" fmla="*/ 3619 w 3619"/>
                      <a:gd name="connsiteY3" fmla="*/ 2478 h 2478"/>
                      <a:gd name="connsiteX4" fmla="*/ 2189 w 3619"/>
                      <a:gd name="connsiteY4" fmla="*/ 1996 h 2478"/>
                      <a:gd name="connsiteX5" fmla="*/ 210 w 3619"/>
                      <a:gd name="connsiteY5" fmla="*/ 584 h 24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619" h="2478">
                        <a:moveTo>
                          <a:pt x="210" y="584"/>
                        </a:moveTo>
                        <a:lnTo>
                          <a:pt x="0" y="0"/>
                        </a:lnTo>
                        <a:lnTo>
                          <a:pt x="3487" y="1764"/>
                        </a:lnTo>
                        <a:lnTo>
                          <a:pt x="3619" y="2478"/>
                        </a:lnTo>
                        <a:lnTo>
                          <a:pt x="2189" y="1996"/>
                        </a:lnTo>
                        <a:lnTo>
                          <a:pt x="210" y="5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5" name="Freeform: Shape 274">
                    <a:extLst>
                      <a:ext uri="{FF2B5EF4-FFF2-40B4-BE49-F238E27FC236}">
                        <a16:creationId xmlns:a16="http://schemas.microsoft.com/office/drawing/2014/main" id="{0FB4C850-A40D-4948-8A51-00150398902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0241" y="3330224"/>
                    <a:ext cx="29901" cy="25351"/>
                  </a:xfrm>
                  <a:custGeom>
                    <a:avLst/>
                    <a:gdLst>
                      <a:gd name="connsiteX0" fmla="*/ 9268 w 29901"/>
                      <a:gd name="connsiteY0" fmla="*/ 14908 h 25351"/>
                      <a:gd name="connsiteX1" fmla="*/ 0 w 29901"/>
                      <a:gd name="connsiteY1" fmla="*/ 2728 h 25351"/>
                      <a:gd name="connsiteX2" fmla="*/ 1757 w 29901"/>
                      <a:gd name="connsiteY2" fmla="*/ 0 h 25351"/>
                      <a:gd name="connsiteX3" fmla="*/ 4932 w 29901"/>
                      <a:gd name="connsiteY3" fmla="*/ 1070 h 25351"/>
                      <a:gd name="connsiteX4" fmla="*/ 29901 w 29901"/>
                      <a:gd name="connsiteY4" fmla="*/ 25351 h 25351"/>
                      <a:gd name="connsiteX5" fmla="*/ 9268 w 29901"/>
                      <a:gd name="connsiteY5" fmla="*/ 14908 h 25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901" h="25351">
                        <a:moveTo>
                          <a:pt x="9268" y="14908"/>
                        </a:moveTo>
                        <a:lnTo>
                          <a:pt x="0" y="2728"/>
                        </a:lnTo>
                        <a:lnTo>
                          <a:pt x="1757" y="0"/>
                        </a:lnTo>
                        <a:lnTo>
                          <a:pt x="4932" y="1070"/>
                        </a:lnTo>
                        <a:lnTo>
                          <a:pt x="29901" y="25351"/>
                        </a:lnTo>
                        <a:lnTo>
                          <a:pt x="9268" y="149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Freeform: Shape 275">
                    <a:extLst>
                      <a:ext uri="{FF2B5EF4-FFF2-40B4-BE49-F238E27FC236}">
                        <a16:creationId xmlns:a16="http://schemas.microsoft.com/office/drawing/2014/main" id="{DA56F0BD-1F85-4635-9AD7-0421299AB0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968" y="3337125"/>
                    <a:ext cx="1931" cy="1792"/>
                  </a:xfrm>
                  <a:custGeom>
                    <a:avLst/>
                    <a:gdLst>
                      <a:gd name="connsiteX0" fmla="*/ 115 w 1931"/>
                      <a:gd name="connsiteY0" fmla="*/ 621 h 1792"/>
                      <a:gd name="connsiteX1" fmla="*/ 0 w 1931"/>
                      <a:gd name="connsiteY1" fmla="*/ 0 h 1792"/>
                      <a:gd name="connsiteX2" fmla="*/ 1931 w 1931"/>
                      <a:gd name="connsiteY2" fmla="*/ 651 h 1792"/>
                      <a:gd name="connsiteX3" fmla="*/ 1756 w 1931"/>
                      <a:gd name="connsiteY3" fmla="*/ 1792 h 1792"/>
                      <a:gd name="connsiteX4" fmla="*/ 115 w 1931"/>
                      <a:gd name="connsiteY4" fmla="*/ 621 h 1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31" h="1792">
                        <a:moveTo>
                          <a:pt x="115" y="621"/>
                        </a:moveTo>
                        <a:lnTo>
                          <a:pt x="0" y="0"/>
                        </a:lnTo>
                        <a:lnTo>
                          <a:pt x="1931" y="651"/>
                        </a:lnTo>
                        <a:lnTo>
                          <a:pt x="1756" y="1792"/>
                        </a:lnTo>
                        <a:lnTo>
                          <a:pt x="115" y="6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7" name="Freeform: Shape 276">
                    <a:extLst>
                      <a:ext uri="{FF2B5EF4-FFF2-40B4-BE49-F238E27FC236}">
                        <a16:creationId xmlns:a16="http://schemas.microsoft.com/office/drawing/2014/main" id="{0426D414-2B14-4234-817E-6F6485960CC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813" y="3337926"/>
                    <a:ext cx="4031" cy="2256"/>
                  </a:xfrm>
                  <a:custGeom>
                    <a:avLst/>
                    <a:gdLst>
                      <a:gd name="connsiteX0" fmla="*/ 605 w 4031"/>
                      <a:gd name="connsiteY0" fmla="*/ 1681 h 2256"/>
                      <a:gd name="connsiteX1" fmla="*/ 0 w 4031"/>
                      <a:gd name="connsiteY1" fmla="*/ 0 h 2256"/>
                      <a:gd name="connsiteX2" fmla="*/ 3622 w 4031"/>
                      <a:gd name="connsiteY2" fmla="*/ 51 h 2256"/>
                      <a:gd name="connsiteX3" fmla="*/ 4031 w 4031"/>
                      <a:gd name="connsiteY3" fmla="*/ 2256 h 2256"/>
                      <a:gd name="connsiteX4" fmla="*/ 605 w 4031"/>
                      <a:gd name="connsiteY4" fmla="*/ 1681 h 22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31" h="2256">
                        <a:moveTo>
                          <a:pt x="605" y="1681"/>
                        </a:moveTo>
                        <a:lnTo>
                          <a:pt x="0" y="0"/>
                        </a:lnTo>
                        <a:lnTo>
                          <a:pt x="3622" y="51"/>
                        </a:lnTo>
                        <a:lnTo>
                          <a:pt x="4031" y="2256"/>
                        </a:lnTo>
                        <a:lnTo>
                          <a:pt x="605" y="1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8" name="Freeform: Shape 277">
                    <a:extLst>
                      <a:ext uri="{FF2B5EF4-FFF2-40B4-BE49-F238E27FC236}">
                        <a16:creationId xmlns:a16="http://schemas.microsoft.com/office/drawing/2014/main" id="{0FF2073E-AE70-4F26-8BB7-F675C0D7628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984" y="3337935"/>
                    <a:ext cx="2916" cy="3181"/>
                  </a:xfrm>
                  <a:custGeom>
                    <a:avLst/>
                    <a:gdLst>
                      <a:gd name="connsiteX0" fmla="*/ 393 w 2916"/>
                      <a:gd name="connsiteY0" fmla="*/ 2113 h 3181"/>
                      <a:gd name="connsiteX1" fmla="*/ 0 w 2916"/>
                      <a:gd name="connsiteY1" fmla="*/ 0 h 3181"/>
                      <a:gd name="connsiteX2" fmla="*/ 2916 w 2916"/>
                      <a:gd name="connsiteY2" fmla="*/ 490 h 3181"/>
                      <a:gd name="connsiteX3" fmla="*/ 2502 w 2916"/>
                      <a:gd name="connsiteY3" fmla="*/ 3181 h 3181"/>
                      <a:gd name="connsiteX4" fmla="*/ 393 w 2916"/>
                      <a:gd name="connsiteY4" fmla="*/ 2113 h 3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6" h="3181">
                        <a:moveTo>
                          <a:pt x="393" y="2113"/>
                        </a:moveTo>
                        <a:lnTo>
                          <a:pt x="0" y="0"/>
                        </a:lnTo>
                        <a:lnTo>
                          <a:pt x="2916" y="490"/>
                        </a:lnTo>
                        <a:lnTo>
                          <a:pt x="2502" y="3181"/>
                        </a:lnTo>
                        <a:lnTo>
                          <a:pt x="393" y="21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9" name="Freeform: Shape 278">
                    <a:extLst>
                      <a:ext uri="{FF2B5EF4-FFF2-40B4-BE49-F238E27FC236}">
                        <a16:creationId xmlns:a16="http://schemas.microsoft.com/office/drawing/2014/main" id="{7FEC7163-05AA-4E48-AB74-A1FEF7E7D6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664" y="3338939"/>
                    <a:ext cx="1896" cy="936"/>
                  </a:xfrm>
                  <a:custGeom>
                    <a:avLst/>
                    <a:gdLst>
                      <a:gd name="connsiteX0" fmla="*/ 0 w 1896"/>
                      <a:gd name="connsiteY0" fmla="*/ 297 h 936"/>
                      <a:gd name="connsiteX1" fmla="*/ 46 w 1896"/>
                      <a:gd name="connsiteY1" fmla="*/ 0 h 936"/>
                      <a:gd name="connsiteX2" fmla="*/ 1896 w 1896"/>
                      <a:gd name="connsiteY2" fmla="*/ 936 h 936"/>
                      <a:gd name="connsiteX3" fmla="*/ 0 w 1896"/>
                      <a:gd name="connsiteY3" fmla="*/ 297 h 9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96" h="936">
                        <a:moveTo>
                          <a:pt x="0" y="297"/>
                        </a:moveTo>
                        <a:lnTo>
                          <a:pt x="46" y="0"/>
                        </a:lnTo>
                        <a:lnTo>
                          <a:pt x="1896" y="936"/>
                        </a:lnTo>
                        <a:lnTo>
                          <a:pt x="0" y="2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0" name="Freeform: Shape 279">
                    <a:extLst>
                      <a:ext uri="{FF2B5EF4-FFF2-40B4-BE49-F238E27FC236}">
                        <a16:creationId xmlns:a16="http://schemas.microsoft.com/office/drawing/2014/main" id="{266D93C4-7BC1-47B1-BD42-867255A7676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339" y="3339083"/>
                    <a:ext cx="668" cy="595"/>
                  </a:xfrm>
                  <a:custGeom>
                    <a:avLst/>
                    <a:gdLst>
                      <a:gd name="connsiteX0" fmla="*/ 0 w 668"/>
                      <a:gd name="connsiteY0" fmla="*/ 326 h 595"/>
                      <a:gd name="connsiteX1" fmla="*/ 668 w 668"/>
                      <a:gd name="connsiteY1" fmla="*/ 0 h 595"/>
                      <a:gd name="connsiteX2" fmla="*/ 377 w 668"/>
                      <a:gd name="connsiteY2" fmla="*/ 595 h 595"/>
                      <a:gd name="connsiteX3" fmla="*/ 0 w 668"/>
                      <a:gd name="connsiteY3" fmla="*/ 326 h 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8" h="595">
                        <a:moveTo>
                          <a:pt x="0" y="326"/>
                        </a:moveTo>
                        <a:lnTo>
                          <a:pt x="668" y="0"/>
                        </a:lnTo>
                        <a:lnTo>
                          <a:pt x="377" y="595"/>
                        </a:lnTo>
                        <a:lnTo>
                          <a:pt x="0" y="3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1" name="Freeform: Shape 280">
                    <a:extLst>
                      <a:ext uri="{FF2B5EF4-FFF2-40B4-BE49-F238E27FC236}">
                        <a16:creationId xmlns:a16="http://schemas.microsoft.com/office/drawing/2014/main" id="{FA08D42B-1ED3-4629-AF0F-94EE4E50B4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524" y="3339370"/>
                    <a:ext cx="4390" cy="3237"/>
                  </a:xfrm>
                  <a:custGeom>
                    <a:avLst/>
                    <a:gdLst>
                      <a:gd name="connsiteX0" fmla="*/ 1536 w 4390"/>
                      <a:gd name="connsiteY0" fmla="*/ 3237 h 3237"/>
                      <a:gd name="connsiteX1" fmla="*/ 0 w 4390"/>
                      <a:gd name="connsiteY1" fmla="*/ 330 h 3237"/>
                      <a:gd name="connsiteX2" fmla="*/ 2581 w 4390"/>
                      <a:gd name="connsiteY2" fmla="*/ 0 h 3237"/>
                      <a:gd name="connsiteX3" fmla="*/ 4390 w 4390"/>
                      <a:gd name="connsiteY3" fmla="*/ 2377 h 3237"/>
                      <a:gd name="connsiteX4" fmla="*/ 1536 w 4390"/>
                      <a:gd name="connsiteY4" fmla="*/ 3237 h 3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90" h="3237">
                        <a:moveTo>
                          <a:pt x="1536" y="3237"/>
                        </a:moveTo>
                        <a:lnTo>
                          <a:pt x="0" y="330"/>
                        </a:lnTo>
                        <a:lnTo>
                          <a:pt x="2581" y="0"/>
                        </a:lnTo>
                        <a:lnTo>
                          <a:pt x="4390" y="2377"/>
                        </a:lnTo>
                        <a:lnTo>
                          <a:pt x="1536" y="32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2" name="Freeform: Shape 281">
                    <a:extLst>
                      <a:ext uri="{FF2B5EF4-FFF2-40B4-BE49-F238E27FC236}">
                        <a16:creationId xmlns:a16="http://schemas.microsoft.com/office/drawing/2014/main" id="{8087B9E0-3258-4D55-A723-B914E0BFC3B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987" y="3339085"/>
                    <a:ext cx="5942" cy="4309"/>
                  </a:xfrm>
                  <a:custGeom>
                    <a:avLst/>
                    <a:gdLst>
                      <a:gd name="connsiteX0" fmla="*/ 0 w 5942"/>
                      <a:gd name="connsiteY0" fmla="*/ 1871 h 4309"/>
                      <a:gd name="connsiteX1" fmla="*/ 2563 w 5942"/>
                      <a:gd name="connsiteY1" fmla="*/ 0 h 4309"/>
                      <a:gd name="connsiteX2" fmla="*/ 5942 w 5942"/>
                      <a:gd name="connsiteY2" fmla="*/ 1711 h 4309"/>
                      <a:gd name="connsiteX3" fmla="*/ 3416 w 5942"/>
                      <a:gd name="connsiteY3" fmla="*/ 4309 h 4309"/>
                      <a:gd name="connsiteX4" fmla="*/ 0 w 5942"/>
                      <a:gd name="connsiteY4" fmla="*/ 1871 h 4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42" h="4309">
                        <a:moveTo>
                          <a:pt x="0" y="1871"/>
                        </a:moveTo>
                        <a:lnTo>
                          <a:pt x="2563" y="0"/>
                        </a:lnTo>
                        <a:lnTo>
                          <a:pt x="5942" y="1711"/>
                        </a:lnTo>
                        <a:lnTo>
                          <a:pt x="3416" y="4309"/>
                        </a:lnTo>
                        <a:lnTo>
                          <a:pt x="0" y="18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3" name="Freeform: Shape 282">
                    <a:extLst>
                      <a:ext uri="{FF2B5EF4-FFF2-40B4-BE49-F238E27FC236}">
                        <a16:creationId xmlns:a16="http://schemas.microsoft.com/office/drawing/2014/main" id="{B16E1D2D-7D40-4D74-9572-3370421F7E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075" y="3339276"/>
                    <a:ext cx="5165" cy="6318"/>
                  </a:xfrm>
                  <a:custGeom>
                    <a:avLst/>
                    <a:gdLst>
                      <a:gd name="connsiteX0" fmla="*/ 667 w 5165"/>
                      <a:gd name="connsiteY0" fmla="*/ 5562 h 6318"/>
                      <a:gd name="connsiteX1" fmla="*/ 0 w 5165"/>
                      <a:gd name="connsiteY1" fmla="*/ 1970 h 6318"/>
                      <a:gd name="connsiteX2" fmla="*/ 1916 w 5165"/>
                      <a:gd name="connsiteY2" fmla="*/ 0 h 6318"/>
                      <a:gd name="connsiteX3" fmla="*/ 2096 w 5165"/>
                      <a:gd name="connsiteY3" fmla="*/ 174 h 6318"/>
                      <a:gd name="connsiteX4" fmla="*/ 4787 w 5165"/>
                      <a:gd name="connsiteY4" fmla="*/ 5267 h 6318"/>
                      <a:gd name="connsiteX5" fmla="*/ 5165 w 5165"/>
                      <a:gd name="connsiteY5" fmla="*/ 6318 h 6318"/>
                      <a:gd name="connsiteX6" fmla="*/ 667 w 5165"/>
                      <a:gd name="connsiteY6" fmla="*/ 5562 h 63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165" h="6318">
                        <a:moveTo>
                          <a:pt x="667" y="5562"/>
                        </a:moveTo>
                        <a:lnTo>
                          <a:pt x="0" y="1970"/>
                        </a:lnTo>
                        <a:lnTo>
                          <a:pt x="1916" y="0"/>
                        </a:lnTo>
                        <a:lnTo>
                          <a:pt x="2096" y="174"/>
                        </a:lnTo>
                        <a:lnTo>
                          <a:pt x="4787" y="5267"/>
                        </a:lnTo>
                        <a:lnTo>
                          <a:pt x="5165" y="6318"/>
                        </a:lnTo>
                        <a:lnTo>
                          <a:pt x="667" y="5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4" name="Freeform: Shape 283">
                    <a:extLst>
                      <a:ext uri="{FF2B5EF4-FFF2-40B4-BE49-F238E27FC236}">
                        <a16:creationId xmlns:a16="http://schemas.microsoft.com/office/drawing/2014/main" id="{29672D8C-1D87-4668-8676-FA5FC5A7317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26" y="3340153"/>
                    <a:ext cx="3550" cy="3389"/>
                  </a:xfrm>
                  <a:custGeom>
                    <a:avLst/>
                    <a:gdLst>
                      <a:gd name="connsiteX0" fmla="*/ 0 w 3550"/>
                      <a:gd name="connsiteY0" fmla="*/ 3389 h 3389"/>
                      <a:gd name="connsiteX1" fmla="*/ 1657 w 3550"/>
                      <a:gd name="connsiteY1" fmla="*/ 0 h 3389"/>
                      <a:gd name="connsiteX2" fmla="*/ 2791 w 3550"/>
                      <a:gd name="connsiteY2" fmla="*/ 16 h 3389"/>
                      <a:gd name="connsiteX3" fmla="*/ 3465 w 3550"/>
                      <a:gd name="connsiteY3" fmla="*/ 497 h 3389"/>
                      <a:gd name="connsiteX4" fmla="*/ 3550 w 3550"/>
                      <a:gd name="connsiteY4" fmla="*/ 953 h 3389"/>
                      <a:gd name="connsiteX5" fmla="*/ 645 w 3550"/>
                      <a:gd name="connsiteY5" fmla="*/ 3074 h 3389"/>
                      <a:gd name="connsiteX6" fmla="*/ 0 w 3550"/>
                      <a:gd name="connsiteY6" fmla="*/ 3389 h 3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550" h="3389">
                        <a:moveTo>
                          <a:pt x="0" y="3389"/>
                        </a:moveTo>
                        <a:lnTo>
                          <a:pt x="1657" y="0"/>
                        </a:lnTo>
                        <a:lnTo>
                          <a:pt x="2791" y="16"/>
                        </a:lnTo>
                        <a:lnTo>
                          <a:pt x="3465" y="497"/>
                        </a:lnTo>
                        <a:lnTo>
                          <a:pt x="3550" y="953"/>
                        </a:lnTo>
                        <a:lnTo>
                          <a:pt x="645" y="3074"/>
                        </a:lnTo>
                        <a:lnTo>
                          <a:pt x="0" y="33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5" name="Freeform: Shape 284">
                    <a:extLst>
                      <a:ext uri="{FF2B5EF4-FFF2-40B4-BE49-F238E27FC236}">
                        <a16:creationId xmlns:a16="http://schemas.microsoft.com/office/drawing/2014/main" id="{B5D14D23-187D-44FF-B32B-E95D3C4188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216" y="3338924"/>
                    <a:ext cx="2262" cy="4104"/>
                  </a:xfrm>
                  <a:custGeom>
                    <a:avLst/>
                    <a:gdLst>
                      <a:gd name="connsiteX0" fmla="*/ 1300 w 2262"/>
                      <a:gd name="connsiteY0" fmla="*/ 4104 h 4104"/>
                      <a:gd name="connsiteX1" fmla="*/ 0 w 2262"/>
                      <a:gd name="connsiteY1" fmla="*/ 492 h 4104"/>
                      <a:gd name="connsiteX2" fmla="*/ 158 w 2262"/>
                      <a:gd name="connsiteY2" fmla="*/ 0 h 4104"/>
                      <a:gd name="connsiteX3" fmla="*/ 2262 w 2262"/>
                      <a:gd name="connsiteY3" fmla="*/ 3981 h 4104"/>
                      <a:gd name="connsiteX4" fmla="*/ 1300 w 2262"/>
                      <a:gd name="connsiteY4" fmla="*/ 4104 h 41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62" h="4104">
                        <a:moveTo>
                          <a:pt x="1300" y="4104"/>
                        </a:moveTo>
                        <a:lnTo>
                          <a:pt x="0" y="492"/>
                        </a:lnTo>
                        <a:lnTo>
                          <a:pt x="158" y="0"/>
                        </a:lnTo>
                        <a:lnTo>
                          <a:pt x="2262" y="3981"/>
                        </a:lnTo>
                        <a:lnTo>
                          <a:pt x="1300" y="41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6" name="Freeform: Shape 285">
                    <a:extLst>
                      <a:ext uri="{FF2B5EF4-FFF2-40B4-BE49-F238E27FC236}">
                        <a16:creationId xmlns:a16="http://schemas.microsoft.com/office/drawing/2014/main" id="{E96A7F1E-F003-4CC4-B1E9-02C7606EB1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106" y="3339370"/>
                    <a:ext cx="6353" cy="3003"/>
                  </a:xfrm>
                  <a:custGeom>
                    <a:avLst/>
                    <a:gdLst>
                      <a:gd name="connsiteX0" fmla="*/ 0 w 6353"/>
                      <a:gd name="connsiteY0" fmla="*/ 0 h 3003"/>
                      <a:gd name="connsiteX1" fmla="*/ 6353 w 6353"/>
                      <a:gd name="connsiteY1" fmla="*/ 2142 h 3003"/>
                      <a:gd name="connsiteX2" fmla="*/ 5932 w 6353"/>
                      <a:gd name="connsiteY2" fmla="*/ 3003 h 3003"/>
                      <a:gd name="connsiteX3" fmla="*/ 0 w 6353"/>
                      <a:gd name="connsiteY3" fmla="*/ 0 h 3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53" h="3003">
                        <a:moveTo>
                          <a:pt x="0" y="0"/>
                        </a:moveTo>
                        <a:lnTo>
                          <a:pt x="6353" y="2142"/>
                        </a:lnTo>
                        <a:lnTo>
                          <a:pt x="5932" y="300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7" name="Freeform: Shape 286">
                    <a:extLst>
                      <a:ext uri="{FF2B5EF4-FFF2-40B4-BE49-F238E27FC236}">
                        <a16:creationId xmlns:a16="http://schemas.microsoft.com/office/drawing/2014/main" id="{13BDBC37-E38A-4CEE-9676-1408C1D2C7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90" y="3340239"/>
                    <a:ext cx="2375" cy="2411"/>
                  </a:xfrm>
                  <a:custGeom>
                    <a:avLst/>
                    <a:gdLst>
                      <a:gd name="connsiteX0" fmla="*/ 0 w 2375"/>
                      <a:gd name="connsiteY0" fmla="*/ 2411 h 2411"/>
                      <a:gd name="connsiteX1" fmla="*/ 0 w 2375"/>
                      <a:gd name="connsiteY1" fmla="*/ 0 h 2411"/>
                      <a:gd name="connsiteX2" fmla="*/ 2375 w 2375"/>
                      <a:gd name="connsiteY2" fmla="*/ 1695 h 2411"/>
                      <a:gd name="connsiteX3" fmla="*/ 0 w 2375"/>
                      <a:gd name="connsiteY3" fmla="*/ 2411 h 2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75" h="2411">
                        <a:moveTo>
                          <a:pt x="0" y="2411"/>
                        </a:moveTo>
                        <a:lnTo>
                          <a:pt x="0" y="0"/>
                        </a:lnTo>
                        <a:lnTo>
                          <a:pt x="2375" y="1695"/>
                        </a:lnTo>
                        <a:lnTo>
                          <a:pt x="0" y="24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8" name="Freeform: Shape 287">
                    <a:extLst>
                      <a:ext uri="{FF2B5EF4-FFF2-40B4-BE49-F238E27FC236}">
                        <a16:creationId xmlns:a16="http://schemas.microsoft.com/office/drawing/2014/main" id="{6C7541E9-76EB-48A2-962B-81AE771690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753" y="3340948"/>
                    <a:ext cx="4906" cy="3692"/>
                  </a:xfrm>
                  <a:custGeom>
                    <a:avLst/>
                    <a:gdLst>
                      <a:gd name="connsiteX0" fmla="*/ 0 w 4906"/>
                      <a:gd name="connsiteY0" fmla="*/ 3628 h 3692"/>
                      <a:gd name="connsiteX1" fmla="*/ 558 w 4906"/>
                      <a:gd name="connsiteY1" fmla="*/ 0 h 3692"/>
                      <a:gd name="connsiteX2" fmla="*/ 4906 w 4906"/>
                      <a:gd name="connsiteY2" fmla="*/ 3104 h 3692"/>
                      <a:gd name="connsiteX3" fmla="*/ 4618 w 4906"/>
                      <a:gd name="connsiteY3" fmla="*/ 3692 h 3692"/>
                      <a:gd name="connsiteX4" fmla="*/ 0 w 4906"/>
                      <a:gd name="connsiteY4" fmla="*/ 3628 h 3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6" h="3692">
                        <a:moveTo>
                          <a:pt x="0" y="3628"/>
                        </a:moveTo>
                        <a:lnTo>
                          <a:pt x="558" y="0"/>
                        </a:lnTo>
                        <a:lnTo>
                          <a:pt x="4906" y="3104"/>
                        </a:lnTo>
                        <a:lnTo>
                          <a:pt x="4618" y="3692"/>
                        </a:lnTo>
                        <a:lnTo>
                          <a:pt x="0" y="36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Freeform: Shape 288">
                    <a:extLst>
                      <a:ext uri="{FF2B5EF4-FFF2-40B4-BE49-F238E27FC236}">
                        <a16:creationId xmlns:a16="http://schemas.microsoft.com/office/drawing/2014/main" id="{4B257625-6338-4261-AD9D-4E8EEA34DB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340" y="3340354"/>
                    <a:ext cx="2240" cy="1786"/>
                  </a:xfrm>
                  <a:custGeom>
                    <a:avLst/>
                    <a:gdLst>
                      <a:gd name="connsiteX0" fmla="*/ 0 w 2240"/>
                      <a:gd name="connsiteY0" fmla="*/ 1786 h 1786"/>
                      <a:gd name="connsiteX1" fmla="*/ 873 w 2240"/>
                      <a:gd name="connsiteY1" fmla="*/ 0 h 1786"/>
                      <a:gd name="connsiteX2" fmla="*/ 2240 w 2240"/>
                      <a:gd name="connsiteY2" fmla="*/ 692 h 1786"/>
                      <a:gd name="connsiteX3" fmla="*/ 0 w 2240"/>
                      <a:gd name="connsiteY3" fmla="*/ 1786 h 1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40" h="1786">
                        <a:moveTo>
                          <a:pt x="0" y="1786"/>
                        </a:moveTo>
                        <a:lnTo>
                          <a:pt x="873" y="0"/>
                        </a:lnTo>
                        <a:lnTo>
                          <a:pt x="2240" y="692"/>
                        </a:lnTo>
                        <a:lnTo>
                          <a:pt x="0" y="1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90" name="Freeform: Shape 289">
                    <a:extLst>
                      <a:ext uri="{FF2B5EF4-FFF2-40B4-BE49-F238E27FC236}">
                        <a16:creationId xmlns:a16="http://schemas.microsoft.com/office/drawing/2014/main" id="{BAA6E022-E997-4C72-97CF-DBC50910D03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18" y="3337573"/>
                    <a:ext cx="12214" cy="10710"/>
                  </a:xfrm>
                  <a:custGeom>
                    <a:avLst/>
                    <a:gdLst>
                      <a:gd name="connsiteX0" fmla="*/ 6259 w 12214"/>
                      <a:gd name="connsiteY0" fmla="*/ 8972 h 10710"/>
                      <a:gd name="connsiteX1" fmla="*/ 0 w 12214"/>
                      <a:gd name="connsiteY1" fmla="*/ 746 h 10710"/>
                      <a:gd name="connsiteX2" fmla="*/ 2475 w 12214"/>
                      <a:gd name="connsiteY2" fmla="*/ 0 h 10710"/>
                      <a:gd name="connsiteX3" fmla="*/ 12214 w 12214"/>
                      <a:gd name="connsiteY3" fmla="*/ 9470 h 10710"/>
                      <a:gd name="connsiteX4" fmla="*/ 11415 w 12214"/>
                      <a:gd name="connsiteY4" fmla="*/ 10710 h 10710"/>
                      <a:gd name="connsiteX5" fmla="*/ 6259 w 12214"/>
                      <a:gd name="connsiteY5" fmla="*/ 8972 h 107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14" h="10710">
                        <a:moveTo>
                          <a:pt x="6259" y="8972"/>
                        </a:moveTo>
                        <a:lnTo>
                          <a:pt x="0" y="746"/>
                        </a:lnTo>
                        <a:lnTo>
                          <a:pt x="2475" y="0"/>
                        </a:lnTo>
                        <a:lnTo>
                          <a:pt x="12214" y="9470"/>
                        </a:lnTo>
                        <a:lnTo>
                          <a:pt x="11415" y="10710"/>
                        </a:lnTo>
                        <a:lnTo>
                          <a:pt x="6259" y="89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91" name="Freeform: Shape 290">
                    <a:extLst>
                      <a:ext uri="{FF2B5EF4-FFF2-40B4-BE49-F238E27FC236}">
                        <a16:creationId xmlns:a16="http://schemas.microsoft.com/office/drawing/2014/main" id="{AEECAA68-0960-4E53-9D18-8AB230EBE1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079" y="3340569"/>
                    <a:ext cx="692" cy="473"/>
                  </a:xfrm>
                  <a:custGeom>
                    <a:avLst/>
                    <a:gdLst>
                      <a:gd name="connsiteX0" fmla="*/ 0 w 692"/>
                      <a:gd name="connsiteY0" fmla="*/ 88 h 473"/>
                      <a:gd name="connsiteX1" fmla="*/ 692 w 692"/>
                      <a:gd name="connsiteY1" fmla="*/ 0 h 473"/>
                      <a:gd name="connsiteX2" fmla="*/ 539 w 692"/>
                      <a:gd name="connsiteY2" fmla="*/ 473 h 473"/>
                      <a:gd name="connsiteX3" fmla="*/ 0 w 692"/>
                      <a:gd name="connsiteY3" fmla="*/ 88 h 4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2" h="473">
                        <a:moveTo>
                          <a:pt x="0" y="88"/>
                        </a:moveTo>
                        <a:lnTo>
                          <a:pt x="692" y="0"/>
                        </a:lnTo>
                        <a:lnTo>
                          <a:pt x="539" y="473"/>
                        </a:lnTo>
                        <a:lnTo>
                          <a:pt x="0" y="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92" name="Freeform: Shape 291">
                    <a:extLst>
                      <a:ext uri="{FF2B5EF4-FFF2-40B4-BE49-F238E27FC236}">
                        <a16:creationId xmlns:a16="http://schemas.microsoft.com/office/drawing/2014/main" id="{4A820B2D-468D-45C9-B07D-06854072D7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894" y="3341095"/>
                    <a:ext cx="4906" cy="5649"/>
                  </a:xfrm>
                  <a:custGeom>
                    <a:avLst/>
                    <a:gdLst>
                      <a:gd name="connsiteX0" fmla="*/ 1039 w 4906"/>
                      <a:gd name="connsiteY0" fmla="*/ 5598 h 5649"/>
                      <a:gd name="connsiteX1" fmla="*/ 0 w 4906"/>
                      <a:gd name="connsiteY1" fmla="*/ 0 h 5649"/>
                      <a:gd name="connsiteX2" fmla="*/ 4906 w 4906"/>
                      <a:gd name="connsiteY2" fmla="*/ 4770 h 5649"/>
                      <a:gd name="connsiteX3" fmla="*/ 4771 w 4906"/>
                      <a:gd name="connsiteY3" fmla="*/ 5649 h 5649"/>
                      <a:gd name="connsiteX4" fmla="*/ 1039 w 4906"/>
                      <a:gd name="connsiteY4" fmla="*/ 5598 h 5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6" h="5649">
                        <a:moveTo>
                          <a:pt x="1039" y="5598"/>
                        </a:moveTo>
                        <a:lnTo>
                          <a:pt x="0" y="0"/>
                        </a:lnTo>
                        <a:lnTo>
                          <a:pt x="4906" y="4770"/>
                        </a:lnTo>
                        <a:lnTo>
                          <a:pt x="4771" y="5649"/>
                        </a:lnTo>
                        <a:lnTo>
                          <a:pt x="1039" y="5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93" name="Freeform: Shape 292">
                    <a:extLst>
                      <a:ext uri="{FF2B5EF4-FFF2-40B4-BE49-F238E27FC236}">
                        <a16:creationId xmlns:a16="http://schemas.microsoft.com/office/drawing/2014/main" id="{D1536940-9E75-412E-A1A9-E85D1C8BD11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491" y="3340319"/>
                    <a:ext cx="1840" cy="3676"/>
                  </a:xfrm>
                  <a:custGeom>
                    <a:avLst/>
                    <a:gdLst>
                      <a:gd name="connsiteX0" fmla="*/ 0 w 1840"/>
                      <a:gd name="connsiteY0" fmla="*/ 2363 h 3676"/>
                      <a:gd name="connsiteX1" fmla="*/ 1619 w 1840"/>
                      <a:gd name="connsiteY1" fmla="*/ 28 h 3676"/>
                      <a:gd name="connsiteX2" fmla="*/ 1840 w 1840"/>
                      <a:gd name="connsiteY2" fmla="*/ 0 h 3676"/>
                      <a:gd name="connsiteX3" fmla="*/ 1840 w 1840"/>
                      <a:gd name="connsiteY3" fmla="*/ 3676 h 3676"/>
                      <a:gd name="connsiteX4" fmla="*/ 0 w 1840"/>
                      <a:gd name="connsiteY4" fmla="*/ 2363 h 3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0" h="3676">
                        <a:moveTo>
                          <a:pt x="0" y="2363"/>
                        </a:moveTo>
                        <a:lnTo>
                          <a:pt x="1619" y="28"/>
                        </a:lnTo>
                        <a:lnTo>
                          <a:pt x="1840" y="0"/>
                        </a:lnTo>
                        <a:lnTo>
                          <a:pt x="1840" y="3676"/>
                        </a:lnTo>
                        <a:lnTo>
                          <a:pt x="0" y="23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94" name="Freeform: Shape 293">
                    <a:extLst>
                      <a:ext uri="{FF2B5EF4-FFF2-40B4-BE49-F238E27FC236}">
                        <a16:creationId xmlns:a16="http://schemas.microsoft.com/office/drawing/2014/main" id="{31D4CF95-3D04-4EAC-9631-A84CAFBA4A7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348" y="3342027"/>
                    <a:ext cx="3625" cy="3207"/>
                  </a:xfrm>
                  <a:custGeom>
                    <a:avLst/>
                    <a:gdLst>
                      <a:gd name="connsiteX0" fmla="*/ 0 w 3625"/>
                      <a:gd name="connsiteY0" fmla="*/ 3207 h 3207"/>
                      <a:gd name="connsiteX1" fmla="*/ 1032 w 3625"/>
                      <a:gd name="connsiteY1" fmla="*/ 0 h 3207"/>
                      <a:gd name="connsiteX2" fmla="*/ 3625 w 3625"/>
                      <a:gd name="connsiteY2" fmla="*/ 2522 h 3207"/>
                      <a:gd name="connsiteX3" fmla="*/ 3456 w 3625"/>
                      <a:gd name="connsiteY3" fmla="*/ 2766 h 3207"/>
                      <a:gd name="connsiteX4" fmla="*/ 0 w 3625"/>
                      <a:gd name="connsiteY4" fmla="*/ 3207 h 3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5" h="3207">
                        <a:moveTo>
                          <a:pt x="0" y="3207"/>
                        </a:moveTo>
                        <a:lnTo>
                          <a:pt x="1032" y="0"/>
                        </a:lnTo>
                        <a:lnTo>
                          <a:pt x="3625" y="2522"/>
                        </a:lnTo>
                        <a:lnTo>
                          <a:pt x="3456" y="2766"/>
                        </a:lnTo>
                        <a:lnTo>
                          <a:pt x="0" y="3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95" name="Freeform: Shape 294">
                    <a:extLst>
                      <a:ext uri="{FF2B5EF4-FFF2-40B4-BE49-F238E27FC236}">
                        <a16:creationId xmlns:a16="http://schemas.microsoft.com/office/drawing/2014/main" id="{F3857E63-7C3C-4260-8BB1-766CDA7269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470" y="3341987"/>
                    <a:ext cx="5034" cy="3489"/>
                  </a:xfrm>
                  <a:custGeom>
                    <a:avLst/>
                    <a:gdLst>
                      <a:gd name="connsiteX0" fmla="*/ 0 w 5034"/>
                      <a:gd name="connsiteY0" fmla="*/ 2644 h 3489"/>
                      <a:gd name="connsiteX1" fmla="*/ 407 w 5034"/>
                      <a:gd name="connsiteY1" fmla="*/ 0 h 3489"/>
                      <a:gd name="connsiteX2" fmla="*/ 1461 w 5034"/>
                      <a:gd name="connsiteY2" fmla="*/ 15 h 3489"/>
                      <a:gd name="connsiteX3" fmla="*/ 5034 w 5034"/>
                      <a:gd name="connsiteY3" fmla="*/ 3489 h 3489"/>
                      <a:gd name="connsiteX4" fmla="*/ 0 w 5034"/>
                      <a:gd name="connsiteY4" fmla="*/ 2644 h 3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34" h="3489">
                        <a:moveTo>
                          <a:pt x="0" y="2644"/>
                        </a:moveTo>
                        <a:lnTo>
                          <a:pt x="407" y="0"/>
                        </a:lnTo>
                        <a:lnTo>
                          <a:pt x="1461" y="15"/>
                        </a:lnTo>
                        <a:lnTo>
                          <a:pt x="5034" y="3489"/>
                        </a:lnTo>
                        <a:lnTo>
                          <a:pt x="0" y="26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96" name="Freeform: Shape 295">
                    <a:extLst>
                      <a:ext uri="{FF2B5EF4-FFF2-40B4-BE49-F238E27FC236}">
                        <a16:creationId xmlns:a16="http://schemas.microsoft.com/office/drawing/2014/main" id="{868C5ED3-E046-418E-958B-2E5B745D76F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709" y="3341242"/>
                    <a:ext cx="598" cy="1092"/>
                  </a:xfrm>
                  <a:custGeom>
                    <a:avLst/>
                    <a:gdLst>
                      <a:gd name="connsiteX0" fmla="*/ 393 w 598"/>
                      <a:gd name="connsiteY0" fmla="*/ 1092 h 1092"/>
                      <a:gd name="connsiteX1" fmla="*/ 0 w 598"/>
                      <a:gd name="connsiteY1" fmla="*/ 0 h 1092"/>
                      <a:gd name="connsiteX2" fmla="*/ 194 w 598"/>
                      <a:gd name="connsiteY2" fmla="*/ 33 h 1092"/>
                      <a:gd name="connsiteX3" fmla="*/ 598 w 598"/>
                      <a:gd name="connsiteY3" fmla="*/ 796 h 1092"/>
                      <a:gd name="connsiteX4" fmla="*/ 393 w 598"/>
                      <a:gd name="connsiteY4" fmla="*/ 1092 h 10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8" h="1092">
                        <a:moveTo>
                          <a:pt x="393" y="1092"/>
                        </a:moveTo>
                        <a:lnTo>
                          <a:pt x="0" y="0"/>
                        </a:lnTo>
                        <a:lnTo>
                          <a:pt x="194" y="33"/>
                        </a:lnTo>
                        <a:lnTo>
                          <a:pt x="598" y="796"/>
                        </a:lnTo>
                        <a:lnTo>
                          <a:pt x="393" y="10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97" name="Freeform: Shape 296">
                    <a:extLst>
                      <a:ext uri="{FF2B5EF4-FFF2-40B4-BE49-F238E27FC236}">
                        <a16:creationId xmlns:a16="http://schemas.microsoft.com/office/drawing/2014/main" id="{12DB7B69-F3A8-4F50-A324-2306EA3BF31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496" y="3341732"/>
                    <a:ext cx="215" cy="445"/>
                  </a:xfrm>
                  <a:custGeom>
                    <a:avLst/>
                    <a:gdLst>
                      <a:gd name="connsiteX0" fmla="*/ 71 w 215"/>
                      <a:gd name="connsiteY0" fmla="*/ 445 h 445"/>
                      <a:gd name="connsiteX1" fmla="*/ 0 w 215"/>
                      <a:gd name="connsiteY1" fmla="*/ 310 h 445"/>
                      <a:gd name="connsiteX2" fmla="*/ 215 w 215"/>
                      <a:gd name="connsiteY2" fmla="*/ 0 h 445"/>
                      <a:gd name="connsiteX3" fmla="*/ 71 w 215"/>
                      <a:gd name="connsiteY3" fmla="*/ 445 h 4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" h="445">
                        <a:moveTo>
                          <a:pt x="71" y="445"/>
                        </a:moveTo>
                        <a:lnTo>
                          <a:pt x="0" y="310"/>
                        </a:lnTo>
                        <a:lnTo>
                          <a:pt x="215" y="0"/>
                        </a:lnTo>
                        <a:lnTo>
                          <a:pt x="71" y="4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98" name="Freeform: Shape 297">
                    <a:extLst>
                      <a:ext uri="{FF2B5EF4-FFF2-40B4-BE49-F238E27FC236}">
                        <a16:creationId xmlns:a16="http://schemas.microsoft.com/office/drawing/2014/main" id="{D471EF8B-B2F5-4962-B6BF-851F1F5313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394" y="3340659"/>
                    <a:ext cx="4989" cy="4134"/>
                  </a:xfrm>
                  <a:custGeom>
                    <a:avLst/>
                    <a:gdLst>
                      <a:gd name="connsiteX0" fmla="*/ 0 w 4989"/>
                      <a:gd name="connsiteY0" fmla="*/ 764 h 4134"/>
                      <a:gd name="connsiteX1" fmla="*/ 2534 w 4989"/>
                      <a:gd name="connsiteY1" fmla="*/ 0 h 4134"/>
                      <a:gd name="connsiteX2" fmla="*/ 4989 w 4989"/>
                      <a:gd name="connsiteY2" fmla="*/ 2388 h 4134"/>
                      <a:gd name="connsiteX3" fmla="*/ 4721 w 4989"/>
                      <a:gd name="connsiteY3" fmla="*/ 4134 h 4134"/>
                      <a:gd name="connsiteX4" fmla="*/ 0 w 4989"/>
                      <a:gd name="connsiteY4" fmla="*/ 764 h 4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89" h="4134">
                        <a:moveTo>
                          <a:pt x="0" y="764"/>
                        </a:moveTo>
                        <a:lnTo>
                          <a:pt x="2534" y="0"/>
                        </a:lnTo>
                        <a:lnTo>
                          <a:pt x="4989" y="2388"/>
                        </a:lnTo>
                        <a:lnTo>
                          <a:pt x="4721" y="4134"/>
                        </a:lnTo>
                        <a:lnTo>
                          <a:pt x="0" y="7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99" name="Freeform: Shape 298">
                    <a:extLst>
                      <a:ext uri="{FF2B5EF4-FFF2-40B4-BE49-F238E27FC236}">
                        <a16:creationId xmlns:a16="http://schemas.microsoft.com/office/drawing/2014/main" id="{3BE29314-F115-4657-A7C8-765880E51B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874" y="3341026"/>
                    <a:ext cx="2910" cy="4808"/>
                  </a:xfrm>
                  <a:custGeom>
                    <a:avLst/>
                    <a:gdLst>
                      <a:gd name="connsiteX0" fmla="*/ 1868 w 2910"/>
                      <a:gd name="connsiteY0" fmla="*/ 4687 h 4808"/>
                      <a:gd name="connsiteX1" fmla="*/ 1296 w 2910"/>
                      <a:gd name="connsiteY1" fmla="*/ 3603 h 4808"/>
                      <a:gd name="connsiteX2" fmla="*/ 0 w 2910"/>
                      <a:gd name="connsiteY2" fmla="*/ 0 h 4808"/>
                      <a:gd name="connsiteX3" fmla="*/ 2910 w 2910"/>
                      <a:gd name="connsiteY3" fmla="*/ 3825 h 4808"/>
                      <a:gd name="connsiteX4" fmla="*/ 2593 w 2910"/>
                      <a:gd name="connsiteY4" fmla="*/ 4808 h 4808"/>
                      <a:gd name="connsiteX5" fmla="*/ 1868 w 2910"/>
                      <a:gd name="connsiteY5" fmla="*/ 4687 h 4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0" h="4808">
                        <a:moveTo>
                          <a:pt x="1868" y="4687"/>
                        </a:moveTo>
                        <a:lnTo>
                          <a:pt x="1296" y="3603"/>
                        </a:lnTo>
                        <a:lnTo>
                          <a:pt x="0" y="0"/>
                        </a:lnTo>
                        <a:lnTo>
                          <a:pt x="2910" y="3825"/>
                        </a:lnTo>
                        <a:lnTo>
                          <a:pt x="2593" y="4808"/>
                        </a:lnTo>
                        <a:lnTo>
                          <a:pt x="1868" y="4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77A18811-F99B-477C-BB60-5725435DADF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916" y="3342442"/>
                    <a:ext cx="2288" cy="1224"/>
                  </a:xfrm>
                  <a:custGeom>
                    <a:avLst/>
                    <a:gdLst>
                      <a:gd name="connsiteX0" fmla="*/ 0 w 2288"/>
                      <a:gd name="connsiteY0" fmla="*/ 730 h 1224"/>
                      <a:gd name="connsiteX1" fmla="*/ 1495 w 2288"/>
                      <a:gd name="connsiteY1" fmla="*/ 0 h 1224"/>
                      <a:gd name="connsiteX2" fmla="*/ 2288 w 2288"/>
                      <a:gd name="connsiteY2" fmla="*/ 267 h 1224"/>
                      <a:gd name="connsiteX3" fmla="*/ 978 w 2288"/>
                      <a:gd name="connsiteY3" fmla="*/ 1224 h 1224"/>
                      <a:gd name="connsiteX4" fmla="*/ 0 w 2288"/>
                      <a:gd name="connsiteY4" fmla="*/ 730 h 1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88" h="1224">
                        <a:moveTo>
                          <a:pt x="0" y="730"/>
                        </a:moveTo>
                        <a:lnTo>
                          <a:pt x="1495" y="0"/>
                        </a:lnTo>
                        <a:lnTo>
                          <a:pt x="2288" y="267"/>
                        </a:lnTo>
                        <a:lnTo>
                          <a:pt x="978" y="1224"/>
                        </a:lnTo>
                        <a:lnTo>
                          <a:pt x="0" y="7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1" name="Freeform: Shape 300">
                    <a:extLst>
                      <a:ext uri="{FF2B5EF4-FFF2-40B4-BE49-F238E27FC236}">
                        <a16:creationId xmlns:a16="http://schemas.microsoft.com/office/drawing/2014/main" id="{0514903E-2680-4D7C-BDA1-EF711288B62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611" y="3342218"/>
                    <a:ext cx="217" cy="332"/>
                  </a:xfrm>
                  <a:custGeom>
                    <a:avLst/>
                    <a:gdLst>
                      <a:gd name="connsiteX0" fmla="*/ 0 w 217"/>
                      <a:gd name="connsiteY0" fmla="*/ 332 h 332"/>
                      <a:gd name="connsiteX1" fmla="*/ 106 w 217"/>
                      <a:gd name="connsiteY1" fmla="*/ 0 h 332"/>
                      <a:gd name="connsiteX2" fmla="*/ 217 w 217"/>
                      <a:gd name="connsiteY2" fmla="*/ 19 h 332"/>
                      <a:gd name="connsiteX3" fmla="*/ 0 w 217"/>
                      <a:gd name="connsiteY3" fmla="*/ 332 h 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7" h="332">
                        <a:moveTo>
                          <a:pt x="0" y="332"/>
                        </a:moveTo>
                        <a:lnTo>
                          <a:pt x="106" y="0"/>
                        </a:lnTo>
                        <a:lnTo>
                          <a:pt x="217" y="19"/>
                        </a:lnTo>
                        <a:lnTo>
                          <a:pt x="0" y="3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Freeform: Shape 301">
                    <a:extLst>
                      <a:ext uri="{FF2B5EF4-FFF2-40B4-BE49-F238E27FC236}">
                        <a16:creationId xmlns:a16="http://schemas.microsoft.com/office/drawing/2014/main" id="{69FC0A96-6C96-4730-AD33-3A67A3FACB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608" y="3341504"/>
                    <a:ext cx="5518" cy="4222"/>
                  </a:xfrm>
                  <a:custGeom>
                    <a:avLst/>
                    <a:gdLst>
                      <a:gd name="connsiteX0" fmla="*/ 3213 w 5518"/>
                      <a:gd name="connsiteY0" fmla="*/ 4222 h 4222"/>
                      <a:gd name="connsiteX1" fmla="*/ 0 w 5518"/>
                      <a:gd name="connsiteY1" fmla="*/ 0 h 4222"/>
                      <a:gd name="connsiteX2" fmla="*/ 1786 w 5518"/>
                      <a:gd name="connsiteY2" fmla="*/ 300 h 4222"/>
                      <a:gd name="connsiteX3" fmla="*/ 5518 w 5518"/>
                      <a:gd name="connsiteY3" fmla="*/ 3929 h 4222"/>
                      <a:gd name="connsiteX4" fmla="*/ 3213 w 5518"/>
                      <a:gd name="connsiteY4" fmla="*/ 4222 h 4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18" h="4222">
                        <a:moveTo>
                          <a:pt x="3213" y="4222"/>
                        </a:moveTo>
                        <a:lnTo>
                          <a:pt x="0" y="0"/>
                        </a:lnTo>
                        <a:lnTo>
                          <a:pt x="1786" y="300"/>
                        </a:lnTo>
                        <a:lnTo>
                          <a:pt x="5518" y="3929"/>
                        </a:lnTo>
                        <a:lnTo>
                          <a:pt x="3213" y="42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EE951734-0AC8-4CF8-9943-53458B68DD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958" y="3342697"/>
                    <a:ext cx="1111" cy="853"/>
                  </a:xfrm>
                  <a:custGeom>
                    <a:avLst/>
                    <a:gdLst>
                      <a:gd name="connsiteX0" fmla="*/ 0 w 1111"/>
                      <a:gd name="connsiteY0" fmla="*/ 666 h 853"/>
                      <a:gd name="connsiteX1" fmla="*/ 462 w 1111"/>
                      <a:gd name="connsiteY1" fmla="*/ 0 h 853"/>
                      <a:gd name="connsiteX2" fmla="*/ 1111 w 1111"/>
                      <a:gd name="connsiteY2" fmla="*/ 853 h 853"/>
                      <a:gd name="connsiteX3" fmla="*/ 0 w 1111"/>
                      <a:gd name="connsiteY3" fmla="*/ 666 h 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11" h="853">
                        <a:moveTo>
                          <a:pt x="0" y="666"/>
                        </a:moveTo>
                        <a:lnTo>
                          <a:pt x="462" y="0"/>
                        </a:lnTo>
                        <a:lnTo>
                          <a:pt x="1111" y="853"/>
                        </a:lnTo>
                        <a:lnTo>
                          <a:pt x="0" y="6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4" name="Freeform: Shape 303">
                    <a:extLst>
                      <a:ext uri="{FF2B5EF4-FFF2-40B4-BE49-F238E27FC236}">
                        <a16:creationId xmlns:a16="http://schemas.microsoft.com/office/drawing/2014/main" id="{7D82D866-A0D8-442F-B06D-06222E1FBF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299" y="3342721"/>
                    <a:ext cx="2916" cy="2344"/>
                  </a:xfrm>
                  <a:custGeom>
                    <a:avLst/>
                    <a:gdLst>
                      <a:gd name="connsiteX0" fmla="*/ 0 w 2916"/>
                      <a:gd name="connsiteY0" fmla="*/ 1521 h 2344"/>
                      <a:gd name="connsiteX1" fmla="*/ 744 w 2916"/>
                      <a:gd name="connsiteY1" fmla="*/ 0 h 2344"/>
                      <a:gd name="connsiteX2" fmla="*/ 2916 w 2916"/>
                      <a:gd name="connsiteY2" fmla="*/ 2112 h 2344"/>
                      <a:gd name="connsiteX3" fmla="*/ 2441 w 2916"/>
                      <a:gd name="connsiteY3" fmla="*/ 2344 h 2344"/>
                      <a:gd name="connsiteX4" fmla="*/ 0 w 2916"/>
                      <a:gd name="connsiteY4" fmla="*/ 1521 h 2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6" h="2344">
                        <a:moveTo>
                          <a:pt x="0" y="1521"/>
                        </a:moveTo>
                        <a:lnTo>
                          <a:pt x="744" y="0"/>
                        </a:lnTo>
                        <a:lnTo>
                          <a:pt x="2916" y="2112"/>
                        </a:lnTo>
                        <a:lnTo>
                          <a:pt x="2441" y="2344"/>
                        </a:lnTo>
                        <a:lnTo>
                          <a:pt x="0" y="15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5" name="Freeform: Shape 304">
                    <a:extLst>
                      <a:ext uri="{FF2B5EF4-FFF2-40B4-BE49-F238E27FC236}">
                        <a16:creationId xmlns:a16="http://schemas.microsoft.com/office/drawing/2014/main" id="{AC804FA4-442D-49A3-AD54-B41E36983D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648" y="3342984"/>
                    <a:ext cx="1164" cy="1929"/>
                  </a:xfrm>
                  <a:custGeom>
                    <a:avLst/>
                    <a:gdLst>
                      <a:gd name="connsiteX0" fmla="*/ 0 w 1164"/>
                      <a:gd name="connsiteY0" fmla="*/ 1929 h 1929"/>
                      <a:gd name="connsiteX1" fmla="*/ 0 w 1164"/>
                      <a:gd name="connsiteY1" fmla="*/ 0 h 1929"/>
                      <a:gd name="connsiteX2" fmla="*/ 1164 w 1164"/>
                      <a:gd name="connsiteY2" fmla="*/ 1132 h 1929"/>
                      <a:gd name="connsiteX3" fmla="*/ 0 w 1164"/>
                      <a:gd name="connsiteY3" fmla="*/ 1929 h 19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4" h="1929">
                        <a:moveTo>
                          <a:pt x="0" y="1929"/>
                        </a:moveTo>
                        <a:lnTo>
                          <a:pt x="0" y="0"/>
                        </a:lnTo>
                        <a:lnTo>
                          <a:pt x="1164" y="1132"/>
                        </a:lnTo>
                        <a:lnTo>
                          <a:pt x="0" y="19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6" name="Freeform: Shape 305">
                    <a:extLst>
                      <a:ext uri="{FF2B5EF4-FFF2-40B4-BE49-F238E27FC236}">
                        <a16:creationId xmlns:a16="http://schemas.microsoft.com/office/drawing/2014/main" id="{E02E22D8-4ADE-46A1-9DF9-F2AB99E275E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408" y="3343354"/>
                    <a:ext cx="912" cy="843"/>
                  </a:xfrm>
                  <a:custGeom>
                    <a:avLst/>
                    <a:gdLst>
                      <a:gd name="connsiteX0" fmla="*/ 119 w 912"/>
                      <a:gd name="connsiteY0" fmla="*/ 843 h 843"/>
                      <a:gd name="connsiteX1" fmla="*/ 0 w 912"/>
                      <a:gd name="connsiteY1" fmla="*/ 200 h 843"/>
                      <a:gd name="connsiteX2" fmla="*/ 274 w 912"/>
                      <a:gd name="connsiteY2" fmla="*/ 0 h 843"/>
                      <a:gd name="connsiteX3" fmla="*/ 912 w 912"/>
                      <a:gd name="connsiteY3" fmla="*/ 456 h 843"/>
                      <a:gd name="connsiteX4" fmla="*/ 119 w 912"/>
                      <a:gd name="connsiteY4" fmla="*/ 843 h 8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843">
                        <a:moveTo>
                          <a:pt x="119" y="843"/>
                        </a:moveTo>
                        <a:lnTo>
                          <a:pt x="0" y="200"/>
                        </a:lnTo>
                        <a:lnTo>
                          <a:pt x="274" y="0"/>
                        </a:lnTo>
                        <a:lnTo>
                          <a:pt x="912" y="456"/>
                        </a:lnTo>
                        <a:lnTo>
                          <a:pt x="119" y="8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7" name="Freeform: Shape 306">
                    <a:extLst>
                      <a:ext uri="{FF2B5EF4-FFF2-40B4-BE49-F238E27FC236}">
                        <a16:creationId xmlns:a16="http://schemas.microsoft.com/office/drawing/2014/main" id="{5DA6C3E0-9F74-4D4F-A2E4-C6DF72307D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26" y="3343281"/>
                    <a:ext cx="759" cy="1195"/>
                  </a:xfrm>
                  <a:custGeom>
                    <a:avLst/>
                    <a:gdLst>
                      <a:gd name="connsiteX0" fmla="*/ 256 w 759"/>
                      <a:gd name="connsiteY0" fmla="*/ 1195 h 1195"/>
                      <a:gd name="connsiteX1" fmla="*/ 0 w 759"/>
                      <a:gd name="connsiteY1" fmla="*/ 859 h 1195"/>
                      <a:gd name="connsiteX2" fmla="*/ 276 w 759"/>
                      <a:gd name="connsiteY2" fmla="*/ 0 h 1195"/>
                      <a:gd name="connsiteX3" fmla="*/ 759 w 759"/>
                      <a:gd name="connsiteY3" fmla="*/ 469 h 1195"/>
                      <a:gd name="connsiteX4" fmla="*/ 256 w 759"/>
                      <a:gd name="connsiteY4" fmla="*/ 1195 h 1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9" h="1195">
                        <a:moveTo>
                          <a:pt x="256" y="1195"/>
                        </a:moveTo>
                        <a:lnTo>
                          <a:pt x="0" y="859"/>
                        </a:lnTo>
                        <a:lnTo>
                          <a:pt x="276" y="0"/>
                        </a:lnTo>
                        <a:lnTo>
                          <a:pt x="759" y="469"/>
                        </a:lnTo>
                        <a:lnTo>
                          <a:pt x="256" y="11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8" name="Freeform: Shape 307">
                    <a:extLst>
                      <a:ext uri="{FF2B5EF4-FFF2-40B4-BE49-F238E27FC236}">
                        <a16:creationId xmlns:a16="http://schemas.microsoft.com/office/drawing/2014/main" id="{910430BE-6212-48CB-A101-FE7480A44E3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336" y="3343491"/>
                    <a:ext cx="1432" cy="1211"/>
                  </a:xfrm>
                  <a:custGeom>
                    <a:avLst/>
                    <a:gdLst>
                      <a:gd name="connsiteX0" fmla="*/ 0 w 1432"/>
                      <a:gd name="connsiteY0" fmla="*/ 599 h 1211"/>
                      <a:gd name="connsiteX1" fmla="*/ 292 w 1432"/>
                      <a:gd name="connsiteY1" fmla="*/ 0 h 1211"/>
                      <a:gd name="connsiteX2" fmla="*/ 1409 w 1432"/>
                      <a:gd name="connsiteY2" fmla="*/ 1086 h 1211"/>
                      <a:gd name="connsiteX3" fmla="*/ 1432 w 1432"/>
                      <a:gd name="connsiteY3" fmla="*/ 1211 h 1211"/>
                      <a:gd name="connsiteX4" fmla="*/ 846 w 1432"/>
                      <a:gd name="connsiteY4" fmla="*/ 1203 h 1211"/>
                      <a:gd name="connsiteX5" fmla="*/ 0 w 1432"/>
                      <a:gd name="connsiteY5" fmla="*/ 599 h 1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32" h="1211">
                        <a:moveTo>
                          <a:pt x="0" y="599"/>
                        </a:moveTo>
                        <a:lnTo>
                          <a:pt x="292" y="0"/>
                        </a:lnTo>
                        <a:lnTo>
                          <a:pt x="1409" y="1086"/>
                        </a:lnTo>
                        <a:lnTo>
                          <a:pt x="1432" y="1211"/>
                        </a:lnTo>
                        <a:lnTo>
                          <a:pt x="846" y="1203"/>
                        </a:lnTo>
                        <a:lnTo>
                          <a:pt x="0" y="59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9" name="Freeform: Shape 308">
                    <a:extLst>
                      <a:ext uri="{FF2B5EF4-FFF2-40B4-BE49-F238E27FC236}">
                        <a16:creationId xmlns:a16="http://schemas.microsoft.com/office/drawing/2014/main" id="{8ECDFB83-5BFA-49F7-8A8B-A6A4FF0073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11" y="3343412"/>
                    <a:ext cx="1814" cy="1353"/>
                  </a:xfrm>
                  <a:custGeom>
                    <a:avLst/>
                    <a:gdLst>
                      <a:gd name="connsiteX0" fmla="*/ 0 w 1814"/>
                      <a:gd name="connsiteY0" fmla="*/ 435 h 1353"/>
                      <a:gd name="connsiteX1" fmla="*/ 423 w 1814"/>
                      <a:gd name="connsiteY1" fmla="*/ 0 h 1353"/>
                      <a:gd name="connsiteX2" fmla="*/ 1814 w 1814"/>
                      <a:gd name="connsiteY2" fmla="*/ 1353 h 1353"/>
                      <a:gd name="connsiteX3" fmla="*/ 0 w 1814"/>
                      <a:gd name="connsiteY3" fmla="*/ 435 h 13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14" h="1353">
                        <a:moveTo>
                          <a:pt x="0" y="435"/>
                        </a:moveTo>
                        <a:lnTo>
                          <a:pt x="423" y="0"/>
                        </a:lnTo>
                        <a:lnTo>
                          <a:pt x="1814" y="1353"/>
                        </a:lnTo>
                        <a:lnTo>
                          <a:pt x="0" y="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0" name="Freeform: Shape 309">
                    <a:extLst>
                      <a:ext uri="{FF2B5EF4-FFF2-40B4-BE49-F238E27FC236}">
                        <a16:creationId xmlns:a16="http://schemas.microsoft.com/office/drawing/2014/main" id="{2E9AE6C7-4880-4F42-8D5D-6552A0308E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79" y="3343773"/>
                    <a:ext cx="680" cy="729"/>
                  </a:xfrm>
                  <a:custGeom>
                    <a:avLst/>
                    <a:gdLst>
                      <a:gd name="connsiteX0" fmla="*/ 88 w 680"/>
                      <a:gd name="connsiteY0" fmla="*/ 473 h 729"/>
                      <a:gd name="connsiteX1" fmla="*/ 0 w 680"/>
                      <a:gd name="connsiteY1" fmla="*/ 0 h 729"/>
                      <a:gd name="connsiteX2" fmla="*/ 107 w 680"/>
                      <a:gd name="connsiteY2" fmla="*/ 2 h 729"/>
                      <a:gd name="connsiteX3" fmla="*/ 680 w 680"/>
                      <a:gd name="connsiteY3" fmla="*/ 559 h 729"/>
                      <a:gd name="connsiteX4" fmla="*/ 447 w 680"/>
                      <a:gd name="connsiteY4" fmla="*/ 729 h 729"/>
                      <a:gd name="connsiteX5" fmla="*/ 88 w 680"/>
                      <a:gd name="connsiteY5" fmla="*/ 473 h 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80" h="729">
                        <a:moveTo>
                          <a:pt x="88" y="473"/>
                        </a:moveTo>
                        <a:lnTo>
                          <a:pt x="0" y="0"/>
                        </a:lnTo>
                        <a:lnTo>
                          <a:pt x="107" y="2"/>
                        </a:lnTo>
                        <a:lnTo>
                          <a:pt x="680" y="559"/>
                        </a:lnTo>
                        <a:lnTo>
                          <a:pt x="447" y="729"/>
                        </a:lnTo>
                        <a:lnTo>
                          <a:pt x="88" y="4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1" name="Freeform: Shape 310">
                    <a:extLst>
                      <a:ext uri="{FF2B5EF4-FFF2-40B4-BE49-F238E27FC236}">
                        <a16:creationId xmlns:a16="http://schemas.microsoft.com/office/drawing/2014/main" id="{1C614657-B961-4B93-8FED-3D3F60CA5E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48" y="3343821"/>
                    <a:ext cx="897" cy="718"/>
                  </a:xfrm>
                  <a:custGeom>
                    <a:avLst/>
                    <a:gdLst>
                      <a:gd name="connsiteX0" fmla="*/ 0 w 897"/>
                      <a:gd name="connsiteY0" fmla="*/ 78 h 718"/>
                      <a:gd name="connsiteX1" fmla="*/ 159 w 897"/>
                      <a:gd name="connsiteY1" fmla="*/ 0 h 718"/>
                      <a:gd name="connsiteX2" fmla="*/ 897 w 897"/>
                      <a:gd name="connsiteY2" fmla="*/ 718 h 718"/>
                      <a:gd name="connsiteX3" fmla="*/ 0 w 897"/>
                      <a:gd name="connsiteY3" fmla="*/ 78 h 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7" h="718">
                        <a:moveTo>
                          <a:pt x="0" y="78"/>
                        </a:moveTo>
                        <a:lnTo>
                          <a:pt x="159" y="0"/>
                        </a:lnTo>
                        <a:lnTo>
                          <a:pt x="897" y="718"/>
                        </a:lnTo>
                        <a:lnTo>
                          <a:pt x="0" y="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2" name="Freeform: Shape 311">
                    <a:extLst>
                      <a:ext uri="{FF2B5EF4-FFF2-40B4-BE49-F238E27FC236}">
                        <a16:creationId xmlns:a16="http://schemas.microsoft.com/office/drawing/2014/main" id="{DD60431D-9254-4EB1-B75A-3C1DDB78CA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16" y="3344105"/>
                    <a:ext cx="300" cy="182"/>
                  </a:xfrm>
                  <a:custGeom>
                    <a:avLst/>
                    <a:gdLst>
                      <a:gd name="connsiteX0" fmla="*/ 0 w 300"/>
                      <a:gd name="connsiteY0" fmla="*/ 81 h 182"/>
                      <a:gd name="connsiteX1" fmla="*/ 112 w 300"/>
                      <a:gd name="connsiteY1" fmla="*/ 0 h 182"/>
                      <a:gd name="connsiteX2" fmla="*/ 300 w 300"/>
                      <a:gd name="connsiteY2" fmla="*/ 182 h 182"/>
                      <a:gd name="connsiteX3" fmla="*/ 0 w 300"/>
                      <a:gd name="connsiteY3" fmla="*/ 81 h 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0" h="182">
                        <a:moveTo>
                          <a:pt x="0" y="81"/>
                        </a:moveTo>
                        <a:lnTo>
                          <a:pt x="112" y="0"/>
                        </a:lnTo>
                        <a:lnTo>
                          <a:pt x="300" y="182"/>
                        </a:lnTo>
                        <a:lnTo>
                          <a:pt x="0" y="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3" name="Freeform: Shape 312">
                    <a:extLst>
                      <a:ext uri="{FF2B5EF4-FFF2-40B4-BE49-F238E27FC236}">
                        <a16:creationId xmlns:a16="http://schemas.microsoft.com/office/drawing/2014/main" id="{8B9E2C5A-9EFC-4903-B585-9E5A1CD7C0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962" y="3344145"/>
                    <a:ext cx="151" cy="166"/>
                  </a:xfrm>
                  <a:custGeom>
                    <a:avLst/>
                    <a:gdLst>
                      <a:gd name="connsiteX0" fmla="*/ 0 w 151"/>
                      <a:gd name="connsiteY0" fmla="*/ 166 h 166"/>
                      <a:gd name="connsiteX1" fmla="*/ 0 w 151"/>
                      <a:gd name="connsiteY1" fmla="*/ 0 h 166"/>
                      <a:gd name="connsiteX2" fmla="*/ 151 w 151"/>
                      <a:gd name="connsiteY2" fmla="*/ 146 h 166"/>
                      <a:gd name="connsiteX3" fmla="*/ 0 w 151"/>
                      <a:gd name="connsiteY3" fmla="*/ 166 h 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1" h="166">
                        <a:moveTo>
                          <a:pt x="0" y="166"/>
                        </a:moveTo>
                        <a:lnTo>
                          <a:pt x="0" y="0"/>
                        </a:lnTo>
                        <a:lnTo>
                          <a:pt x="151" y="146"/>
                        </a:lnTo>
                        <a:lnTo>
                          <a:pt x="0" y="1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4" name="Freeform: Shape 313">
                    <a:extLst>
                      <a:ext uri="{FF2B5EF4-FFF2-40B4-BE49-F238E27FC236}">
                        <a16:creationId xmlns:a16="http://schemas.microsoft.com/office/drawing/2014/main" id="{38DF00F2-45C4-4C5A-85A9-96B935FCD92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5107" y="3343540"/>
                    <a:ext cx="20072" cy="12422"/>
                  </a:xfrm>
                  <a:custGeom>
                    <a:avLst/>
                    <a:gdLst>
                      <a:gd name="connsiteX0" fmla="*/ 2376 w 20072"/>
                      <a:gd name="connsiteY0" fmla="*/ 6456 h 12422"/>
                      <a:gd name="connsiteX1" fmla="*/ 0 w 20072"/>
                      <a:gd name="connsiteY1" fmla="*/ 4146 h 12422"/>
                      <a:gd name="connsiteX2" fmla="*/ 2670 w 20072"/>
                      <a:gd name="connsiteY2" fmla="*/ 0 h 12422"/>
                      <a:gd name="connsiteX3" fmla="*/ 20072 w 20072"/>
                      <a:gd name="connsiteY3" fmla="*/ 12422 h 12422"/>
                      <a:gd name="connsiteX4" fmla="*/ 2376 w 20072"/>
                      <a:gd name="connsiteY4" fmla="*/ 6456 h 124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072" h="12422">
                        <a:moveTo>
                          <a:pt x="2376" y="6456"/>
                        </a:moveTo>
                        <a:lnTo>
                          <a:pt x="0" y="4146"/>
                        </a:lnTo>
                        <a:lnTo>
                          <a:pt x="2670" y="0"/>
                        </a:lnTo>
                        <a:lnTo>
                          <a:pt x="20072" y="12422"/>
                        </a:lnTo>
                        <a:lnTo>
                          <a:pt x="2376" y="64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Freeform: Shape 314">
                    <a:extLst>
                      <a:ext uri="{FF2B5EF4-FFF2-40B4-BE49-F238E27FC236}">
                        <a16:creationId xmlns:a16="http://schemas.microsoft.com/office/drawing/2014/main" id="{22F4FBAA-CA61-4E0B-93A5-9A3F35F11E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923" y="3344422"/>
                    <a:ext cx="5461" cy="2383"/>
                  </a:xfrm>
                  <a:custGeom>
                    <a:avLst/>
                    <a:gdLst>
                      <a:gd name="connsiteX0" fmla="*/ 1979 w 5461"/>
                      <a:gd name="connsiteY0" fmla="*/ 2383 h 2383"/>
                      <a:gd name="connsiteX1" fmla="*/ 0 w 5461"/>
                      <a:gd name="connsiteY1" fmla="*/ 459 h 2383"/>
                      <a:gd name="connsiteX2" fmla="*/ 3592 w 5461"/>
                      <a:gd name="connsiteY2" fmla="*/ 0 h 2383"/>
                      <a:gd name="connsiteX3" fmla="*/ 5461 w 5461"/>
                      <a:gd name="connsiteY3" fmla="*/ 1335 h 2383"/>
                      <a:gd name="connsiteX4" fmla="*/ 1979 w 5461"/>
                      <a:gd name="connsiteY4" fmla="*/ 2383 h 2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61" h="2383">
                        <a:moveTo>
                          <a:pt x="1979" y="2383"/>
                        </a:moveTo>
                        <a:lnTo>
                          <a:pt x="0" y="459"/>
                        </a:lnTo>
                        <a:lnTo>
                          <a:pt x="3592" y="0"/>
                        </a:lnTo>
                        <a:lnTo>
                          <a:pt x="5461" y="1335"/>
                        </a:lnTo>
                        <a:lnTo>
                          <a:pt x="1979" y="23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6" name="Freeform: Shape 315">
                    <a:extLst>
                      <a:ext uri="{FF2B5EF4-FFF2-40B4-BE49-F238E27FC236}">
                        <a16:creationId xmlns:a16="http://schemas.microsoft.com/office/drawing/2014/main" id="{2BA544FD-B723-4A1B-B36C-D69E399DC8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617" y="3343917"/>
                    <a:ext cx="5700" cy="3554"/>
                  </a:xfrm>
                  <a:custGeom>
                    <a:avLst/>
                    <a:gdLst>
                      <a:gd name="connsiteX0" fmla="*/ 1932 w 5700"/>
                      <a:gd name="connsiteY0" fmla="*/ 2921 h 3554"/>
                      <a:gd name="connsiteX1" fmla="*/ 0 w 5700"/>
                      <a:gd name="connsiteY1" fmla="*/ 1042 h 3554"/>
                      <a:gd name="connsiteX2" fmla="*/ 722 w 5700"/>
                      <a:gd name="connsiteY2" fmla="*/ 0 h 3554"/>
                      <a:gd name="connsiteX3" fmla="*/ 5700 w 5700"/>
                      <a:gd name="connsiteY3" fmla="*/ 3554 h 3554"/>
                      <a:gd name="connsiteX4" fmla="*/ 1932 w 5700"/>
                      <a:gd name="connsiteY4" fmla="*/ 2921 h 3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00" h="3554">
                        <a:moveTo>
                          <a:pt x="1932" y="2921"/>
                        </a:moveTo>
                        <a:lnTo>
                          <a:pt x="0" y="1042"/>
                        </a:lnTo>
                        <a:lnTo>
                          <a:pt x="722" y="0"/>
                        </a:lnTo>
                        <a:lnTo>
                          <a:pt x="5700" y="3554"/>
                        </a:lnTo>
                        <a:lnTo>
                          <a:pt x="1932" y="29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7" name="Freeform: Shape 316">
                    <a:extLst>
                      <a:ext uri="{FF2B5EF4-FFF2-40B4-BE49-F238E27FC236}">
                        <a16:creationId xmlns:a16="http://schemas.microsoft.com/office/drawing/2014/main" id="{698B5134-2032-44F9-B869-D01036E9B9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252" y="3342570"/>
                    <a:ext cx="3921" cy="3963"/>
                  </a:xfrm>
                  <a:custGeom>
                    <a:avLst/>
                    <a:gdLst>
                      <a:gd name="connsiteX0" fmla="*/ 3545 w 3921"/>
                      <a:gd name="connsiteY0" fmla="*/ 3963 h 3963"/>
                      <a:gd name="connsiteX1" fmla="*/ 286 w 3921"/>
                      <a:gd name="connsiteY1" fmla="*/ 793 h 3963"/>
                      <a:gd name="connsiteX2" fmla="*/ 0 w 3921"/>
                      <a:gd name="connsiteY2" fmla="*/ 0 h 3963"/>
                      <a:gd name="connsiteX3" fmla="*/ 3921 w 3921"/>
                      <a:gd name="connsiteY3" fmla="*/ 2798 h 3963"/>
                      <a:gd name="connsiteX4" fmla="*/ 3545 w 3921"/>
                      <a:gd name="connsiteY4" fmla="*/ 3963 h 3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21" h="3963">
                        <a:moveTo>
                          <a:pt x="3545" y="3963"/>
                        </a:moveTo>
                        <a:lnTo>
                          <a:pt x="286" y="793"/>
                        </a:lnTo>
                        <a:lnTo>
                          <a:pt x="0" y="0"/>
                        </a:lnTo>
                        <a:lnTo>
                          <a:pt x="3921" y="2798"/>
                        </a:lnTo>
                        <a:lnTo>
                          <a:pt x="3545" y="39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8" name="Freeform: Shape 317">
                    <a:extLst>
                      <a:ext uri="{FF2B5EF4-FFF2-40B4-BE49-F238E27FC236}">
                        <a16:creationId xmlns:a16="http://schemas.microsoft.com/office/drawing/2014/main" id="{BD39E9EC-BA80-42B8-9953-CBCFFE67ED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67" y="3343662"/>
                    <a:ext cx="1128" cy="1271"/>
                  </a:xfrm>
                  <a:custGeom>
                    <a:avLst/>
                    <a:gdLst>
                      <a:gd name="connsiteX0" fmla="*/ 1128 w 1128"/>
                      <a:gd name="connsiteY0" fmla="*/ 1271 h 1271"/>
                      <a:gd name="connsiteX1" fmla="*/ 123 w 1128"/>
                      <a:gd name="connsiteY1" fmla="*/ 293 h 1271"/>
                      <a:gd name="connsiteX2" fmla="*/ 0 w 1128"/>
                      <a:gd name="connsiteY2" fmla="*/ 61 h 1271"/>
                      <a:gd name="connsiteX3" fmla="*/ 59 w 1128"/>
                      <a:gd name="connsiteY3" fmla="*/ 0 h 1271"/>
                      <a:gd name="connsiteX4" fmla="*/ 282 w 1128"/>
                      <a:gd name="connsiteY4" fmla="*/ 160 h 1271"/>
                      <a:gd name="connsiteX5" fmla="*/ 1128 w 1128"/>
                      <a:gd name="connsiteY5" fmla="*/ 1271 h 1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28" h="1271">
                        <a:moveTo>
                          <a:pt x="1128" y="1271"/>
                        </a:moveTo>
                        <a:lnTo>
                          <a:pt x="123" y="293"/>
                        </a:lnTo>
                        <a:lnTo>
                          <a:pt x="0" y="61"/>
                        </a:lnTo>
                        <a:lnTo>
                          <a:pt x="59" y="0"/>
                        </a:lnTo>
                        <a:lnTo>
                          <a:pt x="282" y="160"/>
                        </a:lnTo>
                        <a:lnTo>
                          <a:pt x="1128" y="12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9" name="Freeform: Shape 318">
                    <a:extLst>
                      <a:ext uri="{FF2B5EF4-FFF2-40B4-BE49-F238E27FC236}">
                        <a16:creationId xmlns:a16="http://schemas.microsoft.com/office/drawing/2014/main" id="{1BC409E4-9DE6-470E-A1B8-01120FD225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42" y="3343875"/>
                    <a:ext cx="836" cy="758"/>
                  </a:xfrm>
                  <a:custGeom>
                    <a:avLst/>
                    <a:gdLst>
                      <a:gd name="connsiteX0" fmla="*/ 779 w 836"/>
                      <a:gd name="connsiteY0" fmla="*/ 758 h 758"/>
                      <a:gd name="connsiteX1" fmla="*/ 0 w 836"/>
                      <a:gd name="connsiteY1" fmla="*/ 0 h 758"/>
                      <a:gd name="connsiteX2" fmla="*/ 749 w 836"/>
                      <a:gd name="connsiteY2" fmla="*/ 535 h 758"/>
                      <a:gd name="connsiteX3" fmla="*/ 836 w 836"/>
                      <a:gd name="connsiteY3" fmla="*/ 700 h 758"/>
                      <a:gd name="connsiteX4" fmla="*/ 779 w 836"/>
                      <a:gd name="connsiteY4" fmla="*/ 758 h 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6" h="758">
                        <a:moveTo>
                          <a:pt x="779" y="758"/>
                        </a:moveTo>
                        <a:lnTo>
                          <a:pt x="0" y="0"/>
                        </a:lnTo>
                        <a:lnTo>
                          <a:pt x="749" y="535"/>
                        </a:lnTo>
                        <a:lnTo>
                          <a:pt x="836" y="700"/>
                        </a:lnTo>
                        <a:lnTo>
                          <a:pt x="779" y="7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0" name="Freeform: Shape 319">
                    <a:extLst>
                      <a:ext uri="{FF2B5EF4-FFF2-40B4-BE49-F238E27FC236}">
                        <a16:creationId xmlns:a16="http://schemas.microsoft.com/office/drawing/2014/main" id="{3524DFD1-8D39-4476-A5E6-C8F592F3D6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264" y="3344084"/>
                    <a:ext cx="1076" cy="946"/>
                  </a:xfrm>
                  <a:custGeom>
                    <a:avLst/>
                    <a:gdLst>
                      <a:gd name="connsiteX0" fmla="*/ 564 w 1076"/>
                      <a:gd name="connsiteY0" fmla="*/ 946 h 946"/>
                      <a:gd name="connsiteX1" fmla="*/ 0 w 1076"/>
                      <a:gd name="connsiteY1" fmla="*/ 398 h 946"/>
                      <a:gd name="connsiteX2" fmla="*/ 546 w 1076"/>
                      <a:gd name="connsiteY2" fmla="*/ 0 h 946"/>
                      <a:gd name="connsiteX3" fmla="*/ 1076 w 1076"/>
                      <a:gd name="connsiteY3" fmla="*/ 696 h 946"/>
                      <a:gd name="connsiteX4" fmla="*/ 564 w 1076"/>
                      <a:gd name="connsiteY4" fmla="*/ 946 h 9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6" h="946">
                        <a:moveTo>
                          <a:pt x="564" y="946"/>
                        </a:moveTo>
                        <a:lnTo>
                          <a:pt x="0" y="398"/>
                        </a:lnTo>
                        <a:lnTo>
                          <a:pt x="546" y="0"/>
                        </a:lnTo>
                        <a:lnTo>
                          <a:pt x="1076" y="696"/>
                        </a:lnTo>
                        <a:lnTo>
                          <a:pt x="564" y="9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1" name="Freeform: Shape 320">
                    <a:extLst>
                      <a:ext uri="{FF2B5EF4-FFF2-40B4-BE49-F238E27FC236}">
                        <a16:creationId xmlns:a16="http://schemas.microsoft.com/office/drawing/2014/main" id="{EEBED7E9-79FA-40B3-82FC-9F107396FE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72" y="3344142"/>
                    <a:ext cx="1472" cy="1933"/>
                  </a:xfrm>
                  <a:custGeom>
                    <a:avLst/>
                    <a:gdLst>
                      <a:gd name="connsiteX0" fmla="*/ 463 w 1472"/>
                      <a:gd name="connsiteY0" fmla="*/ 1920 h 1933"/>
                      <a:gd name="connsiteX1" fmla="*/ 333 w 1472"/>
                      <a:gd name="connsiteY1" fmla="*/ 1793 h 1933"/>
                      <a:gd name="connsiteX2" fmla="*/ 0 w 1472"/>
                      <a:gd name="connsiteY2" fmla="*/ 0 h 1933"/>
                      <a:gd name="connsiteX3" fmla="*/ 1472 w 1472"/>
                      <a:gd name="connsiteY3" fmla="*/ 1933 h 1933"/>
                      <a:gd name="connsiteX4" fmla="*/ 463 w 1472"/>
                      <a:gd name="connsiteY4" fmla="*/ 1920 h 1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72" h="1933">
                        <a:moveTo>
                          <a:pt x="463" y="1920"/>
                        </a:moveTo>
                        <a:lnTo>
                          <a:pt x="333" y="1793"/>
                        </a:lnTo>
                        <a:lnTo>
                          <a:pt x="0" y="0"/>
                        </a:lnTo>
                        <a:lnTo>
                          <a:pt x="1472" y="1933"/>
                        </a:lnTo>
                        <a:lnTo>
                          <a:pt x="463" y="19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D6855368-D978-4C0D-AD32-BF9BD5224A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136" y="3341909"/>
                    <a:ext cx="4889" cy="6940"/>
                  </a:xfrm>
                  <a:custGeom>
                    <a:avLst/>
                    <a:gdLst>
                      <a:gd name="connsiteX0" fmla="*/ 4372 w 4889"/>
                      <a:gd name="connsiteY0" fmla="*/ 6940 h 6940"/>
                      <a:gd name="connsiteX1" fmla="*/ 0 w 4889"/>
                      <a:gd name="connsiteY1" fmla="*/ 2689 h 6940"/>
                      <a:gd name="connsiteX2" fmla="*/ 414 w 4889"/>
                      <a:gd name="connsiteY2" fmla="*/ 0 h 6940"/>
                      <a:gd name="connsiteX3" fmla="*/ 4889 w 4889"/>
                      <a:gd name="connsiteY3" fmla="*/ 5882 h 6940"/>
                      <a:gd name="connsiteX4" fmla="*/ 4372 w 4889"/>
                      <a:gd name="connsiteY4" fmla="*/ 6940 h 69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89" h="6940">
                        <a:moveTo>
                          <a:pt x="4372" y="6940"/>
                        </a:moveTo>
                        <a:lnTo>
                          <a:pt x="0" y="2689"/>
                        </a:lnTo>
                        <a:lnTo>
                          <a:pt x="414" y="0"/>
                        </a:lnTo>
                        <a:lnTo>
                          <a:pt x="4889" y="5882"/>
                        </a:lnTo>
                        <a:lnTo>
                          <a:pt x="4372" y="69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3" name="Freeform: Shape 322">
                    <a:extLst>
                      <a:ext uri="{FF2B5EF4-FFF2-40B4-BE49-F238E27FC236}">
                        <a16:creationId xmlns:a16="http://schemas.microsoft.com/office/drawing/2014/main" id="{BDB620AA-11D3-4994-BB13-2128AADCA9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201" y="3342750"/>
                    <a:ext cx="7278" cy="4980"/>
                  </a:xfrm>
                  <a:custGeom>
                    <a:avLst/>
                    <a:gdLst>
                      <a:gd name="connsiteX0" fmla="*/ 4758 w 7278"/>
                      <a:gd name="connsiteY0" fmla="*/ 4980 h 4980"/>
                      <a:gd name="connsiteX1" fmla="*/ 0 w 7278"/>
                      <a:gd name="connsiteY1" fmla="*/ 353 h 4980"/>
                      <a:gd name="connsiteX2" fmla="*/ 2773 w 7278"/>
                      <a:gd name="connsiteY2" fmla="*/ 0 h 4980"/>
                      <a:gd name="connsiteX3" fmla="*/ 4876 w 7278"/>
                      <a:gd name="connsiteY3" fmla="*/ 1064 h 4980"/>
                      <a:gd name="connsiteX4" fmla="*/ 7278 w 7278"/>
                      <a:gd name="connsiteY4" fmla="*/ 4221 h 4980"/>
                      <a:gd name="connsiteX5" fmla="*/ 4758 w 7278"/>
                      <a:gd name="connsiteY5" fmla="*/ 4980 h 4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278" h="4980">
                        <a:moveTo>
                          <a:pt x="4758" y="4980"/>
                        </a:moveTo>
                        <a:lnTo>
                          <a:pt x="0" y="353"/>
                        </a:lnTo>
                        <a:lnTo>
                          <a:pt x="2773" y="0"/>
                        </a:lnTo>
                        <a:lnTo>
                          <a:pt x="4876" y="1064"/>
                        </a:lnTo>
                        <a:lnTo>
                          <a:pt x="7278" y="4221"/>
                        </a:lnTo>
                        <a:lnTo>
                          <a:pt x="4758" y="49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4" name="Freeform: Shape 323">
                    <a:extLst>
                      <a:ext uri="{FF2B5EF4-FFF2-40B4-BE49-F238E27FC236}">
                        <a16:creationId xmlns:a16="http://schemas.microsoft.com/office/drawing/2014/main" id="{59719E68-5745-41BC-80F2-4093841F4DC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921" y="3343805"/>
                    <a:ext cx="1100" cy="947"/>
                  </a:xfrm>
                  <a:custGeom>
                    <a:avLst/>
                    <a:gdLst>
                      <a:gd name="connsiteX0" fmla="*/ 974 w 1100"/>
                      <a:gd name="connsiteY0" fmla="*/ 947 h 947"/>
                      <a:gd name="connsiteX1" fmla="*/ 0 w 1100"/>
                      <a:gd name="connsiteY1" fmla="*/ 0 h 947"/>
                      <a:gd name="connsiteX2" fmla="*/ 1100 w 1100"/>
                      <a:gd name="connsiteY2" fmla="*/ 557 h 947"/>
                      <a:gd name="connsiteX3" fmla="*/ 974 w 1100"/>
                      <a:gd name="connsiteY3" fmla="*/ 947 h 9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00" h="947">
                        <a:moveTo>
                          <a:pt x="974" y="947"/>
                        </a:moveTo>
                        <a:lnTo>
                          <a:pt x="0" y="0"/>
                        </a:lnTo>
                        <a:lnTo>
                          <a:pt x="1100" y="557"/>
                        </a:lnTo>
                        <a:lnTo>
                          <a:pt x="974" y="9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6028A4E2-CE54-4023-9132-3EAB36FD60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694" y="3343525"/>
                    <a:ext cx="3212" cy="2132"/>
                  </a:xfrm>
                  <a:custGeom>
                    <a:avLst/>
                    <a:gdLst>
                      <a:gd name="connsiteX0" fmla="*/ 2192 w 3212"/>
                      <a:gd name="connsiteY0" fmla="*/ 2132 h 2132"/>
                      <a:gd name="connsiteX1" fmla="*/ 0 w 3212"/>
                      <a:gd name="connsiteY1" fmla="*/ 0 h 2132"/>
                      <a:gd name="connsiteX2" fmla="*/ 3212 w 3212"/>
                      <a:gd name="connsiteY2" fmla="*/ 1083 h 2132"/>
                      <a:gd name="connsiteX3" fmla="*/ 2192 w 3212"/>
                      <a:gd name="connsiteY3" fmla="*/ 2132 h 2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12" h="2132">
                        <a:moveTo>
                          <a:pt x="2192" y="2132"/>
                        </a:moveTo>
                        <a:lnTo>
                          <a:pt x="0" y="0"/>
                        </a:lnTo>
                        <a:lnTo>
                          <a:pt x="3212" y="1083"/>
                        </a:lnTo>
                        <a:lnTo>
                          <a:pt x="2192" y="21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6" name="Freeform: Shape 325">
                    <a:extLst>
                      <a:ext uri="{FF2B5EF4-FFF2-40B4-BE49-F238E27FC236}">
                        <a16:creationId xmlns:a16="http://schemas.microsoft.com/office/drawing/2014/main" id="{57BB5B0C-33A0-4501-95EC-76EAFEC0E0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22" y="3344724"/>
                    <a:ext cx="3036" cy="1902"/>
                  </a:xfrm>
                  <a:custGeom>
                    <a:avLst/>
                    <a:gdLst>
                      <a:gd name="connsiteX0" fmla="*/ 430 w 3036"/>
                      <a:gd name="connsiteY0" fmla="*/ 1902 h 1902"/>
                      <a:gd name="connsiteX1" fmla="*/ 0 w 3036"/>
                      <a:gd name="connsiteY1" fmla="*/ 1484 h 1902"/>
                      <a:gd name="connsiteX2" fmla="*/ 3036 w 3036"/>
                      <a:gd name="connsiteY2" fmla="*/ 0 h 1902"/>
                      <a:gd name="connsiteX3" fmla="*/ 430 w 3036"/>
                      <a:gd name="connsiteY3" fmla="*/ 1902 h 19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36" h="1902">
                        <a:moveTo>
                          <a:pt x="430" y="1902"/>
                        </a:moveTo>
                        <a:lnTo>
                          <a:pt x="0" y="1484"/>
                        </a:lnTo>
                        <a:lnTo>
                          <a:pt x="3036" y="0"/>
                        </a:lnTo>
                        <a:lnTo>
                          <a:pt x="430" y="19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7" name="Freeform: Shape 326">
                    <a:extLst>
                      <a:ext uri="{FF2B5EF4-FFF2-40B4-BE49-F238E27FC236}">
                        <a16:creationId xmlns:a16="http://schemas.microsoft.com/office/drawing/2014/main" id="{046B5488-94F1-4801-B1B4-660CC481325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685" y="3342978"/>
                    <a:ext cx="4771" cy="3403"/>
                  </a:xfrm>
                  <a:custGeom>
                    <a:avLst/>
                    <a:gdLst>
                      <a:gd name="connsiteX0" fmla="*/ 3499 w 4771"/>
                      <a:gd name="connsiteY0" fmla="*/ 3403 h 3403"/>
                      <a:gd name="connsiteX1" fmla="*/ 0 w 4771"/>
                      <a:gd name="connsiteY1" fmla="*/ 0 h 3403"/>
                      <a:gd name="connsiteX2" fmla="*/ 4771 w 4771"/>
                      <a:gd name="connsiteY2" fmla="*/ 802 h 3403"/>
                      <a:gd name="connsiteX3" fmla="*/ 3499 w 4771"/>
                      <a:gd name="connsiteY3" fmla="*/ 3403 h 3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71" h="3403">
                        <a:moveTo>
                          <a:pt x="3499" y="3403"/>
                        </a:moveTo>
                        <a:lnTo>
                          <a:pt x="0" y="0"/>
                        </a:lnTo>
                        <a:lnTo>
                          <a:pt x="4771" y="802"/>
                        </a:lnTo>
                        <a:lnTo>
                          <a:pt x="3499" y="34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8" name="Freeform: Shape 327">
                    <a:extLst>
                      <a:ext uri="{FF2B5EF4-FFF2-40B4-BE49-F238E27FC236}">
                        <a16:creationId xmlns:a16="http://schemas.microsoft.com/office/drawing/2014/main" id="{7BD77A92-E33A-4F6B-918F-76396A6E50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893" y="3345387"/>
                    <a:ext cx="9824" cy="10911"/>
                  </a:xfrm>
                  <a:custGeom>
                    <a:avLst/>
                    <a:gdLst>
                      <a:gd name="connsiteX0" fmla="*/ 919 w 9824"/>
                      <a:gd name="connsiteY0" fmla="*/ 10789 h 10911"/>
                      <a:gd name="connsiteX1" fmla="*/ 0 w 9824"/>
                      <a:gd name="connsiteY1" fmla="*/ 9895 h 10911"/>
                      <a:gd name="connsiteX2" fmla="*/ 1522 w 9824"/>
                      <a:gd name="connsiteY2" fmla="*/ 0 h 10911"/>
                      <a:gd name="connsiteX3" fmla="*/ 9824 w 9824"/>
                      <a:gd name="connsiteY3" fmla="*/ 10911 h 10911"/>
                      <a:gd name="connsiteX4" fmla="*/ 919 w 9824"/>
                      <a:gd name="connsiteY4" fmla="*/ 10789 h 10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824" h="10911">
                        <a:moveTo>
                          <a:pt x="919" y="10789"/>
                        </a:moveTo>
                        <a:lnTo>
                          <a:pt x="0" y="9895"/>
                        </a:lnTo>
                        <a:lnTo>
                          <a:pt x="1522" y="0"/>
                        </a:lnTo>
                        <a:lnTo>
                          <a:pt x="9824" y="10911"/>
                        </a:lnTo>
                        <a:lnTo>
                          <a:pt x="919" y="107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9" name="Freeform: Shape 328">
                    <a:extLst>
                      <a:ext uri="{FF2B5EF4-FFF2-40B4-BE49-F238E27FC236}">
                        <a16:creationId xmlns:a16="http://schemas.microsoft.com/office/drawing/2014/main" id="{8590EFF0-F008-4E3E-84AB-AEE185F1EC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835" y="3341593"/>
                    <a:ext cx="4747" cy="6979"/>
                  </a:xfrm>
                  <a:custGeom>
                    <a:avLst/>
                    <a:gdLst>
                      <a:gd name="connsiteX0" fmla="*/ 4747 w 4747"/>
                      <a:gd name="connsiteY0" fmla="*/ 6979 h 6979"/>
                      <a:gd name="connsiteX1" fmla="*/ 0 w 4747"/>
                      <a:gd name="connsiteY1" fmla="*/ 2363 h 6979"/>
                      <a:gd name="connsiteX2" fmla="*/ 3452 w 4747"/>
                      <a:gd name="connsiteY2" fmla="*/ 0 h 6979"/>
                      <a:gd name="connsiteX3" fmla="*/ 4747 w 4747"/>
                      <a:gd name="connsiteY3" fmla="*/ 6979 h 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47" h="6979">
                        <a:moveTo>
                          <a:pt x="4747" y="6979"/>
                        </a:moveTo>
                        <a:lnTo>
                          <a:pt x="0" y="2363"/>
                        </a:lnTo>
                        <a:lnTo>
                          <a:pt x="3452" y="0"/>
                        </a:lnTo>
                        <a:lnTo>
                          <a:pt x="4747" y="6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30" name="Freeform: Shape 329">
                    <a:extLst>
                      <a:ext uri="{FF2B5EF4-FFF2-40B4-BE49-F238E27FC236}">
                        <a16:creationId xmlns:a16="http://schemas.microsoft.com/office/drawing/2014/main" id="{A3487122-F8CD-4EB3-884B-EAB8CF5DE0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6561" y="3335600"/>
                    <a:ext cx="12025" cy="31395"/>
                  </a:xfrm>
                  <a:custGeom>
                    <a:avLst/>
                    <a:gdLst>
                      <a:gd name="connsiteX0" fmla="*/ 12025 w 12025"/>
                      <a:gd name="connsiteY0" fmla="*/ 31395 h 31395"/>
                      <a:gd name="connsiteX1" fmla="*/ 10896 w 12025"/>
                      <a:gd name="connsiteY1" fmla="*/ 30297 h 31395"/>
                      <a:gd name="connsiteX2" fmla="*/ 0 w 12025"/>
                      <a:gd name="connsiteY2" fmla="*/ 0 h 31395"/>
                      <a:gd name="connsiteX3" fmla="*/ 12025 w 12025"/>
                      <a:gd name="connsiteY3" fmla="*/ 15804 h 31395"/>
                      <a:gd name="connsiteX4" fmla="*/ 12025 w 12025"/>
                      <a:gd name="connsiteY4" fmla="*/ 31395 h 31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025" h="31395">
                        <a:moveTo>
                          <a:pt x="12025" y="31395"/>
                        </a:moveTo>
                        <a:lnTo>
                          <a:pt x="10896" y="30297"/>
                        </a:lnTo>
                        <a:lnTo>
                          <a:pt x="0" y="0"/>
                        </a:lnTo>
                        <a:lnTo>
                          <a:pt x="12025" y="15804"/>
                        </a:lnTo>
                        <a:lnTo>
                          <a:pt x="12025" y="313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31" name="Freeform: Shape 330">
                    <a:extLst>
                      <a:ext uri="{FF2B5EF4-FFF2-40B4-BE49-F238E27FC236}">
                        <a16:creationId xmlns:a16="http://schemas.microsoft.com/office/drawing/2014/main" id="{B33D462D-3459-4642-9B2E-141A03EEF3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92" y="3344383"/>
                    <a:ext cx="802" cy="1562"/>
                  </a:xfrm>
                  <a:custGeom>
                    <a:avLst/>
                    <a:gdLst>
                      <a:gd name="connsiteX0" fmla="*/ 0 w 802"/>
                      <a:gd name="connsiteY0" fmla="*/ 1562 h 1562"/>
                      <a:gd name="connsiteX1" fmla="*/ 0 w 802"/>
                      <a:gd name="connsiteY1" fmla="*/ 0 h 1562"/>
                      <a:gd name="connsiteX2" fmla="*/ 802 w 802"/>
                      <a:gd name="connsiteY2" fmla="*/ 405 h 1562"/>
                      <a:gd name="connsiteX3" fmla="*/ 0 w 802"/>
                      <a:gd name="connsiteY3" fmla="*/ 1562 h 1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2" h="1562">
                        <a:moveTo>
                          <a:pt x="0" y="1562"/>
                        </a:moveTo>
                        <a:lnTo>
                          <a:pt x="0" y="0"/>
                        </a:lnTo>
                        <a:lnTo>
                          <a:pt x="802" y="405"/>
                        </a:lnTo>
                        <a:lnTo>
                          <a:pt x="0" y="1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32" name="Freeform: Shape 331">
                    <a:extLst>
                      <a:ext uri="{FF2B5EF4-FFF2-40B4-BE49-F238E27FC236}">
                        <a16:creationId xmlns:a16="http://schemas.microsoft.com/office/drawing/2014/main" id="{08F348A8-320C-428A-8733-F49D24801F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502" y="3344119"/>
                    <a:ext cx="587" cy="831"/>
                  </a:xfrm>
                  <a:custGeom>
                    <a:avLst/>
                    <a:gdLst>
                      <a:gd name="connsiteX0" fmla="*/ 384 w 587"/>
                      <a:gd name="connsiteY0" fmla="*/ 727 h 831"/>
                      <a:gd name="connsiteX1" fmla="*/ 0 w 587"/>
                      <a:gd name="connsiteY1" fmla="*/ 0 h 831"/>
                      <a:gd name="connsiteX2" fmla="*/ 587 w 587"/>
                      <a:gd name="connsiteY2" fmla="*/ 772 h 831"/>
                      <a:gd name="connsiteX3" fmla="*/ 530 w 587"/>
                      <a:gd name="connsiteY3" fmla="*/ 831 h 831"/>
                      <a:gd name="connsiteX4" fmla="*/ 384 w 587"/>
                      <a:gd name="connsiteY4" fmla="*/ 727 h 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7" h="831">
                        <a:moveTo>
                          <a:pt x="384" y="727"/>
                        </a:moveTo>
                        <a:lnTo>
                          <a:pt x="0" y="0"/>
                        </a:lnTo>
                        <a:lnTo>
                          <a:pt x="587" y="772"/>
                        </a:lnTo>
                        <a:lnTo>
                          <a:pt x="530" y="831"/>
                        </a:lnTo>
                        <a:lnTo>
                          <a:pt x="384" y="7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33" name="Freeform: Shape 332">
                    <a:extLst>
                      <a:ext uri="{FF2B5EF4-FFF2-40B4-BE49-F238E27FC236}">
                        <a16:creationId xmlns:a16="http://schemas.microsoft.com/office/drawing/2014/main" id="{367B3A0B-441D-41C6-9DF2-02C96584B0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41" y="3344043"/>
                    <a:ext cx="1043" cy="1400"/>
                  </a:xfrm>
                  <a:custGeom>
                    <a:avLst/>
                    <a:gdLst>
                      <a:gd name="connsiteX0" fmla="*/ 166 w 1043"/>
                      <a:gd name="connsiteY0" fmla="*/ 774 h 1400"/>
                      <a:gd name="connsiteX1" fmla="*/ 0 w 1043"/>
                      <a:gd name="connsiteY1" fmla="*/ 555 h 1400"/>
                      <a:gd name="connsiteX2" fmla="*/ 540 w 1043"/>
                      <a:gd name="connsiteY2" fmla="*/ 0 h 1400"/>
                      <a:gd name="connsiteX3" fmla="*/ 1043 w 1043"/>
                      <a:gd name="connsiteY3" fmla="*/ 1400 h 1400"/>
                      <a:gd name="connsiteX4" fmla="*/ 166 w 1043"/>
                      <a:gd name="connsiteY4" fmla="*/ 774 h 1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3" h="1400">
                        <a:moveTo>
                          <a:pt x="166" y="774"/>
                        </a:moveTo>
                        <a:lnTo>
                          <a:pt x="0" y="555"/>
                        </a:lnTo>
                        <a:lnTo>
                          <a:pt x="540" y="0"/>
                        </a:lnTo>
                        <a:lnTo>
                          <a:pt x="1043" y="1400"/>
                        </a:lnTo>
                        <a:lnTo>
                          <a:pt x="166" y="7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34" name="Freeform: Shape 333">
                    <a:extLst>
                      <a:ext uri="{FF2B5EF4-FFF2-40B4-BE49-F238E27FC236}">
                        <a16:creationId xmlns:a16="http://schemas.microsoft.com/office/drawing/2014/main" id="{C221C770-2A34-47FF-9404-6BDBE9BA000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187" y="3344072"/>
                    <a:ext cx="2519" cy="3497"/>
                  </a:xfrm>
                  <a:custGeom>
                    <a:avLst/>
                    <a:gdLst>
                      <a:gd name="connsiteX0" fmla="*/ 0 w 2519"/>
                      <a:gd name="connsiteY0" fmla="*/ 2222 h 3497"/>
                      <a:gd name="connsiteX1" fmla="*/ 714 w 2519"/>
                      <a:gd name="connsiteY1" fmla="*/ 0 h 3497"/>
                      <a:gd name="connsiteX2" fmla="*/ 2519 w 2519"/>
                      <a:gd name="connsiteY2" fmla="*/ 608 h 3497"/>
                      <a:gd name="connsiteX3" fmla="*/ 2519 w 2519"/>
                      <a:gd name="connsiteY3" fmla="*/ 3497 h 3497"/>
                      <a:gd name="connsiteX4" fmla="*/ 0 w 2519"/>
                      <a:gd name="connsiteY4" fmla="*/ 2222 h 3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19" h="3497">
                        <a:moveTo>
                          <a:pt x="0" y="2222"/>
                        </a:moveTo>
                        <a:lnTo>
                          <a:pt x="714" y="0"/>
                        </a:lnTo>
                        <a:lnTo>
                          <a:pt x="2519" y="608"/>
                        </a:lnTo>
                        <a:lnTo>
                          <a:pt x="2519" y="3497"/>
                        </a:lnTo>
                        <a:lnTo>
                          <a:pt x="0" y="22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35" name="Freeform: Shape 334">
                    <a:extLst>
                      <a:ext uri="{FF2B5EF4-FFF2-40B4-BE49-F238E27FC236}">
                        <a16:creationId xmlns:a16="http://schemas.microsoft.com/office/drawing/2014/main" id="{C82A6D33-1362-476B-9353-3F275E5E6B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08" y="3344302"/>
                    <a:ext cx="591" cy="846"/>
                  </a:xfrm>
                  <a:custGeom>
                    <a:avLst/>
                    <a:gdLst>
                      <a:gd name="connsiteX0" fmla="*/ 591 w 591"/>
                      <a:gd name="connsiteY0" fmla="*/ 846 h 846"/>
                      <a:gd name="connsiteX1" fmla="*/ 0 w 591"/>
                      <a:gd name="connsiteY1" fmla="*/ 70 h 846"/>
                      <a:gd name="connsiteX2" fmla="*/ 144 w 591"/>
                      <a:gd name="connsiteY2" fmla="*/ 0 h 846"/>
                      <a:gd name="connsiteX3" fmla="*/ 591 w 591"/>
                      <a:gd name="connsiteY3" fmla="*/ 846 h 8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91" h="846">
                        <a:moveTo>
                          <a:pt x="591" y="846"/>
                        </a:moveTo>
                        <a:lnTo>
                          <a:pt x="0" y="70"/>
                        </a:lnTo>
                        <a:lnTo>
                          <a:pt x="144" y="0"/>
                        </a:lnTo>
                        <a:lnTo>
                          <a:pt x="591" y="8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36" name="Freeform: Shape 335">
                    <a:extLst>
                      <a:ext uri="{FF2B5EF4-FFF2-40B4-BE49-F238E27FC236}">
                        <a16:creationId xmlns:a16="http://schemas.microsoft.com/office/drawing/2014/main" id="{DEBB3CC5-82F6-4727-8B27-0B32DA968CF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996" y="3344909"/>
                    <a:ext cx="303" cy="146"/>
                  </a:xfrm>
                  <a:custGeom>
                    <a:avLst/>
                    <a:gdLst>
                      <a:gd name="connsiteX0" fmla="*/ 110 w 303"/>
                      <a:gd name="connsiteY0" fmla="*/ 146 h 146"/>
                      <a:gd name="connsiteX1" fmla="*/ 0 w 303"/>
                      <a:gd name="connsiteY1" fmla="*/ 0 h 146"/>
                      <a:gd name="connsiteX2" fmla="*/ 303 w 303"/>
                      <a:gd name="connsiteY2" fmla="*/ 5 h 146"/>
                      <a:gd name="connsiteX3" fmla="*/ 110 w 303"/>
                      <a:gd name="connsiteY3" fmla="*/ 146 h 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3" h="146">
                        <a:moveTo>
                          <a:pt x="110" y="146"/>
                        </a:moveTo>
                        <a:lnTo>
                          <a:pt x="0" y="0"/>
                        </a:lnTo>
                        <a:lnTo>
                          <a:pt x="303" y="5"/>
                        </a:lnTo>
                        <a:lnTo>
                          <a:pt x="110" y="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37" name="Freeform: Shape 336">
                    <a:extLst>
                      <a:ext uri="{FF2B5EF4-FFF2-40B4-BE49-F238E27FC236}">
                        <a16:creationId xmlns:a16="http://schemas.microsoft.com/office/drawing/2014/main" id="{D082F133-EB3C-43F4-AA6F-C898AC34C2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47" y="3345025"/>
                    <a:ext cx="1418" cy="766"/>
                  </a:xfrm>
                  <a:custGeom>
                    <a:avLst/>
                    <a:gdLst>
                      <a:gd name="connsiteX0" fmla="*/ 405 w 1418"/>
                      <a:gd name="connsiteY0" fmla="*/ 766 h 766"/>
                      <a:gd name="connsiteX1" fmla="*/ 0 w 1418"/>
                      <a:gd name="connsiteY1" fmla="*/ 0 h 766"/>
                      <a:gd name="connsiteX2" fmla="*/ 1328 w 1418"/>
                      <a:gd name="connsiteY2" fmla="*/ 18 h 766"/>
                      <a:gd name="connsiteX3" fmla="*/ 1418 w 1418"/>
                      <a:gd name="connsiteY3" fmla="*/ 270 h 766"/>
                      <a:gd name="connsiteX4" fmla="*/ 405 w 1418"/>
                      <a:gd name="connsiteY4" fmla="*/ 766 h 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18" h="766">
                        <a:moveTo>
                          <a:pt x="405" y="766"/>
                        </a:moveTo>
                        <a:lnTo>
                          <a:pt x="0" y="0"/>
                        </a:lnTo>
                        <a:lnTo>
                          <a:pt x="1328" y="18"/>
                        </a:lnTo>
                        <a:lnTo>
                          <a:pt x="1418" y="270"/>
                        </a:lnTo>
                        <a:lnTo>
                          <a:pt x="405" y="7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38" name="Freeform: Shape 337">
                    <a:extLst>
                      <a:ext uri="{FF2B5EF4-FFF2-40B4-BE49-F238E27FC236}">
                        <a16:creationId xmlns:a16="http://schemas.microsoft.com/office/drawing/2014/main" id="{511D6A84-7845-446B-BE76-8FFFEAC4875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95" y="3344237"/>
                    <a:ext cx="2712" cy="5331"/>
                  </a:xfrm>
                  <a:custGeom>
                    <a:avLst/>
                    <a:gdLst>
                      <a:gd name="connsiteX0" fmla="*/ 1661 w 2712"/>
                      <a:gd name="connsiteY0" fmla="*/ 5331 h 5331"/>
                      <a:gd name="connsiteX1" fmla="*/ 0 w 2712"/>
                      <a:gd name="connsiteY1" fmla="*/ 2190 h 5331"/>
                      <a:gd name="connsiteX2" fmla="*/ 1071 w 2712"/>
                      <a:gd name="connsiteY2" fmla="*/ 0 h 5331"/>
                      <a:gd name="connsiteX3" fmla="*/ 2712 w 2712"/>
                      <a:gd name="connsiteY3" fmla="*/ 4564 h 5331"/>
                      <a:gd name="connsiteX4" fmla="*/ 1661 w 2712"/>
                      <a:gd name="connsiteY4" fmla="*/ 5331 h 5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12" h="5331">
                        <a:moveTo>
                          <a:pt x="1661" y="5331"/>
                        </a:moveTo>
                        <a:lnTo>
                          <a:pt x="0" y="2190"/>
                        </a:lnTo>
                        <a:lnTo>
                          <a:pt x="1071" y="0"/>
                        </a:lnTo>
                        <a:lnTo>
                          <a:pt x="2712" y="4564"/>
                        </a:lnTo>
                        <a:lnTo>
                          <a:pt x="1661" y="53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39" name="Freeform: Shape 338">
                    <a:extLst>
                      <a:ext uri="{FF2B5EF4-FFF2-40B4-BE49-F238E27FC236}">
                        <a16:creationId xmlns:a16="http://schemas.microsoft.com/office/drawing/2014/main" id="{15D4BB88-21D8-4CE0-923C-0E347AFF49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01" y="3345409"/>
                    <a:ext cx="2290" cy="1803"/>
                  </a:xfrm>
                  <a:custGeom>
                    <a:avLst/>
                    <a:gdLst>
                      <a:gd name="connsiteX0" fmla="*/ 561 w 2290"/>
                      <a:gd name="connsiteY0" fmla="*/ 1803 h 1803"/>
                      <a:gd name="connsiteX1" fmla="*/ 0 w 2290"/>
                      <a:gd name="connsiteY1" fmla="*/ 244 h 1803"/>
                      <a:gd name="connsiteX2" fmla="*/ 501 w 2290"/>
                      <a:gd name="connsiteY2" fmla="*/ 0 h 1803"/>
                      <a:gd name="connsiteX3" fmla="*/ 2290 w 2290"/>
                      <a:gd name="connsiteY3" fmla="*/ 25 h 1803"/>
                      <a:gd name="connsiteX4" fmla="*/ 561 w 2290"/>
                      <a:gd name="connsiteY4" fmla="*/ 1803 h 18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90" h="1803">
                        <a:moveTo>
                          <a:pt x="561" y="1803"/>
                        </a:moveTo>
                        <a:lnTo>
                          <a:pt x="0" y="244"/>
                        </a:lnTo>
                        <a:lnTo>
                          <a:pt x="501" y="0"/>
                        </a:lnTo>
                        <a:lnTo>
                          <a:pt x="2290" y="25"/>
                        </a:lnTo>
                        <a:lnTo>
                          <a:pt x="561" y="18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0" name="Freeform: Shape 339">
                    <a:extLst>
                      <a:ext uri="{FF2B5EF4-FFF2-40B4-BE49-F238E27FC236}">
                        <a16:creationId xmlns:a16="http://schemas.microsoft.com/office/drawing/2014/main" id="{2D8C895F-E530-4A48-8A7A-F65A77ADC0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899" y="3345104"/>
                    <a:ext cx="267" cy="651"/>
                  </a:xfrm>
                  <a:custGeom>
                    <a:avLst/>
                    <a:gdLst>
                      <a:gd name="connsiteX0" fmla="*/ 267 w 267"/>
                      <a:gd name="connsiteY0" fmla="*/ 651 h 651"/>
                      <a:gd name="connsiteX1" fmla="*/ 0 w 267"/>
                      <a:gd name="connsiteY1" fmla="*/ 300 h 651"/>
                      <a:gd name="connsiteX2" fmla="*/ 147 w 267"/>
                      <a:gd name="connsiteY2" fmla="*/ 0 h 651"/>
                      <a:gd name="connsiteX3" fmla="*/ 267 w 267"/>
                      <a:gd name="connsiteY3" fmla="*/ 651 h 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7" h="651">
                        <a:moveTo>
                          <a:pt x="267" y="651"/>
                        </a:moveTo>
                        <a:lnTo>
                          <a:pt x="0" y="300"/>
                        </a:lnTo>
                        <a:lnTo>
                          <a:pt x="147" y="0"/>
                        </a:lnTo>
                        <a:lnTo>
                          <a:pt x="267" y="6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1" name="Freeform: Shape 340">
                    <a:extLst>
                      <a:ext uri="{FF2B5EF4-FFF2-40B4-BE49-F238E27FC236}">
                        <a16:creationId xmlns:a16="http://schemas.microsoft.com/office/drawing/2014/main" id="{5F21DEDF-7AF6-4C4D-9BFE-84B64393AA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539" y="3345836"/>
                    <a:ext cx="5305" cy="6505"/>
                  </a:xfrm>
                  <a:custGeom>
                    <a:avLst/>
                    <a:gdLst>
                      <a:gd name="connsiteX0" fmla="*/ 0 w 5305"/>
                      <a:gd name="connsiteY0" fmla="*/ 5913 h 6505"/>
                      <a:gd name="connsiteX1" fmla="*/ 1902 w 5305"/>
                      <a:gd name="connsiteY1" fmla="*/ 0 h 6505"/>
                      <a:gd name="connsiteX2" fmla="*/ 5305 w 5305"/>
                      <a:gd name="connsiteY2" fmla="*/ 47 h 6505"/>
                      <a:gd name="connsiteX3" fmla="*/ 829 w 5305"/>
                      <a:gd name="connsiteY3" fmla="*/ 6505 h 6505"/>
                      <a:gd name="connsiteX4" fmla="*/ 0 w 5305"/>
                      <a:gd name="connsiteY4" fmla="*/ 5913 h 6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05" h="6505">
                        <a:moveTo>
                          <a:pt x="0" y="5913"/>
                        </a:moveTo>
                        <a:lnTo>
                          <a:pt x="1902" y="0"/>
                        </a:lnTo>
                        <a:lnTo>
                          <a:pt x="5305" y="47"/>
                        </a:lnTo>
                        <a:lnTo>
                          <a:pt x="829" y="6505"/>
                        </a:lnTo>
                        <a:lnTo>
                          <a:pt x="0" y="59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2" name="Freeform: Shape 341">
                    <a:extLst>
                      <a:ext uri="{FF2B5EF4-FFF2-40B4-BE49-F238E27FC236}">
                        <a16:creationId xmlns:a16="http://schemas.microsoft.com/office/drawing/2014/main" id="{3F667203-64EC-4854-85EC-D10667CA47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568" y="3345409"/>
                    <a:ext cx="616" cy="1758"/>
                  </a:xfrm>
                  <a:custGeom>
                    <a:avLst/>
                    <a:gdLst>
                      <a:gd name="connsiteX0" fmla="*/ 327 w 616"/>
                      <a:gd name="connsiteY0" fmla="*/ 1758 h 1758"/>
                      <a:gd name="connsiteX1" fmla="*/ 0 w 616"/>
                      <a:gd name="connsiteY1" fmla="*/ 0 h 1758"/>
                      <a:gd name="connsiteX2" fmla="*/ 616 w 616"/>
                      <a:gd name="connsiteY2" fmla="*/ 1166 h 1758"/>
                      <a:gd name="connsiteX3" fmla="*/ 327 w 616"/>
                      <a:gd name="connsiteY3" fmla="*/ 1758 h 1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6" h="1758">
                        <a:moveTo>
                          <a:pt x="327" y="1758"/>
                        </a:moveTo>
                        <a:lnTo>
                          <a:pt x="0" y="0"/>
                        </a:lnTo>
                        <a:lnTo>
                          <a:pt x="616" y="1166"/>
                        </a:lnTo>
                        <a:lnTo>
                          <a:pt x="327" y="17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3" name="Freeform: Shape 342">
                    <a:extLst>
                      <a:ext uri="{FF2B5EF4-FFF2-40B4-BE49-F238E27FC236}">
                        <a16:creationId xmlns:a16="http://schemas.microsoft.com/office/drawing/2014/main" id="{41EAEF2A-FACA-4B09-B970-360B516081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210" y="3345745"/>
                    <a:ext cx="2849" cy="2963"/>
                  </a:xfrm>
                  <a:custGeom>
                    <a:avLst/>
                    <a:gdLst>
                      <a:gd name="connsiteX0" fmla="*/ 0 w 2849"/>
                      <a:gd name="connsiteY0" fmla="*/ 2226 h 2963"/>
                      <a:gd name="connsiteX1" fmla="*/ 2165 w 2849"/>
                      <a:gd name="connsiteY1" fmla="*/ 0 h 2963"/>
                      <a:gd name="connsiteX2" fmla="*/ 2849 w 2849"/>
                      <a:gd name="connsiteY2" fmla="*/ 899 h 2963"/>
                      <a:gd name="connsiteX3" fmla="*/ 2185 w 2849"/>
                      <a:gd name="connsiteY3" fmla="*/ 2963 h 2963"/>
                      <a:gd name="connsiteX4" fmla="*/ 0 w 2849"/>
                      <a:gd name="connsiteY4" fmla="*/ 2226 h 2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49" h="2963">
                        <a:moveTo>
                          <a:pt x="0" y="2226"/>
                        </a:moveTo>
                        <a:lnTo>
                          <a:pt x="2165" y="0"/>
                        </a:lnTo>
                        <a:lnTo>
                          <a:pt x="2849" y="899"/>
                        </a:lnTo>
                        <a:lnTo>
                          <a:pt x="2185" y="2963"/>
                        </a:lnTo>
                        <a:lnTo>
                          <a:pt x="0" y="22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4" name="Freeform: Shape 343">
                    <a:extLst>
                      <a:ext uri="{FF2B5EF4-FFF2-40B4-BE49-F238E27FC236}">
                        <a16:creationId xmlns:a16="http://schemas.microsoft.com/office/drawing/2014/main" id="{8893D94D-15E9-4F2A-AAB6-9CF10C2645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81" y="3345689"/>
                    <a:ext cx="3301" cy="2861"/>
                  </a:xfrm>
                  <a:custGeom>
                    <a:avLst/>
                    <a:gdLst>
                      <a:gd name="connsiteX0" fmla="*/ 0 w 3301"/>
                      <a:gd name="connsiteY0" fmla="*/ 1786 h 2861"/>
                      <a:gd name="connsiteX1" fmla="*/ 1238 w 3301"/>
                      <a:gd name="connsiteY1" fmla="*/ 0 h 2861"/>
                      <a:gd name="connsiteX2" fmla="*/ 3301 w 3301"/>
                      <a:gd name="connsiteY2" fmla="*/ 2710 h 2861"/>
                      <a:gd name="connsiteX3" fmla="*/ 2122 w 3301"/>
                      <a:gd name="connsiteY3" fmla="*/ 2861 h 2861"/>
                      <a:gd name="connsiteX4" fmla="*/ 0 w 3301"/>
                      <a:gd name="connsiteY4" fmla="*/ 1786 h 2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01" h="2861">
                        <a:moveTo>
                          <a:pt x="0" y="1786"/>
                        </a:moveTo>
                        <a:lnTo>
                          <a:pt x="1238" y="0"/>
                        </a:lnTo>
                        <a:lnTo>
                          <a:pt x="3301" y="2710"/>
                        </a:lnTo>
                        <a:lnTo>
                          <a:pt x="2122" y="2861"/>
                        </a:lnTo>
                        <a:lnTo>
                          <a:pt x="0" y="1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5" name="Freeform: Shape 344">
                    <a:extLst>
                      <a:ext uri="{FF2B5EF4-FFF2-40B4-BE49-F238E27FC236}">
                        <a16:creationId xmlns:a16="http://schemas.microsoft.com/office/drawing/2014/main" id="{9EBE8065-80CA-44E9-AAAE-7CE5362793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18" y="3347413"/>
                    <a:ext cx="6088" cy="4216"/>
                  </a:xfrm>
                  <a:custGeom>
                    <a:avLst/>
                    <a:gdLst>
                      <a:gd name="connsiteX0" fmla="*/ 298 w 6088"/>
                      <a:gd name="connsiteY0" fmla="*/ 4208 h 4216"/>
                      <a:gd name="connsiteX1" fmla="*/ 0 w 6088"/>
                      <a:gd name="connsiteY1" fmla="*/ 3382 h 4216"/>
                      <a:gd name="connsiteX2" fmla="*/ 4635 w 6088"/>
                      <a:gd name="connsiteY2" fmla="*/ 0 h 4216"/>
                      <a:gd name="connsiteX3" fmla="*/ 6088 w 6088"/>
                      <a:gd name="connsiteY3" fmla="*/ 734 h 4216"/>
                      <a:gd name="connsiteX4" fmla="*/ 4343 w 6088"/>
                      <a:gd name="connsiteY4" fmla="*/ 2529 h 4216"/>
                      <a:gd name="connsiteX5" fmla="*/ 889 w 6088"/>
                      <a:gd name="connsiteY5" fmla="*/ 4216 h 4216"/>
                      <a:gd name="connsiteX6" fmla="*/ 298 w 6088"/>
                      <a:gd name="connsiteY6" fmla="*/ 4208 h 4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88" h="4216">
                        <a:moveTo>
                          <a:pt x="298" y="4208"/>
                        </a:moveTo>
                        <a:lnTo>
                          <a:pt x="0" y="3382"/>
                        </a:lnTo>
                        <a:lnTo>
                          <a:pt x="4635" y="0"/>
                        </a:lnTo>
                        <a:lnTo>
                          <a:pt x="6088" y="734"/>
                        </a:lnTo>
                        <a:lnTo>
                          <a:pt x="4343" y="2529"/>
                        </a:lnTo>
                        <a:lnTo>
                          <a:pt x="889" y="4216"/>
                        </a:lnTo>
                        <a:lnTo>
                          <a:pt x="298" y="42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6" name="Freeform: Shape 345">
                    <a:extLst>
                      <a:ext uri="{FF2B5EF4-FFF2-40B4-BE49-F238E27FC236}">
                        <a16:creationId xmlns:a16="http://schemas.microsoft.com/office/drawing/2014/main" id="{471B5D77-0472-4651-9352-F356CC8F07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2612" y="3347758"/>
                    <a:ext cx="10121" cy="2537"/>
                  </a:xfrm>
                  <a:custGeom>
                    <a:avLst/>
                    <a:gdLst>
                      <a:gd name="connsiteX0" fmla="*/ 0 w 10121"/>
                      <a:gd name="connsiteY0" fmla="*/ 0 h 2537"/>
                      <a:gd name="connsiteX1" fmla="*/ 10121 w 10121"/>
                      <a:gd name="connsiteY1" fmla="*/ 1700 h 2537"/>
                      <a:gd name="connsiteX2" fmla="*/ 3556 w 10121"/>
                      <a:gd name="connsiteY2" fmla="*/ 2537 h 2537"/>
                      <a:gd name="connsiteX3" fmla="*/ 0 w 10121"/>
                      <a:gd name="connsiteY3" fmla="*/ 0 h 2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121" h="2537">
                        <a:moveTo>
                          <a:pt x="0" y="0"/>
                        </a:moveTo>
                        <a:lnTo>
                          <a:pt x="10121" y="1700"/>
                        </a:lnTo>
                        <a:lnTo>
                          <a:pt x="3556" y="253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7" name="Freeform: Shape 346">
                    <a:extLst>
                      <a:ext uri="{FF2B5EF4-FFF2-40B4-BE49-F238E27FC236}">
                        <a16:creationId xmlns:a16="http://schemas.microsoft.com/office/drawing/2014/main" id="{AE47D603-82F1-4ED0-8223-8E98F2A819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533" y="3346277"/>
                    <a:ext cx="440" cy="590"/>
                  </a:xfrm>
                  <a:custGeom>
                    <a:avLst/>
                    <a:gdLst>
                      <a:gd name="connsiteX0" fmla="*/ 349 w 440"/>
                      <a:gd name="connsiteY0" fmla="*/ 590 h 590"/>
                      <a:gd name="connsiteX1" fmla="*/ 0 w 440"/>
                      <a:gd name="connsiteY1" fmla="*/ 132 h 590"/>
                      <a:gd name="connsiteX2" fmla="*/ 440 w 440"/>
                      <a:gd name="connsiteY2" fmla="*/ 0 h 590"/>
                      <a:gd name="connsiteX3" fmla="*/ 349 w 440"/>
                      <a:gd name="connsiteY3" fmla="*/ 590 h 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0" h="590">
                        <a:moveTo>
                          <a:pt x="349" y="590"/>
                        </a:moveTo>
                        <a:lnTo>
                          <a:pt x="0" y="132"/>
                        </a:lnTo>
                        <a:lnTo>
                          <a:pt x="440" y="0"/>
                        </a:lnTo>
                        <a:lnTo>
                          <a:pt x="349" y="5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8" name="Freeform: Shape 347">
                    <a:extLst>
                      <a:ext uri="{FF2B5EF4-FFF2-40B4-BE49-F238E27FC236}">
                        <a16:creationId xmlns:a16="http://schemas.microsoft.com/office/drawing/2014/main" id="{0E4322EF-3C60-41B8-B544-01C78A9B98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089" y="3345093"/>
                    <a:ext cx="2589" cy="5006"/>
                  </a:xfrm>
                  <a:custGeom>
                    <a:avLst/>
                    <a:gdLst>
                      <a:gd name="connsiteX0" fmla="*/ 2589 w 2589"/>
                      <a:gd name="connsiteY0" fmla="*/ 5006 h 5006"/>
                      <a:gd name="connsiteX1" fmla="*/ 0 w 2589"/>
                      <a:gd name="connsiteY1" fmla="*/ 105 h 5006"/>
                      <a:gd name="connsiteX2" fmla="*/ 350 w 2589"/>
                      <a:gd name="connsiteY2" fmla="*/ 0 h 5006"/>
                      <a:gd name="connsiteX3" fmla="*/ 1796 w 2589"/>
                      <a:gd name="connsiteY3" fmla="*/ 732 h 5006"/>
                      <a:gd name="connsiteX4" fmla="*/ 2589 w 2589"/>
                      <a:gd name="connsiteY4" fmla="*/ 5006 h 50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89" h="5006">
                        <a:moveTo>
                          <a:pt x="2589" y="5006"/>
                        </a:moveTo>
                        <a:lnTo>
                          <a:pt x="0" y="105"/>
                        </a:lnTo>
                        <a:lnTo>
                          <a:pt x="350" y="0"/>
                        </a:lnTo>
                        <a:lnTo>
                          <a:pt x="1796" y="732"/>
                        </a:lnTo>
                        <a:lnTo>
                          <a:pt x="2589" y="50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9" name="Freeform: Shape 348">
                    <a:extLst>
                      <a:ext uri="{FF2B5EF4-FFF2-40B4-BE49-F238E27FC236}">
                        <a16:creationId xmlns:a16="http://schemas.microsoft.com/office/drawing/2014/main" id="{BBB7EE56-BEBA-4973-A6DF-B50EB7BC66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928" y="3347293"/>
                    <a:ext cx="1615" cy="1472"/>
                  </a:xfrm>
                  <a:custGeom>
                    <a:avLst/>
                    <a:gdLst>
                      <a:gd name="connsiteX0" fmla="*/ 0 w 1615"/>
                      <a:gd name="connsiteY0" fmla="*/ 1472 h 1472"/>
                      <a:gd name="connsiteX1" fmla="*/ 226 w 1615"/>
                      <a:gd name="connsiteY1" fmla="*/ 0 h 1472"/>
                      <a:gd name="connsiteX2" fmla="*/ 1411 w 1615"/>
                      <a:gd name="connsiteY2" fmla="*/ 599 h 1472"/>
                      <a:gd name="connsiteX3" fmla="*/ 1615 w 1615"/>
                      <a:gd name="connsiteY3" fmla="*/ 985 h 1472"/>
                      <a:gd name="connsiteX4" fmla="*/ 0 w 1615"/>
                      <a:gd name="connsiteY4" fmla="*/ 1472 h 14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15" h="1472">
                        <a:moveTo>
                          <a:pt x="0" y="1472"/>
                        </a:moveTo>
                        <a:lnTo>
                          <a:pt x="226" y="0"/>
                        </a:lnTo>
                        <a:lnTo>
                          <a:pt x="1411" y="599"/>
                        </a:lnTo>
                        <a:lnTo>
                          <a:pt x="1615" y="985"/>
                        </a:lnTo>
                        <a:lnTo>
                          <a:pt x="0" y="14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0" name="Freeform: Shape 349">
                    <a:extLst>
                      <a:ext uri="{FF2B5EF4-FFF2-40B4-BE49-F238E27FC236}">
                        <a16:creationId xmlns:a16="http://schemas.microsoft.com/office/drawing/2014/main" id="{9108D33F-5C7E-42D8-99F8-085C0616DF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111" y="3347437"/>
                    <a:ext cx="4268" cy="3695"/>
                  </a:xfrm>
                  <a:custGeom>
                    <a:avLst/>
                    <a:gdLst>
                      <a:gd name="connsiteX0" fmla="*/ 0 w 4268"/>
                      <a:gd name="connsiteY0" fmla="*/ 2978 h 3695"/>
                      <a:gd name="connsiteX1" fmla="*/ 1456 w 4268"/>
                      <a:gd name="connsiteY1" fmla="*/ 0 h 3695"/>
                      <a:gd name="connsiteX2" fmla="*/ 4268 w 4268"/>
                      <a:gd name="connsiteY2" fmla="*/ 3695 h 3695"/>
                      <a:gd name="connsiteX3" fmla="*/ 0 w 4268"/>
                      <a:gd name="connsiteY3" fmla="*/ 2978 h 3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68" h="3695">
                        <a:moveTo>
                          <a:pt x="0" y="2978"/>
                        </a:moveTo>
                        <a:lnTo>
                          <a:pt x="1456" y="0"/>
                        </a:lnTo>
                        <a:lnTo>
                          <a:pt x="4268" y="3695"/>
                        </a:lnTo>
                        <a:lnTo>
                          <a:pt x="0" y="29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1" name="Freeform: Shape 350">
                    <a:extLst>
                      <a:ext uri="{FF2B5EF4-FFF2-40B4-BE49-F238E27FC236}">
                        <a16:creationId xmlns:a16="http://schemas.microsoft.com/office/drawing/2014/main" id="{AF96BBD2-EBBE-4129-92D8-D09E657898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038" y="3346379"/>
                    <a:ext cx="4188" cy="3174"/>
                  </a:xfrm>
                  <a:custGeom>
                    <a:avLst/>
                    <a:gdLst>
                      <a:gd name="connsiteX0" fmla="*/ 924 w 4188"/>
                      <a:gd name="connsiteY0" fmla="*/ 1621 h 3174"/>
                      <a:gd name="connsiteX1" fmla="*/ 0 w 4188"/>
                      <a:gd name="connsiteY1" fmla="*/ 406 h 3174"/>
                      <a:gd name="connsiteX2" fmla="*/ 3183 w 4188"/>
                      <a:gd name="connsiteY2" fmla="*/ 0 h 3174"/>
                      <a:gd name="connsiteX3" fmla="*/ 4188 w 4188"/>
                      <a:gd name="connsiteY3" fmla="*/ 1902 h 3174"/>
                      <a:gd name="connsiteX4" fmla="*/ 3992 w 4188"/>
                      <a:gd name="connsiteY4" fmla="*/ 3174 h 3174"/>
                      <a:gd name="connsiteX5" fmla="*/ 924 w 4188"/>
                      <a:gd name="connsiteY5" fmla="*/ 1621 h 3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88" h="3174">
                        <a:moveTo>
                          <a:pt x="924" y="1621"/>
                        </a:moveTo>
                        <a:lnTo>
                          <a:pt x="0" y="406"/>
                        </a:lnTo>
                        <a:lnTo>
                          <a:pt x="3183" y="0"/>
                        </a:lnTo>
                        <a:lnTo>
                          <a:pt x="4188" y="1902"/>
                        </a:lnTo>
                        <a:lnTo>
                          <a:pt x="3992" y="3174"/>
                        </a:lnTo>
                        <a:lnTo>
                          <a:pt x="924" y="16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2" name="Freeform: Shape 351">
                    <a:extLst>
                      <a:ext uri="{FF2B5EF4-FFF2-40B4-BE49-F238E27FC236}">
                        <a16:creationId xmlns:a16="http://schemas.microsoft.com/office/drawing/2014/main" id="{667C5BFA-7DD1-40FE-8187-DAF7AD161F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516" y="3345947"/>
                    <a:ext cx="12256" cy="8273"/>
                  </a:xfrm>
                  <a:custGeom>
                    <a:avLst/>
                    <a:gdLst>
                      <a:gd name="connsiteX0" fmla="*/ 0 w 12256"/>
                      <a:gd name="connsiteY0" fmla="*/ 1901 h 8273"/>
                      <a:gd name="connsiteX1" fmla="*/ 6309 w 12256"/>
                      <a:gd name="connsiteY1" fmla="*/ 0 h 8273"/>
                      <a:gd name="connsiteX2" fmla="*/ 12256 w 12256"/>
                      <a:gd name="connsiteY2" fmla="*/ 999 h 8273"/>
                      <a:gd name="connsiteX3" fmla="*/ 11730 w 12256"/>
                      <a:gd name="connsiteY3" fmla="*/ 3922 h 8273"/>
                      <a:gd name="connsiteX4" fmla="*/ 8927 w 12256"/>
                      <a:gd name="connsiteY4" fmla="*/ 8273 h 8273"/>
                      <a:gd name="connsiteX5" fmla="*/ 0 w 12256"/>
                      <a:gd name="connsiteY5" fmla="*/ 1901 h 8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56" h="8273">
                        <a:moveTo>
                          <a:pt x="0" y="1901"/>
                        </a:moveTo>
                        <a:lnTo>
                          <a:pt x="6309" y="0"/>
                        </a:lnTo>
                        <a:lnTo>
                          <a:pt x="12256" y="999"/>
                        </a:lnTo>
                        <a:lnTo>
                          <a:pt x="11730" y="3922"/>
                        </a:lnTo>
                        <a:lnTo>
                          <a:pt x="8927" y="8273"/>
                        </a:lnTo>
                        <a:lnTo>
                          <a:pt x="0" y="19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3" name="Freeform: Shape 352">
                    <a:extLst>
                      <a:ext uri="{FF2B5EF4-FFF2-40B4-BE49-F238E27FC236}">
                        <a16:creationId xmlns:a16="http://schemas.microsoft.com/office/drawing/2014/main" id="{9684D64F-61D9-451E-B89B-90EFC35EBCF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76" y="3347837"/>
                    <a:ext cx="1636" cy="1052"/>
                  </a:xfrm>
                  <a:custGeom>
                    <a:avLst/>
                    <a:gdLst>
                      <a:gd name="connsiteX0" fmla="*/ 0 w 1636"/>
                      <a:gd name="connsiteY0" fmla="*/ 1052 h 1052"/>
                      <a:gd name="connsiteX1" fmla="*/ 1443 w 1636"/>
                      <a:gd name="connsiteY1" fmla="*/ 0 h 1052"/>
                      <a:gd name="connsiteX2" fmla="*/ 1636 w 1636"/>
                      <a:gd name="connsiteY2" fmla="*/ 254 h 1052"/>
                      <a:gd name="connsiteX3" fmla="*/ 0 w 1636"/>
                      <a:gd name="connsiteY3" fmla="*/ 1052 h 1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" h="1052">
                        <a:moveTo>
                          <a:pt x="0" y="1052"/>
                        </a:moveTo>
                        <a:lnTo>
                          <a:pt x="1443" y="0"/>
                        </a:lnTo>
                        <a:lnTo>
                          <a:pt x="1636" y="254"/>
                        </a:lnTo>
                        <a:lnTo>
                          <a:pt x="0" y="10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4" name="Freeform: Shape 353">
                    <a:extLst>
                      <a:ext uri="{FF2B5EF4-FFF2-40B4-BE49-F238E27FC236}">
                        <a16:creationId xmlns:a16="http://schemas.microsoft.com/office/drawing/2014/main" id="{FD990938-626B-438A-BCF5-5504F3E27B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76" y="3347421"/>
                    <a:ext cx="1201" cy="1578"/>
                  </a:xfrm>
                  <a:custGeom>
                    <a:avLst/>
                    <a:gdLst>
                      <a:gd name="connsiteX0" fmla="*/ 0 w 1201"/>
                      <a:gd name="connsiteY0" fmla="*/ 1173 h 1578"/>
                      <a:gd name="connsiteX1" fmla="*/ 0 w 1201"/>
                      <a:gd name="connsiteY1" fmla="*/ 0 h 1578"/>
                      <a:gd name="connsiteX2" fmla="*/ 1201 w 1201"/>
                      <a:gd name="connsiteY2" fmla="*/ 1578 h 1578"/>
                      <a:gd name="connsiteX3" fmla="*/ 0 w 1201"/>
                      <a:gd name="connsiteY3" fmla="*/ 1173 h 15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01" h="1578">
                        <a:moveTo>
                          <a:pt x="0" y="1173"/>
                        </a:moveTo>
                        <a:lnTo>
                          <a:pt x="0" y="0"/>
                        </a:lnTo>
                        <a:lnTo>
                          <a:pt x="1201" y="1578"/>
                        </a:lnTo>
                        <a:lnTo>
                          <a:pt x="0" y="1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5" name="Freeform: Shape 354">
                    <a:extLst>
                      <a:ext uri="{FF2B5EF4-FFF2-40B4-BE49-F238E27FC236}">
                        <a16:creationId xmlns:a16="http://schemas.microsoft.com/office/drawing/2014/main" id="{64BCB6A8-2BBC-4049-BF7D-D7CF82F0AF3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718" y="3349144"/>
                    <a:ext cx="5419" cy="3090"/>
                  </a:xfrm>
                  <a:custGeom>
                    <a:avLst/>
                    <a:gdLst>
                      <a:gd name="connsiteX0" fmla="*/ 0 w 5419"/>
                      <a:gd name="connsiteY0" fmla="*/ 3027 h 3090"/>
                      <a:gd name="connsiteX1" fmla="*/ 1665 w 5419"/>
                      <a:gd name="connsiteY1" fmla="*/ 1315 h 3090"/>
                      <a:gd name="connsiteX2" fmla="*/ 4357 w 5419"/>
                      <a:gd name="connsiteY2" fmla="*/ 0 h 3090"/>
                      <a:gd name="connsiteX3" fmla="*/ 5419 w 5419"/>
                      <a:gd name="connsiteY3" fmla="*/ 538 h 3090"/>
                      <a:gd name="connsiteX4" fmla="*/ 4597 w 5419"/>
                      <a:gd name="connsiteY4" fmla="*/ 3090 h 3090"/>
                      <a:gd name="connsiteX5" fmla="*/ 0 w 5419"/>
                      <a:gd name="connsiteY5" fmla="*/ 3027 h 30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419" h="3090">
                        <a:moveTo>
                          <a:pt x="0" y="3027"/>
                        </a:moveTo>
                        <a:lnTo>
                          <a:pt x="1665" y="1315"/>
                        </a:lnTo>
                        <a:lnTo>
                          <a:pt x="4357" y="0"/>
                        </a:lnTo>
                        <a:lnTo>
                          <a:pt x="5419" y="538"/>
                        </a:lnTo>
                        <a:lnTo>
                          <a:pt x="4597" y="3090"/>
                        </a:lnTo>
                        <a:lnTo>
                          <a:pt x="0" y="30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6" name="Freeform: Shape 355">
                    <a:extLst>
                      <a:ext uri="{FF2B5EF4-FFF2-40B4-BE49-F238E27FC236}">
                        <a16:creationId xmlns:a16="http://schemas.microsoft.com/office/drawing/2014/main" id="{FE1F537A-87C7-40F7-B798-C8F3A865E0B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94" y="3347569"/>
                    <a:ext cx="1300" cy="1103"/>
                  </a:xfrm>
                  <a:custGeom>
                    <a:avLst/>
                    <a:gdLst>
                      <a:gd name="connsiteX0" fmla="*/ 839 w 1300"/>
                      <a:gd name="connsiteY0" fmla="*/ 1103 h 1103"/>
                      <a:gd name="connsiteX1" fmla="*/ 0 w 1300"/>
                      <a:gd name="connsiteY1" fmla="*/ 0 h 1103"/>
                      <a:gd name="connsiteX2" fmla="*/ 1300 w 1300"/>
                      <a:gd name="connsiteY2" fmla="*/ 438 h 1103"/>
                      <a:gd name="connsiteX3" fmla="*/ 839 w 1300"/>
                      <a:gd name="connsiteY3" fmla="*/ 1103 h 1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00" h="1103">
                        <a:moveTo>
                          <a:pt x="839" y="1103"/>
                        </a:moveTo>
                        <a:lnTo>
                          <a:pt x="0" y="0"/>
                        </a:lnTo>
                        <a:lnTo>
                          <a:pt x="1300" y="438"/>
                        </a:lnTo>
                        <a:lnTo>
                          <a:pt x="839" y="11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7" name="Freeform: Shape 356">
                    <a:extLst>
                      <a:ext uri="{FF2B5EF4-FFF2-40B4-BE49-F238E27FC236}">
                        <a16:creationId xmlns:a16="http://schemas.microsoft.com/office/drawing/2014/main" id="{D78E917B-7D24-442B-96D8-5012324A23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842" y="3347519"/>
                    <a:ext cx="6186" cy="10970"/>
                  </a:xfrm>
                  <a:custGeom>
                    <a:avLst/>
                    <a:gdLst>
                      <a:gd name="connsiteX0" fmla="*/ 2036 w 6186"/>
                      <a:gd name="connsiteY0" fmla="*/ 10970 h 10970"/>
                      <a:gd name="connsiteX1" fmla="*/ 0 w 6186"/>
                      <a:gd name="connsiteY1" fmla="*/ 0 h 10970"/>
                      <a:gd name="connsiteX2" fmla="*/ 6186 w 6186"/>
                      <a:gd name="connsiteY2" fmla="*/ 8130 h 10970"/>
                      <a:gd name="connsiteX3" fmla="*/ 2036 w 6186"/>
                      <a:gd name="connsiteY3" fmla="*/ 10970 h 10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86" h="10970">
                        <a:moveTo>
                          <a:pt x="2036" y="10970"/>
                        </a:moveTo>
                        <a:lnTo>
                          <a:pt x="0" y="0"/>
                        </a:lnTo>
                        <a:lnTo>
                          <a:pt x="6186" y="8130"/>
                        </a:lnTo>
                        <a:lnTo>
                          <a:pt x="2036" y="109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8" name="Freeform: Shape 357">
                    <a:extLst>
                      <a:ext uri="{FF2B5EF4-FFF2-40B4-BE49-F238E27FC236}">
                        <a16:creationId xmlns:a16="http://schemas.microsoft.com/office/drawing/2014/main" id="{FC9872D2-A6EB-48D9-B13E-FDB14C52BE5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85" y="3347354"/>
                    <a:ext cx="1141" cy="4275"/>
                  </a:xfrm>
                  <a:custGeom>
                    <a:avLst/>
                    <a:gdLst>
                      <a:gd name="connsiteX0" fmla="*/ 1141 w 1141"/>
                      <a:gd name="connsiteY0" fmla="*/ 4275 h 4275"/>
                      <a:gd name="connsiteX1" fmla="*/ 0 w 1141"/>
                      <a:gd name="connsiteY1" fmla="*/ 2776 h 4275"/>
                      <a:gd name="connsiteX2" fmla="*/ 772 w 1141"/>
                      <a:gd name="connsiteY2" fmla="*/ 379 h 4275"/>
                      <a:gd name="connsiteX3" fmla="*/ 1141 w 1141"/>
                      <a:gd name="connsiteY3" fmla="*/ 0 h 4275"/>
                      <a:gd name="connsiteX4" fmla="*/ 1141 w 1141"/>
                      <a:gd name="connsiteY4" fmla="*/ 4275 h 4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1" h="4275">
                        <a:moveTo>
                          <a:pt x="1141" y="4275"/>
                        </a:moveTo>
                        <a:lnTo>
                          <a:pt x="0" y="2776"/>
                        </a:lnTo>
                        <a:lnTo>
                          <a:pt x="772" y="379"/>
                        </a:lnTo>
                        <a:lnTo>
                          <a:pt x="1141" y="0"/>
                        </a:lnTo>
                        <a:lnTo>
                          <a:pt x="1141" y="42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9" name="Freeform: Shape 358">
                    <a:extLst>
                      <a:ext uri="{FF2B5EF4-FFF2-40B4-BE49-F238E27FC236}">
                        <a16:creationId xmlns:a16="http://schemas.microsoft.com/office/drawing/2014/main" id="{4AEBF94F-1261-4AE5-B675-3F25F197A2D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064" y="3348000"/>
                    <a:ext cx="2784" cy="4426"/>
                  </a:xfrm>
                  <a:custGeom>
                    <a:avLst/>
                    <a:gdLst>
                      <a:gd name="connsiteX0" fmla="*/ 989 w 2784"/>
                      <a:gd name="connsiteY0" fmla="*/ 4145 h 4426"/>
                      <a:gd name="connsiteX1" fmla="*/ 0 w 2784"/>
                      <a:gd name="connsiteY1" fmla="*/ 2274 h 4426"/>
                      <a:gd name="connsiteX2" fmla="*/ 318 w 2784"/>
                      <a:gd name="connsiteY2" fmla="*/ 203 h 4426"/>
                      <a:gd name="connsiteX3" fmla="*/ 1911 w 2784"/>
                      <a:gd name="connsiteY3" fmla="*/ 0 h 4426"/>
                      <a:gd name="connsiteX4" fmla="*/ 2040 w 2784"/>
                      <a:gd name="connsiteY4" fmla="*/ 44 h 4426"/>
                      <a:gd name="connsiteX5" fmla="*/ 2784 w 2784"/>
                      <a:gd name="connsiteY5" fmla="*/ 4052 h 4426"/>
                      <a:gd name="connsiteX6" fmla="*/ 1543 w 2784"/>
                      <a:gd name="connsiteY6" fmla="*/ 4426 h 4426"/>
                      <a:gd name="connsiteX7" fmla="*/ 989 w 2784"/>
                      <a:gd name="connsiteY7" fmla="*/ 4145 h 44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84" h="4426">
                        <a:moveTo>
                          <a:pt x="989" y="4145"/>
                        </a:moveTo>
                        <a:lnTo>
                          <a:pt x="0" y="2274"/>
                        </a:lnTo>
                        <a:lnTo>
                          <a:pt x="318" y="203"/>
                        </a:lnTo>
                        <a:lnTo>
                          <a:pt x="1911" y="0"/>
                        </a:lnTo>
                        <a:lnTo>
                          <a:pt x="2040" y="44"/>
                        </a:lnTo>
                        <a:lnTo>
                          <a:pt x="2784" y="4052"/>
                        </a:lnTo>
                        <a:lnTo>
                          <a:pt x="1543" y="4426"/>
                        </a:lnTo>
                        <a:lnTo>
                          <a:pt x="989" y="41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60" name="Freeform: Shape 359">
                    <a:extLst>
                      <a:ext uri="{FF2B5EF4-FFF2-40B4-BE49-F238E27FC236}">
                        <a16:creationId xmlns:a16="http://schemas.microsoft.com/office/drawing/2014/main" id="{4FD909BD-99F6-43B1-973A-608BA500FE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268" y="3348237"/>
                    <a:ext cx="1659" cy="2439"/>
                  </a:xfrm>
                  <a:custGeom>
                    <a:avLst/>
                    <a:gdLst>
                      <a:gd name="connsiteX0" fmla="*/ 877 w 1659"/>
                      <a:gd name="connsiteY0" fmla="*/ 2439 h 2439"/>
                      <a:gd name="connsiteX1" fmla="*/ 0 w 1659"/>
                      <a:gd name="connsiteY1" fmla="*/ 0 h 2439"/>
                      <a:gd name="connsiteX2" fmla="*/ 1659 w 1659"/>
                      <a:gd name="connsiteY2" fmla="*/ 840 h 2439"/>
                      <a:gd name="connsiteX3" fmla="*/ 877 w 1659"/>
                      <a:gd name="connsiteY3" fmla="*/ 2439 h 24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59" h="2439">
                        <a:moveTo>
                          <a:pt x="877" y="2439"/>
                        </a:moveTo>
                        <a:lnTo>
                          <a:pt x="0" y="0"/>
                        </a:lnTo>
                        <a:lnTo>
                          <a:pt x="1659" y="840"/>
                        </a:lnTo>
                        <a:lnTo>
                          <a:pt x="877" y="24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61" name="Freeform: Shape 360">
                    <a:extLst>
                      <a:ext uri="{FF2B5EF4-FFF2-40B4-BE49-F238E27FC236}">
                        <a16:creationId xmlns:a16="http://schemas.microsoft.com/office/drawing/2014/main" id="{50B09265-C908-44B8-A109-1E3E937607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56" y="3348514"/>
                    <a:ext cx="3914" cy="3953"/>
                  </a:xfrm>
                  <a:custGeom>
                    <a:avLst/>
                    <a:gdLst>
                      <a:gd name="connsiteX0" fmla="*/ 0 w 3914"/>
                      <a:gd name="connsiteY0" fmla="*/ 2633 h 3953"/>
                      <a:gd name="connsiteX1" fmla="*/ 1825 w 3914"/>
                      <a:gd name="connsiteY1" fmla="*/ 0 h 3953"/>
                      <a:gd name="connsiteX2" fmla="*/ 3914 w 3914"/>
                      <a:gd name="connsiteY2" fmla="*/ 3953 h 3953"/>
                      <a:gd name="connsiteX3" fmla="*/ 0 w 3914"/>
                      <a:gd name="connsiteY3" fmla="*/ 2633 h 3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14" h="3953">
                        <a:moveTo>
                          <a:pt x="0" y="2633"/>
                        </a:moveTo>
                        <a:lnTo>
                          <a:pt x="1825" y="0"/>
                        </a:lnTo>
                        <a:lnTo>
                          <a:pt x="3914" y="3953"/>
                        </a:lnTo>
                        <a:lnTo>
                          <a:pt x="0" y="26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62" name="Freeform: Shape 361">
                    <a:extLst>
                      <a:ext uri="{FF2B5EF4-FFF2-40B4-BE49-F238E27FC236}">
                        <a16:creationId xmlns:a16="http://schemas.microsoft.com/office/drawing/2014/main" id="{09976993-776C-4D8A-9B40-120FFC81FDA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76" y="3348575"/>
                    <a:ext cx="3148" cy="2852"/>
                  </a:xfrm>
                  <a:custGeom>
                    <a:avLst/>
                    <a:gdLst>
                      <a:gd name="connsiteX0" fmla="*/ 1323 w 3148"/>
                      <a:gd name="connsiteY0" fmla="*/ 2852 h 2852"/>
                      <a:gd name="connsiteX1" fmla="*/ 0 w 3148"/>
                      <a:gd name="connsiteY1" fmla="*/ 1113 h 2852"/>
                      <a:gd name="connsiteX2" fmla="*/ 2276 w 3148"/>
                      <a:gd name="connsiteY2" fmla="*/ 0 h 2852"/>
                      <a:gd name="connsiteX3" fmla="*/ 3148 w 3148"/>
                      <a:gd name="connsiteY3" fmla="*/ 147 h 2852"/>
                      <a:gd name="connsiteX4" fmla="*/ 3148 w 3148"/>
                      <a:gd name="connsiteY4" fmla="*/ 208 h 2852"/>
                      <a:gd name="connsiteX5" fmla="*/ 2779 w 3148"/>
                      <a:gd name="connsiteY5" fmla="*/ 1354 h 2852"/>
                      <a:gd name="connsiteX6" fmla="*/ 1323 w 3148"/>
                      <a:gd name="connsiteY6" fmla="*/ 2852 h 2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48" h="2852">
                        <a:moveTo>
                          <a:pt x="1323" y="2852"/>
                        </a:moveTo>
                        <a:lnTo>
                          <a:pt x="0" y="1113"/>
                        </a:lnTo>
                        <a:lnTo>
                          <a:pt x="2276" y="0"/>
                        </a:lnTo>
                        <a:lnTo>
                          <a:pt x="3148" y="147"/>
                        </a:lnTo>
                        <a:lnTo>
                          <a:pt x="3148" y="208"/>
                        </a:lnTo>
                        <a:lnTo>
                          <a:pt x="2779" y="1354"/>
                        </a:lnTo>
                        <a:lnTo>
                          <a:pt x="1323" y="28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63" name="Freeform: Shape 362">
                    <a:extLst>
                      <a:ext uri="{FF2B5EF4-FFF2-40B4-BE49-F238E27FC236}">
                        <a16:creationId xmlns:a16="http://schemas.microsoft.com/office/drawing/2014/main" id="{F7E9FDA3-85BF-4F1C-9B7F-35F41BD938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747" y="3349076"/>
                    <a:ext cx="2529" cy="1460"/>
                  </a:xfrm>
                  <a:custGeom>
                    <a:avLst/>
                    <a:gdLst>
                      <a:gd name="connsiteX0" fmla="*/ 1111 w 2529"/>
                      <a:gd name="connsiteY0" fmla="*/ 1460 h 1460"/>
                      <a:gd name="connsiteX1" fmla="*/ 0 w 2529"/>
                      <a:gd name="connsiteY1" fmla="*/ 0 h 1460"/>
                      <a:gd name="connsiteX2" fmla="*/ 2529 w 2529"/>
                      <a:gd name="connsiteY2" fmla="*/ 425 h 1460"/>
                      <a:gd name="connsiteX3" fmla="*/ 1111 w 2529"/>
                      <a:gd name="connsiteY3" fmla="*/ 1460 h 1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29" h="1460">
                        <a:moveTo>
                          <a:pt x="1111" y="1460"/>
                        </a:moveTo>
                        <a:lnTo>
                          <a:pt x="0" y="0"/>
                        </a:lnTo>
                        <a:lnTo>
                          <a:pt x="2529" y="425"/>
                        </a:lnTo>
                        <a:lnTo>
                          <a:pt x="1111" y="14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64" name="Freeform: Shape 363">
                    <a:extLst>
                      <a:ext uri="{FF2B5EF4-FFF2-40B4-BE49-F238E27FC236}">
                        <a16:creationId xmlns:a16="http://schemas.microsoft.com/office/drawing/2014/main" id="{B5A04498-FB9A-447B-B333-DAAC307C4E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061" y="3348807"/>
                    <a:ext cx="1808" cy="2221"/>
                  </a:xfrm>
                  <a:custGeom>
                    <a:avLst/>
                    <a:gdLst>
                      <a:gd name="connsiteX0" fmla="*/ 205 w 1808"/>
                      <a:gd name="connsiteY0" fmla="*/ 1410 h 2221"/>
                      <a:gd name="connsiteX1" fmla="*/ 0 w 1808"/>
                      <a:gd name="connsiteY1" fmla="*/ 304 h 2221"/>
                      <a:gd name="connsiteX2" fmla="*/ 1009 w 1808"/>
                      <a:gd name="connsiteY2" fmla="*/ 0 h 2221"/>
                      <a:gd name="connsiteX3" fmla="*/ 1808 w 1808"/>
                      <a:gd name="connsiteY3" fmla="*/ 2221 h 2221"/>
                      <a:gd name="connsiteX4" fmla="*/ 205 w 1808"/>
                      <a:gd name="connsiteY4" fmla="*/ 1410 h 2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" h="2221">
                        <a:moveTo>
                          <a:pt x="205" y="1410"/>
                        </a:moveTo>
                        <a:lnTo>
                          <a:pt x="0" y="304"/>
                        </a:lnTo>
                        <a:lnTo>
                          <a:pt x="1009" y="0"/>
                        </a:lnTo>
                        <a:lnTo>
                          <a:pt x="1808" y="2221"/>
                        </a:lnTo>
                        <a:lnTo>
                          <a:pt x="205" y="14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65" name="Freeform: Shape 364">
                    <a:extLst>
                      <a:ext uri="{FF2B5EF4-FFF2-40B4-BE49-F238E27FC236}">
                        <a16:creationId xmlns:a16="http://schemas.microsoft.com/office/drawing/2014/main" id="{4ABA0B58-26C0-41BC-ACCB-95124C2EE1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681" y="3349825"/>
                    <a:ext cx="2302" cy="1649"/>
                  </a:xfrm>
                  <a:custGeom>
                    <a:avLst/>
                    <a:gdLst>
                      <a:gd name="connsiteX0" fmla="*/ 871 w 2302"/>
                      <a:gd name="connsiteY0" fmla="*/ 1649 h 1649"/>
                      <a:gd name="connsiteX1" fmla="*/ 0 w 2302"/>
                      <a:gd name="connsiteY1" fmla="*/ 0 h 1649"/>
                      <a:gd name="connsiteX2" fmla="*/ 2302 w 2302"/>
                      <a:gd name="connsiteY2" fmla="*/ 777 h 1649"/>
                      <a:gd name="connsiteX3" fmla="*/ 2194 w 2302"/>
                      <a:gd name="connsiteY3" fmla="*/ 1480 h 1649"/>
                      <a:gd name="connsiteX4" fmla="*/ 871 w 2302"/>
                      <a:gd name="connsiteY4" fmla="*/ 1649 h 1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2" h="1649">
                        <a:moveTo>
                          <a:pt x="871" y="1649"/>
                        </a:moveTo>
                        <a:lnTo>
                          <a:pt x="0" y="0"/>
                        </a:lnTo>
                        <a:lnTo>
                          <a:pt x="2302" y="777"/>
                        </a:lnTo>
                        <a:lnTo>
                          <a:pt x="2194" y="1480"/>
                        </a:lnTo>
                        <a:lnTo>
                          <a:pt x="871" y="16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66" name="Freeform: Shape 365">
                    <a:extLst>
                      <a:ext uri="{FF2B5EF4-FFF2-40B4-BE49-F238E27FC236}">
                        <a16:creationId xmlns:a16="http://schemas.microsoft.com/office/drawing/2014/main" id="{42F34A89-D81F-44B5-89EB-429E8FDF10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19" y="3349855"/>
                    <a:ext cx="1459" cy="1176"/>
                  </a:xfrm>
                  <a:custGeom>
                    <a:avLst/>
                    <a:gdLst>
                      <a:gd name="connsiteX0" fmla="*/ 895 w 1459"/>
                      <a:gd name="connsiteY0" fmla="*/ 1176 h 1176"/>
                      <a:gd name="connsiteX1" fmla="*/ 0 w 1459"/>
                      <a:gd name="connsiteY1" fmla="*/ 0 h 1176"/>
                      <a:gd name="connsiteX2" fmla="*/ 1459 w 1459"/>
                      <a:gd name="connsiteY2" fmla="*/ 21 h 1176"/>
                      <a:gd name="connsiteX3" fmla="*/ 895 w 1459"/>
                      <a:gd name="connsiteY3" fmla="*/ 1176 h 1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9" h="1176">
                        <a:moveTo>
                          <a:pt x="895" y="1176"/>
                        </a:moveTo>
                        <a:lnTo>
                          <a:pt x="0" y="0"/>
                        </a:lnTo>
                        <a:lnTo>
                          <a:pt x="1459" y="21"/>
                        </a:lnTo>
                        <a:lnTo>
                          <a:pt x="895" y="1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67" name="Freeform: Shape 366">
                    <a:extLst>
                      <a:ext uri="{FF2B5EF4-FFF2-40B4-BE49-F238E27FC236}">
                        <a16:creationId xmlns:a16="http://schemas.microsoft.com/office/drawing/2014/main" id="{F05715BB-7F82-4D39-89BF-9D511ED70C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81" y="3351094"/>
                    <a:ext cx="10947" cy="7312"/>
                  </a:xfrm>
                  <a:custGeom>
                    <a:avLst/>
                    <a:gdLst>
                      <a:gd name="connsiteX0" fmla="*/ 0 w 10947"/>
                      <a:gd name="connsiteY0" fmla="*/ 4531 h 7312"/>
                      <a:gd name="connsiteX1" fmla="*/ 2179 w 10947"/>
                      <a:gd name="connsiteY1" fmla="*/ 72 h 7312"/>
                      <a:gd name="connsiteX2" fmla="*/ 2418 w 10947"/>
                      <a:gd name="connsiteY2" fmla="*/ 0 h 7312"/>
                      <a:gd name="connsiteX3" fmla="*/ 10947 w 10947"/>
                      <a:gd name="connsiteY3" fmla="*/ 2876 h 7312"/>
                      <a:gd name="connsiteX4" fmla="*/ 10755 w 10947"/>
                      <a:gd name="connsiteY4" fmla="*/ 3472 h 7312"/>
                      <a:gd name="connsiteX5" fmla="*/ 5494 w 10947"/>
                      <a:gd name="connsiteY5" fmla="*/ 7312 h 7312"/>
                      <a:gd name="connsiteX6" fmla="*/ 0 w 10947"/>
                      <a:gd name="connsiteY6" fmla="*/ 4531 h 73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947" h="7312">
                        <a:moveTo>
                          <a:pt x="0" y="4531"/>
                        </a:moveTo>
                        <a:lnTo>
                          <a:pt x="2179" y="72"/>
                        </a:lnTo>
                        <a:lnTo>
                          <a:pt x="2418" y="0"/>
                        </a:lnTo>
                        <a:lnTo>
                          <a:pt x="10947" y="2876"/>
                        </a:lnTo>
                        <a:lnTo>
                          <a:pt x="10755" y="3472"/>
                        </a:lnTo>
                        <a:lnTo>
                          <a:pt x="5494" y="7312"/>
                        </a:lnTo>
                        <a:lnTo>
                          <a:pt x="0" y="45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68" name="Freeform: Shape 367">
                    <a:extLst>
                      <a:ext uri="{FF2B5EF4-FFF2-40B4-BE49-F238E27FC236}">
                        <a16:creationId xmlns:a16="http://schemas.microsoft.com/office/drawing/2014/main" id="{857CD454-B47E-4D2B-B958-59242B492A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682" y="3351480"/>
                    <a:ext cx="5976" cy="3543"/>
                  </a:xfrm>
                  <a:custGeom>
                    <a:avLst/>
                    <a:gdLst>
                      <a:gd name="connsiteX0" fmla="*/ 1274 w 5976"/>
                      <a:gd name="connsiteY0" fmla="*/ 3543 h 3543"/>
                      <a:gd name="connsiteX1" fmla="*/ 0 w 5976"/>
                      <a:gd name="connsiteY1" fmla="*/ 0 h 3543"/>
                      <a:gd name="connsiteX2" fmla="*/ 5976 w 5976"/>
                      <a:gd name="connsiteY2" fmla="*/ 2015 h 3543"/>
                      <a:gd name="connsiteX3" fmla="*/ 5911 w 5976"/>
                      <a:gd name="connsiteY3" fmla="*/ 2145 h 3543"/>
                      <a:gd name="connsiteX4" fmla="*/ 1274 w 5976"/>
                      <a:gd name="connsiteY4" fmla="*/ 3543 h 3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76" h="3543">
                        <a:moveTo>
                          <a:pt x="1274" y="3543"/>
                        </a:moveTo>
                        <a:lnTo>
                          <a:pt x="0" y="0"/>
                        </a:lnTo>
                        <a:lnTo>
                          <a:pt x="5976" y="2015"/>
                        </a:lnTo>
                        <a:lnTo>
                          <a:pt x="5911" y="2145"/>
                        </a:lnTo>
                        <a:lnTo>
                          <a:pt x="1274" y="35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69" name="Freeform: Shape 368">
                    <a:extLst>
                      <a:ext uri="{FF2B5EF4-FFF2-40B4-BE49-F238E27FC236}">
                        <a16:creationId xmlns:a16="http://schemas.microsoft.com/office/drawing/2014/main" id="{749DE158-7204-42D9-A62D-1697F1DE47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094" y="3351227"/>
                    <a:ext cx="1923" cy="1579"/>
                  </a:xfrm>
                  <a:custGeom>
                    <a:avLst/>
                    <a:gdLst>
                      <a:gd name="connsiteX0" fmla="*/ 0 w 1923"/>
                      <a:gd name="connsiteY0" fmla="*/ 1403 h 1579"/>
                      <a:gd name="connsiteX1" fmla="*/ 1923 w 1923"/>
                      <a:gd name="connsiteY1" fmla="*/ 0 h 1579"/>
                      <a:gd name="connsiteX2" fmla="*/ 1923 w 1923"/>
                      <a:gd name="connsiteY2" fmla="*/ 1154 h 1579"/>
                      <a:gd name="connsiteX3" fmla="*/ 1051 w 1923"/>
                      <a:gd name="connsiteY3" fmla="*/ 1579 h 1579"/>
                      <a:gd name="connsiteX4" fmla="*/ 0 w 1923"/>
                      <a:gd name="connsiteY4" fmla="*/ 1403 h 1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23" h="1579">
                        <a:moveTo>
                          <a:pt x="0" y="1403"/>
                        </a:moveTo>
                        <a:lnTo>
                          <a:pt x="1923" y="0"/>
                        </a:lnTo>
                        <a:lnTo>
                          <a:pt x="1923" y="1154"/>
                        </a:lnTo>
                        <a:lnTo>
                          <a:pt x="1051" y="1579"/>
                        </a:lnTo>
                        <a:lnTo>
                          <a:pt x="0" y="14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70" name="Freeform: Shape 369">
                    <a:extLst>
                      <a:ext uri="{FF2B5EF4-FFF2-40B4-BE49-F238E27FC236}">
                        <a16:creationId xmlns:a16="http://schemas.microsoft.com/office/drawing/2014/main" id="{E317285C-BF2B-43E3-90D7-80B4B2A5101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417" y="3352498"/>
                    <a:ext cx="5739" cy="5679"/>
                  </a:xfrm>
                  <a:custGeom>
                    <a:avLst/>
                    <a:gdLst>
                      <a:gd name="connsiteX0" fmla="*/ 0 w 5739"/>
                      <a:gd name="connsiteY0" fmla="*/ 5600 h 5679"/>
                      <a:gd name="connsiteX1" fmla="*/ 2738 w 5739"/>
                      <a:gd name="connsiteY1" fmla="*/ 0 h 5679"/>
                      <a:gd name="connsiteX2" fmla="*/ 5739 w 5739"/>
                      <a:gd name="connsiteY2" fmla="*/ 5679 h 5679"/>
                      <a:gd name="connsiteX3" fmla="*/ 0 w 5739"/>
                      <a:gd name="connsiteY3" fmla="*/ 5600 h 5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39" h="5679">
                        <a:moveTo>
                          <a:pt x="0" y="5600"/>
                        </a:moveTo>
                        <a:lnTo>
                          <a:pt x="2738" y="0"/>
                        </a:lnTo>
                        <a:lnTo>
                          <a:pt x="5739" y="5679"/>
                        </a:lnTo>
                        <a:lnTo>
                          <a:pt x="0" y="56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71" name="Freeform: Shape 370">
                    <a:extLst>
                      <a:ext uri="{FF2B5EF4-FFF2-40B4-BE49-F238E27FC236}">
                        <a16:creationId xmlns:a16="http://schemas.microsoft.com/office/drawing/2014/main" id="{B44094AA-253E-4D4F-B51C-5F764D26F1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830" y="3351546"/>
                    <a:ext cx="692" cy="825"/>
                  </a:xfrm>
                  <a:custGeom>
                    <a:avLst/>
                    <a:gdLst>
                      <a:gd name="connsiteX0" fmla="*/ 0 w 692"/>
                      <a:gd name="connsiteY0" fmla="*/ 825 h 825"/>
                      <a:gd name="connsiteX1" fmla="*/ 0 w 692"/>
                      <a:gd name="connsiteY1" fmla="*/ 58 h 825"/>
                      <a:gd name="connsiteX2" fmla="*/ 18 w 692"/>
                      <a:gd name="connsiteY2" fmla="*/ 0 h 825"/>
                      <a:gd name="connsiteX3" fmla="*/ 692 w 692"/>
                      <a:gd name="connsiteY3" fmla="*/ 113 h 825"/>
                      <a:gd name="connsiteX4" fmla="*/ 0 w 692"/>
                      <a:gd name="connsiteY4" fmla="*/ 825 h 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" h="825">
                        <a:moveTo>
                          <a:pt x="0" y="825"/>
                        </a:moveTo>
                        <a:lnTo>
                          <a:pt x="0" y="58"/>
                        </a:lnTo>
                        <a:lnTo>
                          <a:pt x="18" y="0"/>
                        </a:lnTo>
                        <a:lnTo>
                          <a:pt x="692" y="113"/>
                        </a:lnTo>
                        <a:lnTo>
                          <a:pt x="0" y="8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72" name="Freeform: Shape 371">
                    <a:extLst>
                      <a:ext uri="{FF2B5EF4-FFF2-40B4-BE49-F238E27FC236}">
                        <a16:creationId xmlns:a16="http://schemas.microsoft.com/office/drawing/2014/main" id="{D806057B-7A29-4B81-9E38-D1522A2EBB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737" y="3351108"/>
                    <a:ext cx="1603" cy="4081"/>
                  </a:xfrm>
                  <a:custGeom>
                    <a:avLst/>
                    <a:gdLst>
                      <a:gd name="connsiteX0" fmla="*/ 0 w 1603"/>
                      <a:gd name="connsiteY0" fmla="*/ 3581 h 4081"/>
                      <a:gd name="connsiteX1" fmla="*/ 551 w 1603"/>
                      <a:gd name="connsiteY1" fmla="*/ 0 h 4081"/>
                      <a:gd name="connsiteX2" fmla="*/ 1166 w 1603"/>
                      <a:gd name="connsiteY2" fmla="*/ 1709 h 4081"/>
                      <a:gd name="connsiteX3" fmla="*/ 1603 w 1603"/>
                      <a:gd name="connsiteY3" fmla="*/ 4066 h 4081"/>
                      <a:gd name="connsiteX4" fmla="*/ 1485 w 1603"/>
                      <a:gd name="connsiteY4" fmla="*/ 4081 h 4081"/>
                      <a:gd name="connsiteX5" fmla="*/ 0 w 1603"/>
                      <a:gd name="connsiteY5" fmla="*/ 3581 h 4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3" h="4081">
                        <a:moveTo>
                          <a:pt x="0" y="3581"/>
                        </a:moveTo>
                        <a:lnTo>
                          <a:pt x="551" y="0"/>
                        </a:lnTo>
                        <a:lnTo>
                          <a:pt x="1166" y="1709"/>
                        </a:lnTo>
                        <a:lnTo>
                          <a:pt x="1603" y="4066"/>
                        </a:lnTo>
                        <a:lnTo>
                          <a:pt x="1485" y="4081"/>
                        </a:lnTo>
                        <a:lnTo>
                          <a:pt x="0" y="35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73" name="Freeform: Shape 372">
                    <a:extLst>
                      <a:ext uri="{FF2B5EF4-FFF2-40B4-BE49-F238E27FC236}">
                        <a16:creationId xmlns:a16="http://schemas.microsoft.com/office/drawing/2014/main" id="{CD5DA468-02C2-4E69-909B-546F0DF2ECB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12" y="3351285"/>
                    <a:ext cx="4514" cy="4126"/>
                  </a:xfrm>
                  <a:custGeom>
                    <a:avLst/>
                    <a:gdLst>
                      <a:gd name="connsiteX0" fmla="*/ 2180 w 4514"/>
                      <a:gd name="connsiteY0" fmla="*/ 4126 h 4126"/>
                      <a:gd name="connsiteX1" fmla="*/ 0 w 4514"/>
                      <a:gd name="connsiteY1" fmla="*/ 0 h 4126"/>
                      <a:gd name="connsiteX2" fmla="*/ 4514 w 4514"/>
                      <a:gd name="connsiteY2" fmla="*/ 758 h 4126"/>
                      <a:gd name="connsiteX3" fmla="*/ 2180 w 4514"/>
                      <a:gd name="connsiteY3" fmla="*/ 4126 h 4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14" h="4126">
                        <a:moveTo>
                          <a:pt x="2180" y="4126"/>
                        </a:moveTo>
                        <a:lnTo>
                          <a:pt x="0" y="0"/>
                        </a:lnTo>
                        <a:lnTo>
                          <a:pt x="4514" y="758"/>
                        </a:lnTo>
                        <a:lnTo>
                          <a:pt x="2180" y="41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74" name="Freeform: Shape 373">
                    <a:extLst>
                      <a:ext uri="{FF2B5EF4-FFF2-40B4-BE49-F238E27FC236}">
                        <a16:creationId xmlns:a16="http://schemas.microsoft.com/office/drawing/2014/main" id="{83471041-8F31-4F8A-AF5E-C4FB34C692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46" y="3351999"/>
                    <a:ext cx="242" cy="694"/>
                  </a:xfrm>
                  <a:custGeom>
                    <a:avLst/>
                    <a:gdLst>
                      <a:gd name="connsiteX0" fmla="*/ 0 w 242"/>
                      <a:gd name="connsiteY0" fmla="*/ 691 h 694"/>
                      <a:gd name="connsiteX1" fmla="*/ 0 w 242"/>
                      <a:gd name="connsiteY1" fmla="*/ 119 h 694"/>
                      <a:gd name="connsiteX2" fmla="*/ 242 w 242"/>
                      <a:gd name="connsiteY2" fmla="*/ 0 h 694"/>
                      <a:gd name="connsiteX3" fmla="*/ 18 w 242"/>
                      <a:gd name="connsiteY3" fmla="*/ 694 h 694"/>
                      <a:gd name="connsiteX4" fmla="*/ 0 w 242"/>
                      <a:gd name="connsiteY4" fmla="*/ 691 h 6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2" h="694">
                        <a:moveTo>
                          <a:pt x="0" y="691"/>
                        </a:moveTo>
                        <a:lnTo>
                          <a:pt x="0" y="119"/>
                        </a:lnTo>
                        <a:lnTo>
                          <a:pt x="242" y="0"/>
                        </a:lnTo>
                        <a:lnTo>
                          <a:pt x="18" y="694"/>
                        </a:lnTo>
                        <a:lnTo>
                          <a:pt x="0" y="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75" name="Freeform: Shape 374">
                    <a:extLst>
                      <a:ext uri="{FF2B5EF4-FFF2-40B4-BE49-F238E27FC236}">
                        <a16:creationId xmlns:a16="http://schemas.microsoft.com/office/drawing/2014/main" id="{303194AA-3080-45B2-AF4E-5A498769D9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072" y="3352230"/>
                    <a:ext cx="490" cy="270"/>
                  </a:xfrm>
                  <a:custGeom>
                    <a:avLst/>
                    <a:gdLst>
                      <a:gd name="connsiteX0" fmla="*/ 11 w 490"/>
                      <a:gd name="connsiteY0" fmla="*/ 109 h 270"/>
                      <a:gd name="connsiteX1" fmla="*/ 0 w 490"/>
                      <a:gd name="connsiteY1" fmla="*/ 50 h 270"/>
                      <a:gd name="connsiteX2" fmla="*/ 393 w 490"/>
                      <a:gd name="connsiteY2" fmla="*/ 0 h 270"/>
                      <a:gd name="connsiteX3" fmla="*/ 490 w 490"/>
                      <a:gd name="connsiteY3" fmla="*/ 270 h 270"/>
                      <a:gd name="connsiteX4" fmla="*/ 11 w 490"/>
                      <a:gd name="connsiteY4" fmla="*/ 109 h 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" h="270">
                        <a:moveTo>
                          <a:pt x="11" y="109"/>
                        </a:moveTo>
                        <a:lnTo>
                          <a:pt x="0" y="50"/>
                        </a:lnTo>
                        <a:lnTo>
                          <a:pt x="393" y="0"/>
                        </a:lnTo>
                        <a:lnTo>
                          <a:pt x="490" y="270"/>
                        </a:lnTo>
                        <a:lnTo>
                          <a:pt x="11" y="1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76" name="Freeform: Shape 375">
                    <a:extLst>
                      <a:ext uri="{FF2B5EF4-FFF2-40B4-BE49-F238E27FC236}">
                        <a16:creationId xmlns:a16="http://schemas.microsoft.com/office/drawing/2014/main" id="{0B6065DA-D643-483C-B672-853246FFF7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104" y="3353452"/>
                    <a:ext cx="4356" cy="827"/>
                  </a:xfrm>
                  <a:custGeom>
                    <a:avLst/>
                    <a:gdLst>
                      <a:gd name="connsiteX0" fmla="*/ 0 w 4356"/>
                      <a:gd name="connsiteY0" fmla="*/ 556 h 827"/>
                      <a:gd name="connsiteX1" fmla="*/ 4356 w 4356"/>
                      <a:gd name="connsiteY1" fmla="*/ 0 h 827"/>
                      <a:gd name="connsiteX2" fmla="*/ 1613 w 4356"/>
                      <a:gd name="connsiteY2" fmla="*/ 827 h 827"/>
                      <a:gd name="connsiteX3" fmla="*/ 0 w 4356"/>
                      <a:gd name="connsiteY3" fmla="*/ 556 h 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56" h="827">
                        <a:moveTo>
                          <a:pt x="0" y="556"/>
                        </a:moveTo>
                        <a:lnTo>
                          <a:pt x="4356" y="0"/>
                        </a:lnTo>
                        <a:lnTo>
                          <a:pt x="1613" y="827"/>
                        </a:lnTo>
                        <a:lnTo>
                          <a:pt x="0" y="5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77" name="Freeform: Shape 376">
                    <a:extLst>
                      <a:ext uri="{FF2B5EF4-FFF2-40B4-BE49-F238E27FC236}">
                        <a16:creationId xmlns:a16="http://schemas.microsoft.com/office/drawing/2014/main" id="{BC7A0EE4-869B-4E71-A553-5AEC5DDC863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829" y="3350619"/>
                    <a:ext cx="4493" cy="5985"/>
                  </a:xfrm>
                  <a:custGeom>
                    <a:avLst/>
                    <a:gdLst>
                      <a:gd name="connsiteX0" fmla="*/ 3573 w 4493"/>
                      <a:gd name="connsiteY0" fmla="*/ 5985 h 5985"/>
                      <a:gd name="connsiteX1" fmla="*/ 0 w 4493"/>
                      <a:gd name="connsiteY1" fmla="*/ 1291 h 5985"/>
                      <a:gd name="connsiteX2" fmla="*/ 739 w 4493"/>
                      <a:gd name="connsiteY2" fmla="*/ 785 h 5985"/>
                      <a:gd name="connsiteX3" fmla="*/ 4493 w 4493"/>
                      <a:gd name="connsiteY3" fmla="*/ 0 h 5985"/>
                      <a:gd name="connsiteX4" fmla="*/ 3573 w 4493"/>
                      <a:gd name="connsiteY4" fmla="*/ 5985 h 5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93" h="5985">
                        <a:moveTo>
                          <a:pt x="3573" y="5985"/>
                        </a:moveTo>
                        <a:lnTo>
                          <a:pt x="0" y="1291"/>
                        </a:lnTo>
                        <a:lnTo>
                          <a:pt x="739" y="785"/>
                        </a:lnTo>
                        <a:lnTo>
                          <a:pt x="4493" y="0"/>
                        </a:lnTo>
                        <a:lnTo>
                          <a:pt x="3573" y="59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78" name="Freeform: Shape 377">
                    <a:extLst>
                      <a:ext uri="{FF2B5EF4-FFF2-40B4-BE49-F238E27FC236}">
                        <a16:creationId xmlns:a16="http://schemas.microsoft.com/office/drawing/2014/main" id="{018315BD-FB10-49CF-841F-30A5F41B532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12" y="3352587"/>
                    <a:ext cx="1454" cy="1127"/>
                  </a:xfrm>
                  <a:custGeom>
                    <a:avLst/>
                    <a:gdLst>
                      <a:gd name="connsiteX0" fmla="*/ 0 w 1454"/>
                      <a:gd name="connsiteY0" fmla="*/ 883 h 1127"/>
                      <a:gd name="connsiteX1" fmla="*/ 858 w 1454"/>
                      <a:gd name="connsiteY1" fmla="*/ 0 h 1127"/>
                      <a:gd name="connsiteX2" fmla="*/ 1454 w 1454"/>
                      <a:gd name="connsiteY2" fmla="*/ 1127 h 1127"/>
                      <a:gd name="connsiteX3" fmla="*/ 0 w 1454"/>
                      <a:gd name="connsiteY3" fmla="*/ 883 h 11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4" h="1127">
                        <a:moveTo>
                          <a:pt x="0" y="883"/>
                        </a:moveTo>
                        <a:lnTo>
                          <a:pt x="858" y="0"/>
                        </a:lnTo>
                        <a:lnTo>
                          <a:pt x="1454" y="1127"/>
                        </a:lnTo>
                        <a:lnTo>
                          <a:pt x="0" y="8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79" name="Freeform: Shape 378">
                    <a:extLst>
                      <a:ext uri="{FF2B5EF4-FFF2-40B4-BE49-F238E27FC236}">
                        <a16:creationId xmlns:a16="http://schemas.microsoft.com/office/drawing/2014/main" id="{0A50EA7B-FAD1-46A9-A2E2-1FF2EA55C6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157" y="3354529"/>
                    <a:ext cx="11501" cy="7992"/>
                  </a:xfrm>
                  <a:custGeom>
                    <a:avLst/>
                    <a:gdLst>
                      <a:gd name="connsiteX0" fmla="*/ 1310 w 11501"/>
                      <a:gd name="connsiteY0" fmla="*/ 7992 h 7992"/>
                      <a:gd name="connsiteX1" fmla="*/ 480 w 11501"/>
                      <a:gd name="connsiteY1" fmla="*/ 5685 h 7992"/>
                      <a:gd name="connsiteX2" fmla="*/ 0 w 11501"/>
                      <a:gd name="connsiteY2" fmla="*/ 3099 h 7992"/>
                      <a:gd name="connsiteX3" fmla="*/ 477 w 11501"/>
                      <a:gd name="connsiteY3" fmla="*/ 0 h 7992"/>
                      <a:gd name="connsiteX4" fmla="*/ 11501 w 11501"/>
                      <a:gd name="connsiteY4" fmla="*/ 1852 h 7992"/>
                      <a:gd name="connsiteX5" fmla="*/ 8978 w 11501"/>
                      <a:gd name="connsiteY5" fmla="*/ 7014 h 7992"/>
                      <a:gd name="connsiteX6" fmla="*/ 1310 w 11501"/>
                      <a:gd name="connsiteY6" fmla="*/ 7992 h 7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501" h="7992">
                        <a:moveTo>
                          <a:pt x="1310" y="7992"/>
                        </a:moveTo>
                        <a:lnTo>
                          <a:pt x="480" y="5685"/>
                        </a:lnTo>
                        <a:lnTo>
                          <a:pt x="0" y="3099"/>
                        </a:lnTo>
                        <a:lnTo>
                          <a:pt x="477" y="0"/>
                        </a:lnTo>
                        <a:lnTo>
                          <a:pt x="11501" y="1852"/>
                        </a:lnTo>
                        <a:lnTo>
                          <a:pt x="8978" y="7014"/>
                        </a:lnTo>
                        <a:lnTo>
                          <a:pt x="1310" y="7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80" name="Freeform: Shape 379">
                    <a:extLst>
                      <a:ext uri="{FF2B5EF4-FFF2-40B4-BE49-F238E27FC236}">
                        <a16:creationId xmlns:a16="http://schemas.microsoft.com/office/drawing/2014/main" id="{6197CDD5-D396-48F3-8E58-363F7DA4608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24" y="3352926"/>
                    <a:ext cx="3492" cy="4071"/>
                  </a:xfrm>
                  <a:custGeom>
                    <a:avLst/>
                    <a:gdLst>
                      <a:gd name="connsiteX0" fmla="*/ 0 w 3492"/>
                      <a:gd name="connsiteY0" fmla="*/ 3591 h 4071"/>
                      <a:gd name="connsiteX1" fmla="*/ 3492 w 3492"/>
                      <a:gd name="connsiteY1" fmla="*/ 0 h 4071"/>
                      <a:gd name="connsiteX2" fmla="*/ 2412 w 3492"/>
                      <a:gd name="connsiteY2" fmla="*/ 3355 h 4071"/>
                      <a:gd name="connsiteX3" fmla="*/ 947 w 3492"/>
                      <a:gd name="connsiteY3" fmla="*/ 4071 h 4071"/>
                      <a:gd name="connsiteX4" fmla="*/ 0 w 3492"/>
                      <a:gd name="connsiteY4" fmla="*/ 3591 h 4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92" h="4071">
                        <a:moveTo>
                          <a:pt x="0" y="3591"/>
                        </a:moveTo>
                        <a:lnTo>
                          <a:pt x="3492" y="0"/>
                        </a:lnTo>
                        <a:lnTo>
                          <a:pt x="2412" y="3355"/>
                        </a:lnTo>
                        <a:lnTo>
                          <a:pt x="947" y="4071"/>
                        </a:lnTo>
                        <a:lnTo>
                          <a:pt x="0" y="35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81" name="Freeform: Shape 380">
                    <a:extLst>
                      <a:ext uri="{FF2B5EF4-FFF2-40B4-BE49-F238E27FC236}">
                        <a16:creationId xmlns:a16="http://schemas.microsoft.com/office/drawing/2014/main" id="{F456C5BE-B445-4E44-8FE7-53084C2B6D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654" y="3352829"/>
                    <a:ext cx="1072" cy="1585"/>
                  </a:xfrm>
                  <a:custGeom>
                    <a:avLst/>
                    <a:gdLst>
                      <a:gd name="connsiteX0" fmla="*/ 0 w 1072"/>
                      <a:gd name="connsiteY0" fmla="*/ 1585 h 1585"/>
                      <a:gd name="connsiteX1" fmla="*/ 509 w 1072"/>
                      <a:gd name="connsiteY1" fmla="*/ 1 h 1585"/>
                      <a:gd name="connsiteX2" fmla="*/ 511 w 1072"/>
                      <a:gd name="connsiteY2" fmla="*/ 0 h 1585"/>
                      <a:gd name="connsiteX3" fmla="*/ 1072 w 1072"/>
                      <a:gd name="connsiteY3" fmla="*/ 1062 h 1585"/>
                      <a:gd name="connsiteX4" fmla="*/ 0 w 1072"/>
                      <a:gd name="connsiteY4" fmla="*/ 1585 h 1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2" h="1585">
                        <a:moveTo>
                          <a:pt x="0" y="1585"/>
                        </a:moveTo>
                        <a:lnTo>
                          <a:pt x="509" y="1"/>
                        </a:lnTo>
                        <a:lnTo>
                          <a:pt x="511" y="0"/>
                        </a:lnTo>
                        <a:lnTo>
                          <a:pt x="1072" y="1062"/>
                        </a:lnTo>
                        <a:lnTo>
                          <a:pt x="0" y="15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82" name="Freeform: Shape 381">
                    <a:extLst>
                      <a:ext uri="{FF2B5EF4-FFF2-40B4-BE49-F238E27FC236}">
                        <a16:creationId xmlns:a16="http://schemas.microsoft.com/office/drawing/2014/main" id="{ECFA06A3-C2B8-457B-BCE4-CAF1361FE1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590" y="3353984"/>
                    <a:ext cx="2627" cy="994"/>
                  </a:xfrm>
                  <a:custGeom>
                    <a:avLst/>
                    <a:gdLst>
                      <a:gd name="connsiteX0" fmla="*/ 0 w 2627"/>
                      <a:gd name="connsiteY0" fmla="*/ 957 h 994"/>
                      <a:gd name="connsiteX1" fmla="*/ 664 w 2627"/>
                      <a:gd name="connsiteY1" fmla="*/ 0 h 994"/>
                      <a:gd name="connsiteX2" fmla="*/ 2627 w 2627"/>
                      <a:gd name="connsiteY2" fmla="*/ 994 h 994"/>
                      <a:gd name="connsiteX3" fmla="*/ 0 w 2627"/>
                      <a:gd name="connsiteY3" fmla="*/ 957 h 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27" h="994">
                        <a:moveTo>
                          <a:pt x="0" y="957"/>
                        </a:moveTo>
                        <a:lnTo>
                          <a:pt x="664" y="0"/>
                        </a:lnTo>
                        <a:lnTo>
                          <a:pt x="2627" y="994"/>
                        </a:lnTo>
                        <a:lnTo>
                          <a:pt x="0" y="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83" name="Freeform: Shape 382">
                    <a:extLst>
                      <a:ext uri="{FF2B5EF4-FFF2-40B4-BE49-F238E27FC236}">
                        <a16:creationId xmlns:a16="http://schemas.microsoft.com/office/drawing/2014/main" id="{F057FE70-F15F-4236-BBEC-FBDD7148849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960" y="3353235"/>
                    <a:ext cx="752" cy="1975"/>
                  </a:xfrm>
                  <a:custGeom>
                    <a:avLst/>
                    <a:gdLst>
                      <a:gd name="connsiteX0" fmla="*/ 0 w 752"/>
                      <a:gd name="connsiteY0" fmla="*/ 1975 h 1975"/>
                      <a:gd name="connsiteX1" fmla="*/ 0 w 752"/>
                      <a:gd name="connsiteY1" fmla="*/ 0 h 1975"/>
                      <a:gd name="connsiteX2" fmla="*/ 752 w 752"/>
                      <a:gd name="connsiteY2" fmla="*/ 1424 h 1975"/>
                      <a:gd name="connsiteX3" fmla="*/ 751 w 752"/>
                      <a:gd name="connsiteY3" fmla="*/ 1426 h 1975"/>
                      <a:gd name="connsiteX4" fmla="*/ 0 w 752"/>
                      <a:gd name="connsiteY4" fmla="*/ 1975 h 1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2" h="1975">
                        <a:moveTo>
                          <a:pt x="0" y="1975"/>
                        </a:moveTo>
                        <a:lnTo>
                          <a:pt x="0" y="0"/>
                        </a:lnTo>
                        <a:lnTo>
                          <a:pt x="752" y="1424"/>
                        </a:lnTo>
                        <a:lnTo>
                          <a:pt x="751" y="1426"/>
                        </a:lnTo>
                        <a:lnTo>
                          <a:pt x="0" y="19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84" name="Freeform: Shape 383">
                    <a:extLst>
                      <a:ext uri="{FF2B5EF4-FFF2-40B4-BE49-F238E27FC236}">
                        <a16:creationId xmlns:a16="http://schemas.microsoft.com/office/drawing/2014/main" id="{1F8FBD08-BED7-42D7-8C07-25D0804E9A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21" y="3353837"/>
                    <a:ext cx="7407" cy="6132"/>
                  </a:xfrm>
                  <a:custGeom>
                    <a:avLst/>
                    <a:gdLst>
                      <a:gd name="connsiteX0" fmla="*/ 0 w 7407"/>
                      <a:gd name="connsiteY0" fmla="*/ 4490 h 6132"/>
                      <a:gd name="connsiteX1" fmla="*/ 403 w 7407"/>
                      <a:gd name="connsiteY1" fmla="*/ 3236 h 6132"/>
                      <a:gd name="connsiteX2" fmla="*/ 7028 w 7407"/>
                      <a:gd name="connsiteY2" fmla="*/ 0 h 6132"/>
                      <a:gd name="connsiteX3" fmla="*/ 7407 w 7407"/>
                      <a:gd name="connsiteY3" fmla="*/ 128 h 6132"/>
                      <a:gd name="connsiteX4" fmla="*/ 3245 w 7407"/>
                      <a:gd name="connsiteY4" fmla="*/ 6132 h 6132"/>
                      <a:gd name="connsiteX5" fmla="*/ 0 w 7407"/>
                      <a:gd name="connsiteY5" fmla="*/ 4490 h 6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07" h="6132">
                        <a:moveTo>
                          <a:pt x="0" y="4490"/>
                        </a:moveTo>
                        <a:lnTo>
                          <a:pt x="403" y="3236"/>
                        </a:lnTo>
                        <a:lnTo>
                          <a:pt x="7028" y="0"/>
                        </a:lnTo>
                        <a:lnTo>
                          <a:pt x="7407" y="128"/>
                        </a:lnTo>
                        <a:lnTo>
                          <a:pt x="3245" y="6132"/>
                        </a:lnTo>
                        <a:lnTo>
                          <a:pt x="0" y="44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85" name="Freeform: Shape 384">
                    <a:extLst>
                      <a:ext uri="{FF2B5EF4-FFF2-40B4-BE49-F238E27FC236}">
                        <a16:creationId xmlns:a16="http://schemas.microsoft.com/office/drawing/2014/main" id="{58E7E658-F553-4F4F-AFF2-B2A286C2B0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82" y="3353776"/>
                    <a:ext cx="1280" cy="1073"/>
                  </a:xfrm>
                  <a:custGeom>
                    <a:avLst/>
                    <a:gdLst>
                      <a:gd name="connsiteX0" fmla="*/ 236 w 1280"/>
                      <a:gd name="connsiteY0" fmla="*/ 1073 h 1073"/>
                      <a:gd name="connsiteX1" fmla="*/ 0 w 1280"/>
                      <a:gd name="connsiteY1" fmla="*/ 626 h 1073"/>
                      <a:gd name="connsiteX2" fmla="*/ 1280 w 1280"/>
                      <a:gd name="connsiteY2" fmla="*/ 0 h 1073"/>
                      <a:gd name="connsiteX3" fmla="*/ 236 w 1280"/>
                      <a:gd name="connsiteY3" fmla="*/ 1073 h 1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80" h="1073">
                        <a:moveTo>
                          <a:pt x="236" y="1073"/>
                        </a:moveTo>
                        <a:lnTo>
                          <a:pt x="0" y="626"/>
                        </a:lnTo>
                        <a:lnTo>
                          <a:pt x="1280" y="0"/>
                        </a:lnTo>
                        <a:lnTo>
                          <a:pt x="236" y="10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86" name="Freeform: Shape 385">
                    <a:extLst>
                      <a:ext uri="{FF2B5EF4-FFF2-40B4-BE49-F238E27FC236}">
                        <a16:creationId xmlns:a16="http://schemas.microsoft.com/office/drawing/2014/main" id="{81CEF8B9-F8F1-499B-AA5F-6FB64CA3272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61" y="3355227"/>
                    <a:ext cx="4331" cy="3205"/>
                  </a:xfrm>
                  <a:custGeom>
                    <a:avLst/>
                    <a:gdLst>
                      <a:gd name="connsiteX0" fmla="*/ 1 w 4331"/>
                      <a:gd name="connsiteY0" fmla="*/ 3205 h 3205"/>
                      <a:gd name="connsiteX1" fmla="*/ 0 w 4331"/>
                      <a:gd name="connsiteY1" fmla="*/ 3204 h 3205"/>
                      <a:gd name="connsiteX2" fmla="*/ 1031 w 4331"/>
                      <a:gd name="connsiteY2" fmla="*/ 0 h 3205"/>
                      <a:gd name="connsiteX3" fmla="*/ 4331 w 4331"/>
                      <a:gd name="connsiteY3" fmla="*/ 46 h 3205"/>
                      <a:gd name="connsiteX4" fmla="*/ 1 w 4331"/>
                      <a:gd name="connsiteY4" fmla="*/ 3205 h 3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31" h="3205">
                        <a:moveTo>
                          <a:pt x="1" y="3205"/>
                        </a:moveTo>
                        <a:lnTo>
                          <a:pt x="0" y="3204"/>
                        </a:lnTo>
                        <a:lnTo>
                          <a:pt x="1031" y="0"/>
                        </a:lnTo>
                        <a:lnTo>
                          <a:pt x="4331" y="46"/>
                        </a:lnTo>
                        <a:lnTo>
                          <a:pt x="1" y="32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87" name="Freeform: Shape 386">
                    <a:extLst>
                      <a:ext uri="{FF2B5EF4-FFF2-40B4-BE49-F238E27FC236}">
                        <a16:creationId xmlns:a16="http://schemas.microsoft.com/office/drawing/2014/main" id="{D57402B4-204D-46FD-ABCB-B47BD35F7B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317" y="3353325"/>
                    <a:ext cx="1696" cy="4341"/>
                  </a:xfrm>
                  <a:custGeom>
                    <a:avLst/>
                    <a:gdLst>
                      <a:gd name="connsiteX0" fmla="*/ 1561 w 1696"/>
                      <a:gd name="connsiteY0" fmla="*/ 4341 h 4341"/>
                      <a:gd name="connsiteX1" fmla="*/ 0 w 1696"/>
                      <a:gd name="connsiteY1" fmla="*/ 0 h 4341"/>
                      <a:gd name="connsiteX2" fmla="*/ 1087 w 1696"/>
                      <a:gd name="connsiteY2" fmla="*/ 183 h 4341"/>
                      <a:gd name="connsiteX3" fmla="*/ 1696 w 1696"/>
                      <a:gd name="connsiteY3" fmla="*/ 3464 h 4341"/>
                      <a:gd name="connsiteX4" fmla="*/ 1561 w 1696"/>
                      <a:gd name="connsiteY4" fmla="*/ 4341 h 4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6" h="4341">
                        <a:moveTo>
                          <a:pt x="1561" y="4341"/>
                        </a:moveTo>
                        <a:lnTo>
                          <a:pt x="0" y="0"/>
                        </a:lnTo>
                        <a:lnTo>
                          <a:pt x="1087" y="183"/>
                        </a:lnTo>
                        <a:lnTo>
                          <a:pt x="1696" y="3464"/>
                        </a:lnTo>
                        <a:lnTo>
                          <a:pt x="1561" y="4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88" name="Freeform: Shape 387">
                    <a:extLst>
                      <a:ext uri="{FF2B5EF4-FFF2-40B4-BE49-F238E27FC236}">
                        <a16:creationId xmlns:a16="http://schemas.microsoft.com/office/drawing/2014/main" id="{6D43AED9-9F23-4301-8F2E-775A5749C3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92" y="3354076"/>
                    <a:ext cx="961" cy="1818"/>
                  </a:xfrm>
                  <a:custGeom>
                    <a:avLst/>
                    <a:gdLst>
                      <a:gd name="connsiteX0" fmla="*/ 961 w 961"/>
                      <a:gd name="connsiteY0" fmla="*/ 1818 h 1818"/>
                      <a:gd name="connsiteX1" fmla="*/ 0 w 961"/>
                      <a:gd name="connsiteY1" fmla="*/ 0 h 1818"/>
                      <a:gd name="connsiteX2" fmla="*/ 961 w 961"/>
                      <a:gd name="connsiteY2" fmla="*/ 13 h 1818"/>
                      <a:gd name="connsiteX3" fmla="*/ 961 w 961"/>
                      <a:gd name="connsiteY3" fmla="*/ 1818 h 1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1" h="1818">
                        <a:moveTo>
                          <a:pt x="961" y="1818"/>
                        </a:moveTo>
                        <a:lnTo>
                          <a:pt x="0" y="0"/>
                        </a:lnTo>
                        <a:lnTo>
                          <a:pt x="961" y="13"/>
                        </a:lnTo>
                        <a:lnTo>
                          <a:pt x="961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89" name="Freeform: Shape 388">
                    <a:extLst>
                      <a:ext uri="{FF2B5EF4-FFF2-40B4-BE49-F238E27FC236}">
                        <a16:creationId xmlns:a16="http://schemas.microsoft.com/office/drawing/2014/main" id="{B78D3329-4B89-4826-870D-DB838E5BD7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8457" y="3351914"/>
                    <a:ext cx="2580" cy="13903"/>
                  </a:xfrm>
                  <a:custGeom>
                    <a:avLst/>
                    <a:gdLst>
                      <a:gd name="connsiteX0" fmla="*/ 2580 w 2580"/>
                      <a:gd name="connsiteY0" fmla="*/ 13903 h 13903"/>
                      <a:gd name="connsiteX1" fmla="*/ 0 w 2580"/>
                      <a:gd name="connsiteY1" fmla="*/ 10513 h 13903"/>
                      <a:gd name="connsiteX2" fmla="*/ 0 w 2580"/>
                      <a:gd name="connsiteY2" fmla="*/ 0 h 13903"/>
                      <a:gd name="connsiteX3" fmla="*/ 2580 w 2580"/>
                      <a:gd name="connsiteY3" fmla="*/ 13903 h 139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80" h="13903">
                        <a:moveTo>
                          <a:pt x="2580" y="13903"/>
                        </a:moveTo>
                        <a:lnTo>
                          <a:pt x="0" y="10513"/>
                        </a:lnTo>
                        <a:lnTo>
                          <a:pt x="0" y="0"/>
                        </a:lnTo>
                        <a:lnTo>
                          <a:pt x="2580" y="139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0" name="Freeform: Shape 389">
                    <a:extLst>
                      <a:ext uri="{FF2B5EF4-FFF2-40B4-BE49-F238E27FC236}">
                        <a16:creationId xmlns:a16="http://schemas.microsoft.com/office/drawing/2014/main" id="{E52CA92A-545E-416A-8C7D-949FB41AE4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407" y="3354139"/>
                    <a:ext cx="17843" cy="8296"/>
                  </a:xfrm>
                  <a:custGeom>
                    <a:avLst/>
                    <a:gdLst>
                      <a:gd name="connsiteX0" fmla="*/ 0 w 17843"/>
                      <a:gd name="connsiteY0" fmla="*/ 0 h 8296"/>
                      <a:gd name="connsiteX1" fmla="*/ 17843 w 17843"/>
                      <a:gd name="connsiteY1" fmla="*/ 246 h 8296"/>
                      <a:gd name="connsiteX2" fmla="*/ 16393 w 17843"/>
                      <a:gd name="connsiteY2" fmla="*/ 8296 h 8296"/>
                      <a:gd name="connsiteX3" fmla="*/ 0 w 17843"/>
                      <a:gd name="connsiteY3" fmla="*/ 0 h 8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843" h="8296">
                        <a:moveTo>
                          <a:pt x="0" y="0"/>
                        </a:moveTo>
                        <a:lnTo>
                          <a:pt x="17843" y="246"/>
                        </a:lnTo>
                        <a:lnTo>
                          <a:pt x="16393" y="82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1" name="Freeform: Shape 390">
                    <a:extLst>
                      <a:ext uri="{FF2B5EF4-FFF2-40B4-BE49-F238E27FC236}">
                        <a16:creationId xmlns:a16="http://schemas.microsoft.com/office/drawing/2014/main" id="{AAA22BA4-A51C-439D-BCEC-F953AD02456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270" y="3355901"/>
                    <a:ext cx="3390" cy="2992"/>
                  </a:xfrm>
                  <a:custGeom>
                    <a:avLst/>
                    <a:gdLst>
                      <a:gd name="connsiteX0" fmla="*/ 0 w 3390"/>
                      <a:gd name="connsiteY0" fmla="*/ 2992 h 2992"/>
                      <a:gd name="connsiteX1" fmla="*/ 2909 w 3390"/>
                      <a:gd name="connsiteY1" fmla="*/ 0 h 2992"/>
                      <a:gd name="connsiteX2" fmla="*/ 3390 w 3390"/>
                      <a:gd name="connsiteY2" fmla="*/ 1336 h 2992"/>
                      <a:gd name="connsiteX3" fmla="*/ 0 w 3390"/>
                      <a:gd name="connsiteY3" fmla="*/ 2992 h 2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90" h="2992">
                        <a:moveTo>
                          <a:pt x="0" y="2992"/>
                        </a:moveTo>
                        <a:lnTo>
                          <a:pt x="2909" y="0"/>
                        </a:lnTo>
                        <a:lnTo>
                          <a:pt x="3390" y="1336"/>
                        </a:lnTo>
                        <a:lnTo>
                          <a:pt x="0" y="2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2" name="Freeform: Shape 391">
                    <a:extLst>
                      <a:ext uri="{FF2B5EF4-FFF2-40B4-BE49-F238E27FC236}">
                        <a16:creationId xmlns:a16="http://schemas.microsoft.com/office/drawing/2014/main" id="{767711AE-8B21-47E2-A6CB-CBFEAA3292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381" y="3358342"/>
                    <a:ext cx="11087" cy="4532"/>
                  </a:xfrm>
                  <a:custGeom>
                    <a:avLst/>
                    <a:gdLst>
                      <a:gd name="connsiteX0" fmla="*/ 0 w 11087"/>
                      <a:gd name="connsiteY0" fmla="*/ 4474 h 4532"/>
                      <a:gd name="connsiteX1" fmla="*/ 1595 w 11087"/>
                      <a:gd name="connsiteY1" fmla="*/ 1211 h 4532"/>
                      <a:gd name="connsiteX2" fmla="*/ 11087 w 11087"/>
                      <a:gd name="connsiteY2" fmla="*/ 0 h 4532"/>
                      <a:gd name="connsiteX3" fmla="*/ 10644 w 11087"/>
                      <a:gd name="connsiteY3" fmla="*/ 1378 h 4532"/>
                      <a:gd name="connsiteX4" fmla="*/ 174 w 11087"/>
                      <a:gd name="connsiteY4" fmla="*/ 4532 h 4532"/>
                      <a:gd name="connsiteX5" fmla="*/ 0 w 11087"/>
                      <a:gd name="connsiteY5" fmla="*/ 4474 h 45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087" h="4532">
                        <a:moveTo>
                          <a:pt x="0" y="4474"/>
                        </a:moveTo>
                        <a:lnTo>
                          <a:pt x="1595" y="1211"/>
                        </a:lnTo>
                        <a:lnTo>
                          <a:pt x="11087" y="0"/>
                        </a:lnTo>
                        <a:lnTo>
                          <a:pt x="10644" y="1378"/>
                        </a:lnTo>
                        <a:lnTo>
                          <a:pt x="174" y="4532"/>
                        </a:lnTo>
                        <a:lnTo>
                          <a:pt x="0" y="44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3" name="Freeform: Shape 392">
                    <a:extLst>
                      <a:ext uri="{FF2B5EF4-FFF2-40B4-BE49-F238E27FC236}">
                        <a16:creationId xmlns:a16="http://schemas.microsoft.com/office/drawing/2014/main" id="{7FE86BF4-3A10-4936-A634-68EE2253AE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193" y="3356823"/>
                    <a:ext cx="3736" cy="1125"/>
                  </a:xfrm>
                  <a:custGeom>
                    <a:avLst/>
                    <a:gdLst>
                      <a:gd name="connsiteX0" fmla="*/ 0 w 3736"/>
                      <a:gd name="connsiteY0" fmla="*/ 1125 h 1125"/>
                      <a:gd name="connsiteX1" fmla="*/ 3736 w 3736"/>
                      <a:gd name="connsiteY1" fmla="*/ 0 h 1125"/>
                      <a:gd name="connsiteX2" fmla="*/ 3616 w 3736"/>
                      <a:gd name="connsiteY2" fmla="*/ 664 h 1125"/>
                      <a:gd name="connsiteX3" fmla="*/ 0 w 3736"/>
                      <a:gd name="connsiteY3" fmla="*/ 1125 h 1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36" h="1125">
                        <a:moveTo>
                          <a:pt x="0" y="1125"/>
                        </a:moveTo>
                        <a:lnTo>
                          <a:pt x="3736" y="0"/>
                        </a:lnTo>
                        <a:lnTo>
                          <a:pt x="3616" y="664"/>
                        </a:lnTo>
                        <a:lnTo>
                          <a:pt x="0" y="11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4" name="Freeform: Shape 393">
                    <a:extLst>
                      <a:ext uri="{FF2B5EF4-FFF2-40B4-BE49-F238E27FC236}">
                        <a16:creationId xmlns:a16="http://schemas.microsoft.com/office/drawing/2014/main" id="{F9022355-4417-496F-9487-639CE6CDD7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525" y="3355939"/>
                    <a:ext cx="1047" cy="1110"/>
                  </a:xfrm>
                  <a:custGeom>
                    <a:avLst/>
                    <a:gdLst>
                      <a:gd name="connsiteX0" fmla="*/ 0 w 1047"/>
                      <a:gd name="connsiteY0" fmla="*/ 934 h 1110"/>
                      <a:gd name="connsiteX1" fmla="*/ 648 w 1047"/>
                      <a:gd name="connsiteY1" fmla="*/ 0 h 1110"/>
                      <a:gd name="connsiteX2" fmla="*/ 1047 w 1047"/>
                      <a:gd name="connsiteY2" fmla="*/ 1110 h 1110"/>
                      <a:gd name="connsiteX3" fmla="*/ 0 w 1047"/>
                      <a:gd name="connsiteY3" fmla="*/ 934 h 1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7" h="1110">
                        <a:moveTo>
                          <a:pt x="0" y="934"/>
                        </a:moveTo>
                        <a:lnTo>
                          <a:pt x="648" y="0"/>
                        </a:lnTo>
                        <a:lnTo>
                          <a:pt x="1047" y="1110"/>
                        </a:lnTo>
                        <a:lnTo>
                          <a:pt x="0" y="9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5" name="Freeform: Shape 394">
                    <a:extLst>
                      <a:ext uri="{FF2B5EF4-FFF2-40B4-BE49-F238E27FC236}">
                        <a16:creationId xmlns:a16="http://schemas.microsoft.com/office/drawing/2014/main" id="{8D79F599-A1C7-417D-99CA-22F85E8162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531" y="3355134"/>
                    <a:ext cx="3430" cy="14174"/>
                  </a:xfrm>
                  <a:custGeom>
                    <a:avLst/>
                    <a:gdLst>
                      <a:gd name="connsiteX0" fmla="*/ 0 w 3430"/>
                      <a:gd name="connsiteY0" fmla="*/ 14149 h 14174"/>
                      <a:gd name="connsiteX1" fmla="*/ 0 w 3430"/>
                      <a:gd name="connsiteY1" fmla="*/ 353 h 14174"/>
                      <a:gd name="connsiteX2" fmla="*/ 172 w 3430"/>
                      <a:gd name="connsiteY2" fmla="*/ 0 h 14174"/>
                      <a:gd name="connsiteX3" fmla="*/ 3430 w 3430"/>
                      <a:gd name="connsiteY3" fmla="*/ 9057 h 14174"/>
                      <a:gd name="connsiteX4" fmla="*/ 1783 w 3430"/>
                      <a:gd name="connsiteY4" fmla="*/ 14174 h 14174"/>
                      <a:gd name="connsiteX5" fmla="*/ 0 w 3430"/>
                      <a:gd name="connsiteY5" fmla="*/ 14149 h 14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30" h="14174">
                        <a:moveTo>
                          <a:pt x="0" y="14149"/>
                        </a:moveTo>
                        <a:lnTo>
                          <a:pt x="0" y="353"/>
                        </a:lnTo>
                        <a:lnTo>
                          <a:pt x="172" y="0"/>
                        </a:lnTo>
                        <a:lnTo>
                          <a:pt x="3430" y="9057"/>
                        </a:lnTo>
                        <a:lnTo>
                          <a:pt x="1783" y="14174"/>
                        </a:lnTo>
                        <a:lnTo>
                          <a:pt x="0" y="141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6" name="Freeform: Shape 395">
                    <a:extLst>
                      <a:ext uri="{FF2B5EF4-FFF2-40B4-BE49-F238E27FC236}">
                        <a16:creationId xmlns:a16="http://schemas.microsoft.com/office/drawing/2014/main" id="{F153D227-02AC-4B0E-92EE-17F48B33F2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4662" y="3359274"/>
                    <a:ext cx="14999" cy="5325"/>
                  </a:xfrm>
                  <a:custGeom>
                    <a:avLst/>
                    <a:gdLst>
                      <a:gd name="connsiteX0" fmla="*/ 0 w 14999"/>
                      <a:gd name="connsiteY0" fmla="*/ 2806 h 5325"/>
                      <a:gd name="connsiteX1" fmla="*/ 412 w 14999"/>
                      <a:gd name="connsiteY1" fmla="*/ 519 h 5325"/>
                      <a:gd name="connsiteX2" fmla="*/ 4478 w 14999"/>
                      <a:gd name="connsiteY2" fmla="*/ 0 h 5325"/>
                      <a:gd name="connsiteX3" fmla="*/ 14999 w 14999"/>
                      <a:gd name="connsiteY3" fmla="*/ 5325 h 5325"/>
                      <a:gd name="connsiteX4" fmla="*/ 0 w 14999"/>
                      <a:gd name="connsiteY4" fmla="*/ 2806 h 5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99" h="5325">
                        <a:moveTo>
                          <a:pt x="0" y="2806"/>
                        </a:moveTo>
                        <a:lnTo>
                          <a:pt x="412" y="519"/>
                        </a:lnTo>
                        <a:lnTo>
                          <a:pt x="4478" y="0"/>
                        </a:lnTo>
                        <a:lnTo>
                          <a:pt x="14999" y="5325"/>
                        </a:lnTo>
                        <a:lnTo>
                          <a:pt x="0" y="28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7" name="Freeform: Shape 396">
                    <a:extLst>
                      <a:ext uri="{FF2B5EF4-FFF2-40B4-BE49-F238E27FC236}">
                        <a16:creationId xmlns:a16="http://schemas.microsoft.com/office/drawing/2014/main" id="{37562D10-CE10-4147-B9C3-BCAFAB0DEA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892" y="3356219"/>
                    <a:ext cx="2307" cy="4525"/>
                  </a:xfrm>
                  <a:custGeom>
                    <a:avLst/>
                    <a:gdLst>
                      <a:gd name="connsiteX0" fmla="*/ 1324 w 2307"/>
                      <a:gd name="connsiteY0" fmla="*/ 4525 h 4525"/>
                      <a:gd name="connsiteX1" fmla="*/ 0 w 2307"/>
                      <a:gd name="connsiteY1" fmla="*/ 845 h 4525"/>
                      <a:gd name="connsiteX2" fmla="*/ 1730 w 2307"/>
                      <a:gd name="connsiteY2" fmla="*/ 0 h 4525"/>
                      <a:gd name="connsiteX3" fmla="*/ 2307 w 2307"/>
                      <a:gd name="connsiteY3" fmla="*/ 3107 h 4525"/>
                      <a:gd name="connsiteX4" fmla="*/ 1324 w 2307"/>
                      <a:gd name="connsiteY4" fmla="*/ 4525 h 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7" h="4525">
                        <a:moveTo>
                          <a:pt x="1324" y="4525"/>
                        </a:moveTo>
                        <a:lnTo>
                          <a:pt x="0" y="845"/>
                        </a:lnTo>
                        <a:lnTo>
                          <a:pt x="1730" y="0"/>
                        </a:lnTo>
                        <a:lnTo>
                          <a:pt x="2307" y="3107"/>
                        </a:lnTo>
                        <a:lnTo>
                          <a:pt x="1324" y="45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8" name="Freeform: Shape 397">
                    <a:extLst>
                      <a:ext uri="{FF2B5EF4-FFF2-40B4-BE49-F238E27FC236}">
                        <a16:creationId xmlns:a16="http://schemas.microsoft.com/office/drawing/2014/main" id="{AAFBFA07-2299-4AE8-A8DF-175C2D40CB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92" y="3356574"/>
                    <a:ext cx="2614" cy="6663"/>
                  </a:xfrm>
                  <a:custGeom>
                    <a:avLst/>
                    <a:gdLst>
                      <a:gd name="connsiteX0" fmla="*/ 503 w 2614"/>
                      <a:gd name="connsiteY0" fmla="*/ 6481 h 6663"/>
                      <a:gd name="connsiteX1" fmla="*/ 0 w 2614"/>
                      <a:gd name="connsiteY1" fmla="*/ 3770 h 6663"/>
                      <a:gd name="connsiteX2" fmla="*/ 2614 w 2614"/>
                      <a:gd name="connsiteY2" fmla="*/ 0 h 6663"/>
                      <a:gd name="connsiteX3" fmla="*/ 1589 w 2614"/>
                      <a:gd name="connsiteY3" fmla="*/ 6663 h 6663"/>
                      <a:gd name="connsiteX4" fmla="*/ 503 w 2614"/>
                      <a:gd name="connsiteY4" fmla="*/ 6481 h 66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4" h="6663">
                        <a:moveTo>
                          <a:pt x="503" y="6481"/>
                        </a:moveTo>
                        <a:lnTo>
                          <a:pt x="0" y="3770"/>
                        </a:lnTo>
                        <a:lnTo>
                          <a:pt x="2614" y="0"/>
                        </a:lnTo>
                        <a:lnTo>
                          <a:pt x="1589" y="6663"/>
                        </a:lnTo>
                        <a:lnTo>
                          <a:pt x="503" y="64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9" name="Freeform: Shape 398">
                    <a:extLst>
                      <a:ext uri="{FF2B5EF4-FFF2-40B4-BE49-F238E27FC236}">
                        <a16:creationId xmlns:a16="http://schemas.microsoft.com/office/drawing/2014/main" id="{5A16287F-D4B9-4F05-B08A-446FF065542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74" y="3354378"/>
                    <a:ext cx="10499" cy="14173"/>
                  </a:xfrm>
                  <a:custGeom>
                    <a:avLst/>
                    <a:gdLst>
                      <a:gd name="connsiteX0" fmla="*/ 6537 w 10499"/>
                      <a:gd name="connsiteY0" fmla="*/ 14173 h 14173"/>
                      <a:gd name="connsiteX1" fmla="*/ 0 w 10499"/>
                      <a:gd name="connsiteY1" fmla="*/ 1801 h 14173"/>
                      <a:gd name="connsiteX2" fmla="*/ 8615 w 10499"/>
                      <a:gd name="connsiteY2" fmla="*/ 0 h 14173"/>
                      <a:gd name="connsiteX3" fmla="*/ 10499 w 10499"/>
                      <a:gd name="connsiteY3" fmla="*/ 5237 h 14173"/>
                      <a:gd name="connsiteX4" fmla="*/ 10499 w 10499"/>
                      <a:gd name="connsiteY4" fmla="*/ 6069 h 14173"/>
                      <a:gd name="connsiteX5" fmla="*/ 6537 w 10499"/>
                      <a:gd name="connsiteY5" fmla="*/ 14173 h 14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499" h="14173">
                        <a:moveTo>
                          <a:pt x="6537" y="14173"/>
                        </a:moveTo>
                        <a:lnTo>
                          <a:pt x="0" y="1801"/>
                        </a:lnTo>
                        <a:lnTo>
                          <a:pt x="8615" y="0"/>
                        </a:lnTo>
                        <a:lnTo>
                          <a:pt x="10499" y="5237"/>
                        </a:lnTo>
                        <a:lnTo>
                          <a:pt x="10499" y="6069"/>
                        </a:lnTo>
                        <a:lnTo>
                          <a:pt x="6537" y="14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00" name="Freeform: Shape 399">
                    <a:extLst>
                      <a:ext uri="{FF2B5EF4-FFF2-40B4-BE49-F238E27FC236}">
                        <a16:creationId xmlns:a16="http://schemas.microsoft.com/office/drawing/2014/main" id="{456D04AB-3D14-4031-9A8D-60D10EA7C35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084" y="3357919"/>
                    <a:ext cx="5042" cy="8207"/>
                  </a:xfrm>
                  <a:custGeom>
                    <a:avLst/>
                    <a:gdLst>
                      <a:gd name="connsiteX0" fmla="*/ 0 w 5042"/>
                      <a:gd name="connsiteY0" fmla="*/ 8207 h 8207"/>
                      <a:gd name="connsiteX1" fmla="*/ 1263 w 5042"/>
                      <a:gd name="connsiteY1" fmla="*/ 0 h 8207"/>
                      <a:gd name="connsiteX2" fmla="*/ 5042 w 5042"/>
                      <a:gd name="connsiteY2" fmla="*/ 7152 h 8207"/>
                      <a:gd name="connsiteX3" fmla="*/ 0 w 5042"/>
                      <a:gd name="connsiteY3" fmla="*/ 8207 h 8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42" h="8207">
                        <a:moveTo>
                          <a:pt x="0" y="8207"/>
                        </a:moveTo>
                        <a:lnTo>
                          <a:pt x="1263" y="0"/>
                        </a:lnTo>
                        <a:lnTo>
                          <a:pt x="5042" y="7152"/>
                        </a:lnTo>
                        <a:lnTo>
                          <a:pt x="0" y="8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01" name="Freeform: Shape 400">
                    <a:extLst>
                      <a:ext uri="{FF2B5EF4-FFF2-40B4-BE49-F238E27FC236}">
                        <a16:creationId xmlns:a16="http://schemas.microsoft.com/office/drawing/2014/main" id="{86923332-1C35-4586-9238-0CC1D5B844F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737" y="3357882"/>
                    <a:ext cx="1282" cy="1435"/>
                  </a:xfrm>
                  <a:custGeom>
                    <a:avLst/>
                    <a:gdLst>
                      <a:gd name="connsiteX0" fmla="*/ 0 w 1282"/>
                      <a:gd name="connsiteY0" fmla="*/ 1435 h 1435"/>
                      <a:gd name="connsiteX1" fmla="*/ 316 w 1282"/>
                      <a:gd name="connsiteY1" fmla="*/ 452 h 1435"/>
                      <a:gd name="connsiteX2" fmla="*/ 936 w 1282"/>
                      <a:gd name="connsiteY2" fmla="*/ 0 h 1435"/>
                      <a:gd name="connsiteX3" fmla="*/ 1282 w 1282"/>
                      <a:gd name="connsiteY3" fmla="*/ 117 h 1435"/>
                      <a:gd name="connsiteX4" fmla="*/ 0 w 1282"/>
                      <a:gd name="connsiteY4" fmla="*/ 1435 h 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2" h="1435">
                        <a:moveTo>
                          <a:pt x="0" y="1435"/>
                        </a:moveTo>
                        <a:lnTo>
                          <a:pt x="316" y="452"/>
                        </a:lnTo>
                        <a:lnTo>
                          <a:pt x="936" y="0"/>
                        </a:lnTo>
                        <a:lnTo>
                          <a:pt x="1282" y="117"/>
                        </a:lnTo>
                        <a:lnTo>
                          <a:pt x="0" y="1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02" name="Freeform: Shape 401">
                    <a:extLst>
                      <a:ext uri="{FF2B5EF4-FFF2-40B4-BE49-F238E27FC236}">
                        <a16:creationId xmlns:a16="http://schemas.microsoft.com/office/drawing/2014/main" id="{39DDB2B8-6D69-4B4D-B354-57D150A297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738" y="3359651"/>
                    <a:ext cx="2293" cy="1698"/>
                  </a:xfrm>
                  <a:custGeom>
                    <a:avLst/>
                    <a:gdLst>
                      <a:gd name="connsiteX0" fmla="*/ 0 w 2293"/>
                      <a:gd name="connsiteY0" fmla="*/ 1698 h 1698"/>
                      <a:gd name="connsiteX1" fmla="*/ 305 w 2293"/>
                      <a:gd name="connsiteY1" fmla="*/ 0 h 1698"/>
                      <a:gd name="connsiteX2" fmla="*/ 2293 w 2293"/>
                      <a:gd name="connsiteY2" fmla="*/ 1007 h 1698"/>
                      <a:gd name="connsiteX3" fmla="*/ 0 w 2293"/>
                      <a:gd name="connsiteY3" fmla="*/ 1698 h 1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93" h="1698">
                        <a:moveTo>
                          <a:pt x="0" y="1698"/>
                        </a:moveTo>
                        <a:lnTo>
                          <a:pt x="305" y="0"/>
                        </a:lnTo>
                        <a:lnTo>
                          <a:pt x="2293" y="1007"/>
                        </a:lnTo>
                        <a:lnTo>
                          <a:pt x="0" y="16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03" name="Freeform: Shape 402">
                    <a:extLst>
                      <a:ext uri="{FF2B5EF4-FFF2-40B4-BE49-F238E27FC236}">
                        <a16:creationId xmlns:a16="http://schemas.microsoft.com/office/drawing/2014/main" id="{24F00636-7CDE-4637-9E89-82572DB2566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183" y="3360966"/>
                    <a:ext cx="8943" cy="8284"/>
                  </a:xfrm>
                  <a:custGeom>
                    <a:avLst/>
                    <a:gdLst>
                      <a:gd name="connsiteX0" fmla="*/ 0 w 8943"/>
                      <a:gd name="connsiteY0" fmla="*/ 8140 h 8284"/>
                      <a:gd name="connsiteX1" fmla="*/ 1941 w 8943"/>
                      <a:gd name="connsiteY1" fmla="*/ 2110 h 8284"/>
                      <a:gd name="connsiteX2" fmla="*/ 8943 w 8943"/>
                      <a:gd name="connsiteY2" fmla="*/ 0 h 8284"/>
                      <a:gd name="connsiteX3" fmla="*/ 2010 w 8943"/>
                      <a:gd name="connsiteY3" fmla="*/ 7130 h 8284"/>
                      <a:gd name="connsiteX4" fmla="*/ 428 w 8943"/>
                      <a:gd name="connsiteY4" fmla="*/ 8284 h 8284"/>
                      <a:gd name="connsiteX5" fmla="*/ 0 w 8943"/>
                      <a:gd name="connsiteY5" fmla="*/ 8140 h 82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43" h="8284">
                        <a:moveTo>
                          <a:pt x="0" y="8140"/>
                        </a:moveTo>
                        <a:lnTo>
                          <a:pt x="1941" y="2110"/>
                        </a:lnTo>
                        <a:lnTo>
                          <a:pt x="8943" y="0"/>
                        </a:lnTo>
                        <a:lnTo>
                          <a:pt x="2010" y="7130"/>
                        </a:lnTo>
                        <a:lnTo>
                          <a:pt x="428" y="8284"/>
                        </a:lnTo>
                        <a:lnTo>
                          <a:pt x="0" y="8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04" name="Freeform: Shape 403">
                    <a:extLst>
                      <a:ext uri="{FF2B5EF4-FFF2-40B4-BE49-F238E27FC236}">
                        <a16:creationId xmlns:a16="http://schemas.microsoft.com/office/drawing/2014/main" id="{E85F986B-3117-479B-A3A4-17B86636C0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823" y="3359355"/>
                    <a:ext cx="790" cy="601"/>
                  </a:xfrm>
                  <a:custGeom>
                    <a:avLst/>
                    <a:gdLst>
                      <a:gd name="connsiteX0" fmla="*/ 216 w 790"/>
                      <a:gd name="connsiteY0" fmla="*/ 601 h 601"/>
                      <a:gd name="connsiteX1" fmla="*/ 0 w 790"/>
                      <a:gd name="connsiteY1" fmla="*/ 0 h 601"/>
                      <a:gd name="connsiteX2" fmla="*/ 790 w 790"/>
                      <a:gd name="connsiteY2" fmla="*/ 11 h 601"/>
                      <a:gd name="connsiteX3" fmla="*/ 216 w 790"/>
                      <a:gd name="connsiteY3" fmla="*/ 601 h 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90" h="601">
                        <a:moveTo>
                          <a:pt x="216" y="601"/>
                        </a:moveTo>
                        <a:lnTo>
                          <a:pt x="0" y="0"/>
                        </a:lnTo>
                        <a:lnTo>
                          <a:pt x="790" y="11"/>
                        </a:lnTo>
                        <a:lnTo>
                          <a:pt x="216" y="6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05" name="Freeform: Shape 404">
                    <a:extLst>
                      <a:ext uri="{FF2B5EF4-FFF2-40B4-BE49-F238E27FC236}">
                        <a16:creationId xmlns:a16="http://schemas.microsoft.com/office/drawing/2014/main" id="{EFEB39CA-8EE6-479B-81E1-A2064B17A5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24" y="3359508"/>
                    <a:ext cx="204" cy="120"/>
                  </a:xfrm>
                  <a:custGeom>
                    <a:avLst/>
                    <a:gdLst>
                      <a:gd name="connsiteX0" fmla="*/ 0 w 204"/>
                      <a:gd name="connsiteY0" fmla="*/ 118 h 120"/>
                      <a:gd name="connsiteX1" fmla="*/ 161 w 204"/>
                      <a:gd name="connsiteY1" fmla="*/ 0 h 120"/>
                      <a:gd name="connsiteX2" fmla="*/ 204 w 204"/>
                      <a:gd name="connsiteY2" fmla="*/ 120 h 120"/>
                      <a:gd name="connsiteX3" fmla="*/ 0 w 204"/>
                      <a:gd name="connsiteY3" fmla="*/ 118 h 1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4" h="120">
                        <a:moveTo>
                          <a:pt x="0" y="118"/>
                        </a:moveTo>
                        <a:lnTo>
                          <a:pt x="161" y="0"/>
                        </a:lnTo>
                        <a:lnTo>
                          <a:pt x="204" y="120"/>
                        </a:lnTo>
                        <a:lnTo>
                          <a:pt x="0" y="1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06" name="Freeform: Shape 405">
                    <a:extLst>
                      <a:ext uri="{FF2B5EF4-FFF2-40B4-BE49-F238E27FC236}">
                        <a16:creationId xmlns:a16="http://schemas.microsoft.com/office/drawing/2014/main" id="{3AEC3362-D087-416A-8CE1-8FF02AFF84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781" y="3361108"/>
                    <a:ext cx="11785" cy="10220"/>
                  </a:xfrm>
                  <a:custGeom>
                    <a:avLst/>
                    <a:gdLst>
                      <a:gd name="connsiteX0" fmla="*/ 0 w 11785"/>
                      <a:gd name="connsiteY0" fmla="*/ 8783 h 10220"/>
                      <a:gd name="connsiteX1" fmla="*/ 1236 w 11785"/>
                      <a:gd name="connsiteY1" fmla="*/ 7512 h 10220"/>
                      <a:gd name="connsiteX2" fmla="*/ 11529 w 11785"/>
                      <a:gd name="connsiteY2" fmla="*/ 0 h 10220"/>
                      <a:gd name="connsiteX3" fmla="*/ 11785 w 11785"/>
                      <a:gd name="connsiteY3" fmla="*/ 43 h 10220"/>
                      <a:gd name="connsiteX4" fmla="*/ 4970 w 11785"/>
                      <a:gd name="connsiteY4" fmla="*/ 9874 h 10220"/>
                      <a:gd name="connsiteX5" fmla="*/ 4263 w 11785"/>
                      <a:gd name="connsiteY5" fmla="*/ 10220 h 10220"/>
                      <a:gd name="connsiteX6" fmla="*/ 0 w 11785"/>
                      <a:gd name="connsiteY6" fmla="*/ 8783 h 10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785" h="10220">
                        <a:moveTo>
                          <a:pt x="0" y="8783"/>
                        </a:moveTo>
                        <a:lnTo>
                          <a:pt x="1236" y="7512"/>
                        </a:lnTo>
                        <a:lnTo>
                          <a:pt x="11529" y="0"/>
                        </a:lnTo>
                        <a:lnTo>
                          <a:pt x="11785" y="43"/>
                        </a:lnTo>
                        <a:lnTo>
                          <a:pt x="4970" y="9874"/>
                        </a:lnTo>
                        <a:lnTo>
                          <a:pt x="4263" y="10220"/>
                        </a:lnTo>
                        <a:lnTo>
                          <a:pt x="0" y="8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07" name="Freeform: Shape 406">
                    <a:extLst>
                      <a:ext uri="{FF2B5EF4-FFF2-40B4-BE49-F238E27FC236}">
                        <a16:creationId xmlns:a16="http://schemas.microsoft.com/office/drawing/2014/main" id="{C72A446A-7FF5-4661-A9FA-4F1AFEFFE8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776" y="3358124"/>
                    <a:ext cx="3791" cy="11200"/>
                  </a:xfrm>
                  <a:custGeom>
                    <a:avLst/>
                    <a:gdLst>
                      <a:gd name="connsiteX0" fmla="*/ 1814 w 3791"/>
                      <a:gd name="connsiteY0" fmla="*/ 11200 h 11200"/>
                      <a:gd name="connsiteX1" fmla="*/ 0 w 3791"/>
                      <a:gd name="connsiteY1" fmla="*/ 6155 h 11200"/>
                      <a:gd name="connsiteX2" fmla="*/ 1981 w 3791"/>
                      <a:gd name="connsiteY2" fmla="*/ 0 h 11200"/>
                      <a:gd name="connsiteX3" fmla="*/ 3791 w 3791"/>
                      <a:gd name="connsiteY3" fmla="*/ 9757 h 11200"/>
                      <a:gd name="connsiteX4" fmla="*/ 1814 w 3791"/>
                      <a:gd name="connsiteY4" fmla="*/ 11200 h 1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91" h="11200">
                        <a:moveTo>
                          <a:pt x="1814" y="11200"/>
                        </a:moveTo>
                        <a:lnTo>
                          <a:pt x="0" y="6155"/>
                        </a:lnTo>
                        <a:lnTo>
                          <a:pt x="1981" y="0"/>
                        </a:lnTo>
                        <a:lnTo>
                          <a:pt x="3791" y="9757"/>
                        </a:lnTo>
                        <a:lnTo>
                          <a:pt x="1814" y="11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08" name="Freeform: Shape 407">
                    <a:extLst>
                      <a:ext uri="{FF2B5EF4-FFF2-40B4-BE49-F238E27FC236}">
                        <a16:creationId xmlns:a16="http://schemas.microsoft.com/office/drawing/2014/main" id="{80D3C7CF-27D3-44D6-BAEE-D8E0D9B25F1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27" y="3360448"/>
                    <a:ext cx="1440" cy="1260"/>
                  </a:xfrm>
                  <a:custGeom>
                    <a:avLst/>
                    <a:gdLst>
                      <a:gd name="connsiteX0" fmla="*/ 0 w 1440"/>
                      <a:gd name="connsiteY0" fmla="*/ 1240 h 1260"/>
                      <a:gd name="connsiteX1" fmla="*/ 1206 w 1440"/>
                      <a:gd name="connsiteY1" fmla="*/ 0 h 1260"/>
                      <a:gd name="connsiteX2" fmla="*/ 1440 w 1440"/>
                      <a:gd name="connsiteY2" fmla="*/ 1260 h 1260"/>
                      <a:gd name="connsiteX3" fmla="*/ 0 w 1440"/>
                      <a:gd name="connsiteY3" fmla="*/ 1240 h 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0" h="1260">
                        <a:moveTo>
                          <a:pt x="0" y="1240"/>
                        </a:moveTo>
                        <a:lnTo>
                          <a:pt x="1206" y="0"/>
                        </a:lnTo>
                        <a:lnTo>
                          <a:pt x="1440" y="1260"/>
                        </a:lnTo>
                        <a:lnTo>
                          <a:pt x="0" y="1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09" name="Freeform: Shape 408">
                    <a:extLst>
                      <a:ext uri="{FF2B5EF4-FFF2-40B4-BE49-F238E27FC236}">
                        <a16:creationId xmlns:a16="http://schemas.microsoft.com/office/drawing/2014/main" id="{DAF14552-8E6B-4A1F-A915-9037C08747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744" y="3361021"/>
                    <a:ext cx="2303" cy="1061"/>
                  </a:xfrm>
                  <a:custGeom>
                    <a:avLst/>
                    <a:gdLst>
                      <a:gd name="connsiteX0" fmla="*/ 197 w 2303"/>
                      <a:gd name="connsiteY0" fmla="*/ 1061 h 1061"/>
                      <a:gd name="connsiteX1" fmla="*/ 0 w 2303"/>
                      <a:gd name="connsiteY1" fmla="*/ 0 h 1061"/>
                      <a:gd name="connsiteX2" fmla="*/ 2303 w 2303"/>
                      <a:gd name="connsiteY2" fmla="*/ 32 h 1061"/>
                      <a:gd name="connsiteX3" fmla="*/ 197 w 2303"/>
                      <a:gd name="connsiteY3" fmla="*/ 1061 h 10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3" h="1061">
                        <a:moveTo>
                          <a:pt x="197" y="1061"/>
                        </a:moveTo>
                        <a:lnTo>
                          <a:pt x="0" y="0"/>
                        </a:lnTo>
                        <a:lnTo>
                          <a:pt x="2303" y="32"/>
                        </a:lnTo>
                        <a:lnTo>
                          <a:pt x="197" y="10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10" name="Freeform: Shape 409">
                    <a:extLst>
                      <a:ext uri="{FF2B5EF4-FFF2-40B4-BE49-F238E27FC236}">
                        <a16:creationId xmlns:a16="http://schemas.microsoft.com/office/drawing/2014/main" id="{A2BCFC8B-7D70-45AA-BA9C-1463AE5EDF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7475" y="3368664"/>
                    <a:ext cx="25592" cy="5955"/>
                  </a:xfrm>
                  <a:custGeom>
                    <a:avLst/>
                    <a:gdLst>
                      <a:gd name="connsiteX0" fmla="*/ 0 w 25592"/>
                      <a:gd name="connsiteY0" fmla="*/ 5119 h 5955"/>
                      <a:gd name="connsiteX1" fmla="*/ 16988 w 25592"/>
                      <a:gd name="connsiteY1" fmla="*/ 0 h 5955"/>
                      <a:gd name="connsiteX2" fmla="*/ 25592 w 25592"/>
                      <a:gd name="connsiteY2" fmla="*/ 2901 h 5955"/>
                      <a:gd name="connsiteX3" fmla="*/ 1653 w 25592"/>
                      <a:gd name="connsiteY3" fmla="*/ 5955 h 5955"/>
                      <a:gd name="connsiteX4" fmla="*/ 0 w 25592"/>
                      <a:gd name="connsiteY4" fmla="*/ 5119 h 5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92" h="5955">
                        <a:moveTo>
                          <a:pt x="0" y="5119"/>
                        </a:moveTo>
                        <a:lnTo>
                          <a:pt x="16988" y="0"/>
                        </a:lnTo>
                        <a:lnTo>
                          <a:pt x="25592" y="2901"/>
                        </a:lnTo>
                        <a:lnTo>
                          <a:pt x="1653" y="5955"/>
                        </a:lnTo>
                        <a:lnTo>
                          <a:pt x="0" y="51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11" name="Freeform: Shape 410">
                    <a:extLst>
                      <a:ext uri="{FF2B5EF4-FFF2-40B4-BE49-F238E27FC236}">
                        <a16:creationId xmlns:a16="http://schemas.microsoft.com/office/drawing/2014/main" id="{FBA470EB-0DF0-46BC-B5CE-92882F692B7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668" y="3361584"/>
                    <a:ext cx="16072" cy="12344"/>
                  </a:xfrm>
                  <a:custGeom>
                    <a:avLst/>
                    <a:gdLst>
                      <a:gd name="connsiteX0" fmla="*/ 0 w 16072"/>
                      <a:gd name="connsiteY0" fmla="*/ 6957 h 12344"/>
                      <a:gd name="connsiteX1" fmla="*/ 328 w 16072"/>
                      <a:gd name="connsiteY1" fmla="*/ 6483 h 12344"/>
                      <a:gd name="connsiteX2" fmla="*/ 13600 w 16072"/>
                      <a:gd name="connsiteY2" fmla="*/ 0 h 12344"/>
                      <a:gd name="connsiteX3" fmla="*/ 16072 w 16072"/>
                      <a:gd name="connsiteY3" fmla="*/ 11823 h 12344"/>
                      <a:gd name="connsiteX4" fmla="*/ 15979 w 16072"/>
                      <a:gd name="connsiteY4" fmla="*/ 12344 h 12344"/>
                      <a:gd name="connsiteX5" fmla="*/ 0 w 16072"/>
                      <a:gd name="connsiteY5" fmla="*/ 6957 h 12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72" h="12344">
                        <a:moveTo>
                          <a:pt x="0" y="6957"/>
                        </a:moveTo>
                        <a:lnTo>
                          <a:pt x="328" y="6483"/>
                        </a:lnTo>
                        <a:lnTo>
                          <a:pt x="13600" y="0"/>
                        </a:lnTo>
                        <a:lnTo>
                          <a:pt x="16072" y="11823"/>
                        </a:lnTo>
                        <a:lnTo>
                          <a:pt x="15979" y="12344"/>
                        </a:lnTo>
                        <a:lnTo>
                          <a:pt x="0" y="6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12" name="Freeform: Shape 411">
                    <a:extLst>
                      <a:ext uri="{FF2B5EF4-FFF2-40B4-BE49-F238E27FC236}">
                        <a16:creationId xmlns:a16="http://schemas.microsoft.com/office/drawing/2014/main" id="{F24BBB6A-FFA8-4C90-B9D0-CD0C1B700EC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493" y="3362105"/>
                    <a:ext cx="1332" cy="1306"/>
                  </a:xfrm>
                  <a:custGeom>
                    <a:avLst/>
                    <a:gdLst>
                      <a:gd name="connsiteX0" fmla="*/ 62 w 1332"/>
                      <a:gd name="connsiteY0" fmla="*/ 1306 h 1306"/>
                      <a:gd name="connsiteX1" fmla="*/ 0 w 1332"/>
                      <a:gd name="connsiteY1" fmla="*/ 972 h 1306"/>
                      <a:gd name="connsiteX2" fmla="*/ 1332 w 1332"/>
                      <a:gd name="connsiteY2" fmla="*/ 0 h 1306"/>
                      <a:gd name="connsiteX3" fmla="*/ 62 w 1332"/>
                      <a:gd name="connsiteY3" fmla="*/ 1306 h 1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32" h="1306">
                        <a:moveTo>
                          <a:pt x="62" y="1306"/>
                        </a:moveTo>
                        <a:lnTo>
                          <a:pt x="0" y="972"/>
                        </a:lnTo>
                        <a:lnTo>
                          <a:pt x="1332" y="0"/>
                        </a:lnTo>
                        <a:lnTo>
                          <a:pt x="62" y="13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13" name="Freeform: Shape 412">
                    <a:extLst>
                      <a:ext uri="{FF2B5EF4-FFF2-40B4-BE49-F238E27FC236}">
                        <a16:creationId xmlns:a16="http://schemas.microsoft.com/office/drawing/2014/main" id="{04DE14E2-1CB9-4C27-9F58-17B62CED69B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563" y="3363042"/>
                    <a:ext cx="1233" cy="618"/>
                  </a:xfrm>
                  <a:custGeom>
                    <a:avLst/>
                    <a:gdLst>
                      <a:gd name="connsiteX0" fmla="*/ 0 w 1233"/>
                      <a:gd name="connsiteY0" fmla="*/ 602 h 618"/>
                      <a:gd name="connsiteX1" fmla="*/ 1233 w 1233"/>
                      <a:gd name="connsiteY1" fmla="*/ 0 h 618"/>
                      <a:gd name="connsiteX2" fmla="*/ 1138 w 1233"/>
                      <a:gd name="connsiteY2" fmla="*/ 618 h 618"/>
                      <a:gd name="connsiteX3" fmla="*/ 0 w 1233"/>
                      <a:gd name="connsiteY3" fmla="*/ 602 h 6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33" h="618">
                        <a:moveTo>
                          <a:pt x="0" y="602"/>
                        </a:moveTo>
                        <a:lnTo>
                          <a:pt x="1233" y="0"/>
                        </a:lnTo>
                        <a:lnTo>
                          <a:pt x="1138" y="618"/>
                        </a:lnTo>
                        <a:lnTo>
                          <a:pt x="0" y="6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14" name="Freeform: Shape 413">
                    <a:extLst>
                      <a:ext uri="{FF2B5EF4-FFF2-40B4-BE49-F238E27FC236}">
                        <a16:creationId xmlns:a16="http://schemas.microsoft.com/office/drawing/2014/main" id="{5D6494F8-C12D-400A-90C6-AC4F62AACB4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2943" y="3358199"/>
                    <a:ext cx="4275" cy="23037"/>
                  </a:xfrm>
                  <a:custGeom>
                    <a:avLst/>
                    <a:gdLst>
                      <a:gd name="connsiteX0" fmla="*/ 4275 w 4275"/>
                      <a:gd name="connsiteY0" fmla="*/ 23037 h 23037"/>
                      <a:gd name="connsiteX1" fmla="*/ 0 w 4275"/>
                      <a:gd name="connsiteY1" fmla="*/ 0 h 23037"/>
                      <a:gd name="connsiteX2" fmla="*/ 4275 w 4275"/>
                      <a:gd name="connsiteY2" fmla="*/ 8091 h 23037"/>
                      <a:gd name="connsiteX3" fmla="*/ 4275 w 4275"/>
                      <a:gd name="connsiteY3" fmla="*/ 23037 h 23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75" h="23037">
                        <a:moveTo>
                          <a:pt x="4275" y="23037"/>
                        </a:moveTo>
                        <a:lnTo>
                          <a:pt x="0" y="0"/>
                        </a:lnTo>
                        <a:lnTo>
                          <a:pt x="4275" y="8091"/>
                        </a:lnTo>
                        <a:lnTo>
                          <a:pt x="4275" y="230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15" name="Freeform: Shape 414">
                    <a:extLst>
                      <a:ext uri="{FF2B5EF4-FFF2-40B4-BE49-F238E27FC236}">
                        <a16:creationId xmlns:a16="http://schemas.microsoft.com/office/drawing/2014/main" id="{7E7C2E1B-C7E9-4A6C-B385-9D73CF08B58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300" y="3363239"/>
                    <a:ext cx="240" cy="350"/>
                  </a:xfrm>
                  <a:custGeom>
                    <a:avLst/>
                    <a:gdLst>
                      <a:gd name="connsiteX0" fmla="*/ 0 w 240"/>
                      <a:gd name="connsiteY0" fmla="*/ 350 h 350"/>
                      <a:gd name="connsiteX1" fmla="*/ 53 w 240"/>
                      <a:gd name="connsiteY1" fmla="*/ 0 h 350"/>
                      <a:gd name="connsiteX2" fmla="*/ 240 w 240"/>
                      <a:gd name="connsiteY2" fmla="*/ 3 h 350"/>
                      <a:gd name="connsiteX3" fmla="*/ 0 w 240"/>
                      <a:gd name="connsiteY3" fmla="*/ 350 h 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" h="350">
                        <a:moveTo>
                          <a:pt x="0" y="350"/>
                        </a:moveTo>
                        <a:lnTo>
                          <a:pt x="53" y="0"/>
                        </a:lnTo>
                        <a:lnTo>
                          <a:pt x="240" y="3"/>
                        </a:lnTo>
                        <a:lnTo>
                          <a:pt x="0" y="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16" name="Freeform: Shape 415">
                    <a:extLst>
                      <a:ext uri="{FF2B5EF4-FFF2-40B4-BE49-F238E27FC236}">
                        <a16:creationId xmlns:a16="http://schemas.microsoft.com/office/drawing/2014/main" id="{C62EF053-A710-4363-9359-9EEEFD9670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75" y="3368536"/>
                    <a:ext cx="18301" cy="9370"/>
                  </a:xfrm>
                  <a:custGeom>
                    <a:avLst/>
                    <a:gdLst>
                      <a:gd name="connsiteX0" fmla="*/ 0 w 18301"/>
                      <a:gd name="connsiteY0" fmla="*/ 9177 h 9370"/>
                      <a:gd name="connsiteX1" fmla="*/ 698 w 18301"/>
                      <a:gd name="connsiteY1" fmla="*/ 8170 h 9370"/>
                      <a:gd name="connsiteX2" fmla="*/ 17422 w 18301"/>
                      <a:gd name="connsiteY2" fmla="*/ 0 h 9370"/>
                      <a:gd name="connsiteX3" fmla="*/ 18301 w 18301"/>
                      <a:gd name="connsiteY3" fmla="*/ 566 h 9370"/>
                      <a:gd name="connsiteX4" fmla="*/ 13997 w 18301"/>
                      <a:gd name="connsiteY4" fmla="*/ 9370 h 9370"/>
                      <a:gd name="connsiteX5" fmla="*/ 0 w 18301"/>
                      <a:gd name="connsiteY5" fmla="*/ 9177 h 9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301" h="9370">
                        <a:moveTo>
                          <a:pt x="0" y="9177"/>
                        </a:moveTo>
                        <a:lnTo>
                          <a:pt x="698" y="8170"/>
                        </a:lnTo>
                        <a:lnTo>
                          <a:pt x="17422" y="0"/>
                        </a:lnTo>
                        <a:lnTo>
                          <a:pt x="18301" y="566"/>
                        </a:lnTo>
                        <a:lnTo>
                          <a:pt x="13997" y="9370"/>
                        </a:lnTo>
                        <a:lnTo>
                          <a:pt x="0" y="9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17" name="Freeform: Shape 416">
                    <a:extLst>
                      <a:ext uri="{FF2B5EF4-FFF2-40B4-BE49-F238E27FC236}">
                        <a16:creationId xmlns:a16="http://schemas.microsoft.com/office/drawing/2014/main" id="{26AA33CB-5F70-4FE1-8DB9-609CDCD324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69" y="3364368"/>
                    <a:ext cx="3335" cy="3429"/>
                  </a:xfrm>
                  <a:custGeom>
                    <a:avLst/>
                    <a:gdLst>
                      <a:gd name="connsiteX0" fmla="*/ 0 w 3335"/>
                      <a:gd name="connsiteY0" fmla="*/ 3429 h 3429"/>
                      <a:gd name="connsiteX1" fmla="*/ 3335 w 3335"/>
                      <a:gd name="connsiteY1" fmla="*/ 0 h 3429"/>
                      <a:gd name="connsiteX2" fmla="*/ 3162 w 3335"/>
                      <a:gd name="connsiteY2" fmla="*/ 1121 h 3429"/>
                      <a:gd name="connsiteX3" fmla="*/ 0 w 3335"/>
                      <a:gd name="connsiteY3" fmla="*/ 3429 h 34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35" h="3429">
                        <a:moveTo>
                          <a:pt x="0" y="3429"/>
                        </a:moveTo>
                        <a:lnTo>
                          <a:pt x="3335" y="0"/>
                        </a:lnTo>
                        <a:lnTo>
                          <a:pt x="3162" y="1121"/>
                        </a:lnTo>
                        <a:lnTo>
                          <a:pt x="0" y="34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18" name="Freeform: Shape 417">
                    <a:extLst>
                      <a:ext uri="{FF2B5EF4-FFF2-40B4-BE49-F238E27FC236}">
                        <a16:creationId xmlns:a16="http://schemas.microsoft.com/office/drawing/2014/main" id="{9188123F-11B7-4811-9EED-2526E74DB5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09" y="3365035"/>
                    <a:ext cx="6415" cy="8502"/>
                  </a:xfrm>
                  <a:custGeom>
                    <a:avLst/>
                    <a:gdLst>
                      <a:gd name="connsiteX0" fmla="*/ 0 w 6415"/>
                      <a:gd name="connsiteY0" fmla="*/ 8502 h 8502"/>
                      <a:gd name="connsiteX1" fmla="*/ 662 w 6415"/>
                      <a:gd name="connsiteY1" fmla="*/ 4198 h 8502"/>
                      <a:gd name="connsiteX2" fmla="*/ 6415 w 6415"/>
                      <a:gd name="connsiteY2" fmla="*/ 0 h 8502"/>
                      <a:gd name="connsiteX3" fmla="*/ 790 w 6415"/>
                      <a:gd name="connsiteY3" fmla="*/ 8116 h 8502"/>
                      <a:gd name="connsiteX4" fmla="*/ 0 w 6415"/>
                      <a:gd name="connsiteY4" fmla="*/ 8502 h 8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15" h="8502">
                        <a:moveTo>
                          <a:pt x="0" y="8502"/>
                        </a:moveTo>
                        <a:lnTo>
                          <a:pt x="662" y="4198"/>
                        </a:lnTo>
                        <a:lnTo>
                          <a:pt x="6415" y="0"/>
                        </a:lnTo>
                        <a:lnTo>
                          <a:pt x="790" y="8116"/>
                        </a:lnTo>
                        <a:lnTo>
                          <a:pt x="0" y="85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19" name="Freeform: Shape 418">
                    <a:extLst>
                      <a:ext uri="{FF2B5EF4-FFF2-40B4-BE49-F238E27FC236}">
                        <a16:creationId xmlns:a16="http://schemas.microsoft.com/office/drawing/2014/main" id="{E7C19EB6-5C58-4757-B11D-B78A85FD29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400" y="3365551"/>
                    <a:ext cx="11000" cy="9983"/>
                  </a:xfrm>
                  <a:custGeom>
                    <a:avLst/>
                    <a:gdLst>
                      <a:gd name="connsiteX0" fmla="*/ 0 w 11000"/>
                      <a:gd name="connsiteY0" fmla="*/ 8669 h 9983"/>
                      <a:gd name="connsiteX1" fmla="*/ 4238 w 11000"/>
                      <a:gd name="connsiteY1" fmla="*/ 0 h 9983"/>
                      <a:gd name="connsiteX2" fmla="*/ 11000 w 11000"/>
                      <a:gd name="connsiteY2" fmla="*/ 93 h 9983"/>
                      <a:gd name="connsiteX3" fmla="*/ 7818 w 11000"/>
                      <a:gd name="connsiteY3" fmla="*/ 9983 h 9983"/>
                      <a:gd name="connsiteX4" fmla="*/ 0 w 11000"/>
                      <a:gd name="connsiteY4" fmla="*/ 8669 h 9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000" h="9983">
                        <a:moveTo>
                          <a:pt x="0" y="8669"/>
                        </a:moveTo>
                        <a:lnTo>
                          <a:pt x="4238" y="0"/>
                        </a:lnTo>
                        <a:lnTo>
                          <a:pt x="11000" y="93"/>
                        </a:lnTo>
                        <a:lnTo>
                          <a:pt x="7818" y="9983"/>
                        </a:lnTo>
                        <a:lnTo>
                          <a:pt x="0" y="866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20" name="Freeform: Shape 419">
                    <a:extLst>
                      <a:ext uri="{FF2B5EF4-FFF2-40B4-BE49-F238E27FC236}">
                        <a16:creationId xmlns:a16="http://schemas.microsoft.com/office/drawing/2014/main" id="{059C01FE-8696-4B2A-AE0C-4BF1ED63F1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85841" y="3350283"/>
                    <a:ext cx="17658" cy="69486"/>
                  </a:xfrm>
                  <a:custGeom>
                    <a:avLst/>
                    <a:gdLst>
                      <a:gd name="connsiteX0" fmla="*/ 14522 w 17658"/>
                      <a:gd name="connsiteY0" fmla="*/ 69486 h 69486"/>
                      <a:gd name="connsiteX1" fmla="*/ 0 w 17658"/>
                      <a:gd name="connsiteY1" fmla="*/ 42005 h 69486"/>
                      <a:gd name="connsiteX2" fmla="*/ 0 w 17658"/>
                      <a:gd name="connsiteY2" fmla="*/ 0 h 69486"/>
                      <a:gd name="connsiteX3" fmla="*/ 17658 w 17658"/>
                      <a:gd name="connsiteY3" fmla="*/ 49095 h 69486"/>
                      <a:gd name="connsiteX4" fmla="*/ 14522 w 17658"/>
                      <a:gd name="connsiteY4" fmla="*/ 69486 h 69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658" h="69486">
                        <a:moveTo>
                          <a:pt x="14522" y="69486"/>
                        </a:moveTo>
                        <a:lnTo>
                          <a:pt x="0" y="42005"/>
                        </a:lnTo>
                        <a:lnTo>
                          <a:pt x="0" y="0"/>
                        </a:lnTo>
                        <a:lnTo>
                          <a:pt x="17658" y="49095"/>
                        </a:lnTo>
                        <a:lnTo>
                          <a:pt x="14522" y="694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21" name="Freeform: Shape 420">
                    <a:extLst>
                      <a:ext uri="{FF2B5EF4-FFF2-40B4-BE49-F238E27FC236}">
                        <a16:creationId xmlns:a16="http://schemas.microsoft.com/office/drawing/2014/main" id="{39C3B6F3-063D-4F0D-9479-0A15102797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138" y="3368286"/>
                    <a:ext cx="7350" cy="2637"/>
                  </a:xfrm>
                  <a:custGeom>
                    <a:avLst/>
                    <a:gdLst>
                      <a:gd name="connsiteX0" fmla="*/ 0 w 7350"/>
                      <a:gd name="connsiteY0" fmla="*/ 2637 h 2637"/>
                      <a:gd name="connsiteX1" fmla="*/ 849 w 7350"/>
                      <a:gd name="connsiteY1" fmla="*/ 0 h 2637"/>
                      <a:gd name="connsiteX2" fmla="*/ 7350 w 7350"/>
                      <a:gd name="connsiteY2" fmla="*/ 1092 h 2637"/>
                      <a:gd name="connsiteX3" fmla="*/ 6675 w 7350"/>
                      <a:gd name="connsiteY3" fmla="*/ 1785 h 2637"/>
                      <a:gd name="connsiteX4" fmla="*/ 0 w 7350"/>
                      <a:gd name="connsiteY4" fmla="*/ 2637 h 2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50" h="2637">
                        <a:moveTo>
                          <a:pt x="0" y="2637"/>
                        </a:moveTo>
                        <a:lnTo>
                          <a:pt x="849" y="0"/>
                        </a:lnTo>
                        <a:lnTo>
                          <a:pt x="7350" y="1092"/>
                        </a:lnTo>
                        <a:lnTo>
                          <a:pt x="6675" y="1785"/>
                        </a:lnTo>
                        <a:lnTo>
                          <a:pt x="0" y="26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22" name="Freeform: Shape 421">
                    <a:extLst>
                      <a:ext uri="{FF2B5EF4-FFF2-40B4-BE49-F238E27FC236}">
                        <a16:creationId xmlns:a16="http://schemas.microsoft.com/office/drawing/2014/main" id="{7BB352D0-43B4-4FA7-AF59-F0AE74D0F8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074" y="3366246"/>
                    <a:ext cx="2660" cy="5568"/>
                  </a:xfrm>
                  <a:custGeom>
                    <a:avLst/>
                    <a:gdLst>
                      <a:gd name="connsiteX0" fmla="*/ 172 w 2660"/>
                      <a:gd name="connsiteY0" fmla="*/ 5568 h 5568"/>
                      <a:gd name="connsiteX1" fmla="*/ 0 w 2660"/>
                      <a:gd name="connsiteY1" fmla="*/ 5089 h 5568"/>
                      <a:gd name="connsiteX2" fmla="*/ 0 w 2660"/>
                      <a:gd name="connsiteY2" fmla="*/ 0 h 5568"/>
                      <a:gd name="connsiteX3" fmla="*/ 2660 w 2660"/>
                      <a:gd name="connsiteY3" fmla="*/ 479 h 5568"/>
                      <a:gd name="connsiteX4" fmla="*/ 172 w 2660"/>
                      <a:gd name="connsiteY4" fmla="*/ 5568 h 5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0" h="5568">
                        <a:moveTo>
                          <a:pt x="172" y="5568"/>
                        </a:moveTo>
                        <a:lnTo>
                          <a:pt x="0" y="5089"/>
                        </a:lnTo>
                        <a:lnTo>
                          <a:pt x="0" y="0"/>
                        </a:lnTo>
                        <a:lnTo>
                          <a:pt x="2660" y="479"/>
                        </a:lnTo>
                        <a:lnTo>
                          <a:pt x="172" y="55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23" name="Freeform: Shape 422">
                    <a:extLst>
                      <a:ext uri="{FF2B5EF4-FFF2-40B4-BE49-F238E27FC236}">
                        <a16:creationId xmlns:a16="http://schemas.microsoft.com/office/drawing/2014/main" id="{D0A30581-5F41-48FF-9315-CE308498B5B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038" y="3369092"/>
                    <a:ext cx="6095" cy="1942"/>
                  </a:xfrm>
                  <a:custGeom>
                    <a:avLst/>
                    <a:gdLst>
                      <a:gd name="connsiteX0" fmla="*/ 0 w 6095"/>
                      <a:gd name="connsiteY0" fmla="*/ 1857 h 1942"/>
                      <a:gd name="connsiteX1" fmla="*/ 335 w 6095"/>
                      <a:gd name="connsiteY1" fmla="*/ 0 h 1942"/>
                      <a:gd name="connsiteX2" fmla="*/ 6095 w 6095"/>
                      <a:gd name="connsiteY2" fmla="*/ 1942 h 1942"/>
                      <a:gd name="connsiteX3" fmla="*/ 0 w 6095"/>
                      <a:gd name="connsiteY3" fmla="*/ 1857 h 1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95" h="1942">
                        <a:moveTo>
                          <a:pt x="0" y="1857"/>
                        </a:moveTo>
                        <a:lnTo>
                          <a:pt x="335" y="0"/>
                        </a:lnTo>
                        <a:lnTo>
                          <a:pt x="6095" y="1942"/>
                        </a:lnTo>
                        <a:lnTo>
                          <a:pt x="0" y="18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24" name="Freeform: Shape 423">
                    <a:extLst>
                      <a:ext uri="{FF2B5EF4-FFF2-40B4-BE49-F238E27FC236}">
                        <a16:creationId xmlns:a16="http://schemas.microsoft.com/office/drawing/2014/main" id="{2F8D5114-0E78-4ACF-84FD-81955ED75F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056" y="3366994"/>
                    <a:ext cx="3719" cy="7755"/>
                  </a:xfrm>
                  <a:custGeom>
                    <a:avLst/>
                    <a:gdLst>
                      <a:gd name="connsiteX0" fmla="*/ 1439 w 3719"/>
                      <a:gd name="connsiteY0" fmla="*/ 7755 h 7755"/>
                      <a:gd name="connsiteX1" fmla="*/ 0 w 3719"/>
                      <a:gd name="connsiteY1" fmla="*/ 0 h 7755"/>
                      <a:gd name="connsiteX2" fmla="*/ 3719 w 3719"/>
                      <a:gd name="connsiteY2" fmla="*/ 670 h 7755"/>
                      <a:gd name="connsiteX3" fmla="*/ 1439 w 3719"/>
                      <a:gd name="connsiteY3" fmla="*/ 7755 h 7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19" h="7755">
                        <a:moveTo>
                          <a:pt x="1439" y="7755"/>
                        </a:moveTo>
                        <a:lnTo>
                          <a:pt x="0" y="0"/>
                        </a:lnTo>
                        <a:lnTo>
                          <a:pt x="3719" y="670"/>
                        </a:lnTo>
                        <a:lnTo>
                          <a:pt x="1439" y="77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25" name="Freeform: Shape 424">
                    <a:extLst>
                      <a:ext uri="{FF2B5EF4-FFF2-40B4-BE49-F238E27FC236}">
                        <a16:creationId xmlns:a16="http://schemas.microsoft.com/office/drawing/2014/main" id="{A589F5CB-90F9-47EF-8E52-D8AFF65E1D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979" y="3369757"/>
                    <a:ext cx="8295" cy="11370"/>
                  </a:xfrm>
                  <a:custGeom>
                    <a:avLst/>
                    <a:gdLst>
                      <a:gd name="connsiteX0" fmla="*/ 0 w 8295"/>
                      <a:gd name="connsiteY0" fmla="*/ 11370 h 11370"/>
                      <a:gd name="connsiteX1" fmla="*/ 1748 w 8295"/>
                      <a:gd name="connsiteY1" fmla="*/ 0 h 11370"/>
                      <a:gd name="connsiteX2" fmla="*/ 4719 w 8295"/>
                      <a:gd name="connsiteY2" fmla="*/ 535 h 11370"/>
                      <a:gd name="connsiteX3" fmla="*/ 8295 w 8295"/>
                      <a:gd name="connsiteY3" fmla="*/ 2839 h 11370"/>
                      <a:gd name="connsiteX4" fmla="*/ 0 w 8295"/>
                      <a:gd name="connsiteY4" fmla="*/ 11370 h 11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95" h="11370">
                        <a:moveTo>
                          <a:pt x="0" y="11370"/>
                        </a:moveTo>
                        <a:lnTo>
                          <a:pt x="1748" y="0"/>
                        </a:lnTo>
                        <a:lnTo>
                          <a:pt x="4719" y="535"/>
                        </a:lnTo>
                        <a:lnTo>
                          <a:pt x="8295" y="2839"/>
                        </a:lnTo>
                        <a:lnTo>
                          <a:pt x="0" y="113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26" name="Freeform: Shape 425">
                    <a:extLst>
                      <a:ext uri="{FF2B5EF4-FFF2-40B4-BE49-F238E27FC236}">
                        <a16:creationId xmlns:a16="http://schemas.microsoft.com/office/drawing/2014/main" id="{DCC07674-4172-42B2-BFCB-4FE1F5D7B47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197" y="3358306"/>
                    <a:ext cx="11142" cy="55875"/>
                  </a:xfrm>
                  <a:custGeom>
                    <a:avLst/>
                    <a:gdLst>
                      <a:gd name="connsiteX0" fmla="*/ 9258 w 11142"/>
                      <a:gd name="connsiteY0" fmla="*/ 55727 h 55875"/>
                      <a:gd name="connsiteX1" fmla="*/ 0 w 11142"/>
                      <a:gd name="connsiteY1" fmla="*/ 29985 h 55875"/>
                      <a:gd name="connsiteX2" fmla="*/ 4612 w 11142"/>
                      <a:gd name="connsiteY2" fmla="*/ 0 h 55875"/>
                      <a:gd name="connsiteX3" fmla="*/ 11142 w 11142"/>
                      <a:gd name="connsiteY3" fmla="*/ 35188 h 55875"/>
                      <a:gd name="connsiteX4" fmla="*/ 11142 w 11142"/>
                      <a:gd name="connsiteY4" fmla="*/ 55875 h 55875"/>
                      <a:gd name="connsiteX5" fmla="*/ 9749 w 11142"/>
                      <a:gd name="connsiteY5" fmla="*/ 55624 h 55875"/>
                      <a:gd name="connsiteX6" fmla="*/ 9258 w 11142"/>
                      <a:gd name="connsiteY6" fmla="*/ 55727 h 55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142" h="55875">
                        <a:moveTo>
                          <a:pt x="9258" y="55727"/>
                        </a:moveTo>
                        <a:lnTo>
                          <a:pt x="0" y="29985"/>
                        </a:lnTo>
                        <a:lnTo>
                          <a:pt x="4612" y="0"/>
                        </a:lnTo>
                        <a:lnTo>
                          <a:pt x="11142" y="35188"/>
                        </a:lnTo>
                        <a:lnTo>
                          <a:pt x="11142" y="55875"/>
                        </a:lnTo>
                        <a:lnTo>
                          <a:pt x="9749" y="55624"/>
                        </a:lnTo>
                        <a:lnTo>
                          <a:pt x="9258" y="557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27" name="Freeform: Shape 426">
                    <a:extLst>
                      <a:ext uri="{FF2B5EF4-FFF2-40B4-BE49-F238E27FC236}">
                        <a16:creationId xmlns:a16="http://schemas.microsoft.com/office/drawing/2014/main" id="{64B009B2-3F84-4B92-8881-B929172785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881" y="3371380"/>
                    <a:ext cx="605" cy="182"/>
                  </a:xfrm>
                  <a:custGeom>
                    <a:avLst/>
                    <a:gdLst>
                      <a:gd name="connsiteX0" fmla="*/ 0 w 605"/>
                      <a:gd name="connsiteY0" fmla="*/ 182 h 182"/>
                      <a:gd name="connsiteX1" fmla="*/ 116 w 605"/>
                      <a:gd name="connsiteY1" fmla="*/ 62 h 182"/>
                      <a:gd name="connsiteX2" fmla="*/ 605 w 605"/>
                      <a:gd name="connsiteY2" fmla="*/ 0 h 182"/>
                      <a:gd name="connsiteX3" fmla="*/ 0 w 605"/>
                      <a:gd name="connsiteY3" fmla="*/ 182 h 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5" h="182">
                        <a:moveTo>
                          <a:pt x="0" y="182"/>
                        </a:moveTo>
                        <a:lnTo>
                          <a:pt x="116" y="62"/>
                        </a:lnTo>
                        <a:lnTo>
                          <a:pt x="605" y="0"/>
                        </a:lnTo>
                        <a:lnTo>
                          <a:pt x="0" y="1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28" name="Freeform: Shape 427">
                    <a:extLst>
                      <a:ext uri="{FF2B5EF4-FFF2-40B4-BE49-F238E27FC236}">
                        <a16:creationId xmlns:a16="http://schemas.microsoft.com/office/drawing/2014/main" id="{D77F55EE-3107-4FE1-8012-39AC20C551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8999" y="3376256"/>
                    <a:ext cx="23158" cy="3853"/>
                  </a:xfrm>
                  <a:custGeom>
                    <a:avLst/>
                    <a:gdLst>
                      <a:gd name="connsiteX0" fmla="*/ 0 w 23158"/>
                      <a:gd name="connsiteY0" fmla="*/ 0 h 3853"/>
                      <a:gd name="connsiteX1" fmla="*/ 23158 w 23158"/>
                      <a:gd name="connsiteY1" fmla="*/ 320 h 3853"/>
                      <a:gd name="connsiteX2" fmla="*/ 11431 w 23158"/>
                      <a:gd name="connsiteY2" fmla="*/ 3853 h 3853"/>
                      <a:gd name="connsiteX3" fmla="*/ 0 w 23158"/>
                      <a:gd name="connsiteY3" fmla="*/ 0 h 3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158" h="3853">
                        <a:moveTo>
                          <a:pt x="0" y="0"/>
                        </a:moveTo>
                        <a:lnTo>
                          <a:pt x="23158" y="320"/>
                        </a:lnTo>
                        <a:lnTo>
                          <a:pt x="11431" y="38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29" name="Freeform: Shape 428">
                    <a:extLst>
                      <a:ext uri="{FF2B5EF4-FFF2-40B4-BE49-F238E27FC236}">
                        <a16:creationId xmlns:a16="http://schemas.microsoft.com/office/drawing/2014/main" id="{A8CAEC5F-6B77-4E9E-A2F6-429B0082D2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503" y="3371598"/>
                    <a:ext cx="1312" cy="2115"/>
                  </a:xfrm>
                  <a:custGeom>
                    <a:avLst/>
                    <a:gdLst>
                      <a:gd name="connsiteX0" fmla="*/ 0 w 1312"/>
                      <a:gd name="connsiteY0" fmla="*/ 1879 h 2115"/>
                      <a:gd name="connsiteX1" fmla="*/ 919 w 1312"/>
                      <a:gd name="connsiteY1" fmla="*/ 0 h 2115"/>
                      <a:gd name="connsiteX2" fmla="*/ 1312 w 1312"/>
                      <a:gd name="connsiteY2" fmla="*/ 2115 h 2115"/>
                      <a:gd name="connsiteX3" fmla="*/ 0 w 1312"/>
                      <a:gd name="connsiteY3" fmla="*/ 1879 h 2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12" h="2115">
                        <a:moveTo>
                          <a:pt x="0" y="1879"/>
                        </a:moveTo>
                        <a:lnTo>
                          <a:pt x="919" y="0"/>
                        </a:lnTo>
                        <a:lnTo>
                          <a:pt x="1312" y="2115"/>
                        </a:lnTo>
                        <a:lnTo>
                          <a:pt x="0" y="1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30" name="Freeform: Shape 429">
                    <a:extLst>
                      <a:ext uri="{FF2B5EF4-FFF2-40B4-BE49-F238E27FC236}">
                        <a16:creationId xmlns:a16="http://schemas.microsoft.com/office/drawing/2014/main" id="{12417F3B-377C-4AAB-9781-93262505A5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54" y="3372468"/>
                    <a:ext cx="2241" cy="425"/>
                  </a:xfrm>
                  <a:custGeom>
                    <a:avLst/>
                    <a:gdLst>
                      <a:gd name="connsiteX0" fmla="*/ 0 w 2241"/>
                      <a:gd name="connsiteY0" fmla="*/ 425 h 425"/>
                      <a:gd name="connsiteX1" fmla="*/ 1412 w 2241"/>
                      <a:gd name="connsiteY1" fmla="*/ 0 h 425"/>
                      <a:gd name="connsiteX2" fmla="*/ 2241 w 2241"/>
                      <a:gd name="connsiteY2" fmla="*/ 139 h 425"/>
                      <a:gd name="connsiteX3" fmla="*/ 0 w 2241"/>
                      <a:gd name="connsiteY3" fmla="*/ 425 h 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41" h="425">
                        <a:moveTo>
                          <a:pt x="0" y="425"/>
                        </a:moveTo>
                        <a:lnTo>
                          <a:pt x="1412" y="0"/>
                        </a:lnTo>
                        <a:lnTo>
                          <a:pt x="2241" y="139"/>
                        </a:lnTo>
                        <a:lnTo>
                          <a:pt x="0" y="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31" name="Freeform: Shape 430">
                    <a:extLst>
                      <a:ext uri="{FF2B5EF4-FFF2-40B4-BE49-F238E27FC236}">
                        <a16:creationId xmlns:a16="http://schemas.microsoft.com/office/drawing/2014/main" id="{67EEE2FB-5C8E-4C73-BE8A-0304CF0AA83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802" y="3373559"/>
                    <a:ext cx="6375" cy="5973"/>
                  </a:xfrm>
                  <a:custGeom>
                    <a:avLst/>
                    <a:gdLst>
                      <a:gd name="connsiteX0" fmla="*/ 0 w 6375"/>
                      <a:gd name="connsiteY0" fmla="*/ 5767 h 5973"/>
                      <a:gd name="connsiteX1" fmla="*/ 5608 w 6375"/>
                      <a:gd name="connsiteY1" fmla="*/ 0 h 5973"/>
                      <a:gd name="connsiteX2" fmla="*/ 6375 w 6375"/>
                      <a:gd name="connsiteY2" fmla="*/ 1120 h 5973"/>
                      <a:gd name="connsiteX3" fmla="*/ 3482 w 6375"/>
                      <a:gd name="connsiteY3" fmla="*/ 5293 h 5973"/>
                      <a:gd name="connsiteX4" fmla="*/ 1226 w 6375"/>
                      <a:gd name="connsiteY4" fmla="*/ 5973 h 5973"/>
                      <a:gd name="connsiteX5" fmla="*/ 0 w 6375"/>
                      <a:gd name="connsiteY5" fmla="*/ 5767 h 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75" h="5973">
                        <a:moveTo>
                          <a:pt x="0" y="5767"/>
                        </a:moveTo>
                        <a:lnTo>
                          <a:pt x="5608" y="0"/>
                        </a:lnTo>
                        <a:lnTo>
                          <a:pt x="6375" y="1120"/>
                        </a:lnTo>
                        <a:lnTo>
                          <a:pt x="3482" y="5293"/>
                        </a:lnTo>
                        <a:lnTo>
                          <a:pt x="1226" y="5973"/>
                        </a:lnTo>
                        <a:lnTo>
                          <a:pt x="0" y="57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32" name="Freeform: Shape 431">
                    <a:extLst>
                      <a:ext uri="{FF2B5EF4-FFF2-40B4-BE49-F238E27FC236}">
                        <a16:creationId xmlns:a16="http://schemas.microsoft.com/office/drawing/2014/main" id="{1799505A-0BE4-4AE4-AB88-EB3A26F635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968" y="3373694"/>
                    <a:ext cx="767" cy="184"/>
                  </a:xfrm>
                  <a:custGeom>
                    <a:avLst/>
                    <a:gdLst>
                      <a:gd name="connsiteX0" fmla="*/ 0 w 767"/>
                      <a:gd name="connsiteY0" fmla="*/ 98 h 184"/>
                      <a:gd name="connsiteX1" fmla="*/ 767 w 767"/>
                      <a:gd name="connsiteY1" fmla="*/ 0 h 184"/>
                      <a:gd name="connsiteX2" fmla="*/ 514 w 767"/>
                      <a:gd name="connsiteY2" fmla="*/ 184 h 184"/>
                      <a:gd name="connsiteX3" fmla="*/ 0 w 767"/>
                      <a:gd name="connsiteY3" fmla="*/ 98 h 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7" h="184">
                        <a:moveTo>
                          <a:pt x="0" y="98"/>
                        </a:moveTo>
                        <a:lnTo>
                          <a:pt x="767" y="0"/>
                        </a:lnTo>
                        <a:lnTo>
                          <a:pt x="514" y="184"/>
                        </a:lnTo>
                        <a:lnTo>
                          <a:pt x="0" y="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33" name="Freeform: Shape 432">
                    <a:extLst>
                      <a:ext uri="{FF2B5EF4-FFF2-40B4-BE49-F238E27FC236}">
                        <a16:creationId xmlns:a16="http://schemas.microsoft.com/office/drawing/2014/main" id="{5EDB27CA-C367-4045-A3D5-1B10A6E383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36" y="3375045"/>
                    <a:ext cx="5966" cy="1939"/>
                  </a:xfrm>
                  <a:custGeom>
                    <a:avLst/>
                    <a:gdLst>
                      <a:gd name="connsiteX0" fmla="*/ 0 w 5966"/>
                      <a:gd name="connsiteY0" fmla="*/ 937 h 1939"/>
                      <a:gd name="connsiteX1" fmla="*/ 173 w 5966"/>
                      <a:gd name="connsiteY1" fmla="*/ 687 h 1939"/>
                      <a:gd name="connsiteX2" fmla="*/ 5561 w 5966"/>
                      <a:gd name="connsiteY2" fmla="*/ 0 h 1939"/>
                      <a:gd name="connsiteX3" fmla="*/ 5966 w 5966"/>
                      <a:gd name="connsiteY3" fmla="*/ 1939 h 1939"/>
                      <a:gd name="connsiteX4" fmla="*/ 0 w 5966"/>
                      <a:gd name="connsiteY4" fmla="*/ 937 h 1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66" h="1939">
                        <a:moveTo>
                          <a:pt x="0" y="937"/>
                        </a:moveTo>
                        <a:lnTo>
                          <a:pt x="173" y="687"/>
                        </a:lnTo>
                        <a:lnTo>
                          <a:pt x="5561" y="0"/>
                        </a:lnTo>
                        <a:lnTo>
                          <a:pt x="5966" y="1939"/>
                        </a:lnTo>
                        <a:lnTo>
                          <a:pt x="0" y="9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34" name="Freeform: Shape 433">
                    <a:extLst>
                      <a:ext uri="{FF2B5EF4-FFF2-40B4-BE49-F238E27FC236}">
                        <a16:creationId xmlns:a16="http://schemas.microsoft.com/office/drawing/2014/main" id="{A62B93A7-F055-44BA-AAB0-56A8465681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946" y="3374198"/>
                    <a:ext cx="324" cy="237"/>
                  </a:xfrm>
                  <a:custGeom>
                    <a:avLst/>
                    <a:gdLst>
                      <a:gd name="connsiteX0" fmla="*/ 0 w 324"/>
                      <a:gd name="connsiteY0" fmla="*/ 237 h 237"/>
                      <a:gd name="connsiteX1" fmla="*/ 324 w 324"/>
                      <a:gd name="connsiteY1" fmla="*/ 0 h 237"/>
                      <a:gd name="connsiteX2" fmla="*/ 176 w 324"/>
                      <a:gd name="connsiteY2" fmla="*/ 214 h 237"/>
                      <a:gd name="connsiteX3" fmla="*/ 0 w 324"/>
                      <a:gd name="connsiteY3" fmla="*/ 237 h 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4" h="237">
                        <a:moveTo>
                          <a:pt x="0" y="237"/>
                        </a:moveTo>
                        <a:lnTo>
                          <a:pt x="324" y="0"/>
                        </a:lnTo>
                        <a:lnTo>
                          <a:pt x="176" y="214"/>
                        </a:lnTo>
                        <a:lnTo>
                          <a:pt x="0" y="2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35" name="Freeform: Shape 434">
                    <a:extLst>
                      <a:ext uri="{FF2B5EF4-FFF2-40B4-BE49-F238E27FC236}">
                        <a16:creationId xmlns:a16="http://schemas.microsoft.com/office/drawing/2014/main" id="{78890084-C011-42CB-96D4-70ED57E5C3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685" y="3372638"/>
                    <a:ext cx="11427" cy="35640"/>
                  </a:xfrm>
                  <a:custGeom>
                    <a:avLst/>
                    <a:gdLst>
                      <a:gd name="connsiteX0" fmla="*/ 0 w 11427"/>
                      <a:gd name="connsiteY0" fmla="*/ 34569 h 35640"/>
                      <a:gd name="connsiteX1" fmla="*/ 10542 w 11427"/>
                      <a:gd name="connsiteY1" fmla="*/ 1811 h 35640"/>
                      <a:gd name="connsiteX2" fmla="*/ 11427 w 11427"/>
                      <a:gd name="connsiteY2" fmla="*/ 0 h 35640"/>
                      <a:gd name="connsiteX3" fmla="*/ 5945 w 11427"/>
                      <a:gd name="connsiteY3" fmla="*/ 35640 h 35640"/>
                      <a:gd name="connsiteX4" fmla="*/ 0 w 11427"/>
                      <a:gd name="connsiteY4" fmla="*/ 34569 h 356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27" h="35640">
                        <a:moveTo>
                          <a:pt x="0" y="34569"/>
                        </a:moveTo>
                        <a:lnTo>
                          <a:pt x="10542" y="1811"/>
                        </a:lnTo>
                        <a:lnTo>
                          <a:pt x="11427" y="0"/>
                        </a:lnTo>
                        <a:lnTo>
                          <a:pt x="5945" y="35640"/>
                        </a:lnTo>
                        <a:lnTo>
                          <a:pt x="0" y="3456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36" name="Freeform: Shape 435">
                    <a:extLst>
                      <a:ext uri="{FF2B5EF4-FFF2-40B4-BE49-F238E27FC236}">
                        <a16:creationId xmlns:a16="http://schemas.microsoft.com/office/drawing/2014/main" id="{B308D6A1-255F-48FA-BAC9-166FAD4D9D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533" y="3374735"/>
                    <a:ext cx="895" cy="652"/>
                  </a:xfrm>
                  <a:custGeom>
                    <a:avLst/>
                    <a:gdLst>
                      <a:gd name="connsiteX0" fmla="*/ 0 w 895"/>
                      <a:gd name="connsiteY0" fmla="*/ 652 h 652"/>
                      <a:gd name="connsiteX1" fmla="*/ 336 w 895"/>
                      <a:gd name="connsiteY1" fmla="*/ 168 h 652"/>
                      <a:gd name="connsiteX2" fmla="*/ 895 w 895"/>
                      <a:gd name="connsiteY2" fmla="*/ 0 h 652"/>
                      <a:gd name="connsiteX3" fmla="*/ 0 w 895"/>
                      <a:gd name="connsiteY3" fmla="*/ 652 h 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5" h="652">
                        <a:moveTo>
                          <a:pt x="0" y="652"/>
                        </a:moveTo>
                        <a:lnTo>
                          <a:pt x="336" y="168"/>
                        </a:lnTo>
                        <a:lnTo>
                          <a:pt x="895" y="0"/>
                        </a:lnTo>
                        <a:lnTo>
                          <a:pt x="0" y="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37" name="Freeform: Shape 436">
                    <a:extLst>
                      <a:ext uri="{FF2B5EF4-FFF2-40B4-BE49-F238E27FC236}">
                        <a16:creationId xmlns:a16="http://schemas.microsoft.com/office/drawing/2014/main" id="{6DE4F51E-90FF-47D5-9CE1-DF865D89D0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15" y="3375693"/>
                    <a:ext cx="5243" cy="4979"/>
                  </a:xfrm>
                  <a:custGeom>
                    <a:avLst/>
                    <a:gdLst>
                      <a:gd name="connsiteX0" fmla="*/ 0 w 5243"/>
                      <a:gd name="connsiteY0" fmla="*/ 4979 h 4979"/>
                      <a:gd name="connsiteX1" fmla="*/ 3452 w 5243"/>
                      <a:gd name="connsiteY1" fmla="*/ 0 h 4979"/>
                      <a:gd name="connsiteX2" fmla="*/ 5243 w 5243"/>
                      <a:gd name="connsiteY2" fmla="*/ 1153 h 4979"/>
                      <a:gd name="connsiteX3" fmla="*/ 0 w 5243"/>
                      <a:gd name="connsiteY3" fmla="*/ 4979 h 4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3" h="4979">
                        <a:moveTo>
                          <a:pt x="0" y="4979"/>
                        </a:moveTo>
                        <a:lnTo>
                          <a:pt x="3452" y="0"/>
                        </a:lnTo>
                        <a:lnTo>
                          <a:pt x="5243" y="1153"/>
                        </a:lnTo>
                        <a:lnTo>
                          <a:pt x="0" y="4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38" name="Freeform: Shape 437">
                    <a:extLst>
                      <a:ext uri="{FF2B5EF4-FFF2-40B4-BE49-F238E27FC236}">
                        <a16:creationId xmlns:a16="http://schemas.microsoft.com/office/drawing/2014/main" id="{D5CCB72D-A512-4BCE-9672-2CD4597E04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269" y="3376669"/>
                    <a:ext cx="4052" cy="2470"/>
                  </a:xfrm>
                  <a:custGeom>
                    <a:avLst/>
                    <a:gdLst>
                      <a:gd name="connsiteX0" fmla="*/ 0 w 4052"/>
                      <a:gd name="connsiteY0" fmla="*/ 2470 h 2470"/>
                      <a:gd name="connsiteX1" fmla="*/ 3384 w 4052"/>
                      <a:gd name="connsiteY1" fmla="*/ 0 h 2470"/>
                      <a:gd name="connsiteX2" fmla="*/ 3969 w 4052"/>
                      <a:gd name="connsiteY2" fmla="*/ 855 h 2470"/>
                      <a:gd name="connsiteX3" fmla="*/ 4052 w 4052"/>
                      <a:gd name="connsiteY3" fmla="*/ 1248 h 2470"/>
                      <a:gd name="connsiteX4" fmla="*/ 0 w 4052"/>
                      <a:gd name="connsiteY4" fmla="*/ 2470 h 24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52" h="2470">
                        <a:moveTo>
                          <a:pt x="0" y="2470"/>
                        </a:moveTo>
                        <a:lnTo>
                          <a:pt x="3384" y="0"/>
                        </a:lnTo>
                        <a:lnTo>
                          <a:pt x="3969" y="855"/>
                        </a:lnTo>
                        <a:lnTo>
                          <a:pt x="4052" y="1248"/>
                        </a:lnTo>
                        <a:lnTo>
                          <a:pt x="0" y="24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39" name="Freeform: Shape 438">
                    <a:extLst>
                      <a:ext uri="{FF2B5EF4-FFF2-40B4-BE49-F238E27FC236}">
                        <a16:creationId xmlns:a16="http://schemas.microsoft.com/office/drawing/2014/main" id="{48C550DB-72F7-47FC-B468-F0D435B37E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808" y="3376758"/>
                    <a:ext cx="3937" cy="2346"/>
                  </a:xfrm>
                  <a:custGeom>
                    <a:avLst/>
                    <a:gdLst>
                      <a:gd name="connsiteX0" fmla="*/ 491 w 3937"/>
                      <a:gd name="connsiteY0" fmla="*/ 2346 h 2346"/>
                      <a:gd name="connsiteX1" fmla="*/ 0 w 3937"/>
                      <a:gd name="connsiteY1" fmla="*/ 0 h 2346"/>
                      <a:gd name="connsiteX2" fmla="*/ 3937 w 3937"/>
                      <a:gd name="connsiteY2" fmla="*/ 662 h 2346"/>
                      <a:gd name="connsiteX3" fmla="*/ 491 w 3937"/>
                      <a:gd name="connsiteY3" fmla="*/ 2346 h 2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37" h="2346">
                        <a:moveTo>
                          <a:pt x="491" y="2346"/>
                        </a:moveTo>
                        <a:lnTo>
                          <a:pt x="0" y="0"/>
                        </a:lnTo>
                        <a:lnTo>
                          <a:pt x="3937" y="662"/>
                        </a:lnTo>
                        <a:lnTo>
                          <a:pt x="491" y="23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40" name="Freeform: Shape 439">
                    <a:extLst>
                      <a:ext uri="{FF2B5EF4-FFF2-40B4-BE49-F238E27FC236}">
                        <a16:creationId xmlns:a16="http://schemas.microsoft.com/office/drawing/2014/main" id="{C79F9692-F375-4D26-AA02-A9AD5F89880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559" y="3378956"/>
                    <a:ext cx="5409" cy="5400"/>
                  </a:xfrm>
                  <a:custGeom>
                    <a:avLst/>
                    <a:gdLst>
                      <a:gd name="connsiteX0" fmla="*/ 0 w 5409"/>
                      <a:gd name="connsiteY0" fmla="*/ 5325 h 5400"/>
                      <a:gd name="connsiteX1" fmla="*/ 1714 w 5409"/>
                      <a:gd name="connsiteY1" fmla="*/ 0 h 5400"/>
                      <a:gd name="connsiteX2" fmla="*/ 5409 w 5409"/>
                      <a:gd name="connsiteY2" fmla="*/ 5400 h 5400"/>
                      <a:gd name="connsiteX3" fmla="*/ 0 w 5409"/>
                      <a:gd name="connsiteY3" fmla="*/ 5325 h 5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09" h="5400">
                        <a:moveTo>
                          <a:pt x="0" y="5325"/>
                        </a:moveTo>
                        <a:lnTo>
                          <a:pt x="1714" y="0"/>
                        </a:lnTo>
                        <a:lnTo>
                          <a:pt x="5409" y="5400"/>
                        </a:lnTo>
                        <a:lnTo>
                          <a:pt x="0" y="53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41" name="Freeform: Shape 440">
                    <a:extLst>
                      <a:ext uri="{FF2B5EF4-FFF2-40B4-BE49-F238E27FC236}">
                        <a16:creationId xmlns:a16="http://schemas.microsoft.com/office/drawing/2014/main" id="{17A8FBB6-7167-4FD7-8410-1250ED26EC7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312" y="3387457"/>
                    <a:ext cx="30311" cy="9968"/>
                  </a:xfrm>
                  <a:custGeom>
                    <a:avLst/>
                    <a:gdLst>
                      <a:gd name="connsiteX0" fmla="*/ 293 w 30311"/>
                      <a:gd name="connsiteY0" fmla="*/ 9968 h 9968"/>
                      <a:gd name="connsiteX1" fmla="*/ 0 w 30311"/>
                      <a:gd name="connsiteY1" fmla="*/ 8567 h 9968"/>
                      <a:gd name="connsiteX2" fmla="*/ 28435 w 30311"/>
                      <a:gd name="connsiteY2" fmla="*/ 0 h 9968"/>
                      <a:gd name="connsiteX3" fmla="*/ 30311 w 30311"/>
                      <a:gd name="connsiteY3" fmla="*/ 26 h 9968"/>
                      <a:gd name="connsiteX4" fmla="*/ 13375 w 30311"/>
                      <a:gd name="connsiteY4" fmla="*/ 8299 h 9968"/>
                      <a:gd name="connsiteX5" fmla="*/ 293 w 30311"/>
                      <a:gd name="connsiteY5" fmla="*/ 9968 h 9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311" h="9968">
                        <a:moveTo>
                          <a:pt x="293" y="9968"/>
                        </a:moveTo>
                        <a:lnTo>
                          <a:pt x="0" y="8567"/>
                        </a:lnTo>
                        <a:lnTo>
                          <a:pt x="28435" y="0"/>
                        </a:lnTo>
                        <a:lnTo>
                          <a:pt x="30311" y="26"/>
                        </a:lnTo>
                        <a:lnTo>
                          <a:pt x="13375" y="8299"/>
                        </a:lnTo>
                        <a:lnTo>
                          <a:pt x="293" y="99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42" name="Freeform: Shape 441">
                    <a:extLst>
                      <a:ext uri="{FF2B5EF4-FFF2-40B4-BE49-F238E27FC236}">
                        <a16:creationId xmlns:a16="http://schemas.microsoft.com/office/drawing/2014/main" id="{CEE4ABDE-9662-4E42-AF9C-31B0E6310A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93432" y="3411962"/>
                    <a:ext cx="119253" cy="20780"/>
                  </a:xfrm>
                  <a:custGeom>
                    <a:avLst/>
                    <a:gdLst>
                      <a:gd name="connsiteX0" fmla="*/ 0 w 119253"/>
                      <a:gd name="connsiteY0" fmla="*/ 11945 h 20780"/>
                      <a:gd name="connsiteX1" fmla="*/ 8740 w 119253"/>
                      <a:gd name="connsiteY1" fmla="*/ 7675 h 20780"/>
                      <a:gd name="connsiteX2" fmla="*/ 68905 w 119253"/>
                      <a:gd name="connsiteY2" fmla="*/ 0 h 20780"/>
                      <a:gd name="connsiteX3" fmla="*/ 119253 w 119253"/>
                      <a:gd name="connsiteY3" fmla="*/ 696 h 20780"/>
                      <a:gd name="connsiteX4" fmla="*/ 52594 w 119253"/>
                      <a:gd name="connsiteY4" fmla="*/ 20780 h 20780"/>
                      <a:gd name="connsiteX5" fmla="*/ 0 w 119253"/>
                      <a:gd name="connsiteY5" fmla="*/ 11945 h 20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9253" h="20780">
                        <a:moveTo>
                          <a:pt x="0" y="11945"/>
                        </a:moveTo>
                        <a:lnTo>
                          <a:pt x="8740" y="7675"/>
                        </a:lnTo>
                        <a:lnTo>
                          <a:pt x="68905" y="0"/>
                        </a:lnTo>
                        <a:lnTo>
                          <a:pt x="119253" y="696"/>
                        </a:lnTo>
                        <a:lnTo>
                          <a:pt x="52594" y="20780"/>
                        </a:lnTo>
                        <a:lnTo>
                          <a:pt x="0" y="119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43" name="Freeform: Shape 442">
                    <a:extLst>
                      <a:ext uri="{FF2B5EF4-FFF2-40B4-BE49-F238E27FC236}">
                        <a16:creationId xmlns:a16="http://schemas.microsoft.com/office/drawing/2014/main" id="{6FAF082F-CBD6-4182-BB1E-E7F842227C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797" y="3381903"/>
                    <a:ext cx="11433" cy="7677"/>
                  </a:xfrm>
                  <a:custGeom>
                    <a:avLst/>
                    <a:gdLst>
                      <a:gd name="connsiteX0" fmla="*/ 1050 w 11433"/>
                      <a:gd name="connsiteY0" fmla="*/ 7677 h 7677"/>
                      <a:gd name="connsiteX1" fmla="*/ 0 w 11433"/>
                      <a:gd name="connsiteY1" fmla="*/ 6142 h 7677"/>
                      <a:gd name="connsiteX2" fmla="*/ 4257 w 11433"/>
                      <a:gd name="connsiteY2" fmla="*/ 0 h 7677"/>
                      <a:gd name="connsiteX3" fmla="*/ 11433 w 11433"/>
                      <a:gd name="connsiteY3" fmla="*/ 99 h 7677"/>
                      <a:gd name="connsiteX4" fmla="*/ 1050 w 11433"/>
                      <a:gd name="connsiteY4" fmla="*/ 7677 h 76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33" h="7677">
                        <a:moveTo>
                          <a:pt x="1050" y="7677"/>
                        </a:moveTo>
                        <a:lnTo>
                          <a:pt x="0" y="6142"/>
                        </a:lnTo>
                        <a:lnTo>
                          <a:pt x="4257" y="0"/>
                        </a:lnTo>
                        <a:lnTo>
                          <a:pt x="11433" y="99"/>
                        </a:lnTo>
                        <a:lnTo>
                          <a:pt x="1050" y="76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44" name="Freeform: Shape 443">
                    <a:extLst>
                      <a:ext uri="{FF2B5EF4-FFF2-40B4-BE49-F238E27FC236}">
                        <a16:creationId xmlns:a16="http://schemas.microsoft.com/office/drawing/2014/main" id="{41D6BB6B-2F33-4A52-9C5B-875D9082DA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437" y="3380122"/>
                    <a:ext cx="8402" cy="5140"/>
                  </a:xfrm>
                  <a:custGeom>
                    <a:avLst/>
                    <a:gdLst>
                      <a:gd name="connsiteX0" fmla="*/ 3518 w 8402"/>
                      <a:gd name="connsiteY0" fmla="*/ 5140 h 5140"/>
                      <a:gd name="connsiteX1" fmla="*/ 0 w 8402"/>
                      <a:gd name="connsiteY1" fmla="*/ 0 h 5140"/>
                      <a:gd name="connsiteX2" fmla="*/ 8402 w 8402"/>
                      <a:gd name="connsiteY2" fmla="*/ 116 h 5140"/>
                      <a:gd name="connsiteX3" fmla="*/ 3518 w 8402"/>
                      <a:gd name="connsiteY3" fmla="*/ 5140 h 5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402" h="5140">
                        <a:moveTo>
                          <a:pt x="3518" y="5140"/>
                        </a:moveTo>
                        <a:lnTo>
                          <a:pt x="0" y="0"/>
                        </a:lnTo>
                        <a:lnTo>
                          <a:pt x="8402" y="116"/>
                        </a:lnTo>
                        <a:lnTo>
                          <a:pt x="3518" y="5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45" name="Freeform: Shape 444">
                    <a:extLst>
                      <a:ext uri="{FF2B5EF4-FFF2-40B4-BE49-F238E27FC236}">
                        <a16:creationId xmlns:a16="http://schemas.microsoft.com/office/drawing/2014/main" id="{7315D8EB-9184-44FA-BFDE-66F8C94C51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116" y="3380718"/>
                    <a:ext cx="3712" cy="4293"/>
                  </a:xfrm>
                  <a:custGeom>
                    <a:avLst/>
                    <a:gdLst>
                      <a:gd name="connsiteX0" fmla="*/ 0 w 3712"/>
                      <a:gd name="connsiteY0" fmla="*/ 3818 h 4293"/>
                      <a:gd name="connsiteX1" fmla="*/ 3712 w 3712"/>
                      <a:gd name="connsiteY1" fmla="*/ 0 h 4293"/>
                      <a:gd name="connsiteX2" fmla="*/ 737 w 3712"/>
                      <a:gd name="connsiteY2" fmla="*/ 4293 h 4293"/>
                      <a:gd name="connsiteX3" fmla="*/ 0 w 3712"/>
                      <a:gd name="connsiteY3" fmla="*/ 3818 h 4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12" h="4293">
                        <a:moveTo>
                          <a:pt x="0" y="3818"/>
                        </a:moveTo>
                        <a:lnTo>
                          <a:pt x="3712" y="0"/>
                        </a:lnTo>
                        <a:lnTo>
                          <a:pt x="737" y="4293"/>
                        </a:lnTo>
                        <a:lnTo>
                          <a:pt x="0" y="3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46" name="Freeform: Shape 445">
                    <a:extLst>
                      <a:ext uri="{FF2B5EF4-FFF2-40B4-BE49-F238E27FC236}">
                        <a16:creationId xmlns:a16="http://schemas.microsoft.com/office/drawing/2014/main" id="{E6B0F807-19B1-4CE3-9704-4E075176D82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57" y="3381107"/>
                    <a:ext cx="13768" cy="13819"/>
                  </a:xfrm>
                  <a:custGeom>
                    <a:avLst/>
                    <a:gdLst>
                      <a:gd name="connsiteX0" fmla="*/ 0 w 13768"/>
                      <a:gd name="connsiteY0" fmla="*/ 10047 h 13819"/>
                      <a:gd name="connsiteX1" fmla="*/ 13768 w 13768"/>
                      <a:gd name="connsiteY1" fmla="*/ 0 h 13819"/>
                      <a:gd name="connsiteX2" fmla="*/ 7375 w 13768"/>
                      <a:gd name="connsiteY2" fmla="*/ 13077 h 13819"/>
                      <a:gd name="connsiteX3" fmla="*/ 5856 w 13768"/>
                      <a:gd name="connsiteY3" fmla="*/ 13819 h 13819"/>
                      <a:gd name="connsiteX4" fmla="*/ 0 w 13768"/>
                      <a:gd name="connsiteY4" fmla="*/ 10047 h 13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768" h="13819">
                        <a:moveTo>
                          <a:pt x="0" y="10047"/>
                        </a:moveTo>
                        <a:lnTo>
                          <a:pt x="13768" y="0"/>
                        </a:lnTo>
                        <a:lnTo>
                          <a:pt x="7375" y="13077"/>
                        </a:lnTo>
                        <a:lnTo>
                          <a:pt x="5856" y="13819"/>
                        </a:lnTo>
                        <a:lnTo>
                          <a:pt x="0" y="100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47" name="Freeform: Shape 446">
                    <a:extLst>
                      <a:ext uri="{FF2B5EF4-FFF2-40B4-BE49-F238E27FC236}">
                        <a16:creationId xmlns:a16="http://schemas.microsoft.com/office/drawing/2014/main" id="{98D41D0D-1ADE-437B-87E5-249A571CE2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32" y="3381216"/>
                    <a:ext cx="6694" cy="7838"/>
                  </a:xfrm>
                  <a:custGeom>
                    <a:avLst/>
                    <a:gdLst>
                      <a:gd name="connsiteX0" fmla="*/ 0 w 6694"/>
                      <a:gd name="connsiteY0" fmla="*/ 4266 h 7838"/>
                      <a:gd name="connsiteX1" fmla="*/ 640 w 6694"/>
                      <a:gd name="connsiteY1" fmla="*/ 2958 h 7838"/>
                      <a:gd name="connsiteX2" fmla="*/ 6694 w 6694"/>
                      <a:gd name="connsiteY2" fmla="*/ 0 h 7838"/>
                      <a:gd name="connsiteX3" fmla="*/ 4172 w 6694"/>
                      <a:gd name="connsiteY3" fmla="*/ 7838 h 7838"/>
                      <a:gd name="connsiteX4" fmla="*/ 3088 w 6694"/>
                      <a:gd name="connsiteY4" fmla="*/ 6254 h 7838"/>
                      <a:gd name="connsiteX5" fmla="*/ 0 w 6694"/>
                      <a:gd name="connsiteY5" fmla="*/ 4266 h 78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694" h="7838">
                        <a:moveTo>
                          <a:pt x="0" y="4266"/>
                        </a:moveTo>
                        <a:lnTo>
                          <a:pt x="640" y="2958"/>
                        </a:lnTo>
                        <a:lnTo>
                          <a:pt x="6694" y="0"/>
                        </a:lnTo>
                        <a:lnTo>
                          <a:pt x="4172" y="7838"/>
                        </a:lnTo>
                        <a:lnTo>
                          <a:pt x="3088" y="6254"/>
                        </a:lnTo>
                        <a:lnTo>
                          <a:pt x="0" y="42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48" name="Freeform: Shape 447">
                    <a:extLst>
                      <a:ext uri="{FF2B5EF4-FFF2-40B4-BE49-F238E27FC236}">
                        <a16:creationId xmlns:a16="http://schemas.microsoft.com/office/drawing/2014/main" id="{A17E8202-8134-43BB-9ACD-649BA33207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30" y="3389477"/>
                    <a:ext cx="26171" cy="37755"/>
                  </a:xfrm>
                  <a:custGeom>
                    <a:avLst/>
                    <a:gdLst>
                      <a:gd name="connsiteX0" fmla="*/ 0 w 26171"/>
                      <a:gd name="connsiteY0" fmla="*/ 37755 h 37755"/>
                      <a:gd name="connsiteX1" fmla="*/ 26171 w 26171"/>
                      <a:gd name="connsiteY1" fmla="*/ 0 h 37755"/>
                      <a:gd name="connsiteX2" fmla="*/ 21121 w 26171"/>
                      <a:gd name="connsiteY2" fmla="*/ 15692 h 37755"/>
                      <a:gd name="connsiteX3" fmla="*/ 20784 w 26171"/>
                      <a:gd name="connsiteY3" fmla="*/ 16382 h 37755"/>
                      <a:gd name="connsiteX4" fmla="*/ 0 w 26171"/>
                      <a:gd name="connsiteY4" fmla="*/ 37755 h 37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71" h="37755">
                        <a:moveTo>
                          <a:pt x="0" y="37755"/>
                        </a:moveTo>
                        <a:lnTo>
                          <a:pt x="26171" y="0"/>
                        </a:lnTo>
                        <a:lnTo>
                          <a:pt x="21121" y="15692"/>
                        </a:lnTo>
                        <a:lnTo>
                          <a:pt x="20784" y="16382"/>
                        </a:lnTo>
                        <a:lnTo>
                          <a:pt x="0" y="377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49" name="Freeform: Shape 448">
                    <a:extLst>
                      <a:ext uri="{FF2B5EF4-FFF2-40B4-BE49-F238E27FC236}">
                        <a16:creationId xmlns:a16="http://schemas.microsoft.com/office/drawing/2014/main" id="{F1D2379B-228F-44D7-9E99-1C55DCCA891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092" y="3387477"/>
                    <a:ext cx="490" cy="506"/>
                  </a:xfrm>
                  <a:custGeom>
                    <a:avLst/>
                    <a:gdLst>
                      <a:gd name="connsiteX0" fmla="*/ 0 w 490"/>
                      <a:gd name="connsiteY0" fmla="*/ 504 h 506"/>
                      <a:gd name="connsiteX1" fmla="*/ 490 w 490"/>
                      <a:gd name="connsiteY1" fmla="*/ 0 h 506"/>
                      <a:gd name="connsiteX2" fmla="*/ 140 w 490"/>
                      <a:gd name="connsiteY2" fmla="*/ 506 h 506"/>
                      <a:gd name="connsiteX3" fmla="*/ 0 w 490"/>
                      <a:gd name="connsiteY3" fmla="*/ 504 h 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0" h="506">
                        <a:moveTo>
                          <a:pt x="0" y="504"/>
                        </a:moveTo>
                        <a:lnTo>
                          <a:pt x="490" y="0"/>
                        </a:lnTo>
                        <a:lnTo>
                          <a:pt x="140" y="506"/>
                        </a:lnTo>
                        <a:lnTo>
                          <a:pt x="0" y="5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50" name="Freeform: Shape 449">
                    <a:extLst>
                      <a:ext uri="{FF2B5EF4-FFF2-40B4-BE49-F238E27FC236}">
                        <a16:creationId xmlns:a16="http://schemas.microsoft.com/office/drawing/2014/main" id="{1726137C-162D-4773-AC9B-1E47FCDA192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4533" y="3406658"/>
                    <a:ext cx="59708" cy="8045"/>
                  </a:xfrm>
                  <a:custGeom>
                    <a:avLst/>
                    <a:gdLst>
                      <a:gd name="connsiteX0" fmla="*/ 0 w 59708"/>
                      <a:gd name="connsiteY0" fmla="*/ 7455 h 8045"/>
                      <a:gd name="connsiteX1" fmla="*/ 24743 w 59708"/>
                      <a:gd name="connsiteY1" fmla="*/ 0 h 8045"/>
                      <a:gd name="connsiteX2" fmla="*/ 59708 w 59708"/>
                      <a:gd name="connsiteY2" fmla="*/ 5873 h 8045"/>
                      <a:gd name="connsiteX3" fmla="*/ 42685 w 59708"/>
                      <a:gd name="connsiteY3" fmla="*/ 8045 h 8045"/>
                      <a:gd name="connsiteX4" fmla="*/ 0 w 59708"/>
                      <a:gd name="connsiteY4" fmla="*/ 7455 h 8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708" h="8045">
                        <a:moveTo>
                          <a:pt x="0" y="7455"/>
                        </a:moveTo>
                        <a:lnTo>
                          <a:pt x="24743" y="0"/>
                        </a:lnTo>
                        <a:lnTo>
                          <a:pt x="59708" y="5873"/>
                        </a:lnTo>
                        <a:lnTo>
                          <a:pt x="42685" y="8045"/>
                        </a:lnTo>
                        <a:lnTo>
                          <a:pt x="0" y="74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51" name="Freeform: Shape 450">
                    <a:extLst>
                      <a:ext uri="{FF2B5EF4-FFF2-40B4-BE49-F238E27FC236}">
                        <a16:creationId xmlns:a16="http://schemas.microsoft.com/office/drawing/2014/main" id="{B36CC61F-A460-4547-8D0E-E4CC9ED82A0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883" y="3394764"/>
                    <a:ext cx="32911" cy="33844"/>
                  </a:xfrm>
                  <a:custGeom>
                    <a:avLst/>
                    <a:gdLst>
                      <a:gd name="connsiteX0" fmla="*/ 0 w 32911"/>
                      <a:gd name="connsiteY0" fmla="*/ 33844 h 33844"/>
                      <a:gd name="connsiteX1" fmla="*/ 18621 w 32911"/>
                      <a:gd name="connsiteY1" fmla="*/ 6981 h 33844"/>
                      <a:gd name="connsiteX2" fmla="*/ 32911 w 32911"/>
                      <a:gd name="connsiteY2" fmla="*/ 0 h 33844"/>
                      <a:gd name="connsiteX3" fmla="*/ 0 w 32911"/>
                      <a:gd name="connsiteY3" fmla="*/ 33844 h 33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911" h="33844">
                        <a:moveTo>
                          <a:pt x="0" y="33844"/>
                        </a:moveTo>
                        <a:lnTo>
                          <a:pt x="18621" y="6981"/>
                        </a:lnTo>
                        <a:lnTo>
                          <a:pt x="32911" y="0"/>
                        </a:lnTo>
                        <a:lnTo>
                          <a:pt x="0" y="338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52" name="Freeform: Shape 451">
                    <a:extLst>
                      <a:ext uri="{FF2B5EF4-FFF2-40B4-BE49-F238E27FC236}">
                        <a16:creationId xmlns:a16="http://schemas.microsoft.com/office/drawing/2014/main" id="{BE13A7E9-B9D9-4CCE-AD8C-89963FFB4FF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394" y="3401695"/>
                    <a:ext cx="52240" cy="47993"/>
                  </a:xfrm>
                  <a:custGeom>
                    <a:avLst/>
                    <a:gdLst>
                      <a:gd name="connsiteX0" fmla="*/ 0 w 52240"/>
                      <a:gd name="connsiteY0" fmla="*/ 47993 h 47993"/>
                      <a:gd name="connsiteX1" fmla="*/ 4152 w 52240"/>
                      <a:gd name="connsiteY1" fmla="*/ 35092 h 47993"/>
                      <a:gd name="connsiteX2" fmla="*/ 52240 w 52240"/>
                      <a:gd name="connsiteY2" fmla="*/ 0 h 47993"/>
                      <a:gd name="connsiteX3" fmla="*/ 28686 w 52240"/>
                      <a:gd name="connsiteY3" fmla="*/ 33980 h 47993"/>
                      <a:gd name="connsiteX4" fmla="*/ 0 w 52240"/>
                      <a:gd name="connsiteY4" fmla="*/ 47993 h 479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240" h="47993">
                        <a:moveTo>
                          <a:pt x="0" y="47993"/>
                        </a:moveTo>
                        <a:lnTo>
                          <a:pt x="4152" y="35092"/>
                        </a:lnTo>
                        <a:lnTo>
                          <a:pt x="52240" y="0"/>
                        </a:lnTo>
                        <a:lnTo>
                          <a:pt x="28686" y="33980"/>
                        </a:lnTo>
                        <a:lnTo>
                          <a:pt x="0" y="479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53" name="Freeform: Shape 452">
                    <a:extLst>
                      <a:ext uri="{FF2B5EF4-FFF2-40B4-BE49-F238E27FC236}">
                        <a16:creationId xmlns:a16="http://schemas.microsoft.com/office/drawing/2014/main" id="{1FF0A4D6-4611-4E3D-8BC2-B8E71D4C1B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44" y="3398289"/>
                    <a:ext cx="8372" cy="16949"/>
                  </a:xfrm>
                  <a:custGeom>
                    <a:avLst/>
                    <a:gdLst>
                      <a:gd name="connsiteX0" fmla="*/ 0 w 8372"/>
                      <a:gd name="connsiteY0" fmla="*/ 16949 h 16949"/>
                      <a:gd name="connsiteX1" fmla="*/ 8200 w 8372"/>
                      <a:gd name="connsiteY1" fmla="*/ 177 h 16949"/>
                      <a:gd name="connsiteX2" fmla="*/ 8372 w 8372"/>
                      <a:gd name="connsiteY2" fmla="*/ 0 h 16949"/>
                      <a:gd name="connsiteX3" fmla="*/ 3813 w 8372"/>
                      <a:gd name="connsiteY3" fmla="*/ 14167 h 16949"/>
                      <a:gd name="connsiteX4" fmla="*/ 0 w 8372"/>
                      <a:gd name="connsiteY4" fmla="*/ 16949 h 169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72" h="16949">
                        <a:moveTo>
                          <a:pt x="0" y="16949"/>
                        </a:moveTo>
                        <a:lnTo>
                          <a:pt x="8200" y="177"/>
                        </a:lnTo>
                        <a:lnTo>
                          <a:pt x="8372" y="0"/>
                        </a:lnTo>
                        <a:lnTo>
                          <a:pt x="3813" y="14167"/>
                        </a:lnTo>
                        <a:lnTo>
                          <a:pt x="0" y="169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54" name="Freeform: Shape 453">
                    <a:extLst>
                      <a:ext uri="{FF2B5EF4-FFF2-40B4-BE49-F238E27FC236}">
                        <a16:creationId xmlns:a16="http://schemas.microsoft.com/office/drawing/2014/main" id="{6027F7F6-30A7-4858-989B-E7BB3D7BDE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491868" y="625543"/>
                    <a:ext cx="2311359" cy="2051588"/>
                  </a:xfrm>
                  <a:custGeom>
                    <a:avLst/>
                    <a:gdLst>
                      <a:gd name="connsiteX0" fmla="*/ 316377 w 2311359"/>
                      <a:gd name="connsiteY0" fmla="*/ 2051588 h 2051588"/>
                      <a:gd name="connsiteX1" fmla="*/ 218304 w 2311359"/>
                      <a:gd name="connsiteY1" fmla="*/ 1951275 h 2051588"/>
                      <a:gd name="connsiteX2" fmla="*/ 22481 w 2311359"/>
                      <a:gd name="connsiteY2" fmla="*/ 1718012 h 2051588"/>
                      <a:gd name="connsiteX3" fmla="*/ 0 w 2311359"/>
                      <a:gd name="connsiteY3" fmla="*/ 1686698 h 2051588"/>
                      <a:gd name="connsiteX4" fmla="*/ 2311359 w 2311359"/>
                      <a:gd name="connsiteY4" fmla="*/ 0 h 2051588"/>
                      <a:gd name="connsiteX5" fmla="*/ 316377 w 2311359"/>
                      <a:gd name="connsiteY5" fmla="*/ 2051588 h 2051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11359" h="2051588">
                        <a:moveTo>
                          <a:pt x="316377" y="2051588"/>
                        </a:moveTo>
                        <a:lnTo>
                          <a:pt x="218304" y="1951275"/>
                        </a:lnTo>
                        <a:cubicBezTo>
                          <a:pt x="148481" y="1876136"/>
                          <a:pt x="83206" y="1798263"/>
                          <a:pt x="22481" y="1718012"/>
                        </a:cubicBezTo>
                        <a:lnTo>
                          <a:pt x="0" y="1686698"/>
                        </a:lnTo>
                        <a:lnTo>
                          <a:pt x="2311359" y="0"/>
                        </a:lnTo>
                        <a:lnTo>
                          <a:pt x="316377" y="2051588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55" name="Freeform: Shape 454">
                    <a:extLst>
                      <a:ext uri="{FF2B5EF4-FFF2-40B4-BE49-F238E27FC236}">
                        <a16:creationId xmlns:a16="http://schemas.microsoft.com/office/drawing/2014/main" id="{2A4E6436-C390-4A4D-84AB-56EDAD84E4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95385" y="479459"/>
                    <a:ext cx="2009347" cy="2368391"/>
                  </a:xfrm>
                  <a:custGeom>
                    <a:avLst/>
                    <a:gdLst>
                      <a:gd name="connsiteX0" fmla="*/ 0 w 2009347"/>
                      <a:gd name="connsiteY0" fmla="*/ 2066362 h 2368391"/>
                      <a:gd name="connsiteX1" fmla="*/ 2009347 w 2009347"/>
                      <a:gd name="connsiteY1" fmla="*/ 0 h 2368391"/>
                      <a:gd name="connsiteX2" fmla="*/ 367658 w 2009347"/>
                      <a:gd name="connsiteY2" fmla="*/ 2368391 h 2368391"/>
                      <a:gd name="connsiteX3" fmla="*/ 341665 w 2009347"/>
                      <a:gd name="connsiteY3" fmla="*/ 2350811 h 2368391"/>
                      <a:gd name="connsiteX4" fmla="*/ 103016 w 2009347"/>
                      <a:gd name="connsiteY4" fmla="*/ 2161590 h 2368391"/>
                      <a:gd name="connsiteX5" fmla="*/ 0 w 2009347"/>
                      <a:gd name="connsiteY5" fmla="*/ 2066362 h 2368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9347" h="2368391">
                        <a:moveTo>
                          <a:pt x="0" y="2066362"/>
                        </a:moveTo>
                        <a:lnTo>
                          <a:pt x="2009347" y="0"/>
                        </a:lnTo>
                        <a:lnTo>
                          <a:pt x="367658" y="2368391"/>
                        </a:lnTo>
                        <a:lnTo>
                          <a:pt x="341665" y="2350811"/>
                        </a:lnTo>
                        <a:cubicBezTo>
                          <a:pt x="259747" y="2292355"/>
                          <a:pt x="180079" y="2229283"/>
                          <a:pt x="103016" y="2161590"/>
                        </a:cubicBezTo>
                        <a:lnTo>
                          <a:pt x="0" y="206636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56" name="Freeform: Shape 455">
                    <a:extLst>
                      <a:ext uri="{FF2B5EF4-FFF2-40B4-BE49-F238E27FC236}">
                        <a16:creationId xmlns:a16="http://schemas.microsoft.com/office/drawing/2014/main" id="{968DCC57-4905-4845-A8EA-7B4C50E81B5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75194" y="421266"/>
                    <a:ext cx="1559974" cy="2459731"/>
                  </a:xfrm>
                  <a:custGeom>
                    <a:avLst/>
                    <a:gdLst>
                      <a:gd name="connsiteX0" fmla="*/ 0 w 1559974"/>
                      <a:gd name="connsiteY0" fmla="*/ 2250505 h 2459731"/>
                      <a:gd name="connsiteX1" fmla="*/ 1559974 w 1559974"/>
                      <a:gd name="connsiteY1" fmla="*/ 0 h 2459731"/>
                      <a:gd name="connsiteX2" fmla="*/ 357442 w 1559974"/>
                      <a:gd name="connsiteY2" fmla="*/ 2459731 h 2459731"/>
                      <a:gd name="connsiteX3" fmla="*/ 332767 w 1559974"/>
                      <a:gd name="connsiteY3" fmla="*/ 2448696 h 2459731"/>
                      <a:gd name="connsiteX4" fmla="*/ 74670 w 1559974"/>
                      <a:gd name="connsiteY4" fmla="*/ 2301009 h 2459731"/>
                      <a:gd name="connsiteX5" fmla="*/ 0 w 1559974"/>
                      <a:gd name="connsiteY5" fmla="*/ 2250505 h 2459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59974" h="2459731">
                        <a:moveTo>
                          <a:pt x="0" y="2250505"/>
                        </a:moveTo>
                        <a:lnTo>
                          <a:pt x="1559974" y="0"/>
                        </a:lnTo>
                        <a:lnTo>
                          <a:pt x="357442" y="2459731"/>
                        </a:lnTo>
                        <a:lnTo>
                          <a:pt x="332767" y="2448696"/>
                        </a:lnTo>
                        <a:cubicBezTo>
                          <a:pt x="244901" y="2404078"/>
                          <a:pt x="158750" y="2354851"/>
                          <a:pt x="74670" y="2301009"/>
                        </a:cubicBezTo>
                        <a:lnTo>
                          <a:pt x="0" y="2250505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57" name="Freeform: Shape 456">
                    <a:extLst>
                      <a:ext uri="{FF2B5EF4-FFF2-40B4-BE49-F238E27FC236}">
                        <a16:creationId xmlns:a16="http://schemas.microsoft.com/office/drawing/2014/main" id="{504DC0C5-57EB-403D-B6D8-C3D7813131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617278" y="852268"/>
                    <a:ext cx="2557017" cy="1679385"/>
                  </a:xfrm>
                  <a:custGeom>
                    <a:avLst/>
                    <a:gdLst>
                      <a:gd name="connsiteX0" fmla="*/ 255681 w 2557017"/>
                      <a:gd name="connsiteY0" fmla="*/ 1679385 h 1679385"/>
                      <a:gd name="connsiteX1" fmla="*/ 207288 w 2557017"/>
                      <a:gd name="connsiteY1" fmla="*/ 1611978 h 1679385"/>
                      <a:gd name="connsiteX2" fmla="*/ 52439 w 2557017"/>
                      <a:gd name="connsiteY2" fmla="*/ 1358113 h 1679385"/>
                      <a:gd name="connsiteX3" fmla="*/ 0 w 2557017"/>
                      <a:gd name="connsiteY3" fmla="*/ 1249145 h 1679385"/>
                      <a:gd name="connsiteX4" fmla="*/ 2557017 w 2557017"/>
                      <a:gd name="connsiteY4" fmla="*/ 0 h 1679385"/>
                      <a:gd name="connsiteX5" fmla="*/ 255681 w 2557017"/>
                      <a:gd name="connsiteY5" fmla="*/ 1679385 h 1679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57017" h="1679385">
                        <a:moveTo>
                          <a:pt x="255681" y="1679385"/>
                        </a:moveTo>
                        <a:lnTo>
                          <a:pt x="207288" y="1611978"/>
                        </a:lnTo>
                        <a:cubicBezTo>
                          <a:pt x="151115" y="1529438"/>
                          <a:pt x="99498" y="1444698"/>
                          <a:pt x="52439" y="1358113"/>
                        </a:cubicBezTo>
                        <a:lnTo>
                          <a:pt x="0" y="1249145"/>
                        </a:lnTo>
                        <a:lnTo>
                          <a:pt x="2557017" y="0"/>
                        </a:lnTo>
                        <a:lnTo>
                          <a:pt x="255681" y="1679385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58" name="Freeform: Shape 457">
                    <a:extLst>
                      <a:ext uri="{FF2B5EF4-FFF2-40B4-BE49-F238E27FC236}">
                        <a16:creationId xmlns:a16="http://schemas.microsoft.com/office/drawing/2014/main" id="{F096CA9F-F275-4F6A-BBD0-D5F15FA65E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36181" y="428387"/>
                    <a:ext cx="1266394" cy="2743130"/>
                  </a:xfrm>
                  <a:custGeom>
                    <a:avLst/>
                    <a:gdLst>
                      <a:gd name="connsiteX0" fmla="*/ 0 w 1266394"/>
                      <a:gd name="connsiteY0" fmla="*/ 2590356 h 2743130"/>
                      <a:gd name="connsiteX1" fmla="*/ 1266394 w 1266394"/>
                      <a:gd name="connsiteY1" fmla="*/ 0 h 2743130"/>
                      <a:gd name="connsiteX2" fmla="*/ 383624 w 1266394"/>
                      <a:gd name="connsiteY2" fmla="*/ 2743130 h 2743130"/>
                      <a:gd name="connsiteX3" fmla="*/ 217412 w 1266394"/>
                      <a:gd name="connsiteY3" fmla="*/ 2687590 h 2743130"/>
                      <a:gd name="connsiteX4" fmla="*/ 0 w 1266394"/>
                      <a:gd name="connsiteY4" fmla="*/ 2590356 h 2743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6394" h="2743130">
                        <a:moveTo>
                          <a:pt x="0" y="2590356"/>
                        </a:moveTo>
                        <a:lnTo>
                          <a:pt x="1266394" y="0"/>
                        </a:lnTo>
                        <a:lnTo>
                          <a:pt x="383624" y="2743130"/>
                        </a:lnTo>
                        <a:lnTo>
                          <a:pt x="217412" y="2687590"/>
                        </a:lnTo>
                        <a:lnTo>
                          <a:pt x="0" y="25903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59" name="Freeform: Shape 458">
                    <a:extLst>
                      <a:ext uri="{FF2B5EF4-FFF2-40B4-BE49-F238E27FC236}">
                        <a16:creationId xmlns:a16="http://schemas.microsoft.com/office/drawing/2014/main" id="{27DE8D81-FEE1-4266-9FE7-F6F841D119F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843277" y="1144966"/>
                    <a:ext cx="2616241" cy="1197880"/>
                  </a:xfrm>
                  <a:custGeom>
                    <a:avLst/>
                    <a:gdLst>
                      <a:gd name="connsiteX0" fmla="*/ 164163 w 2616241"/>
                      <a:gd name="connsiteY0" fmla="*/ 1197880 h 1197880"/>
                      <a:gd name="connsiteX1" fmla="*/ 101598 w 2616241"/>
                      <a:gd name="connsiteY1" fmla="*/ 1067870 h 1197880"/>
                      <a:gd name="connsiteX2" fmla="*/ 1487 w 2616241"/>
                      <a:gd name="connsiteY2" fmla="*/ 794012 h 1197880"/>
                      <a:gd name="connsiteX3" fmla="*/ 0 w 2616241"/>
                      <a:gd name="connsiteY3" fmla="*/ 788269 h 1197880"/>
                      <a:gd name="connsiteX4" fmla="*/ 2616241 w 2616241"/>
                      <a:gd name="connsiteY4" fmla="*/ 0 h 1197880"/>
                      <a:gd name="connsiteX5" fmla="*/ 164163 w 2616241"/>
                      <a:gd name="connsiteY5" fmla="*/ 1197880 h 1197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16241" h="1197880">
                        <a:moveTo>
                          <a:pt x="164163" y="1197880"/>
                        </a:moveTo>
                        <a:lnTo>
                          <a:pt x="101598" y="1067870"/>
                        </a:lnTo>
                        <a:cubicBezTo>
                          <a:pt x="63661" y="977953"/>
                          <a:pt x="30290" y="886549"/>
                          <a:pt x="1487" y="794012"/>
                        </a:cubicBezTo>
                        <a:lnTo>
                          <a:pt x="0" y="788269"/>
                        </a:lnTo>
                        <a:lnTo>
                          <a:pt x="2616241" y="0"/>
                        </a:lnTo>
                        <a:lnTo>
                          <a:pt x="164163" y="1197880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60" name="Freeform: Shape 459">
                    <a:extLst>
                      <a:ext uri="{FF2B5EF4-FFF2-40B4-BE49-F238E27FC236}">
                        <a16:creationId xmlns:a16="http://schemas.microsoft.com/office/drawing/2014/main" id="{8AFFD25D-19F7-44F7-8DC7-D3EB46A635F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19008" y="493389"/>
                    <a:ext cx="834850" cy="2693926"/>
                  </a:xfrm>
                  <a:custGeom>
                    <a:avLst/>
                    <a:gdLst>
                      <a:gd name="connsiteX0" fmla="*/ 0 w 834850"/>
                      <a:gd name="connsiteY0" fmla="*/ 2594224 h 2693926"/>
                      <a:gd name="connsiteX1" fmla="*/ 834850 w 834850"/>
                      <a:gd name="connsiteY1" fmla="*/ 0 h 2693926"/>
                      <a:gd name="connsiteX2" fmla="*/ 420511 w 834850"/>
                      <a:gd name="connsiteY2" fmla="*/ 2693926 h 2693926"/>
                      <a:gd name="connsiteX3" fmla="*/ 365598 w 834850"/>
                      <a:gd name="connsiteY3" fmla="*/ 2686785 h 2693926"/>
                      <a:gd name="connsiteX4" fmla="*/ 83023 w 834850"/>
                      <a:gd name="connsiteY4" fmla="*/ 2621966 h 2693926"/>
                      <a:gd name="connsiteX5" fmla="*/ 0 w 834850"/>
                      <a:gd name="connsiteY5" fmla="*/ 2594224 h 2693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34850" h="2693926">
                        <a:moveTo>
                          <a:pt x="0" y="2594224"/>
                        </a:moveTo>
                        <a:lnTo>
                          <a:pt x="834850" y="0"/>
                        </a:lnTo>
                        <a:lnTo>
                          <a:pt x="420511" y="2693926"/>
                        </a:lnTo>
                        <a:lnTo>
                          <a:pt x="365598" y="2686785"/>
                        </a:lnTo>
                        <a:cubicBezTo>
                          <a:pt x="270640" y="2669774"/>
                          <a:pt x="176329" y="2648169"/>
                          <a:pt x="83023" y="2621966"/>
                        </a:cubicBezTo>
                        <a:lnTo>
                          <a:pt x="0" y="2594224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61" name="Freeform: Shape 460">
                    <a:extLst>
                      <a:ext uri="{FF2B5EF4-FFF2-40B4-BE49-F238E27FC236}">
                        <a16:creationId xmlns:a16="http://schemas.microsoft.com/office/drawing/2014/main" id="{7BFBAD4F-9970-4C34-ADF8-BE9729BD88B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898636" y="1517074"/>
                    <a:ext cx="2844951" cy="827505"/>
                  </a:xfrm>
                  <a:custGeom>
                    <a:avLst/>
                    <a:gdLst>
                      <a:gd name="connsiteX0" fmla="*/ 98488 w 2844951"/>
                      <a:gd name="connsiteY0" fmla="*/ 827505 h 827505"/>
                      <a:gd name="connsiteX1" fmla="*/ 34505 w 2844951"/>
                      <a:gd name="connsiteY1" fmla="*/ 580497 h 827505"/>
                      <a:gd name="connsiteX2" fmla="*/ 0 w 2844951"/>
                      <a:gd name="connsiteY2" fmla="*/ 362953 h 827505"/>
                      <a:gd name="connsiteX3" fmla="*/ 2844951 w 2844951"/>
                      <a:gd name="connsiteY3" fmla="*/ 0 h 827505"/>
                      <a:gd name="connsiteX4" fmla="*/ 98488 w 2844951"/>
                      <a:gd name="connsiteY4" fmla="*/ 827505 h 827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44951" h="827505">
                        <a:moveTo>
                          <a:pt x="98488" y="827505"/>
                        </a:moveTo>
                        <a:lnTo>
                          <a:pt x="34505" y="580497"/>
                        </a:lnTo>
                        <a:lnTo>
                          <a:pt x="0" y="362953"/>
                        </a:lnTo>
                        <a:lnTo>
                          <a:pt x="2844951" y="0"/>
                        </a:lnTo>
                        <a:lnTo>
                          <a:pt x="98488" y="827505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62" name="Freeform: Shape 461">
                    <a:extLst>
                      <a:ext uri="{FF2B5EF4-FFF2-40B4-BE49-F238E27FC236}">
                        <a16:creationId xmlns:a16="http://schemas.microsoft.com/office/drawing/2014/main" id="{FEF0F4D4-8B6C-401A-A4F8-89F5E496E8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53190" y="624383"/>
                    <a:ext cx="421088" cy="2771563"/>
                  </a:xfrm>
                  <a:custGeom>
                    <a:avLst/>
                    <a:gdLst>
                      <a:gd name="connsiteX0" fmla="*/ 0 w 421088"/>
                      <a:gd name="connsiteY0" fmla="*/ 2737807 h 2771563"/>
                      <a:gd name="connsiteX1" fmla="*/ 421088 w 421088"/>
                      <a:gd name="connsiteY1" fmla="*/ 0 h 2771563"/>
                      <a:gd name="connsiteX2" fmla="*/ 421088 w 421088"/>
                      <a:gd name="connsiteY2" fmla="*/ 2771563 h 2771563"/>
                      <a:gd name="connsiteX3" fmla="*/ 202982 w 421088"/>
                      <a:gd name="connsiteY3" fmla="*/ 2764206 h 2771563"/>
                      <a:gd name="connsiteX4" fmla="*/ 0 w 421088"/>
                      <a:gd name="connsiteY4" fmla="*/ 2737807 h 2771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1088" h="2771563">
                        <a:moveTo>
                          <a:pt x="0" y="2737807"/>
                        </a:moveTo>
                        <a:lnTo>
                          <a:pt x="421088" y="0"/>
                        </a:lnTo>
                        <a:lnTo>
                          <a:pt x="421088" y="2771563"/>
                        </a:lnTo>
                        <a:lnTo>
                          <a:pt x="202982" y="2764206"/>
                        </a:lnTo>
                        <a:lnTo>
                          <a:pt x="0" y="2737807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63" name="Freeform: Shape 462">
                    <a:extLst>
                      <a:ext uri="{FF2B5EF4-FFF2-40B4-BE49-F238E27FC236}">
                        <a16:creationId xmlns:a16="http://schemas.microsoft.com/office/drawing/2014/main" id="{E204E7FE-9786-4CEE-A4CE-89038AFF29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053784" y="1935503"/>
                    <a:ext cx="2918729" cy="409607"/>
                  </a:xfrm>
                  <a:custGeom>
                    <a:avLst/>
                    <a:gdLst>
                      <a:gd name="connsiteX0" fmla="*/ 24015 w 2918729"/>
                      <a:gd name="connsiteY0" fmla="*/ 409607 h 409607"/>
                      <a:gd name="connsiteX1" fmla="*/ 17780 w 2918729"/>
                      <a:gd name="connsiteY1" fmla="*/ 370300 h 409607"/>
                      <a:gd name="connsiteX2" fmla="*/ 0 w 2918729"/>
                      <a:gd name="connsiteY2" fmla="*/ 82470 h 409607"/>
                      <a:gd name="connsiteX3" fmla="*/ 2782 w 2918729"/>
                      <a:gd name="connsiteY3" fmla="*/ 0 h 409607"/>
                      <a:gd name="connsiteX4" fmla="*/ 2918729 w 2918729"/>
                      <a:gd name="connsiteY4" fmla="*/ 40305 h 409607"/>
                      <a:gd name="connsiteX5" fmla="*/ 24015 w 2918729"/>
                      <a:gd name="connsiteY5" fmla="*/ 409607 h 409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8729" h="409607">
                        <a:moveTo>
                          <a:pt x="24015" y="409607"/>
                        </a:moveTo>
                        <a:lnTo>
                          <a:pt x="17780" y="370300"/>
                        </a:lnTo>
                        <a:cubicBezTo>
                          <a:pt x="7273" y="274658"/>
                          <a:pt x="1345" y="178597"/>
                          <a:pt x="0" y="82470"/>
                        </a:cubicBezTo>
                        <a:lnTo>
                          <a:pt x="2782" y="0"/>
                        </a:lnTo>
                        <a:lnTo>
                          <a:pt x="2918729" y="40305"/>
                        </a:lnTo>
                        <a:lnTo>
                          <a:pt x="24015" y="409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64" name="Freeform: Shape 463">
                    <a:extLst>
                      <a:ext uri="{FF2B5EF4-FFF2-40B4-BE49-F238E27FC236}">
                        <a16:creationId xmlns:a16="http://schemas.microsoft.com/office/drawing/2014/main" id="{5EBEDF38-F31C-45AE-B499-D84EC34412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984071" y="954571"/>
                    <a:ext cx="531729" cy="2915142"/>
                  </a:xfrm>
                  <a:custGeom>
                    <a:avLst/>
                    <a:gdLst>
                      <a:gd name="connsiteX0" fmla="*/ 0 w 531729"/>
                      <a:gd name="connsiteY0" fmla="*/ 2913748 h 2915142"/>
                      <a:gd name="connsiteX1" fmla="*/ 0 w 531729"/>
                      <a:gd name="connsiteY1" fmla="*/ 0 h 2915142"/>
                      <a:gd name="connsiteX2" fmla="*/ 531729 w 531729"/>
                      <a:gd name="connsiteY2" fmla="*/ 2865228 h 2915142"/>
                      <a:gd name="connsiteX3" fmla="*/ 329138 w 531729"/>
                      <a:gd name="connsiteY3" fmla="*/ 2897362 h 2915142"/>
                      <a:gd name="connsiteX4" fmla="*/ 41308 w 531729"/>
                      <a:gd name="connsiteY4" fmla="*/ 2915142 h 2915142"/>
                      <a:gd name="connsiteX5" fmla="*/ 0 w 531729"/>
                      <a:gd name="connsiteY5" fmla="*/ 2913748 h 2915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1729" h="2915142">
                        <a:moveTo>
                          <a:pt x="0" y="2913748"/>
                        </a:moveTo>
                        <a:lnTo>
                          <a:pt x="0" y="0"/>
                        </a:lnTo>
                        <a:lnTo>
                          <a:pt x="531729" y="2865228"/>
                        </a:lnTo>
                        <a:lnTo>
                          <a:pt x="329138" y="2897362"/>
                        </a:lnTo>
                        <a:cubicBezTo>
                          <a:pt x="233496" y="2907869"/>
                          <a:pt x="137434" y="2913798"/>
                          <a:pt x="41308" y="2915142"/>
                        </a:cubicBezTo>
                        <a:lnTo>
                          <a:pt x="0" y="2913748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65" name="Freeform: Shape 464">
                    <a:extLst>
                      <a:ext uri="{FF2B5EF4-FFF2-40B4-BE49-F238E27FC236}">
                        <a16:creationId xmlns:a16="http://schemas.microsoft.com/office/drawing/2014/main" id="{7E6F8E85-D657-47D2-B3DA-9E61FD40AE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9512" y="2168241"/>
                    <a:ext cx="2776670" cy="460086"/>
                  </a:xfrm>
                  <a:custGeom>
                    <a:avLst/>
                    <a:gdLst>
                      <a:gd name="connsiteX0" fmla="*/ 0 w 2776670"/>
                      <a:gd name="connsiteY0" fmla="*/ 421707 h 460086"/>
                      <a:gd name="connsiteX1" fmla="*/ 5969 w 2776670"/>
                      <a:gd name="connsiteY1" fmla="*/ 244753 h 460086"/>
                      <a:gd name="connsiteX2" fmla="*/ 37800 w 2776670"/>
                      <a:gd name="connsiteY2" fmla="*/ 0 h 460086"/>
                      <a:gd name="connsiteX3" fmla="*/ 2776670 w 2776670"/>
                      <a:gd name="connsiteY3" fmla="*/ 460086 h 460086"/>
                      <a:gd name="connsiteX4" fmla="*/ 0 w 2776670"/>
                      <a:gd name="connsiteY4" fmla="*/ 421707 h 460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76670" h="460086">
                        <a:moveTo>
                          <a:pt x="0" y="421707"/>
                        </a:moveTo>
                        <a:lnTo>
                          <a:pt x="5969" y="244753"/>
                        </a:lnTo>
                        <a:lnTo>
                          <a:pt x="37800" y="0"/>
                        </a:lnTo>
                        <a:lnTo>
                          <a:pt x="2776670" y="460086"/>
                        </a:lnTo>
                        <a:lnTo>
                          <a:pt x="0" y="421707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66" name="Freeform: Shape 465">
                    <a:extLst>
                      <a:ext uri="{FF2B5EF4-FFF2-40B4-BE49-F238E27FC236}">
                        <a16:creationId xmlns:a16="http://schemas.microsoft.com/office/drawing/2014/main" id="{69AD4170-F5D4-4306-BB56-CA52B6D50EA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580150" y="1190269"/>
                    <a:ext cx="959922" cy="2789489"/>
                  </a:xfrm>
                  <a:custGeom>
                    <a:avLst/>
                    <a:gdLst>
                      <a:gd name="connsiteX0" fmla="*/ 517673 w 959922"/>
                      <a:gd name="connsiteY0" fmla="*/ 2789489 h 2789489"/>
                      <a:gd name="connsiteX1" fmla="*/ 0 w 959922"/>
                      <a:gd name="connsiteY1" fmla="*/ 0 h 2789489"/>
                      <a:gd name="connsiteX2" fmla="*/ 959922 w 959922"/>
                      <a:gd name="connsiteY2" fmla="*/ 2668948 h 2789489"/>
                      <a:gd name="connsiteX3" fmla="*/ 852588 w 959922"/>
                      <a:gd name="connsiteY3" fmla="*/ 2708184 h 2789489"/>
                      <a:gd name="connsiteX4" fmla="*/ 571936 w 959922"/>
                      <a:gd name="connsiteY4" fmla="*/ 2780882 h 2789489"/>
                      <a:gd name="connsiteX5" fmla="*/ 517673 w 959922"/>
                      <a:gd name="connsiteY5" fmla="*/ 2789489 h 2789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9922" h="2789489">
                        <a:moveTo>
                          <a:pt x="517673" y="2789489"/>
                        </a:moveTo>
                        <a:lnTo>
                          <a:pt x="0" y="0"/>
                        </a:lnTo>
                        <a:lnTo>
                          <a:pt x="959922" y="2668948"/>
                        </a:lnTo>
                        <a:lnTo>
                          <a:pt x="852588" y="2708184"/>
                        </a:lnTo>
                        <a:cubicBezTo>
                          <a:pt x="760050" y="2736988"/>
                          <a:pt x="666381" y="2761222"/>
                          <a:pt x="571936" y="2780882"/>
                        </a:cubicBezTo>
                        <a:lnTo>
                          <a:pt x="517673" y="2789489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67" name="Freeform: Shape 466">
                    <a:extLst>
                      <a:ext uri="{FF2B5EF4-FFF2-40B4-BE49-F238E27FC236}">
                        <a16:creationId xmlns:a16="http://schemas.microsoft.com/office/drawing/2014/main" id="{D2510B81-FF23-4138-94B5-305D6D34E0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36654" y="2145031"/>
                    <a:ext cx="2743514" cy="887726"/>
                  </a:xfrm>
                  <a:custGeom>
                    <a:avLst/>
                    <a:gdLst>
                      <a:gd name="connsiteX0" fmla="*/ 0 w 2743514"/>
                      <a:gd name="connsiteY0" fmla="*/ 426859 h 887726"/>
                      <a:gd name="connsiteX1" fmla="*/ 1708 w 2743514"/>
                      <a:gd name="connsiteY1" fmla="*/ 413729 h 887726"/>
                      <a:gd name="connsiteX2" fmla="*/ 66526 w 2743514"/>
                      <a:gd name="connsiteY2" fmla="*/ 131154 h 887726"/>
                      <a:gd name="connsiteX3" fmla="*/ 110352 w 2743514"/>
                      <a:gd name="connsiteY3" fmla="*/ 0 h 887726"/>
                      <a:gd name="connsiteX4" fmla="*/ 2743514 w 2743514"/>
                      <a:gd name="connsiteY4" fmla="*/ 887726 h 887726"/>
                      <a:gd name="connsiteX5" fmla="*/ 0 w 2743514"/>
                      <a:gd name="connsiteY5" fmla="*/ 426859 h 8877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43514" h="887726">
                        <a:moveTo>
                          <a:pt x="0" y="426859"/>
                        </a:moveTo>
                        <a:lnTo>
                          <a:pt x="1708" y="413729"/>
                        </a:lnTo>
                        <a:cubicBezTo>
                          <a:pt x="18719" y="318771"/>
                          <a:pt x="40323" y="224461"/>
                          <a:pt x="66526" y="131154"/>
                        </a:cubicBezTo>
                        <a:lnTo>
                          <a:pt x="110352" y="0"/>
                        </a:lnTo>
                        <a:lnTo>
                          <a:pt x="2743514" y="887726"/>
                        </a:lnTo>
                        <a:lnTo>
                          <a:pt x="0" y="426859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68" name="Freeform: Shape 467">
                    <a:extLst>
                      <a:ext uri="{FF2B5EF4-FFF2-40B4-BE49-F238E27FC236}">
                        <a16:creationId xmlns:a16="http://schemas.microsoft.com/office/drawing/2014/main" id="{15B12CF5-9C84-42FF-ABEE-2A90CFE08D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286277" y="1458468"/>
                    <a:ext cx="1300542" cy="2617858"/>
                  </a:xfrm>
                  <a:custGeom>
                    <a:avLst/>
                    <a:gdLst>
                      <a:gd name="connsiteX0" fmla="*/ 941548 w 1300542"/>
                      <a:gd name="connsiteY0" fmla="*/ 2617858 h 2617858"/>
                      <a:gd name="connsiteX1" fmla="*/ 0 w 1300542"/>
                      <a:gd name="connsiteY1" fmla="*/ 0 h 2617858"/>
                      <a:gd name="connsiteX2" fmla="*/ 1300542 w 1300542"/>
                      <a:gd name="connsiteY2" fmla="*/ 2461232 h 2617858"/>
                      <a:gd name="connsiteX3" fmla="*/ 1081022 w 1300542"/>
                      <a:gd name="connsiteY3" fmla="*/ 2566873 h 2617858"/>
                      <a:gd name="connsiteX4" fmla="*/ 941548 w 1300542"/>
                      <a:gd name="connsiteY4" fmla="*/ 2617858 h 26178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0542" h="2617858">
                        <a:moveTo>
                          <a:pt x="941548" y="2617858"/>
                        </a:moveTo>
                        <a:lnTo>
                          <a:pt x="0" y="0"/>
                        </a:lnTo>
                        <a:lnTo>
                          <a:pt x="1300542" y="2461232"/>
                        </a:lnTo>
                        <a:lnTo>
                          <a:pt x="1081022" y="2566873"/>
                        </a:lnTo>
                        <a:lnTo>
                          <a:pt x="941548" y="2617858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69" name="Freeform: Shape 468">
                    <a:extLst>
                      <a:ext uri="{FF2B5EF4-FFF2-40B4-BE49-F238E27FC236}">
                        <a16:creationId xmlns:a16="http://schemas.microsoft.com/office/drawing/2014/main" id="{16381197-539B-4B24-84FC-965EA1838E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793580" y="2157286"/>
                    <a:ext cx="2632728" cy="1255892"/>
                  </a:xfrm>
                  <a:custGeom>
                    <a:avLst/>
                    <a:gdLst>
                      <a:gd name="connsiteX0" fmla="*/ 0 w 2632728"/>
                      <a:gd name="connsiteY0" fmla="*/ 368313 h 1255892"/>
                      <a:gd name="connsiteX1" fmla="*/ 39459 w 2632728"/>
                      <a:gd name="connsiteY1" fmla="*/ 250229 h 1255892"/>
                      <a:gd name="connsiteX2" fmla="*/ 151368 w 2632728"/>
                      <a:gd name="connsiteY2" fmla="*/ 0 h 1255892"/>
                      <a:gd name="connsiteX3" fmla="*/ 2632728 w 2632728"/>
                      <a:gd name="connsiteY3" fmla="*/ 1255892 h 1255892"/>
                      <a:gd name="connsiteX4" fmla="*/ 0 w 2632728"/>
                      <a:gd name="connsiteY4" fmla="*/ 368313 h 1255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32728" h="1255892">
                        <a:moveTo>
                          <a:pt x="0" y="368313"/>
                        </a:moveTo>
                        <a:lnTo>
                          <a:pt x="39459" y="250229"/>
                        </a:lnTo>
                        <a:lnTo>
                          <a:pt x="151368" y="0"/>
                        </a:lnTo>
                        <a:lnTo>
                          <a:pt x="2632728" y="1255892"/>
                        </a:lnTo>
                        <a:lnTo>
                          <a:pt x="0" y="368313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70" name="Freeform: Shape 469">
                    <a:extLst>
                      <a:ext uri="{FF2B5EF4-FFF2-40B4-BE49-F238E27FC236}">
                        <a16:creationId xmlns:a16="http://schemas.microsoft.com/office/drawing/2014/main" id="{5EB6219C-95A8-4F12-8C77-CEA7837B1D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004213" y="1745990"/>
                    <a:ext cx="1707535" cy="2492348"/>
                  </a:xfrm>
                  <a:custGeom>
                    <a:avLst/>
                    <a:gdLst>
                      <a:gd name="connsiteX0" fmla="*/ 1316984 w 1707535"/>
                      <a:gd name="connsiteY0" fmla="*/ 2492348 h 2492348"/>
                      <a:gd name="connsiteX1" fmla="*/ 0 w 1707535"/>
                      <a:gd name="connsiteY1" fmla="*/ 0 h 2492348"/>
                      <a:gd name="connsiteX2" fmla="*/ 1707535 w 1707535"/>
                      <a:gd name="connsiteY2" fmla="*/ 2243969 h 2492348"/>
                      <a:gd name="connsiteX3" fmla="*/ 1590289 w 1707535"/>
                      <a:gd name="connsiteY3" fmla="*/ 2328145 h 2492348"/>
                      <a:gd name="connsiteX4" fmla="*/ 1336424 w 1707535"/>
                      <a:gd name="connsiteY4" fmla="*/ 2482993 h 2492348"/>
                      <a:gd name="connsiteX5" fmla="*/ 1316984 w 1707535"/>
                      <a:gd name="connsiteY5" fmla="*/ 2492348 h 2492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07535" h="2492348">
                        <a:moveTo>
                          <a:pt x="1316984" y="2492348"/>
                        </a:moveTo>
                        <a:lnTo>
                          <a:pt x="0" y="0"/>
                        </a:lnTo>
                        <a:lnTo>
                          <a:pt x="1707535" y="2243969"/>
                        </a:lnTo>
                        <a:lnTo>
                          <a:pt x="1590289" y="2328145"/>
                        </a:lnTo>
                        <a:cubicBezTo>
                          <a:pt x="1507749" y="2384317"/>
                          <a:pt x="1423009" y="2435934"/>
                          <a:pt x="1336424" y="2482993"/>
                        </a:cubicBezTo>
                        <a:lnTo>
                          <a:pt x="1316984" y="2492348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71" name="Freeform: Shape 470">
                    <a:extLst>
                      <a:ext uri="{FF2B5EF4-FFF2-40B4-BE49-F238E27FC236}">
                        <a16:creationId xmlns:a16="http://schemas.microsoft.com/office/drawing/2014/main" id="{8B1E8984-F3F6-4283-8B06-329F5F756D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951033" y="2186575"/>
                    <a:ext cx="2479903" cy="1615066"/>
                  </a:xfrm>
                  <a:custGeom>
                    <a:avLst/>
                    <a:gdLst>
                      <a:gd name="connsiteX0" fmla="*/ 0 w 2479903"/>
                      <a:gd name="connsiteY0" fmla="*/ 359912 h 1615066"/>
                      <a:gd name="connsiteX1" fmla="*/ 143248 w 2479903"/>
                      <a:gd name="connsiteY1" fmla="*/ 109572 h 1615066"/>
                      <a:gd name="connsiteX2" fmla="*/ 217359 w 2479903"/>
                      <a:gd name="connsiteY2" fmla="*/ 0 h 1615066"/>
                      <a:gd name="connsiteX3" fmla="*/ 2479903 w 2479903"/>
                      <a:gd name="connsiteY3" fmla="*/ 1615066 h 1615066"/>
                      <a:gd name="connsiteX4" fmla="*/ 0 w 2479903"/>
                      <a:gd name="connsiteY4" fmla="*/ 359912 h 16150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79903" h="1615066">
                        <a:moveTo>
                          <a:pt x="0" y="359912"/>
                        </a:moveTo>
                        <a:lnTo>
                          <a:pt x="143248" y="109572"/>
                        </a:lnTo>
                        <a:lnTo>
                          <a:pt x="217359" y="0"/>
                        </a:lnTo>
                        <a:lnTo>
                          <a:pt x="2479903" y="1615066"/>
                        </a:lnTo>
                        <a:lnTo>
                          <a:pt x="0" y="35991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72" name="Freeform: Shape 471">
                    <a:extLst>
                      <a:ext uri="{FF2B5EF4-FFF2-40B4-BE49-F238E27FC236}">
                        <a16:creationId xmlns:a16="http://schemas.microsoft.com/office/drawing/2014/main" id="{11FC5377-0610-49A5-BB08-59F6BA67AE8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056761" y="2233693"/>
                    <a:ext cx="2302455" cy="1972407"/>
                  </a:xfrm>
                  <a:custGeom>
                    <a:avLst/>
                    <a:gdLst>
                      <a:gd name="connsiteX0" fmla="*/ 0 w 2302455"/>
                      <a:gd name="connsiteY0" fmla="*/ 328850 h 1972407"/>
                      <a:gd name="connsiteX1" fmla="*/ 84675 w 2302455"/>
                      <a:gd name="connsiteY1" fmla="*/ 216306 h 1972407"/>
                      <a:gd name="connsiteX2" fmla="*/ 182749 w 2302455"/>
                      <a:gd name="connsiteY2" fmla="*/ 98802 h 1972407"/>
                      <a:gd name="connsiteX3" fmla="*/ 274082 w 2302455"/>
                      <a:gd name="connsiteY3" fmla="*/ 0 h 1972407"/>
                      <a:gd name="connsiteX4" fmla="*/ 2302455 w 2302455"/>
                      <a:gd name="connsiteY4" fmla="*/ 1972407 h 1972407"/>
                      <a:gd name="connsiteX5" fmla="*/ 0 w 2302455"/>
                      <a:gd name="connsiteY5" fmla="*/ 328850 h 19724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02455" h="1972407">
                        <a:moveTo>
                          <a:pt x="0" y="328850"/>
                        </a:moveTo>
                        <a:lnTo>
                          <a:pt x="84675" y="216306"/>
                        </a:lnTo>
                        <a:cubicBezTo>
                          <a:pt x="116211" y="176516"/>
                          <a:pt x="148903" y="137334"/>
                          <a:pt x="182749" y="98802"/>
                        </a:cubicBezTo>
                        <a:lnTo>
                          <a:pt x="274082" y="0"/>
                        </a:lnTo>
                        <a:lnTo>
                          <a:pt x="2302455" y="1972407"/>
                        </a:lnTo>
                        <a:lnTo>
                          <a:pt x="0" y="3288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73" name="Freeform: Shape 472">
                    <a:extLst>
                      <a:ext uri="{FF2B5EF4-FFF2-40B4-BE49-F238E27FC236}">
                        <a16:creationId xmlns:a16="http://schemas.microsoft.com/office/drawing/2014/main" id="{7499F7DE-8889-40CB-8859-BCA5718210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814842" y="2103964"/>
                    <a:ext cx="2004969" cy="2225311"/>
                  </a:xfrm>
                  <a:custGeom>
                    <a:avLst/>
                    <a:gdLst>
                      <a:gd name="connsiteX0" fmla="*/ 1693337 w 2004969"/>
                      <a:gd name="connsiteY0" fmla="*/ 2225311 h 2225311"/>
                      <a:gd name="connsiteX1" fmla="*/ 0 w 2004969"/>
                      <a:gd name="connsiteY1" fmla="*/ 0 h 2225311"/>
                      <a:gd name="connsiteX2" fmla="*/ 2004969 w 2004969"/>
                      <a:gd name="connsiteY2" fmla="*/ 1949649 h 2225311"/>
                      <a:gd name="connsiteX3" fmla="*/ 1908761 w 2004969"/>
                      <a:gd name="connsiteY3" fmla="*/ 2043709 h 2225311"/>
                      <a:gd name="connsiteX4" fmla="*/ 1794046 w 2004969"/>
                      <a:gd name="connsiteY4" fmla="*/ 2145032 h 2225311"/>
                      <a:gd name="connsiteX5" fmla="*/ 1693337 w 2004969"/>
                      <a:gd name="connsiteY5" fmla="*/ 2225311 h 22253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4969" h="2225311">
                        <a:moveTo>
                          <a:pt x="1693337" y="2225311"/>
                        </a:moveTo>
                        <a:lnTo>
                          <a:pt x="0" y="0"/>
                        </a:lnTo>
                        <a:lnTo>
                          <a:pt x="2004969" y="1949649"/>
                        </a:lnTo>
                        <a:lnTo>
                          <a:pt x="1908761" y="2043709"/>
                        </a:lnTo>
                        <a:cubicBezTo>
                          <a:pt x="1871191" y="2078620"/>
                          <a:pt x="1832938" y="2112394"/>
                          <a:pt x="1794046" y="2145032"/>
                        </a:cubicBezTo>
                        <a:lnTo>
                          <a:pt x="1693337" y="2225311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74" name="Freeform: Shape 473">
                    <a:extLst>
                      <a:ext uri="{FF2B5EF4-FFF2-40B4-BE49-F238E27FC236}">
                        <a16:creationId xmlns:a16="http://schemas.microsoft.com/office/drawing/2014/main" id="{00CE33B3-3B68-4250-878B-8C001938F5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7656" y="3087069"/>
                    <a:ext cx="103408" cy="180865"/>
                  </a:xfrm>
                  <a:custGeom>
                    <a:avLst/>
                    <a:gdLst>
                      <a:gd name="connsiteX0" fmla="*/ 0 w 103408"/>
                      <a:gd name="connsiteY0" fmla="*/ 180865 h 180865"/>
                      <a:gd name="connsiteX1" fmla="*/ 73272 w 103408"/>
                      <a:gd name="connsiteY1" fmla="*/ 30991 h 180865"/>
                      <a:gd name="connsiteX2" fmla="*/ 103408 w 103408"/>
                      <a:gd name="connsiteY2" fmla="*/ 0 h 180865"/>
                      <a:gd name="connsiteX3" fmla="*/ 97262 w 103408"/>
                      <a:gd name="connsiteY3" fmla="*/ 39956 h 180865"/>
                      <a:gd name="connsiteX4" fmla="*/ 96907 w 103408"/>
                      <a:gd name="connsiteY4" fmla="*/ 41063 h 180865"/>
                      <a:gd name="connsiteX5" fmla="*/ 0 w 103408"/>
                      <a:gd name="connsiteY5" fmla="*/ 180865 h 180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3408" h="180865">
                        <a:moveTo>
                          <a:pt x="0" y="180865"/>
                        </a:moveTo>
                        <a:lnTo>
                          <a:pt x="73272" y="30991"/>
                        </a:lnTo>
                        <a:lnTo>
                          <a:pt x="103408" y="0"/>
                        </a:lnTo>
                        <a:lnTo>
                          <a:pt x="97262" y="39956"/>
                        </a:lnTo>
                        <a:lnTo>
                          <a:pt x="96907" y="41063"/>
                        </a:lnTo>
                        <a:lnTo>
                          <a:pt x="0" y="1808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75" name="Freeform: Shape 474">
                    <a:extLst>
                      <a:ext uri="{FF2B5EF4-FFF2-40B4-BE49-F238E27FC236}">
                        <a16:creationId xmlns:a16="http://schemas.microsoft.com/office/drawing/2014/main" id="{01AADD99-1C99-47C4-8FF2-850258264C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88" y="3139353"/>
                    <a:ext cx="185705" cy="75138"/>
                  </a:xfrm>
                  <a:custGeom>
                    <a:avLst/>
                    <a:gdLst>
                      <a:gd name="connsiteX0" fmla="*/ 0 w 185705"/>
                      <a:gd name="connsiteY0" fmla="*/ 75138 h 75138"/>
                      <a:gd name="connsiteX1" fmla="*/ 142534 w 185705"/>
                      <a:gd name="connsiteY1" fmla="*/ 5508 h 75138"/>
                      <a:gd name="connsiteX2" fmla="*/ 185705 w 185705"/>
                      <a:gd name="connsiteY2" fmla="*/ 0 h 75138"/>
                      <a:gd name="connsiteX3" fmla="*/ 140926 w 185705"/>
                      <a:gd name="connsiteY3" fmla="*/ 32677 h 75138"/>
                      <a:gd name="connsiteX4" fmla="*/ 0 w 185705"/>
                      <a:gd name="connsiteY4" fmla="*/ 75138 h 75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705" h="75138">
                        <a:moveTo>
                          <a:pt x="0" y="75138"/>
                        </a:moveTo>
                        <a:lnTo>
                          <a:pt x="142534" y="5508"/>
                        </a:lnTo>
                        <a:lnTo>
                          <a:pt x="185705" y="0"/>
                        </a:lnTo>
                        <a:lnTo>
                          <a:pt x="140926" y="32677"/>
                        </a:lnTo>
                        <a:lnTo>
                          <a:pt x="0" y="751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76" name="Freeform: Shape 475">
                    <a:extLst>
                      <a:ext uri="{FF2B5EF4-FFF2-40B4-BE49-F238E27FC236}">
                        <a16:creationId xmlns:a16="http://schemas.microsoft.com/office/drawing/2014/main" id="{23283CAE-456E-45BF-B4F1-525EAB7F48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1460" y="3082717"/>
                    <a:ext cx="35316" cy="188131"/>
                  </a:xfrm>
                  <a:custGeom>
                    <a:avLst/>
                    <a:gdLst>
                      <a:gd name="connsiteX0" fmla="*/ 0 w 35316"/>
                      <a:gd name="connsiteY0" fmla="*/ 188131 h 188131"/>
                      <a:gd name="connsiteX1" fmla="*/ 26007 w 35316"/>
                      <a:gd name="connsiteY1" fmla="*/ 19042 h 188131"/>
                      <a:gd name="connsiteX2" fmla="*/ 35316 w 35316"/>
                      <a:gd name="connsiteY2" fmla="*/ 0 h 188131"/>
                      <a:gd name="connsiteX3" fmla="*/ 35316 w 35316"/>
                      <a:gd name="connsiteY3" fmla="*/ 78389 h 188131"/>
                      <a:gd name="connsiteX4" fmla="*/ 0 w 35316"/>
                      <a:gd name="connsiteY4" fmla="*/ 188131 h 188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316" h="188131">
                        <a:moveTo>
                          <a:pt x="0" y="188131"/>
                        </a:moveTo>
                        <a:lnTo>
                          <a:pt x="26007" y="19042"/>
                        </a:lnTo>
                        <a:lnTo>
                          <a:pt x="35316" y="0"/>
                        </a:lnTo>
                        <a:lnTo>
                          <a:pt x="35316" y="78389"/>
                        </a:lnTo>
                        <a:lnTo>
                          <a:pt x="0" y="1881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77" name="Freeform: Shape 476">
                    <a:extLst>
                      <a:ext uri="{FF2B5EF4-FFF2-40B4-BE49-F238E27FC236}">
                        <a16:creationId xmlns:a16="http://schemas.microsoft.com/office/drawing/2014/main" id="{912BA21A-D9AA-40C0-8A64-D6D70FDE80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07741" y="3138733"/>
                    <a:ext cx="20498" cy="133271"/>
                  </a:xfrm>
                  <a:custGeom>
                    <a:avLst/>
                    <a:gdLst>
                      <a:gd name="connsiteX0" fmla="*/ 0 w 20498"/>
                      <a:gd name="connsiteY0" fmla="*/ 133271 h 133271"/>
                      <a:gd name="connsiteX1" fmla="*/ 0 w 20498"/>
                      <a:gd name="connsiteY1" fmla="*/ 63695 h 133271"/>
                      <a:gd name="connsiteX2" fmla="*/ 20498 w 20498"/>
                      <a:gd name="connsiteY2" fmla="*/ 0 h 133271"/>
                      <a:gd name="connsiteX3" fmla="*/ 0 w 20498"/>
                      <a:gd name="connsiteY3" fmla="*/ 133271 h 133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498" h="133271">
                        <a:moveTo>
                          <a:pt x="0" y="133271"/>
                        </a:moveTo>
                        <a:lnTo>
                          <a:pt x="0" y="63695"/>
                        </a:lnTo>
                        <a:lnTo>
                          <a:pt x="20498" y="0"/>
                        </a:lnTo>
                        <a:lnTo>
                          <a:pt x="0" y="1332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78" name="Freeform: Shape 477">
                    <a:extLst>
                      <a:ext uri="{FF2B5EF4-FFF2-40B4-BE49-F238E27FC236}">
                        <a16:creationId xmlns:a16="http://schemas.microsoft.com/office/drawing/2014/main" id="{4597505D-F29A-49FE-8C10-A3A7E156AC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568" y="3200296"/>
                    <a:ext cx="53776" cy="26270"/>
                  </a:xfrm>
                  <a:custGeom>
                    <a:avLst/>
                    <a:gdLst>
                      <a:gd name="connsiteX0" fmla="*/ 0 w 53776"/>
                      <a:gd name="connsiteY0" fmla="*/ 26270 h 26270"/>
                      <a:gd name="connsiteX1" fmla="*/ 23498 w 53776"/>
                      <a:gd name="connsiteY1" fmla="*/ 9122 h 26270"/>
                      <a:gd name="connsiteX2" fmla="*/ 53776 w 53776"/>
                      <a:gd name="connsiteY2" fmla="*/ 0 h 26270"/>
                      <a:gd name="connsiteX3" fmla="*/ 0 w 53776"/>
                      <a:gd name="connsiteY3" fmla="*/ 26270 h 26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776" h="26270">
                        <a:moveTo>
                          <a:pt x="0" y="26270"/>
                        </a:moveTo>
                        <a:lnTo>
                          <a:pt x="23498" y="9122"/>
                        </a:lnTo>
                        <a:lnTo>
                          <a:pt x="53776" y="0"/>
                        </a:lnTo>
                        <a:lnTo>
                          <a:pt x="0" y="262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79" name="Freeform: Shape 478">
                    <a:extLst>
                      <a:ext uri="{FF2B5EF4-FFF2-40B4-BE49-F238E27FC236}">
                        <a16:creationId xmlns:a16="http://schemas.microsoft.com/office/drawing/2014/main" id="{A9F4D061-DD5A-48DF-9144-AF43BEF09D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282" y="3209837"/>
                    <a:ext cx="72717" cy="56140"/>
                  </a:xfrm>
                  <a:custGeom>
                    <a:avLst/>
                    <a:gdLst>
                      <a:gd name="connsiteX0" fmla="*/ 0 w 72717"/>
                      <a:gd name="connsiteY0" fmla="*/ 56140 h 56140"/>
                      <a:gd name="connsiteX1" fmla="*/ 47079 w 72717"/>
                      <a:gd name="connsiteY1" fmla="*/ 7725 h 56140"/>
                      <a:gd name="connsiteX2" fmla="*/ 72717 w 72717"/>
                      <a:gd name="connsiteY2" fmla="*/ 0 h 56140"/>
                      <a:gd name="connsiteX3" fmla="*/ 70380 w 72717"/>
                      <a:gd name="connsiteY3" fmla="*/ 4780 h 56140"/>
                      <a:gd name="connsiteX4" fmla="*/ 0 w 72717"/>
                      <a:gd name="connsiteY4" fmla="*/ 56140 h 56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717" h="56140">
                        <a:moveTo>
                          <a:pt x="0" y="56140"/>
                        </a:moveTo>
                        <a:lnTo>
                          <a:pt x="47079" y="7725"/>
                        </a:lnTo>
                        <a:lnTo>
                          <a:pt x="72717" y="0"/>
                        </a:lnTo>
                        <a:lnTo>
                          <a:pt x="70380" y="4780"/>
                        </a:lnTo>
                        <a:lnTo>
                          <a:pt x="0" y="56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80" name="Freeform: Shape 479">
                    <a:extLst>
                      <a:ext uri="{FF2B5EF4-FFF2-40B4-BE49-F238E27FC236}">
                        <a16:creationId xmlns:a16="http://schemas.microsoft.com/office/drawing/2014/main" id="{FE4B40C8-06D4-4ABF-A6F9-962BCF9948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661" y="3236876"/>
                    <a:ext cx="169949" cy="27486"/>
                  </a:xfrm>
                  <a:custGeom>
                    <a:avLst/>
                    <a:gdLst>
                      <a:gd name="connsiteX0" fmla="*/ 0 w 169949"/>
                      <a:gd name="connsiteY0" fmla="*/ 0 h 27486"/>
                      <a:gd name="connsiteX1" fmla="*/ 94702 w 169949"/>
                      <a:gd name="connsiteY1" fmla="*/ 1309 h 27486"/>
                      <a:gd name="connsiteX2" fmla="*/ 169949 w 169949"/>
                      <a:gd name="connsiteY2" fmla="*/ 26678 h 27486"/>
                      <a:gd name="connsiteX3" fmla="*/ 163618 w 169949"/>
                      <a:gd name="connsiteY3" fmla="*/ 27486 h 27486"/>
                      <a:gd name="connsiteX4" fmla="*/ 0 w 169949"/>
                      <a:gd name="connsiteY4" fmla="*/ 0 h 27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949" h="27486">
                        <a:moveTo>
                          <a:pt x="0" y="0"/>
                        </a:moveTo>
                        <a:lnTo>
                          <a:pt x="94702" y="1309"/>
                        </a:lnTo>
                        <a:lnTo>
                          <a:pt x="169949" y="26678"/>
                        </a:lnTo>
                        <a:lnTo>
                          <a:pt x="163618" y="274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81" name="Freeform: Shape 480">
                    <a:extLst>
                      <a:ext uri="{FF2B5EF4-FFF2-40B4-BE49-F238E27FC236}">
                        <a16:creationId xmlns:a16="http://schemas.microsoft.com/office/drawing/2014/main" id="{A3206136-029C-4F27-8B15-9E7BEE9802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088" y="3216799"/>
                    <a:ext cx="26008" cy="37519"/>
                  </a:xfrm>
                  <a:custGeom>
                    <a:avLst/>
                    <a:gdLst>
                      <a:gd name="connsiteX0" fmla="*/ 0 w 26008"/>
                      <a:gd name="connsiteY0" fmla="*/ 37519 h 37519"/>
                      <a:gd name="connsiteX1" fmla="*/ 26008 w 26008"/>
                      <a:gd name="connsiteY1" fmla="*/ 0 h 37519"/>
                      <a:gd name="connsiteX2" fmla="*/ 15414 w 26008"/>
                      <a:gd name="connsiteY2" fmla="*/ 21668 h 37519"/>
                      <a:gd name="connsiteX3" fmla="*/ 0 w 26008"/>
                      <a:gd name="connsiteY3" fmla="*/ 37519 h 37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008" h="37519">
                        <a:moveTo>
                          <a:pt x="0" y="37519"/>
                        </a:moveTo>
                        <a:lnTo>
                          <a:pt x="26008" y="0"/>
                        </a:lnTo>
                        <a:lnTo>
                          <a:pt x="15414" y="21668"/>
                        </a:lnTo>
                        <a:lnTo>
                          <a:pt x="0" y="375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82" name="Freeform: Shape 481">
                    <a:extLst>
                      <a:ext uri="{FF2B5EF4-FFF2-40B4-BE49-F238E27FC236}">
                        <a16:creationId xmlns:a16="http://schemas.microsoft.com/office/drawing/2014/main" id="{E1D44FAE-BBCC-4270-B7B4-18FAF0989BA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361" y="3230658"/>
                    <a:ext cx="37670" cy="11350"/>
                  </a:xfrm>
                  <a:custGeom>
                    <a:avLst/>
                    <a:gdLst>
                      <a:gd name="connsiteX0" fmla="*/ 0 w 37670"/>
                      <a:gd name="connsiteY0" fmla="*/ 11350 h 11350"/>
                      <a:gd name="connsiteX1" fmla="*/ 37670 w 37670"/>
                      <a:gd name="connsiteY1" fmla="*/ 0 h 11350"/>
                      <a:gd name="connsiteX2" fmla="*/ 19540 w 37670"/>
                      <a:gd name="connsiteY2" fmla="*/ 8857 h 11350"/>
                      <a:gd name="connsiteX3" fmla="*/ 0 w 37670"/>
                      <a:gd name="connsiteY3" fmla="*/ 11350 h 11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670" h="11350">
                        <a:moveTo>
                          <a:pt x="0" y="11350"/>
                        </a:moveTo>
                        <a:lnTo>
                          <a:pt x="37670" y="0"/>
                        </a:lnTo>
                        <a:lnTo>
                          <a:pt x="19540" y="8857"/>
                        </a:lnTo>
                        <a:lnTo>
                          <a:pt x="0" y="11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83" name="Freeform: Shape 482">
                    <a:extLst>
                      <a:ext uri="{FF2B5EF4-FFF2-40B4-BE49-F238E27FC236}">
                        <a16:creationId xmlns:a16="http://schemas.microsoft.com/office/drawing/2014/main" id="{A2B42794-6B9E-480C-868E-56410E7D1A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034" y="3224118"/>
                    <a:ext cx="6977" cy="21286"/>
                  </a:xfrm>
                  <a:custGeom>
                    <a:avLst/>
                    <a:gdLst>
                      <a:gd name="connsiteX0" fmla="*/ 0 w 6977"/>
                      <a:gd name="connsiteY0" fmla="*/ 21286 h 21286"/>
                      <a:gd name="connsiteX1" fmla="*/ 6739 w 6977"/>
                      <a:gd name="connsiteY1" fmla="*/ 345 h 21286"/>
                      <a:gd name="connsiteX2" fmla="*/ 6977 w 6977"/>
                      <a:gd name="connsiteY2" fmla="*/ 0 h 21286"/>
                      <a:gd name="connsiteX3" fmla="*/ 5404 w 6977"/>
                      <a:gd name="connsiteY3" fmla="*/ 10232 h 21286"/>
                      <a:gd name="connsiteX4" fmla="*/ 0 w 6977"/>
                      <a:gd name="connsiteY4" fmla="*/ 21286 h 21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77" h="21286">
                        <a:moveTo>
                          <a:pt x="0" y="21286"/>
                        </a:moveTo>
                        <a:lnTo>
                          <a:pt x="6739" y="345"/>
                        </a:lnTo>
                        <a:lnTo>
                          <a:pt x="6977" y="0"/>
                        </a:lnTo>
                        <a:lnTo>
                          <a:pt x="5404" y="10232"/>
                        </a:lnTo>
                        <a:lnTo>
                          <a:pt x="0" y="212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84" name="Freeform: Shape 483">
                    <a:extLst>
                      <a:ext uri="{FF2B5EF4-FFF2-40B4-BE49-F238E27FC236}">
                        <a16:creationId xmlns:a16="http://schemas.microsoft.com/office/drawing/2014/main" id="{2D8859E4-346F-43A2-BA4D-D5B6AD98A8B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00972" y="3243911"/>
                    <a:ext cx="121420" cy="29593"/>
                  </a:xfrm>
                  <a:custGeom>
                    <a:avLst/>
                    <a:gdLst>
                      <a:gd name="connsiteX0" fmla="*/ 0 w 121420"/>
                      <a:gd name="connsiteY0" fmla="*/ 0 h 29593"/>
                      <a:gd name="connsiteX1" fmla="*/ 94224 w 121420"/>
                      <a:gd name="connsiteY1" fmla="*/ 15828 h 29593"/>
                      <a:gd name="connsiteX2" fmla="*/ 121420 w 121420"/>
                      <a:gd name="connsiteY2" fmla="*/ 29593 h 29593"/>
                      <a:gd name="connsiteX3" fmla="*/ 86341 w 121420"/>
                      <a:gd name="connsiteY3" fmla="*/ 29108 h 29593"/>
                      <a:gd name="connsiteX4" fmla="*/ 0 w 121420"/>
                      <a:gd name="connsiteY4" fmla="*/ 0 h 295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420" h="29593">
                        <a:moveTo>
                          <a:pt x="0" y="0"/>
                        </a:moveTo>
                        <a:lnTo>
                          <a:pt x="94224" y="15828"/>
                        </a:lnTo>
                        <a:lnTo>
                          <a:pt x="121420" y="29593"/>
                        </a:lnTo>
                        <a:lnTo>
                          <a:pt x="86341" y="2910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85" name="Freeform: Shape 484">
                    <a:extLst>
                      <a:ext uri="{FF2B5EF4-FFF2-40B4-BE49-F238E27FC236}">
                        <a16:creationId xmlns:a16="http://schemas.microsoft.com/office/drawing/2014/main" id="{7936E10B-7DDB-4EAB-A21A-36CC6794DDB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686" y="3249166"/>
                    <a:ext cx="27102" cy="13240"/>
                  </a:xfrm>
                  <a:custGeom>
                    <a:avLst/>
                    <a:gdLst>
                      <a:gd name="connsiteX0" fmla="*/ 0 w 27102"/>
                      <a:gd name="connsiteY0" fmla="*/ 13240 h 13240"/>
                      <a:gd name="connsiteX1" fmla="*/ 27102 w 27102"/>
                      <a:gd name="connsiteY1" fmla="*/ 0 h 13240"/>
                      <a:gd name="connsiteX2" fmla="*/ 20123 w 27102"/>
                      <a:gd name="connsiteY2" fmla="*/ 7177 h 13240"/>
                      <a:gd name="connsiteX3" fmla="*/ 0 w 27102"/>
                      <a:gd name="connsiteY3" fmla="*/ 13240 h 13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102" h="13240">
                        <a:moveTo>
                          <a:pt x="0" y="13240"/>
                        </a:moveTo>
                        <a:lnTo>
                          <a:pt x="27102" y="0"/>
                        </a:lnTo>
                        <a:lnTo>
                          <a:pt x="20123" y="7177"/>
                        </a:lnTo>
                        <a:lnTo>
                          <a:pt x="0" y="13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86" name="Freeform: Shape 485">
                    <a:extLst>
                      <a:ext uri="{FF2B5EF4-FFF2-40B4-BE49-F238E27FC236}">
                        <a16:creationId xmlns:a16="http://schemas.microsoft.com/office/drawing/2014/main" id="{7CA297A8-85D5-433E-AD7C-98D140BB67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3317" y="3244061"/>
                    <a:ext cx="7736" cy="24436"/>
                  </a:xfrm>
                  <a:custGeom>
                    <a:avLst/>
                    <a:gdLst>
                      <a:gd name="connsiteX0" fmla="*/ 0 w 7736"/>
                      <a:gd name="connsiteY0" fmla="*/ 24436 h 24436"/>
                      <a:gd name="connsiteX1" fmla="*/ 117 w 7736"/>
                      <a:gd name="connsiteY1" fmla="*/ 23674 h 24436"/>
                      <a:gd name="connsiteX2" fmla="*/ 7736 w 7736"/>
                      <a:gd name="connsiteY2" fmla="*/ 0 h 24436"/>
                      <a:gd name="connsiteX3" fmla="*/ 7736 w 7736"/>
                      <a:gd name="connsiteY3" fmla="*/ 13276 h 24436"/>
                      <a:gd name="connsiteX4" fmla="*/ 0 w 7736"/>
                      <a:gd name="connsiteY4" fmla="*/ 24436 h 24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36" h="24436">
                        <a:moveTo>
                          <a:pt x="0" y="24436"/>
                        </a:moveTo>
                        <a:lnTo>
                          <a:pt x="117" y="23674"/>
                        </a:lnTo>
                        <a:lnTo>
                          <a:pt x="7736" y="0"/>
                        </a:lnTo>
                        <a:lnTo>
                          <a:pt x="7736" y="13276"/>
                        </a:lnTo>
                        <a:lnTo>
                          <a:pt x="0" y="244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87" name="Freeform: Shape 486">
                    <a:extLst>
                      <a:ext uri="{FF2B5EF4-FFF2-40B4-BE49-F238E27FC236}">
                        <a16:creationId xmlns:a16="http://schemas.microsoft.com/office/drawing/2014/main" id="{39775C4D-65CC-4C1D-BAB0-4EBBD8B91F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0113" y="3221460"/>
                    <a:ext cx="37565" cy="111537"/>
                  </a:xfrm>
                  <a:custGeom>
                    <a:avLst/>
                    <a:gdLst>
                      <a:gd name="connsiteX0" fmla="*/ 37565 w 37565"/>
                      <a:gd name="connsiteY0" fmla="*/ 111537 h 111537"/>
                      <a:gd name="connsiteX1" fmla="*/ 0 w 37565"/>
                      <a:gd name="connsiteY1" fmla="*/ 7091 h 111537"/>
                      <a:gd name="connsiteX2" fmla="*/ 2281 w 37565"/>
                      <a:gd name="connsiteY2" fmla="*/ 0 h 111537"/>
                      <a:gd name="connsiteX3" fmla="*/ 24761 w 37565"/>
                      <a:gd name="connsiteY3" fmla="*/ 42542 h 111537"/>
                      <a:gd name="connsiteX4" fmla="*/ 37565 w 37565"/>
                      <a:gd name="connsiteY4" fmla="*/ 111537 h 111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565" h="111537">
                        <a:moveTo>
                          <a:pt x="37565" y="111537"/>
                        </a:moveTo>
                        <a:lnTo>
                          <a:pt x="0" y="7091"/>
                        </a:lnTo>
                        <a:lnTo>
                          <a:pt x="2281" y="0"/>
                        </a:lnTo>
                        <a:lnTo>
                          <a:pt x="24761" y="42542"/>
                        </a:lnTo>
                        <a:lnTo>
                          <a:pt x="37565" y="1115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88" name="Freeform: Shape 487">
                    <a:extLst>
                      <a:ext uri="{FF2B5EF4-FFF2-40B4-BE49-F238E27FC236}">
                        <a16:creationId xmlns:a16="http://schemas.microsoft.com/office/drawing/2014/main" id="{A13D1E01-5F62-48E5-ADE7-2BD8AC34B3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55006" y="3210450"/>
                    <a:ext cx="63741" cy="139900"/>
                  </a:xfrm>
                  <a:custGeom>
                    <a:avLst/>
                    <a:gdLst>
                      <a:gd name="connsiteX0" fmla="*/ 63741 w 63741"/>
                      <a:gd name="connsiteY0" fmla="*/ 139900 h 139900"/>
                      <a:gd name="connsiteX1" fmla="*/ 5513 w 63741"/>
                      <a:gd name="connsiteY1" fmla="*/ 29704 h 139900"/>
                      <a:gd name="connsiteX2" fmla="*/ 0 w 63741"/>
                      <a:gd name="connsiteY2" fmla="*/ 0 h 139900"/>
                      <a:gd name="connsiteX3" fmla="*/ 25456 w 63741"/>
                      <a:gd name="connsiteY3" fmla="*/ 33452 h 139900"/>
                      <a:gd name="connsiteX4" fmla="*/ 63741 w 63741"/>
                      <a:gd name="connsiteY4" fmla="*/ 139900 h 139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741" h="139900">
                        <a:moveTo>
                          <a:pt x="63741" y="139900"/>
                        </a:moveTo>
                        <a:lnTo>
                          <a:pt x="5513" y="29704"/>
                        </a:lnTo>
                        <a:lnTo>
                          <a:pt x="0" y="0"/>
                        </a:lnTo>
                        <a:lnTo>
                          <a:pt x="25456" y="33452"/>
                        </a:lnTo>
                        <a:lnTo>
                          <a:pt x="63741" y="1399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89" name="Freeform: Shape 488">
                    <a:extLst>
                      <a:ext uri="{FF2B5EF4-FFF2-40B4-BE49-F238E27FC236}">
                        <a16:creationId xmlns:a16="http://schemas.microsoft.com/office/drawing/2014/main" id="{88F5DA7C-EBC6-4880-8B27-B979C391CF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11661" y="3251688"/>
                    <a:ext cx="116347" cy="48466"/>
                  </a:xfrm>
                  <a:custGeom>
                    <a:avLst/>
                    <a:gdLst>
                      <a:gd name="connsiteX0" fmla="*/ 0 w 116347"/>
                      <a:gd name="connsiteY0" fmla="*/ 0 h 48466"/>
                      <a:gd name="connsiteX1" fmla="*/ 91813 w 116347"/>
                      <a:gd name="connsiteY1" fmla="*/ 30953 h 48466"/>
                      <a:gd name="connsiteX2" fmla="*/ 116347 w 116347"/>
                      <a:gd name="connsiteY2" fmla="*/ 48466 h 48466"/>
                      <a:gd name="connsiteX3" fmla="*/ 85531 w 116347"/>
                      <a:gd name="connsiteY3" fmla="*/ 43289 h 48466"/>
                      <a:gd name="connsiteX4" fmla="*/ 0 w 116347"/>
                      <a:gd name="connsiteY4" fmla="*/ 0 h 48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347" h="48466">
                        <a:moveTo>
                          <a:pt x="0" y="0"/>
                        </a:moveTo>
                        <a:lnTo>
                          <a:pt x="91813" y="30953"/>
                        </a:lnTo>
                        <a:lnTo>
                          <a:pt x="116347" y="48466"/>
                        </a:lnTo>
                        <a:lnTo>
                          <a:pt x="85531" y="4328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90" name="Freeform: Shape 489">
                    <a:extLst>
                      <a:ext uri="{FF2B5EF4-FFF2-40B4-BE49-F238E27FC236}">
                        <a16:creationId xmlns:a16="http://schemas.microsoft.com/office/drawing/2014/main" id="{158E6779-9A03-44B7-8653-F789BDF42A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519" y="3266985"/>
                    <a:ext cx="47722" cy="22485"/>
                  </a:xfrm>
                  <a:custGeom>
                    <a:avLst/>
                    <a:gdLst>
                      <a:gd name="connsiteX0" fmla="*/ 0 w 47722"/>
                      <a:gd name="connsiteY0" fmla="*/ 22485 h 22485"/>
                      <a:gd name="connsiteX1" fmla="*/ 46027 w 47722"/>
                      <a:gd name="connsiteY1" fmla="*/ 0 h 22485"/>
                      <a:gd name="connsiteX2" fmla="*/ 47722 w 47722"/>
                      <a:gd name="connsiteY2" fmla="*/ 8106 h 22485"/>
                      <a:gd name="connsiteX3" fmla="*/ 0 w 47722"/>
                      <a:gd name="connsiteY3" fmla="*/ 22485 h 22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722" h="22485">
                        <a:moveTo>
                          <a:pt x="0" y="22485"/>
                        </a:moveTo>
                        <a:lnTo>
                          <a:pt x="46027" y="0"/>
                        </a:lnTo>
                        <a:lnTo>
                          <a:pt x="47722" y="8106"/>
                        </a:lnTo>
                        <a:lnTo>
                          <a:pt x="0" y="224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91" name="Freeform: Shape 490">
                    <a:extLst>
                      <a:ext uri="{FF2B5EF4-FFF2-40B4-BE49-F238E27FC236}">
                        <a16:creationId xmlns:a16="http://schemas.microsoft.com/office/drawing/2014/main" id="{35C182C5-2A32-4B1B-8F3F-199486098D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470" y="3256762"/>
                    <a:ext cx="3897" cy="7972"/>
                  </a:xfrm>
                  <a:custGeom>
                    <a:avLst/>
                    <a:gdLst>
                      <a:gd name="connsiteX0" fmla="*/ 0 w 3897"/>
                      <a:gd name="connsiteY0" fmla="*/ 7972 h 7972"/>
                      <a:gd name="connsiteX1" fmla="*/ 0 w 3897"/>
                      <a:gd name="connsiteY1" fmla="*/ 5622 h 7972"/>
                      <a:gd name="connsiteX2" fmla="*/ 3897 w 3897"/>
                      <a:gd name="connsiteY2" fmla="*/ 0 h 7972"/>
                      <a:gd name="connsiteX3" fmla="*/ 0 w 3897"/>
                      <a:gd name="connsiteY3" fmla="*/ 7972 h 7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97" h="7972">
                        <a:moveTo>
                          <a:pt x="0" y="7972"/>
                        </a:moveTo>
                        <a:lnTo>
                          <a:pt x="0" y="5622"/>
                        </a:lnTo>
                        <a:lnTo>
                          <a:pt x="3897" y="0"/>
                        </a:lnTo>
                        <a:lnTo>
                          <a:pt x="0" y="79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92" name="Freeform: Shape 491">
                    <a:extLst>
                      <a:ext uri="{FF2B5EF4-FFF2-40B4-BE49-F238E27FC236}">
                        <a16:creationId xmlns:a16="http://schemas.microsoft.com/office/drawing/2014/main" id="{B5FC61AE-806F-4561-8C43-C94750B4058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706" y="3260567"/>
                    <a:ext cx="17273" cy="24920"/>
                  </a:xfrm>
                  <a:custGeom>
                    <a:avLst/>
                    <a:gdLst>
                      <a:gd name="connsiteX0" fmla="*/ 0 w 17273"/>
                      <a:gd name="connsiteY0" fmla="*/ 24920 h 24920"/>
                      <a:gd name="connsiteX1" fmla="*/ 9359 w 17273"/>
                      <a:gd name="connsiteY1" fmla="*/ 5775 h 24920"/>
                      <a:gd name="connsiteX2" fmla="*/ 17273 w 17273"/>
                      <a:gd name="connsiteY2" fmla="*/ 0 h 24920"/>
                      <a:gd name="connsiteX3" fmla="*/ 0 w 17273"/>
                      <a:gd name="connsiteY3" fmla="*/ 24920 h 249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273" h="24920">
                        <a:moveTo>
                          <a:pt x="0" y="24920"/>
                        </a:moveTo>
                        <a:lnTo>
                          <a:pt x="9359" y="5775"/>
                        </a:lnTo>
                        <a:lnTo>
                          <a:pt x="17273" y="0"/>
                        </a:lnTo>
                        <a:lnTo>
                          <a:pt x="0" y="249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93" name="Freeform: Shape 492">
                    <a:extLst>
                      <a:ext uri="{FF2B5EF4-FFF2-40B4-BE49-F238E27FC236}">
                        <a16:creationId xmlns:a16="http://schemas.microsoft.com/office/drawing/2014/main" id="{F248B8AA-21C9-4DE5-8FD3-1285599FE3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1814" y="3258372"/>
                    <a:ext cx="6200" cy="28805"/>
                  </a:xfrm>
                  <a:custGeom>
                    <a:avLst/>
                    <a:gdLst>
                      <a:gd name="connsiteX0" fmla="*/ 0 w 6200"/>
                      <a:gd name="connsiteY0" fmla="*/ 28805 h 28805"/>
                      <a:gd name="connsiteX1" fmla="*/ 4430 w 6200"/>
                      <a:gd name="connsiteY1" fmla="*/ 0 h 28805"/>
                      <a:gd name="connsiteX2" fmla="*/ 6200 w 6200"/>
                      <a:gd name="connsiteY2" fmla="*/ 9538 h 28805"/>
                      <a:gd name="connsiteX3" fmla="*/ 0 w 6200"/>
                      <a:gd name="connsiteY3" fmla="*/ 28805 h 288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00" h="28805">
                        <a:moveTo>
                          <a:pt x="0" y="28805"/>
                        </a:moveTo>
                        <a:lnTo>
                          <a:pt x="4430" y="0"/>
                        </a:lnTo>
                        <a:lnTo>
                          <a:pt x="6200" y="9538"/>
                        </a:lnTo>
                        <a:lnTo>
                          <a:pt x="0" y="288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94" name="Freeform: Shape 493">
                    <a:extLst>
                      <a:ext uri="{FF2B5EF4-FFF2-40B4-BE49-F238E27FC236}">
                        <a16:creationId xmlns:a16="http://schemas.microsoft.com/office/drawing/2014/main" id="{E8880EF0-6B7B-4E66-8868-E89E1C106E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958" y="3266930"/>
                    <a:ext cx="17489" cy="29180"/>
                  </a:xfrm>
                  <a:custGeom>
                    <a:avLst/>
                    <a:gdLst>
                      <a:gd name="connsiteX0" fmla="*/ 0 w 17489"/>
                      <a:gd name="connsiteY0" fmla="*/ 29180 h 29180"/>
                      <a:gd name="connsiteX1" fmla="*/ 14266 w 17489"/>
                      <a:gd name="connsiteY1" fmla="*/ 0 h 29180"/>
                      <a:gd name="connsiteX2" fmla="*/ 16842 w 17489"/>
                      <a:gd name="connsiteY2" fmla="*/ 464 h 29180"/>
                      <a:gd name="connsiteX3" fmla="*/ 17489 w 17489"/>
                      <a:gd name="connsiteY3" fmla="*/ 3951 h 29180"/>
                      <a:gd name="connsiteX4" fmla="*/ 0 w 17489"/>
                      <a:gd name="connsiteY4" fmla="*/ 29180 h 29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89" h="29180">
                        <a:moveTo>
                          <a:pt x="0" y="29180"/>
                        </a:moveTo>
                        <a:lnTo>
                          <a:pt x="14266" y="0"/>
                        </a:lnTo>
                        <a:lnTo>
                          <a:pt x="16842" y="464"/>
                        </a:lnTo>
                        <a:lnTo>
                          <a:pt x="17489" y="3951"/>
                        </a:lnTo>
                        <a:lnTo>
                          <a:pt x="0" y="291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95" name="Freeform: Shape 494">
                    <a:extLst>
                      <a:ext uri="{FF2B5EF4-FFF2-40B4-BE49-F238E27FC236}">
                        <a16:creationId xmlns:a16="http://schemas.microsoft.com/office/drawing/2014/main" id="{916D81CF-15EA-480D-BDE8-4B457AFF572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887" y="3266939"/>
                    <a:ext cx="7938" cy="25165"/>
                  </a:xfrm>
                  <a:custGeom>
                    <a:avLst/>
                    <a:gdLst>
                      <a:gd name="connsiteX0" fmla="*/ 0 w 7938"/>
                      <a:gd name="connsiteY0" fmla="*/ 25165 h 25165"/>
                      <a:gd name="connsiteX1" fmla="*/ 0 w 7938"/>
                      <a:gd name="connsiteY1" fmla="*/ 7368 h 25165"/>
                      <a:gd name="connsiteX2" fmla="*/ 7165 w 7938"/>
                      <a:gd name="connsiteY2" fmla="*/ 0 h 25165"/>
                      <a:gd name="connsiteX3" fmla="*/ 7938 w 7938"/>
                      <a:gd name="connsiteY3" fmla="*/ 498 h 25165"/>
                      <a:gd name="connsiteX4" fmla="*/ 0 w 7938"/>
                      <a:gd name="connsiteY4" fmla="*/ 25165 h 25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38" h="25165">
                        <a:moveTo>
                          <a:pt x="0" y="25165"/>
                        </a:moveTo>
                        <a:lnTo>
                          <a:pt x="0" y="7368"/>
                        </a:lnTo>
                        <a:lnTo>
                          <a:pt x="7165" y="0"/>
                        </a:lnTo>
                        <a:lnTo>
                          <a:pt x="7938" y="498"/>
                        </a:lnTo>
                        <a:lnTo>
                          <a:pt x="0" y="251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96" name="Freeform: Shape 495">
                    <a:extLst>
                      <a:ext uri="{FF2B5EF4-FFF2-40B4-BE49-F238E27FC236}">
                        <a16:creationId xmlns:a16="http://schemas.microsoft.com/office/drawing/2014/main" id="{D4241A02-EEF1-44DB-BE14-C490DF9DB1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923" y="3275670"/>
                    <a:ext cx="27097" cy="16707"/>
                  </a:xfrm>
                  <a:custGeom>
                    <a:avLst/>
                    <a:gdLst>
                      <a:gd name="connsiteX0" fmla="*/ 0 w 27097"/>
                      <a:gd name="connsiteY0" fmla="*/ 16707 h 16707"/>
                      <a:gd name="connsiteX1" fmla="*/ 22895 w 27097"/>
                      <a:gd name="connsiteY1" fmla="*/ 0 h 16707"/>
                      <a:gd name="connsiteX2" fmla="*/ 24694 w 27097"/>
                      <a:gd name="connsiteY2" fmla="*/ 8604 h 16707"/>
                      <a:gd name="connsiteX3" fmla="*/ 27097 w 27097"/>
                      <a:gd name="connsiteY3" fmla="*/ 12115 h 16707"/>
                      <a:gd name="connsiteX4" fmla="*/ 25836 w 27097"/>
                      <a:gd name="connsiteY4" fmla="*/ 13411 h 16707"/>
                      <a:gd name="connsiteX5" fmla="*/ 0 w 27097"/>
                      <a:gd name="connsiteY5" fmla="*/ 16707 h 167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097" h="16707">
                        <a:moveTo>
                          <a:pt x="0" y="16707"/>
                        </a:moveTo>
                        <a:lnTo>
                          <a:pt x="22895" y="0"/>
                        </a:lnTo>
                        <a:lnTo>
                          <a:pt x="24694" y="8604"/>
                        </a:lnTo>
                        <a:lnTo>
                          <a:pt x="27097" y="12115"/>
                        </a:lnTo>
                        <a:lnTo>
                          <a:pt x="25836" y="13411"/>
                        </a:lnTo>
                        <a:lnTo>
                          <a:pt x="0" y="167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97" name="Freeform: Shape 496">
                    <a:extLst>
                      <a:ext uri="{FF2B5EF4-FFF2-40B4-BE49-F238E27FC236}">
                        <a16:creationId xmlns:a16="http://schemas.microsoft.com/office/drawing/2014/main" id="{C40D8224-360E-428B-99AF-C955E225FD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78" y="3274468"/>
                    <a:ext cx="18510" cy="13863"/>
                  </a:xfrm>
                  <a:custGeom>
                    <a:avLst/>
                    <a:gdLst>
                      <a:gd name="connsiteX0" fmla="*/ 0 w 18510"/>
                      <a:gd name="connsiteY0" fmla="*/ 13863 h 13863"/>
                      <a:gd name="connsiteX1" fmla="*/ 13235 w 18510"/>
                      <a:gd name="connsiteY1" fmla="*/ 252 h 13863"/>
                      <a:gd name="connsiteX2" fmla="*/ 15210 w 18510"/>
                      <a:gd name="connsiteY2" fmla="*/ 0 h 13863"/>
                      <a:gd name="connsiteX3" fmla="*/ 18510 w 18510"/>
                      <a:gd name="connsiteY3" fmla="*/ 4821 h 13863"/>
                      <a:gd name="connsiteX4" fmla="*/ 0 w 18510"/>
                      <a:gd name="connsiteY4" fmla="*/ 13863 h 138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10" h="13863">
                        <a:moveTo>
                          <a:pt x="0" y="13863"/>
                        </a:moveTo>
                        <a:lnTo>
                          <a:pt x="13235" y="252"/>
                        </a:lnTo>
                        <a:lnTo>
                          <a:pt x="15210" y="0"/>
                        </a:lnTo>
                        <a:lnTo>
                          <a:pt x="18510" y="4821"/>
                        </a:lnTo>
                        <a:lnTo>
                          <a:pt x="0" y="138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98" name="Freeform: Shape 497">
                    <a:extLst>
                      <a:ext uri="{FF2B5EF4-FFF2-40B4-BE49-F238E27FC236}">
                        <a16:creationId xmlns:a16="http://schemas.microsoft.com/office/drawing/2014/main" id="{7269934F-F8BA-44D5-A86A-B04240B9D5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2608" y="3268510"/>
                    <a:ext cx="2102" cy="17855"/>
                  </a:xfrm>
                  <a:custGeom>
                    <a:avLst/>
                    <a:gdLst>
                      <a:gd name="connsiteX0" fmla="*/ 2102 w 2102"/>
                      <a:gd name="connsiteY0" fmla="*/ 17855 h 17855"/>
                      <a:gd name="connsiteX1" fmla="*/ 0 w 2102"/>
                      <a:gd name="connsiteY1" fmla="*/ 6531 h 17855"/>
                      <a:gd name="connsiteX2" fmla="*/ 2102 w 2102"/>
                      <a:gd name="connsiteY2" fmla="*/ 0 h 17855"/>
                      <a:gd name="connsiteX3" fmla="*/ 2102 w 2102"/>
                      <a:gd name="connsiteY3" fmla="*/ 17855 h 17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02" h="17855">
                        <a:moveTo>
                          <a:pt x="2102" y="17855"/>
                        </a:moveTo>
                        <a:lnTo>
                          <a:pt x="0" y="6531"/>
                        </a:lnTo>
                        <a:lnTo>
                          <a:pt x="2102" y="0"/>
                        </a:lnTo>
                        <a:lnTo>
                          <a:pt x="2102" y="178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99" name="Freeform: Shape 498">
                    <a:extLst>
                      <a:ext uri="{FF2B5EF4-FFF2-40B4-BE49-F238E27FC236}">
                        <a16:creationId xmlns:a16="http://schemas.microsoft.com/office/drawing/2014/main" id="{DEBB944A-27E2-4547-8310-B24D96465F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258" y="3288221"/>
                    <a:ext cx="38732" cy="3760"/>
                  </a:xfrm>
                  <a:custGeom>
                    <a:avLst/>
                    <a:gdLst>
                      <a:gd name="connsiteX0" fmla="*/ 0 w 38732"/>
                      <a:gd name="connsiteY0" fmla="*/ 3229 h 3760"/>
                      <a:gd name="connsiteX1" fmla="*/ 25312 w 38732"/>
                      <a:gd name="connsiteY1" fmla="*/ 0 h 3760"/>
                      <a:gd name="connsiteX2" fmla="*/ 38732 w 38732"/>
                      <a:gd name="connsiteY2" fmla="*/ 2254 h 3760"/>
                      <a:gd name="connsiteX3" fmla="*/ 38460 w 38732"/>
                      <a:gd name="connsiteY3" fmla="*/ 3760 h 3760"/>
                      <a:gd name="connsiteX4" fmla="*/ 0 w 38732"/>
                      <a:gd name="connsiteY4" fmla="*/ 3229 h 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732" h="3760">
                        <a:moveTo>
                          <a:pt x="0" y="3229"/>
                        </a:moveTo>
                        <a:lnTo>
                          <a:pt x="25312" y="0"/>
                        </a:lnTo>
                        <a:lnTo>
                          <a:pt x="38732" y="2254"/>
                        </a:lnTo>
                        <a:lnTo>
                          <a:pt x="38460" y="3760"/>
                        </a:lnTo>
                        <a:lnTo>
                          <a:pt x="0" y="3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00" name="Freeform: Shape 499">
                    <a:extLst>
                      <a:ext uri="{FF2B5EF4-FFF2-40B4-BE49-F238E27FC236}">
                        <a16:creationId xmlns:a16="http://schemas.microsoft.com/office/drawing/2014/main" id="{BADC3A21-B227-4A75-9D28-807D39CE6C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411" y="3277539"/>
                    <a:ext cx="1473" cy="9577"/>
                  </a:xfrm>
                  <a:custGeom>
                    <a:avLst/>
                    <a:gdLst>
                      <a:gd name="connsiteX0" fmla="*/ 0 w 1473"/>
                      <a:gd name="connsiteY0" fmla="*/ 9577 h 9577"/>
                      <a:gd name="connsiteX1" fmla="*/ 1473 w 1473"/>
                      <a:gd name="connsiteY1" fmla="*/ 0 h 9577"/>
                      <a:gd name="connsiteX2" fmla="*/ 1473 w 1473"/>
                      <a:gd name="connsiteY2" fmla="*/ 8062 h 9577"/>
                      <a:gd name="connsiteX3" fmla="*/ 0 w 1473"/>
                      <a:gd name="connsiteY3" fmla="*/ 9577 h 95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73" h="9577">
                        <a:moveTo>
                          <a:pt x="0" y="9577"/>
                        </a:moveTo>
                        <a:lnTo>
                          <a:pt x="1473" y="0"/>
                        </a:lnTo>
                        <a:lnTo>
                          <a:pt x="1473" y="8062"/>
                        </a:lnTo>
                        <a:lnTo>
                          <a:pt x="0" y="95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01" name="Freeform: Shape 500">
                    <a:extLst>
                      <a:ext uri="{FF2B5EF4-FFF2-40B4-BE49-F238E27FC236}">
                        <a16:creationId xmlns:a16="http://schemas.microsoft.com/office/drawing/2014/main" id="{308DF07D-9EB7-43AE-AFAA-27581E9EE92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04950" y="3260981"/>
                    <a:ext cx="126551" cy="73067"/>
                  </a:xfrm>
                  <a:custGeom>
                    <a:avLst/>
                    <a:gdLst>
                      <a:gd name="connsiteX0" fmla="*/ 0 w 126551"/>
                      <a:gd name="connsiteY0" fmla="*/ 0 h 73067"/>
                      <a:gd name="connsiteX1" fmla="*/ 107216 w 126551"/>
                      <a:gd name="connsiteY1" fmla="*/ 54265 h 73067"/>
                      <a:gd name="connsiteX2" fmla="*/ 126551 w 126551"/>
                      <a:gd name="connsiteY2" fmla="*/ 73067 h 73067"/>
                      <a:gd name="connsiteX3" fmla="*/ 80708 w 126551"/>
                      <a:gd name="connsiteY3" fmla="*/ 57612 h 73067"/>
                      <a:gd name="connsiteX4" fmla="*/ 0 w 126551"/>
                      <a:gd name="connsiteY4" fmla="*/ 0 h 73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551" h="73067">
                        <a:moveTo>
                          <a:pt x="0" y="0"/>
                        </a:moveTo>
                        <a:lnTo>
                          <a:pt x="107216" y="54265"/>
                        </a:lnTo>
                        <a:lnTo>
                          <a:pt x="126551" y="73067"/>
                        </a:lnTo>
                        <a:lnTo>
                          <a:pt x="80708" y="576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02" name="Freeform: Shape 501">
                    <a:extLst>
                      <a:ext uri="{FF2B5EF4-FFF2-40B4-BE49-F238E27FC236}">
                        <a16:creationId xmlns:a16="http://schemas.microsoft.com/office/drawing/2014/main" id="{DFCB0E1E-9A87-4547-859B-45F72229DE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375" y="3284502"/>
                    <a:ext cx="5182" cy="4827"/>
                  </a:xfrm>
                  <a:custGeom>
                    <a:avLst/>
                    <a:gdLst>
                      <a:gd name="connsiteX0" fmla="*/ 0 w 5182"/>
                      <a:gd name="connsiteY0" fmla="*/ 4827 h 4827"/>
                      <a:gd name="connsiteX1" fmla="*/ 2360 w 5182"/>
                      <a:gd name="connsiteY1" fmla="*/ 0 h 4827"/>
                      <a:gd name="connsiteX2" fmla="*/ 4134 w 5182"/>
                      <a:gd name="connsiteY2" fmla="*/ 2591 h 4827"/>
                      <a:gd name="connsiteX3" fmla="*/ 5182 w 5182"/>
                      <a:gd name="connsiteY3" fmla="*/ 3266 h 4827"/>
                      <a:gd name="connsiteX4" fmla="*/ 0 w 5182"/>
                      <a:gd name="connsiteY4" fmla="*/ 4827 h 4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82" h="4827">
                        <a:moveTo>
                          <a:pt x="0" y="4827"/>
                        </a:moveTo>
                        <a:lnTo>
                          <a:pt x="2360" y="0"/>
                        </a:lnTo>
                        <a:lnTo>
                          <a:pt x="4134" y="2591"/>
                        </a:lnTo>
                        <a:lnTo>
                          <a:pt x="5182" y="3266"/>
                        </a:lnTo>
                        <a:lnTo>
                          <a:pt x="0" y="48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03" name="Freeform: Shape 502">
                    <a:extLst>
                      <a:ext uri="{FF2B5EF4-FFF2-40B4-BE49-F238E27FC236}">
                        <a16:creationId xmlns:a16="http://schemas.microsoft.com/office/drawing/2014/main" id="{C55B2E58-4644-4E85-BF04-7614F0247A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396" y="3280805"/>
                    <a:ext cx="6808" cy="22086"/>
                  </a:xfrm>
                  <a:custGeom>
                    <a:avLst/>
                    <a:gdLst>
                      <a:gd name="connsiteX0" fmla="*/ 3542 w 6808"/>
                      <a:gd name="connsiteY0" fmla="*/ 22086 h 22086"/>
                      <a:gd name="connsiteX1" fmla="*/ 0 w 6808"/>
                      <a:gd name="connsiteY1" fmla="*/ 2996 h 22086"/>
                      <a:gd name="connsiteX2" fmla="*/ 2076 w 6808"/>
                      <a:gd name="connsiteY2" fmla="*/ 0 h 22086"/>
                      <a:gd name="connsiteX3" fmla="*/ 6808 w 6808"/>
                      <a:gd name="connsiteY3" fmla="*/ 852 h 22086"/>
                      <a:gd name="connsiteX4" fmla="*/ 3542 w 6808"/>
                      <a:gd name="connsiteY4" fmla="*/ 22086 h 22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808" h="22086">
                        <a:moveTo>
                          <a:pt x="3542" y="22086"/>
                        </a:moveTo>
                        <a:lnTo>
                          <a:pt x="0" y="2996"/>
                        </a:lnTo>
                        <a:lnTo>
                          <a:pt x="2076" y="0"/>
                        </a:lnTo>
                        <a:lnTo>
                          <a:pt x="6808" y="852"/>
                        </a:lnTo>
                        <a:lnTo>
                          <a:pt x="3542" y="220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04" name="Freeform: Shape 503">
                    <a:extLst>
                      <a:ext uri="{FF2B5EF4-FFF2-40B4-BE49-F238E27FC236}">
                        <a16:creationId xmlns:a16="http://schemas.microsoft.com/office/drawing/2014/main" id="{BD69E16A-1A02-48A0-A9FA-63CB3675D7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425" y="3282827"/>
                    <a:ext cx="4945" cy="24502"/>
                  </a:xfrm>
                  <a:custGeom>
                    <a:avLst/>
                    <a:gdLst>
                      <a:gd name="connsiteX0" fmla="*/ 0 w 4945"/>
                      <a:gd name="connsiteY0" fmla="*/ 24502 h 24502"/>
                      <a:gd name="connsiteX1" fmla="*/ 0 w 4945"/>
                      <a:gd name="connsiteY1" fmla="*/ 347 h 24502"/>
                      <a:gd name="connsiteX2" fmla="*/ 1658 w 4945"/>
                      <a:gd name="connsiteY2" fmla="*/ 0 h 24502"/>
                      <a:gd name="connsiteX3" fmla="*/ 4945 w 4945"/>
                      <a:gd name="connsiteY3" fmla="*/ 9137 h 24502"/>
                      <a:gd name="connsiteX4" fmla="*/ 0 w 4945"/>
                      <a:gd name="connsiteY4" fmla="*/ 24502 h 24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45" h="24502">
                        <a:moveTo>
                          <a:pt x="0" y="24502"/>
                        </a:moveTo>
                        <a:lnTo>
                          <a:pt x="0" y="347"/>
                        </a:lnTo>
                        <a:lnTo>
                          <a:pt x="1658" y="0"/>
                        </a:lnTo>
                        <a:lnTo>
                          <a:pt x="4945" y="9137"/>
                        </a:lnTo>
                        <a:lnTo>
                          <a:pt x="0" y="245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05" name="Freeform: Shape 504">
                    <a:extLst>
                      <a:ext uri="{FF2B5EF4-FFF2-40B4-BE49-F238E27FC236}">
                        <a16:creationId xmlns:a16="http://schemas.microsoft.com/office/drawing/2014/main" id="{C1338EA6-1D76-4C3C-A7FA-FA3F24529A9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853" y="3285910"/>
                    <a:ext cx="549" cy="3921"/>
                  </a:xfrm>
                  <a:custGeom>
                    <a:avLst/>
                    <a:gdLst>
                      <a:gd name="connsiteX0" fmla="*/ 0 w 549"/>
                      <a:gd name="connsiteY0" fmla="*/ 3921 h 3921"/>
                      <a:gd name="connsiteX1" fmla="*/ 0 w 549"/>
                      <a:gd name="connsiteY1" fmla="*/ 0 h 3921"/>
                      <a:gd name="connsiteX2" fmla="*/ 549 w 549"/>
                      <a:gd name="connsiteY2" fmla="*/ 353 h 3921"/>
                      <a:gd name="connsiteX3" fmla="*/ 0 w 549"/>
                      <a:gd name="connsiteY3" fmla="*/ 3921 h 3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9" h="3921">
                        <a:moveTo>
                          <a:pt x="0" y="3921"/>
                        </a:moveTo>
                        <a:lnTo>
                          <a:pt x="0" y="0"/>
                        </a:lnTo>
                        <a:lnTo>
                          <a:pt x="549" y="353"/>
                        </a:lnTo>
                        <a:lnTo>
                          <a:pt x="0" y="39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06" name="Freeform: Shape 505">
                    <a:extLst>
                      <a:ext uri="{FF2B5EF4-FFF2-40B4-BE49-F238E27FC236}">
                        <a16:creationId xmlns:a16="http://schemas.microsoft.com/office/drawing/2014/main" id="{F2ED0038-C8F6-4C71-9E5F-62888956FC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643" y="3288114"/>
                    <a:ext cx="995" cy="651"/>
                  </a:xfrm>
                  <a:custGeom>
                    <a:avLst/>
                    <a:gdLst>
                      <a:gd name="connsiteX0" fmla="*/ 0 w 995"/>
                      <a:gd name="connsiteY0" fmla="*/ 300 h 651"/>
                      <a:gd name="connsiteX1" fmla="*/ 995 w 995"/>
                      <a:gd name="connsiteY1" fmla="*/ 0 h 651"/>
                      <a:gd name="connsiteX2" fmla="*/ 544 w 995"/>
                      <a:gd name="connsiteY2" fmla="*/ 651 h 651"/>
                      <a:gd name="connsiteX3" fmla="*/ 0 w 995"/>
                      <a:gd name="connsiteY3" fmla="*/ 300 h 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95" h="651">
                        <a:moveTo>
                          <a:pt x="0" y="300"/>
                        </a:moveTo>
                        <a:lnTo>
                          <a:pt x="995" y="0"/>
                        </a:lnTo>
                        <a:lnTo>
                          <a:pt x="544" y="651"/>
                        </a:lnTo>
                        <a:lnTo>
                          <a:pt x="0" y="3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07" name="Freeform: Shape 506">
                    <a:extLst>
                      <a:ext uri="{FF2B5EF4-FFF2-40B4-BE49-F238E27FC236}">
                        <a16:creationId xmlns:a16="http://schemas.microsoft.com/office/drawing/2014/main" id="{3B728001-1907-4C25-B1C5-1972EE5010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557" y="3287306"/>
                    <a:ext cx="3515" cy="3912"/>
                  </a:xfrm>
                  <a:custGeom>
                    <a:avLst/>
                    <a:gdLst>
                      <a:gd name="connsiteX0" fmla="*/ 0 w 3515"/>
                      <a:gd name="connsiteY0" fmla="*/ 1648 h 3912"/>
                      <a:gd name="connsiteX1" fmla="*/ 1373 w 3515"/>
                      <a:gd name="connsiteY1" fmla="*/ 645 h 3912"/>
                      <a:gd name="connsiteX2" fmla="*/ 3515 w 3515"/>
                      <a:gd name="connsiteY2" fmla="*/ 0 h 3912"/>
                      <a:gd name="connsiteX3" fmla="*/ 3515 w 3515"/>
                      <a:gd name="connsiteY3" fmla="*/ 3912 h 3912"/>
                      <a:gd name="connsiteX4" fmla="*/ 0 w 3515"/>
                      <a:gd name="connsiteY4" fmla="*/ 1648 h 3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15" h="3912">
                        <a:moveTo>
                          <a:pt x="0" y="1648"/>
                        </a:moveTo>
                        <a:lnTo>
                          <a:pt x="1373" y="645"/>
                        </a:lnTo>
                        <a:lnTo>
                          <a:pt x="3515" y="0"/>
                        </a:lnTo>
                        <a:lnTo>
                          <a:pt x="3515" y="3912"/>
                        </a:lnTo>
                        <a:lnTo>
                          <a:pt x="0" y="16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08" name="Freeform: Shape 507">
                    <a:extLst>
                      <a:ext uri="{FF2B5EF4-FFF2-40B4-BE49-F238E27FC236}">
                        <a16:creationId xmlns:a16="http://schemas.microsoft.com/office/drawing/2014/main" id="{717EDA3B-62B5-48F7-A284-D5B29BD971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003" y="3287796"/>
                    <a:ext cx="5651" cy="6428"/>
                  </a:xfrm>
                  <a:custGeom>
                    <a:avLst/>
                    <a:gdLst>
                      <a:gd name="connsiteX0" fmla="*/ 2509 w 5651"/>
                      <a:gd name="connsiteY0" fmla="*/ 6428 h 6428"/>
                      <a:gd name="connsiteX1" fmla="*/ 0 w 5651"/>
                      <a:gd name="connsiteY1" fmla="*/ 2761 h 6428"/>
                      <a:gd name="connsiteX2" fmla="*/ 5651 w 5651"/>
                      <a:gd name="connsiteY2" fmla="*/ 0 h 6428"/>
                      <a:gd name="connsiteX3" fmla="*/ 2509 w 5651"/>
                      <a:gd name="connsiteY3" fmla="*/ 6428 h 6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651" h="6428">
                        <a:moveTo>
                          <a:pt x="2509" y="6428"/>
                        </a:moveTo>
                        <a:lnTo>
                          <a:pt x="0" y="2761"/>
                        </a:lnTo>
                        <a:lnTo>
                          <a:pt x="5651" y="0"/>
                        </a:lnTo>
                        <a:lnTo>
                          <a:pt x="2509" y="64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09" name="Freeform: Shape 508">
                    <a:extLst>
                      <a:ext uri="{FF2B5EF4-FFF2-40B4-BE49-F238E27FC236}">
                        <a16:creationId xmlns:a16="http://schemas.microsoft.com/office/drawing/2014/main" id="{3EFC0831-53AC-4B31-AC28-059143C701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893" y="3289473"/>
                    <a:ext cx="3142" cy="4533"/>
                  </a:xfrm>
                  <a:custGeom>
                    <a:avLst/>
                    <a:gdLst>
                      <a:gd name="connsiteX0" fmla="*/ 0 w 3142"/>
                      <a:gd name="connsiteY0" fmla="*/ 4533 h 4533"/>
                      <a:gd name="connsiteX1" fmla="*/ 3142 w 3142"/>
                      <a:gd name="connsiteY1" fmla="*/ 0 h 4533"/>
                      <a:gd name="connsiteX2" fmla="*/ 3142 w 3142"/>
                      <a:gd name="connsiteY2" fmla="*/ 2668 h 4533"/>
                      <a:gd name="connsiteX3" fmla="*/ 1000 w 3142"/>
                      <a:gd name="connsiteY3" fmla="*/ 4231 h 4533"/>
                      <a:gd name="connsiteX4" fmla="*/ 0 w 3142"/>
                      <a:gd name="connsiteY4" fmla="*/ 4533 h 45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42" h="4533">
                        <a:moveTo>
                          <a:pt x="0" y="4533"/>
                        </a:moveTo>
                        <a:lnTo>
                          <a:pt x="3142" y="0"/>
                        </a:lnTo>
                        <a:lnTo>
                          <a:pt x="3142" y="2668"/>
                        </a:lnTo>
                        <a:lnTo>
                          <a:pt x="1000" y="4231"/>
                        </a:lnTo>
                        <a:lnTo>
                          <a:pt x="0" y="45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10" name="Freeform: Shape 509">
                    <a:extLst>
                      <a:ext uri="{FF2B5EF4-FFF2-40B4-BE49-F238E27FC236}">
                        <a16:creationId xmlns:a16="http://schemas.microsoft.com/office/drawing/2014/main" id="{B908CAE7-AA5A-498D-8C4F-020268BE958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77" y="3288433"/>
                    <a:ext cx="11458" cy="12144"/>
                  </a:xfrm>
                  <a:custGeom>
                    <a:avLst/>
                    <a:gdLst>
                      <a:gd name="connsiteX0" fmla="*/ 0 w 11458"/>
                      <a:gd name="connsiteY0" fmla="*/ 7882 h 12144"/>
                      <a:gd name="connsiteX1" fmla="*/ 715 w 11458"/>
                      <a:gd name="connsiteY1" fmla="*/ 3237 h 12144"/>
                      <a:gd name="connsiteX2" fmla="*/ 11458 w 11458"/>
                      <a:gd name="connsiteY2" fmla="*/ 0 h 12144"/>
                      <a:gd name="connsiteX3" fmla="*/ 8012 w 11458"/>
                      <a:gd name="connsiteY3" fmla="*/ 10709 h 12144"/>
                      <a:gd name="connsiteX4" fmla="*/ 6616 w 11458"/>
                      <a:gd name="connsiteY4" fmla="*/ 12144 h 12144"/>
                      <a:gd name="connsiteX5" fmla="*/ 0 w 11458"/>
                      <a:gd name="connsiteY5" fmla="*/ 7882 h 1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458" h="12144">
                        <a:moveTo>
                          <a:pt x="0" y="7882"/>
                        </a:moveTo>
                        <a:lnTo>
                          <a:pt x="715" y="3237"/>
                        </a:lnTo>
                        <a:lnTo>
                          <a:pt x="11458" y="0"/>
                        </a:lnTo>
                        <a:lnTo>
                          <a:pt x="8012" y="10709"/>
                        </a:lnTo>
                        <a:lnTo>
                          <a:pt x="6616" y="12144"/>
                        </a:lnTo>
                        <a:lnTo>
                          <a:pt x="0" y="78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11" name="Freeform: Shape 510">
                    <a:extLst>
                      <a:ext uri="{FF2B5EF4-FFF2-40B4-BE49-F238E27FC236}">
                        <a16:creationId xmlns:a16="http://schemas.microsoft.com/office/drawing/2014/main" id="{12BADE14-1436-4752-8AD2-13AAE15326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62488" y="3257184"/>
                    <a:ext cx="58104" cy="91448"/>
                  </a:xfrm>
                  <a:custGeom>
                    <a:avLst/>
                    <a:gdLst>
                      <a:gd name="connsiteX0" fmla="*/ 58104 w 58104"/>
                      <a:gd name="connsiteY0" fmla="*/ 91448 h 91448"/>
                      <a:gd name="connsiteX1" fmla="*/ 10291 w 58104"/>
                      <a:gd name="connsiteY1" fmla="*/ 28614 h 91448"/>
                      <a:gd name="connsiteX2" fmla="*/ 0 w 58104"/>
                      <a:gd name="connsiteY2" fmla="*/ 0 h 91448"/>
                      <a:gd name="connsiteX3" fmla="*/ 20121 w 58104"/>
                      <a:gd name="connsiteY3" fmla="*/ 19566 h 91448"/>
                      <a:gd name="connsiteX4" fmla="*/ 58104 w 58104"/>
                      <a:gd name="connsiteY4" fmla="*/ 91448 h 9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104" h="91448">
                        <a:moveTo>
                          <a:pt x="58104" y="91448"/>
                        </a:moveTo>
                        <a:lnTo>
                          <a:pt x="10291" y="28614"/>
                        </a:lnTo>
                        <a:lnTo>
                          <a:pt x="0" y="0"/>
                        </a:lnTo>
                        <a:lnTo>
                          <a:pt x="20121" y="19566"/>
                        </a:lnTo>
                        <a:lnTo>
                          <a:pt x="58104" y="914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12" name="Freeform: Shape 511">
                    <a:extLst>
                      <a:ext uri="{FF2B5EF4-FFF2-40B4-BE49-F238E27FC236}">
                        <a16:creationId xmlns:a16="http://schemas.microsoft.com/office/drawing/2014/main" id="{3AF8848A-CDAC-4108-A885-7DB99D28B3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181" y="3286621"/>
                    <a:ext cx="48116" cy="23967"/>
                  </a:xfrm>
                  <a:custGeom>
                    <a:avLst/>
                    <a:gdLst>
                      <a:gd name="connsiteX0" fmla="*/ 0 w 48116"/>
                      <a:gd name="connsiteY0" fmla="*/ 0 h 23967"/>
                      <a:gd name="connsiteX1" fmla="*/ 15961 w 48116"/>
                      <a:gd name="connsiteY1" fmla="*/ 221 h 23967"/>
                      <a:gd name="connsiteX2" fmla="*/ 48116 w 48116"/>
                      <a:gd name="connsiteY2" fmla="*/ 23174 h 23967"/>
                      <a:gd name="connsiteX3" fmla="*/ 47988 w 48116"/>
                      <a:gd name="connsiteY3" fmla="*/ 23886 h 23967"/>
                      <a:gd name="connsiteX4" fmla="*/ 47353 w 48116"/>
                      <a:gd name="connsiteY4" fmla="*/ 23967 h 23967"/>
                      <a:gd name="connsiteX5" fmla="*/ 0 w 48116"/>
                      <a:gd name="connsiteY5" fmla="*/ 0 h 239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116" h="23967">
                        <a:moveTo>
                          <a:pt x="0" y="0"/>
                        </a:moveTo>
                        <a:lnTo>
                          <a:pt x="15961" y="221"/>
                        </a:lnTo>
                        <a:lnTo>
                          <a:pt x="48116" y="23174"/>
                        </a:lnTo>
                        <a:lnTo>
                          <a:pt x="47988" y="23886"/>
                        </a:lnTo>
                        <a:lnTo>
                          <a:pt x="47353" y="239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13" name="Freeform: Shape 512">
                    <a:extLst>
                      <a:ext uri="{FF2B5EF4-FFF2-40B4-BE49-F238E27FC236}">
                        <a16:creationId xmlns:a16="http://schemas.microsoft.com/office/drawing/2014/main" id="{C414F237-4EAA-4FC9-A08D-5ED6414C2E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32" y="3292612"/>
                    <a:ext cx="13482" cy="14909"/>
                  </a:xfrm>
                  <a:custGeom>
                    <a:avLst/>
                    <a:gdLst>
                      <a:gd name="connsiteX0" fmla="*/ 714 w 13482"/>
                      <a:gd name="connsiteY0" fmla="*/ 14909 h 14909"/>
                      <a:gd name="connsiteX1" fmla="*/ 0 w 13482"/>
                      <a:gd name="connsiteY1" fmla="*/ 13865 h 14909"/>
                      <a:gd name="connsiteX2" fmla="*/ 13482 w 13482"/>
                      <a:gd name="connsiteY2" fmla="*/ 0 h 14909"/>
                      <a:gd name="connsiteX3" fmla="*/ 13482 w 13482"/>
                      <a:gd name="connsiteY3" fmla="*/ 9162 h 14909"/>
                      <a:gd name="connsiteX4" fmla="*/ 11335 w 13482"/>
                      <a:gd name="connsiteY4" fmla="*/ 13554 h 14909"/>
                      <a:gd name="connsiteX5" fmla="*/ 714 w 13482"/>
                      <a:gd name="connsiteY5" fmla="*/ 14909 h 14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482" h="14909">
                        <a:moveTo>
                          <a:pt x="714" y="14909"/>
                        </a:moveTo>
                        <a:lnTo>
                          <a:pt x="0" y="13865"/>
                        </a:lnTo>
                        <a:lnTo>
                          <a:pt x="13482" y="0"/>
                        </a:lnTo>
                        <a:lnTo>
                          <a:pt x="13482" y="9162"/>
                        </a:lnTo>
                        <a:lnTo>
                          <a:pt x="11335" y="13554"/>
                        </a:lnTo>
                        <a:lnTo>
                          <a:pt x="714" y="149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14" name="Freeform: Shape 513">
                    <a:extLst>
                      <a:ext uri="{FF2B5EF4-FFF2-40B4-BE49-F238E27FC236}">
                        <a16:creationId xmlns:a16="http://schemas.microsoft.com/office/drawing/2014/main" id="{EBC589B6-2902-4BD7-9E29-A4FE66C338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044" y="3290813"/>
                    <a:ext cx="12029" cy="14703"/>
                  </a:xfrm>
                  <a:custGeom>
                    <a:avLst/>
                    <a:gdLst>
                      <a:gd name="connsiteX0" fmla="*/ 0 w 12029"/>
                      <a:gd name="connsiteY0" fmla="*/ 11562 h 14703"/>
                      <a:gd name="connsiteX1" fmla="*/ 623 w 12029"/>
                      <a:gd name="connsiteY1" fmla="*/ 9629 h 14703"/>
                      <a:gd name="connsiteX2" fmla="*/ 9986 w 12029"/>
                      <a:gd name="connsiteY2" fmla="*/ 0 h 14703"/>
                      <a:gd name="connsiteX3" fmla="*/ 12029 w 12029"/>
                      <a:gd name="connsiteY3" fmla="*/ 11012 h 14703"/>
                      <a:gd name="connsiteX4" fmla="*/ 10225 w 12029"/>
                      <a:gd name="connsiteY4" fmla="*/ 14703 h 14703"/>
                      <a:gd name="connsiteX5" fmla="*/ 2804 w 12029"/>
                      <a:gd name="connsiteY5" fmla="*/ 13367 h 14703"/>
                      <a:gd name="connsiteX6" fmla="*/ 0 w 12029"/>
                      <a:gd name="connsiteY6" fmla="*/ 11562 h 14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029" h="14703">
                        <a:moveTo>
                          <a:pt x="0" y="11562"/>
                        </a:moveTo>
                        <a:lnTo>
                          <a:pt x="623" y="9629"/>
                        </a:lnTo>
                        <a:lnTo>
                          <a:pt x="9986" y="0"/>
                        </a:lnTo>
                        <a:lnTo>
                          <a:pt x="12029" y="11012"/>
                        </a:lnTo>
                        <a:lnTo>
                          <a:pt x="10225" y="14703"/>
                        </a:lnTo>
                        <a:lnTo>
                          <a:pt x="2804" y="13367"/>
                        </a:lnTo>
                        <a:lnTo>
                          <a:pt x="0" y="11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15" name="Freeform: Shape 514">
                    <a:extLst>
                      <a:ext uri="{FF2B5EF4-FFF2-40B4-BE49-F238E27FC236}">
                        <a16:creationId xmlns:a16="http://schemas.microsoft.com/office/drawing/2014/main" id="{5046887A-6DF3-4F49-9D9D-AE7DEAAD70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822" y="3292130"/>
                    <a:ext cx="1516" cy="2024"/>
                  </a:xfrm>
                  <a:custGeom>
                    <a:avLst/>
                    <a:gdLst>
                      <a:gd name="connsiteX0" fmla="*/ 0 w 1516"/>
                      <a:gd name="connsiteY0" fmla="*/ 2024 h 2024"/>
                      <a:gd name="connsiteX1" fmla="*/ 0 w 1516"/>
                      <a:gd name="connsiteY1" fmla="*/ 1106 h 2024"/>
                      <a:gd name="connsiteX2" fmla="*/ 1516 w 1516"/>
                      <a:gd name="connsiteY2" fmla="*/ 0 h 2024"/>
                      <a:gd name="connsiteX3" fmla="*/ 1264 w 1516"/>
                      <a:gd name="connsiteY3" fmla="*/ 1644 h 2024"/>
                      <a:gd name="connsiteX4" fmla="*/ 0 w 1516"/>
                      <a:gd name="connsiteY4" fmla="*/ 2024 h 20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16" h="2024">
                        <a:moveTo>
                          <a:pt x="0" y="2024"/>
                        </a:moveTo>
                        <a:lnTo>
                          <a:pt x="0" y="1106"/>
                        </a:lnTo>
                        <a:lnTo>
                          <a:pt x="1516" y="0"/>
                        </a:lnTo>
                        <a:lnTo>
                          <a:pt x="1264" y="1644"/>
                        </a:lnTo>
                        <a:lnTo>
                          <a:pt x="0" y="20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16" name="Freeform: Shape 515">
                    <a:extLst>
                      <a:ext uri="{FF2B5EF4-FFF2-40B4-BE49-F238E27FC236}">
                        <a16:creationId xmlns:a16="http://schemas.microsoft.com/office/drawing/2014/main" id="{B9251C1F-1E4F-40B3-8466-06A99B58659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050" y="3297521"/>
                    <a:ext cx="13863" cy="12074"/>
                  </a:xfrm>
                  <a:custGeom>
                    <a:avLst/>
                    <a:gdLst>
                      <a:gd name="connsiteX0" fmla="*/ 0 w 13863"/>
                      <a:gd name="connsiteY0" fmla="*/ 12074 h 12074"/>
                      <a:gd name="connsiteX1" fmla="*/ 741 w 13863"/>
                      <a:gd name="connsiteY1" fmla="*/ 7256 h 12074"/>
                      <a:gd name="connsiteX2" fmla="*/ 4986 w 13863"/>
                      <a:gd name="connsiteY2" fmla="*/ 1133 h 12074"/>
                      <a:gd name="connsiteX3" fmla="*/ 13863 w 13863"/>
                      <a:gd name="connsiteY3" fmla="*/ 0 h 12074"/>
                      <a:gd name="connsiteX4" fmla="*/ 13040 w 13863"/>
                      <a:gd name="connsiteY4" fmla="*/ 2558 h 12074"/>
                      <a:gd name="connsiteX5" fmla="*/ 0 w 13863"/>
                      <a:gd name="connsiteY5" fmla="*/ 12074 h 120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863" h="12074">
                        <a:moveTo>
                          <a:pt x="0" y="12074"/>
                        </a:moveTo>
                        <a:lnTo>
                          <a:pt x="741" y="7256"/>
                        </a:lnTo>
                        <a:lnTo>
                          <a:pt x="4986" y="1133"/>
                        </a:lnTo>
                        <a:lnTo>
                          <a:pt x="13863" y="0"/>
                        </a:lnTo>
                        <a:lnTo>
                          <a:pt x="13040" y="2558"/>
                        </a:lnTo>
                        <a:lnTo>
                          <a:pt x="0" y="120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17" name="Freeform: Shape 516">
                    <a:extLst>
                      <a:ext uri="{FF2B5EF4-FFF2-40B4-BE49-F238E27FC236}">
                        <a16:creationId xmlns:a16="http://schemas.microsoft.com/office/drawing/2014/main" id="{4C4933CA-E24D-4332-9E55-795695AA379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187" y="3294351"/>
                    <a:ext cx="3017" cy="8200"/>
                  </a:xfrm>
                  <a:custGeom>
                    <a:avLst/>
                    <a:gdLst>
                      <a:gd name="connsiteX0" fmla="*/ 0 w 3017"/>
                      <a:gd name="connsiteY0" fmla="*/ 8200 h 8200"/>
                      <a:gd name="connsiteX1" fmla="*/ 0 w 3017"/>
                      <a:gd name="connsiteY1" fmla="*/ 1474 h 8200"/>
                      <a:gd name="connsiteX2" fmla="*/ 3017 w 3017"/>
                      <a:gd name="connsiteY2" fmla="*/ 0 h 8200"/>
                      <a:gd name="connsiteX3" fmla="*/ 2257 w 3017"/>
                      <a:gd name="connsiteY3" fmla="*/ 4944 h 8200"/>
                      <a:gd name="connsiteX4" fmla="*/ 0 w 3017"/>
                      <a:gd name="connsiteY4" fmla="*/ 8200 h 8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17" h="8200">
                        <a:moveTo>
                          <a:pt x="0" y="8200"/>
                        </a:moveTo>
                        <a:lnTo>
                          <a:pt x="0" y="1474"/>
                        </a:lnTo>
                        <a:lnTo>
                          <a:pt x="3017" y="0"/>
                        </a:lnTo>
                        <a:lnTo>
                          <a:pt x="2257" y="4944"/>
                        </a:lnTo>
                        <a:lnTo>
                          <a:pt x="0" y="8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18" name="Freeform: Shape 517">
                    <a:extLst>
                      <a:ext uri="{FF2B5EF4-FFF2-40B4-BE49-F238E27FC236}">
                        <a16:creationId xmlns:a16="http://schemas.microsoft.com/office/drawing/2014/main" id="{10E4EB8B-3B89-472F-BF0B-F65F83A5E4D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52" y="3296093"/>
                    <a:ext cx="3817" cy="3689"/>
                  </a:xfrm>
                  <a:custGeom>
                    <a:avLst/>
                    <a:gdLst>
                      <a:gd name="connsiteX0" fmla="*/ 0 w 3817"/>
                      <a:gd name="connsiteY0" fmla="*/ 3689 h 3689"/>
                      <a:gd name="connsiteX1" fmla="*/ 1670 w 3817"/>
                      <a:gd name="connsiteY1" fmla="*/ 274 h 3689"/>
                      <a:gd name="connsiteX2" fmla="*/ 3817 w 3817"/>
                      <a:gd name="connsiteY2" fmla="*/ 0 h 3689"/>
                      <a:gd name="connsiteX3" fmla="*/ 3817 w 3817"/>
                      <a:gd name="connsiteY3" fmla="*/ 1824 h 3689"/>
                      <a:gd name="connsiteX4" fmla="*/ 0 w 3817"/>
                      <a:gd name="connsiteY4" fmla="*/ 3689 h 3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7" h="3689">
                        <a:moveTo>
                          <a:pt x="0" y="3689"/>
                        </a:moveTo>
                        <a:lnTo>
                          <a:pt x="1670" y="274"/>
                        </a:lnTo>
                        <a:lnTo>
                          <a:pt x="3817" y="0"/>
                        </a:lnTo>
                        <a:lnTo>
                          <a:pt x="3817" y="1824"/>
                        </a:lnTo>
                        <a:lnTo>
                          <a:pt x="0" y="36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19" name="Freeform: Shape 518">
                    <a:extLst>
                      <a:ext uri="{FF2B5EF4-FFF2-40B4-BE49-F238E27FC236}">
                        <a16:creationId xmlns:a16="http://schemas.microsoft.com/office/drawing/2014/main" id="{E24E60E1-E9FA-400A-93D3-A35DA131E60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035" y="3297074"/>
                    <a:ext cx="2746" cy="1848"/>
                  </a:xfrm>
                  <a:custGeom>
                    <a:avLst/>
                    <a:gdLst>
                      <a:gd name="connsiteX0" fmla="*/ 214 w 2746"/>
                      <a:gd name="connsiteY0" fmla="*/ 1848 h 1848"/>
                      <a:gd name="connsiteX1" fmla="*/ 0 w 2746"/>
                      <a:gd name="connsiteY1" fmla="*/ 827 h 1848"/>
                      <a:gd name="connsiteX2" fmla="*/ 2746 w 2746"/>
                      <a:gd name="connsiteY2" fmla="*/ 0 h 1848"/>
                      <a:gd name="connsiteX3" fmla="*/ 214 w 2746"/>
                      <a:gd name="connsiteY3" fmla="*/ 1848 h 1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46" h="1848">
                        <a:moveTo>
                          <a:pt x="214" y="1848"/>
                        </a:moveTo>
                        <a:lnTo>
                          <a:pt x="0" y="827"/>
                        </a:lnTo>
                        <a:lnTo>
                          <a:pt x="2746" y="0"/>
                        </a:lnTo>
                        <a:lnTo>
                          <a:pt x="214" y="18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20" name="Freeform: Shape 519">
                    <a:extLst>
                      <a:ext uri="{FF2B5EF4-FFF2-40B4-BE49-F238E27FC236}">
                        <a16:creationId xmlns:a16="http://schemas.microsoft.com/office/drawing/2014/main" id="{6F83FF01-774F-4F2E-8594-62F305D9740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276" y="3297084"/>
                    <a:ext cx="7961" cy="14789"/>
                  </a:xfrm>
                  <a:custGeom>
                    <a:avLst/>
                    <a:gdLst>
                      <a:gd name="connsiteX0" fmla="*/ 772 w 7961"/>
                      <a:gd name="connsiteY0" fmla="*/ 14298 h 14789"/>
                      <a:gd name="connsiteX1" fmla="*/ 0 w 7961"/>
                      <a:gd name="connsiteY1" fmla="*/ 10143 h 14789"/>
                      <a:gd name="connsiteX2" fmla="*/ 4960 w 7961"/>
                      <a:gd name="connsiteY2" fmla="*/ 0 h 14789"/>
                      <a:gd name="connsiteX3" fmla="*/ 7961 w 7961"/>
                      <a:gd name="connsiteY3" fmla="*/ 8345 h 14789"/>
                      <a:gd name="connsiteX4" fmla="*/ 3495 w 7961"/>
                      <a:gd name="connsiteY4" fmla="*/ 14789 h 14789"/>
                      <a:gd name="connsiteX5" fmla="*/ 772 w 7961"/>
                      <a:gd name="connsiteY5" fmla="*/ 14298 h 14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961" h="14789">
                        <a:moveTo>
                          <a:pt x="772" y="14298"/>
                        </a:moveTo>
                        <a:lnTo>
                          <a:pt x="0" y="10143"/>
                        </a:lnTo>
                        <a:lnTo>
                          <a:pt x="4960" y="0"/>
                        </a:lnTo>
                        <a:lnTo>
                          <a:pt x="7961" y="8345"/>
                        </a:lnTo>
                        <a:lnTo>
                          <a:pt x="3495" y="14789"/>
                        </a:lnTo>
                        <a:lnTo>
                          <a:pt x="772" y="142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21" name="Freeform: Shape 520">
                    <a:extLst>
                      <a:ext uri="{FF2B5EF4-FFF2-40B4-BE49-F238E27FC236}">
                        <a16:creationId xmlns:a16="http://schemas.microsoft.com/office/drawing/2014/main" id="{0D8973D5-9D18-4B85-B320-CCD7526D477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9929" y="3302724"/>
                    <a:ext cx="32775" cy="9091"/>
                  </a:xfrm>
                  <a:custGeom>
                    <a:avLst/>
                    <a:gdLst>
                      <a:gd name="connsiteX0" fmla="*/ 0 w 32775"/>
                      <a:gd name="connsiteY0" fmla="*/ 0 h 9091"/>
                      <a:gd name="connsiteX1" fmla="*/ 28317 w 32775"/>
                      <a:gd name="connsiteY1" fmla="*/ 4757 h 9091"/>
                      <a:gd name="connsiteX2" fmla="*/ 32775 w 32775"/>
                      <a:gd name="connsiteY2" fmla="*/ 9091 h 9091"/>
                      <a:gd name="connsiteX3" fmla="*/ 12341 w 32775"/>
                      <a:gd name="connsiteY3" fmla="*/ 8809 h 9091"/>
                      <a:gd name="connsiteX4" fmla="*/ 0 w 32775"/>
                      <a:gd name="connsiteY4" fmla="*/ 0 h 9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775" h="9091">
                        <a:moveTo>
                          <a:pt x="0" y="0"/>
                        </a:moveTo>
                        <a:lnTo>
                          <a:pt x="28317" y="4757"/>
                        </a:lnTo>
                        <a:lnTo>
                          <a:pt x="32775" y="9091"/>
                        </a:lnTo>
                        <a:lnTo>
                          <a:pt x="12341" y="880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22" name="Freeform: Shape 521">
                    <a:extLst>
                      <a:ext uri="{FF2B5EF4-FFF2-40B4-BE49-F238E27FC236}">
                        <a16:creationId xmlns:a16="http://schemas.microsoft.com/office/drawing/2014/main" id="{D7603E88-2524-4A18-B872-912B45A1D17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47" y="3302793"/>
                    <a:ext cx="11469" cy="5811"/>
                  </a:xfrm>
                  <a:custGeom>
                    <a:avLst/>
                    <a:gdLst>
                      <a:gd name="connsiteX0" fmla="*/ 0 w 11469"/>
                      <a:gd name="connsiteY0" fmla="*/ 5811 h 5811"/>
                      <a:gd name="connsiteX1" fmla="*/ 7964 w 11469"/>
                      <a:gd name="connsiteY1" fmla="*/ 0 h 5811"/>
                      <a:gd name="connsiteX2" fmla="*/ 8353 w 11469"/>
                      <a:gd name="connsiteY2" fmla="*/ 131 h 5811"/>
                      <a:gd name="connsiteX3" fmla="*/ 11469 w 11469"/>
                      <a:gd name="connsiteY3" fmla="*/ 2356 h 5811"/>
                      <a:gd name="connsiteX4" fmla="*/ 0 w 11469"/>
                      <a:gd name="connsiteY4" fmla="*/ 5811 h 58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69" h="5811">
                        <a:moveTo>
                          <a:pt x="0" y="5811"/>
                        </a:moveTo>
                        <a:lnTo>
                          <a:pt x="7964" y="0"/>
                        </a:lnTo>
                        <a:lnTo>
                          <a:pt x="8353" y="131"/>
                        </a:lnTo>
                        <a:lnTo>
                          <a:pt x="11469" y="2356"/>
                        </a:lnTo>
                        <a:lnTo>
                          <a:pt x="0" y="58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23" name="Freeform: Shape 522">
                    <a:extLst>
                      <a:ext uri="{FF2B5EF4-FFF2-40B4-BE49-F238E27FC236}">
                        <a16:creationId xmlns:a16="http://schemas.microsoft.com/office/drawing/2014/main" id="{E5543810-44FE-45E2-9B0F-FC9DC94DEA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513" y="3301075"/>
                    <a:ext cx="7754" cy="3345"/>
                  </a:xfrm>
                  <a:custGeom>
                    <a:avLst/>
                    <a:gdLst>
                      <a:gd name="connsiteX0" fmla="*/ 0 w 7754"/>
                      <a:gd name="connsiteY0" fmla="*/ 917 h 3345"/>
                      <a:gd name="connsiteX1" fmla="*/ 7185 w 7754"/>
                      <a:gd name="connsiteY1" fmla="*/ 0 h 3345"/>
                      <a:gd name="connsiteX2" fmla="*/ 7754 w 7754"/>
                      <a:gd name="connsiteY2" fmla="*/ 288 h 3345"/>
                      <a:gd name="connsiteX3" fmla="*/ 7203 w 7754"/>
                      <a:gd name="connsiteY3" fmla="*/ 3345 h 3345"/>
                      <a:gd name="connsiteX4" fmla="*/ 0 w 7754"/>
                      <a:gd name="connsiteY4" fmla="*/ 917 h 3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54" h="3345">
                        <a:moveTo>
                          <a:pt x="0" y="917"/>
                        </a:moveTo>
                        <a:lnTo>
                          <a:pt x="7185" y="0"/>
                        </a:lnTo>
                        <a:lnTo>
                          <a:pt x="7754" y="288"/>
                        </a:lnTo>
                        <a:lnTo>
                          <a:pt x="7203" y="3345"/>
                        </a:lnTo>
                        <a:lnTo>
                          <a:pt x="0" y="9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24" name="Freeform: Shape 523">
                    <a:extLst>
                      <a:ext uri="{FF2B5EF4-FFF2-40B4-BE49-F238E27FC236}">
                        <a16:creationId xmlns:a16="http://schemas.microsoft.com/office/drawing/2014/main" id="{1729B92A-BE3D-4D53-9208-FE8203DD72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54" y="3300600"/>
                    <a:ext cx="4736" cy="11595"/>
                  </a:xfrm>
                  <a:custGeom>
                    <a:avLst/>
                    <a:gdLst>
                      <a:gd name="connsiteX0" fmla="*/ 0 w 4736"/>
                      <a:gd name="connsiteY0" fmla="*/ 11595 h 11595"/>
                      <a:gd name="connsiteX1" fmla="*/ 0 w 4736"/>
                      <a:gd name="connsiteY1" fmla="*/ 7477 h 11595"/>
                      <a:gd name="connsiteX2" fmla="*/ 3656 w 4736"/>
                      <a:gd name="connsiteY2" fmla="*/ 0 h 11595"/>
                      <a:gd name="connsiteX3" fmla="*/ 4736 w 4736"/>
                      <a:gd name="connsiteY3" fmla="*/ 771 h 11595"/>
                      <a:gd name="connsiteX4" fmla="*/ 3133 w 4736"/>
                      <a:gd name="connsiteY4" fmla="*/ 11196 h 11595"/>
                      <a:gd name="connsiteX5" fmla="*/ 0 w 4736"/>
                      <a:gd name="connsiteY5" fmla="*/ 11595 h 11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36" h="11595">
                        <a:moveTo>
                          <a:pt x="0" y="11595"/>
                        </a:moveTo>
                        <a:lnTo>
                          <a:pt x="0" y="7477"/>
                        </a:lnTo>
                        <a:lnTo>
                          <a:pt x="3656" y="0"/>
                        </a:lnTo>
                        <a:lnTo>
                          <a:pt x="4736" y="771"/>
                        </a:lnTo>
                        <a:lnTo>
                          <a:pt x="3133" y="11196"/>
                        </a:lnTo>
                        <a:lnTo>
                          <a:pt x="0" y="115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25" name="Freeform: Shape 524">
                    <a:extLst>
                      <a:ext uri="{FF2B5EF4-FFF2-40B4-BE49-F238E27FC236}">
                        <a16:creationId xmlns:a16="http://schemas.microsoft.com/office/drawing/2014/main" id="{43D3A8CD-AD7C-44CB-B09E-AE99A964D9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282" y="3301096"/>
                    <a:ext cx="606" cy="4037"/>
                  </a:xfrm>
                  <a:custGeom>
                    <a:avLst/>
                    <a:gdLst>
                      <a:gd name="connsiteX0" fmla="*/ 0 w 606"/>
                      <a:gd name="connsiteY0" fmla="*/ 3939 h 4037"/>
                      <a:gd name="connsiteX1" fmla="*/ 606 w 606"/>
                      <a:gd name="connsiteY1" fmla="*/ 0 h 4037"/>
                      <a:gd name="connsiteX2" fmla="*/ 606 w 606"/>
                      <a:gd name="connsiteY2" fmla="*/ 4025 h 4037"/>
                      <a:gd name="connsiteX3" fmla="*/ 547 w 606"/>
                      <a:gd name="connsiteY3" fmla="*/ 4037 h 4037"/>
                      <a:gd name="connsiteX4" fmla="*/ 0 w 606"/>
                      <a:gd name="connsiteY4" fmla="*/ 3939 h 4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6" h="4037">
                        <a:moveTo>
                          <a:pt x="0" y="3939"/>
                        </a:moveTo>
                        <a:lnTo>
                          <a:pt x="606" y="0"/>
                        </a:lnTo>
                        <a:lnTo>
                          <a:pt x="606" y="4025"/>
                        </a:lnTo>
                        <a:lnTo>
                          <a:pt x="547" y="4037"/>
                        </a:lnTo>
                        <a:lnTo>
                          <a:pt x="0" y="39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26" name="Freeform: Shape 525">
                    <a:extLst>
                      <a:ext uri="{FF2B5EF4-FFF2-40B4-BE49-F238E27FC236}">
                        <a16:creationId xmlns:a16="http://schemas.microsoft.com/office/drawing/2014/main" id="{AE60F58C-BE6E-43A2-AEBC-D511C24E08D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723" y="3301971"/>
                    <a:ext cx="912" cy="440"/>
                  </a:xfrm>
                  <a:custGeom>
                    <a:avLst/>
                    <a:gdLst>
                      <a:gd name="connsiteX0" fmla="*/ 36 w 912"/>
                      <a:gd name="connsiteY0" fmla="*/ 440 h 440"/>
                      <a:gd name="connsiteX1" fmla="*/ 0 w 912"/>
                      <a:gd name="connsiteY1" fmla="*/ 268 h 440"/>
                      <a:gd name="connsiteX2" fmla="*/ 48 w 912"/>
                      <a:gd name="connsiteY2" fmla="*/ 0 h 440"/>
                      <a:gd name="connsiteX3" fmla="*/ 912 w 912"/>
                      <a:gd name="connsiteY3" fmla="*/ 12 h 440"/>
                      <a:gd name="connsiteX4" fmla="*/ 36 w 912"/>
                      <a:gd name="connsiteY4" fmla="*/ 440 h 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440">
                        <a:moveTo>
                          <a:pt x="36" y="440"/>
                        </a:moveTo>
                        <a:lnTo>
                          <a:pt x="0" y="268"/>
                        </a:lnTo>
                        <a:lnTo>
                          <a:pt x="48" y="0"/>
                        </a:lnTo>
                        <a:lnTo>
                          <a:pt x="912" y="12"/>
                        </a:lnTo>
                        <a:lnTo>
                          <a:pt x="36" y="4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27" name="Freeform: Shape 526">
                    <a:extLst>
                      <a:ext uri="{FF2B5EF4-FFF2-40B4-BE49-F238E27FC236}">
                        <a16:creationId xmlns:a16="http://schemas.microsoft.com/office/drawing/2014/main" id="{78121933-73DA-4081-BAF1-37BC352B0A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071" y="3303011"/>
                    <a:ext cx="2036" cy="994"/>
                  </a:xfrm>
                  <a:custGeom>
                    <a:avLst/>
                    <a:gdLst>
                      <a:gd name="connsiteX0" fmla="*/ 0 w 2036"/>
                      <a:gd name="connsiteY0" fmla="*/ 994 h 994"/>
                      <a:gd name="connsiteX1" fmla="*/ 116 w 2036"/>
                      <a:gd name="connsiteY1" fmla="*/ 245 h 994"/>
                      <a:gd name="connsiteX2" fmla="*/ 2036 w 2036"/>
                      <a:gd name="connsiteY2" fmla="*/ 0 h 994"/>
                      <a:gd name="connsiteX3" fmla="*/ 0 w 2036"/>
                      <a:gd name="connsiteY3" fmla="*/ 994 h 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36" h="994">
                        <a:moveTo>
                          <a:pt x="0" y="994"/>
                        </a:moveTo>
                        <a:lnTo>
                          <a:pt x="116" y="245"/>
                        </a:lnTo>
                        <a:lnTo>
                          <a:pt x="2036" y="0"/>
                        </a:lnTo>
                        <a:lnTo>
                          <a:pt x="0" y="9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28" name="Freeform: Shape 527">
                    <a:extLst>
                      <a:ext uri="{FF2B5EF4-FFF2-40B4-BE49-F238E27FC236}">
                        <a16:creationId xmlns:a16="http://schemas.microsoft.com/office/drawing/2014/main" id="{2AB8C1DD-58ED-4811-9874-0951F10697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047" y="3304582"/>
                    <a:ext cx="6159" cy="1140"/>
                  </a:xfrm>
                  <a:custGeom>
                    <a:avLst/>
                    <a:gdLst>
                      <a:gd name="connsiteX0" fmla="*/ 0 w 6159"/>
                      <a:gd name="connsiteY0" fmla="*/ 1055 h 1140"/>
                      <a:gd name="connsiteX1" fmla="*/ 2161 w 6159"/>
                      <a:gd name="connsiteY1" fmla="*/ 0 h 1140"/>
                      <a:gd name="connsiteX2" fmla="*/ 3383 w 6159"/>
                      <a:gd name="connsiteY2" fmla="*/ 205 h 1140"/>
                      <a:gd name="connsiteX3" fmla="*/ 6159 w 6159"/>
                      <a:gd name="connsiteY3" fmla="*/ 1140 h 1140"/>
                      <a:gd name="connsiteX4" fmla="*/ 0 w 6159"/>
                      <a:gd name="connsiteY4" fmla="*/ 1055 h 1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59" h="1140">
                        <a:moveTo>
                          <a:pt x="0" y="1055"/>
                        </a:moveTo>
                        <a:lnTo>
                          <a:pt x="2161" y="0"/>
                        </a:lnTo>
                        <a:lnTo>
                          <a:pt x="3383" y="205"/>
                        </a:lnTo>
                        <a:lnTo>
                          <a:pt x="6159" y="1140"/>
                        </a:lnTo>
                        <a:lnTo>
                          <a:pt x="0" y="10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29" name="Freeform: Shape 528">
                    <a:extLst>
                      <a:ext uri="{FF2B5EF4-FFF2-40B4-BE49-F238E27FC236}">
                        <a16:creationId xmlns:a16="http://schemas.microsoft.com/office/drawing/2014/main" id="{89F344B3-2A02-42B0-877A-B67C454C18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825" y="3303465"/>
                    <a:ext cx="5414" cy="9013"/>
                  </a:xfrm>
                  <a:custGeom>
                    <a:avLst/>
                    <a:gdLst>
                      <a:gd name="connsiteX0" fmla="*/ 0 w 5414"/>
                      <a:gd name="connsiteY0" fmla="*/ 9013 h 9013"/>
                      <a:gd name="connsiteX1" fmla="*/ 2549 w 5414"/>
                      <a:gd name="connsiteY1" fmla="*/ 1090 h 9013"/>
                      <a:gd name="connsiteX2" fmla="*/ 4043 w 5414"/>
                      <a:gd name="connsiteY2" fmla="*/ 0 h 9013"/>
                      <a:gd name="connsiteX3" fmla="*/ 5414 w 5414"/>
                      <a:gd name="connsiteY3" fmla="*/ 7381 h 9013"/>
                      <a:gd name="connsiteX4" fmla="*/ 0 w 5414"/>
                      <a:gd name="connsiteY4" fmla="*/ 9013 h 90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14" h="9013">
                        <a:moveTo>
                          <a:pt x="0" y="9013"/>
                        </a:moveTo>
                        <a:lnTo>
                          <a:pt x="2549" y="1090"/>
                        </a:lnTo>
                        <a:lnTo>
                          <a:pt x="4043" y="0"/>
                        </a:lnTo>
                        <a:lnTo>
                          <a:pt x="5414" y="7381"/>
                        </a:lnTo>
                        <a:lnTo>
                          <a:pt x="0" y="90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30" name="Freeform: Shape 529">
                    <a:extLst>
                      <a:ext uri="{FF2B5EF4-FFF2-40B4-BE49-F238E27FC236}">
                        <a16:creationId xmlns:a16="http://schemas.microsoft.com/office/drawing/2014/main" id="{B65860D3-96C0-402A-93C8-9EAFA15825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727" y="3302780"/>
                    <a:ext cx="5598" cy="9735"/>
                  </a:xfrm>
                  <a:custGeom>
                    <a:avLst/>
                    <a:gdLst>
                      <a:gd name="connsiteX0" fmla="*/ 1557 w 5598"/>
                      <a:gd name="connsiteY0" fmla="*/ 9735 h 9735"/>
                      <a:gd name="connsiteX1" fmla="*/ 0 w 5598"/>
                      <a:gd name="connsiteY1" fmla="*/ 5403 h 9735"/>
                      <a:gd name="connsiteX2" fmla="*/ 811 w 5598"/>
                      <a:gd name="connsiteY2" fmla="*/ 127 h 9735"/>
                      <a:gd name="connsiteX3" fmla="*/ 900 w 5598"/>
                      <a:gd name="connsiteY3" fmla="*/ 0 h 9735"/>
                      <a:gd name="connsiteX4" fmla="*/ 5598 w 5598"/>
                      <a:gd name="connsiteY4" fmla="*/ 8891 h 9735"/>
                      <a:gd name="connsiteX5" fmla="*/ 1557 w 5598"/>
                      <a:gd name="connsiteY5" fmla="*/ 9735 h 97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598" h="9735">
                        <a:moveTo>
                          <a:pt x="1557" y="9735"/>
                        </a:moveTo>
                        <a:lnTo>
                          <a:pt x="0" y="5403"/>
                        </a:lnTo>
                        <a:lnTo>
                          <a:pt x="811" y="127"/>
                        </a:lnTo>
                        <a:lnTo>
                          <a:pt x="900" y="0"/>
                        </a:lnTo>
                        <a:lnTo>
                          <a:pt x="5598" y="8891"/>
                        </a:lnTo>
                        <a:lnTo>
                          <a:pt x="1557" y="97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31" name="Freeform: Shape 530">
                    <a:extLst>
                      <a:ext uri="{FF2B5EF4-FFF2-40B4-BE49-F238E27FC236}">
                        <a16:creationId xmlns:a16="http://schemas.microsoft.com/office/drawing/2014/main" id="{953CB425-FB8D-4A86-9B58-60E660EE37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960" y="3303893"/>
                    <a:ext cx="3004" cy="1097"/>
                  </a:xfrm>
                  <a:custGeom>
                    <a:avLst/>
                    <a:gdLst>
                      <a:gd name="connsiteX0" fmla="*/ 0 w 3004"/>
                      <a:gd name="connsiteY0" fmla="*/ 634 h 1097"/>
                      <a:gd name="connsiteX1" fmla="*/ 114 w 3004"/>
                      <a:gd name="connsiteY1" fmla="*/ 0 h 1097"/>
                      <a:gd name="connsiteX2" fmla="*/ 3004 w 3004"/>
                      <a:gd name="connsiteY2" fmla="*/ 974 h 1097"/>
                      <a:gd name="connsiteX3" fmla="*/ 2753 w 3004"/>
                      <a:gd name="connsiteY3" fmla="*/ 1097 h 1097"/>
                      <a:gd name="connsiteX4" fmla="*/ 0 w 3004"/>
                      <a:gd name="connsiteY4" fmla="*/ 634 h 10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4" h="1097">
                        <a:moveTo>
                          <a:pt x="0" y="634"/>
                        </a:moveTo>
                        <a:lnTo>
                          <a:pt x="114" y="0"/>
                        </a:lnTo>
                        <a:lnTo>
                          <a:pt x="3004" y="974"/>
                        </a:lnTo>
                        <a:lnTo>
                          <a:pt x="2753" y="1097"/>
                        </a:lnTo>
                        <a:lnTo>
                          <a:pt x="0" y="6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32" name="Freeform: Shape 531">
                    <a:extLst>
                      <a:ext uri="{FF2B5EF4-FFF2-40B4-BE49-F238E27FC236}">
                        <a16:creationId xmlns:a16="http://schemas.microsoft.com/office/drawing/2014/main" id="{618E5250-4495-4386-AE50-5FEE1D70B6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332" y="3305131"/>
                    <a:ext cx="1996" cy="976"/>
                  </a:xfrm>
                  <a:custGeom>
                    <a:avLst/>
                    <a:gdLst>
                      <a:gd name="connsiteX0" fmla="*/ 0 w 1996"/>
                      <a:gd name="connsiteY0" fmla="*/ 976 h 976"/>
                      <a:gd name="connsiteX1" fmla="*/ 1996 w 1996"/>
                      <a:gd name="connsiteY1" fmla="*/ 0 h 976"/>
                      <a:gd name="connsiteX2" fmla="*/ 1449 w 1996"/>
                      <a:gd name="connsiteY2" fmla="*/ 791 h 976"/>
                      <a:gd name="connsiteX3" fmla="*/ 0 w 1996"/>
                      <a:gd name="connsiteY3" fmla="*/ 976 h 9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96" h="976">
                        <a:moveTo>
                          <a:pt x="0" y="976"/>
                        </a:moveTo>
                        <a:lnTo>
                          <a:pt x="1996" y="0"/>
                        </a:lnTo>
                        <a:lnTo>
                          <a:pt x="1449" y="791"/>
                        </a:lnTo>
                        <a:lnTo>
                          <a:pt x="0" y="9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33" name="Freeform: Shape 532">
                    <a:extLst>
                      <a:ext uri="{FF2B5EF4-FFF2-40B4-BE49-F238E27FC236}">
                        <a16:creationId xmlns:a16="http://schemas.microsoft.com/office/drawing/2014/main" id="{DA003392-F185-4F23-967B-E0D79D3BD8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014" y="3304676"/>
                    <a:ext cx="101" cy="933"/>
                  </a:xfrm>
                  <a:custGeom>
                    <a:avLst/>
                    <a:gdLst>
                      <a:gd name="connsiteX0" fmla="*/ 0 w 101"/>
                      <a:gd name="connsiteY0" fmla="*/ 933 h 933"/>
                      <a:gd name="connsiteX1" fmla="*/ 0 w 101"/>
                      <a:gd name="connsiteY1" fmla="*/ 0 h 933"/>
                      <a:gd name="connsiteX2" fmla="*/ 101 w 101"/>
                      <a:gd name="connsiteY2" fmla="*/ 279 h 933"/>
                      <a:gd name="connsiteX3" fmla="*/ 0 w 101"/>
                      <a:gd name="connsiteY3" fmla="*/ 933 h 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1" h="933">
                        <a:moveTo>
                          <a:pt x="0" y="933"/>
                        </a:moveTo>
                        <a:lnTo>
                          <a:pt x="0" y="0"/>
                        </a:lnTo>
                        <a:lnTo>
                          <a:pt x="101" y="279"/>
                        </a:lnTo>
                        <a:lnTo>
                          <a:pt x="0" y="9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34" name="Freeform: Shape 533">
                    <a:extLst>
                      <a:ext uri="{FF2B5EF4-FFF2-40B4-BE49-F238E27FC236}">
                        <a16:creationId xmlns:a16="http://schemas.microsoft.com/office/drawing/2014/main" id="{5CA2F65D-2BC0-4BC5-A597-922E5C5D2A2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244" y="3306251"/>
                    <a:ext cx="6846" cy="2704"/>
                  </a:xfrm>
                  <a:custGeom>
                    <a:avLst/>
                    <a:gdLst>
                      <a:gd name="connsiteX0" fmla="*/ 0 w 6846"/>
                      <a:gd name="connsiteY0" fmla="*/ 1398 h 2704"/>
                      <a:gd name="connsiteX1" fmla="*/ 2863 w 6846"/>
                      <a:gd name="connsiteY1" fmla="*/ 0 h 2704"/>
                      <a:gd name="connsiteX2" fmla="*/ 3531 w 6846"/>
                      <a:gd name="connsiteY2" fmla="*/ 338 h 2704"/>
                      <a:gd name="connsiteX3" fmla="*/ 6846 w 6846"/>
                      <a:gd name="connsiteY3" fmla="*/ 2704 h 2704"/>
                      <a:gd name="connsiteX4" fmla="*/ 6792 w 6846"/>
                      <a:gd name="connsiteY4" fmla="*/ 2704 h 2704"/>
                      <a:gd name="connsiteX5" fmla="*/ 971 w 6846"/>
                      <a:gd name="connsiteY5" fmla="*/ 1726 h 2704"/>
                      <a:gd name="connsiteX6" fmla="*/ 0 w 6846"/>
                      <a:gd name="connsiteY6" fmla="*/ 1398 h 27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846" h="2704">
                        <a:moveTo>
                          <a:pt x="0" y="1398"/>
                        </a:moveTo>
                        <a:lnTo>
                          <a:pt x="2863" y="0"/>
                        </a:lnTo>
                        <a:lnTo>
                          <a:pt x="3531" y="338"/>
                        </a:lnTo>
                        <a:lnTo>
                          <a:pt x="6846" y="2704"/>
                        </a:lnTo>
                        <a:lnTo>
                          <a:pt x="6792" y="2704"/>
                        </a:lnTo>
                        <a:lnTo>
                          <a:pt x="971" y="1726"/>
                        </a:lnTo>
                        <a:lnTo>
                          <a:pt x="0" y="13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35" name="Freeform: Shape 534">
                    <a:extLst>
                      <a:ext uri="{FF2B5EF4-FFF2-40B4-BE49-F238E27FC236}">
                        <a16:creationId xmlns:a16="http://schemas.microsoft.com/office/drawing/2014/main" id="{0A2CA673-FFFE-4BF1-93FB-49FB161A97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85" y="3304618"/>
                    <a:ext cx="872" cy="3681"/>
                  </a:xfrm>
                  <a:custGeom>
                    <a:avLst/>
                    <a:gdLst>
                      <a:gd name="connsiteX0" fmla="*/ 872 w 872"/>
                      <a:gd name="connsiteY0" fmla="*/ 3681 h 3681"/>
                      <a:gd name="connsiteX1" fmla="*/ 0 w 872"/>
                      <a:gd name="connsiteY1" fmla="*/ 1257 h 3681"/>
                      <a:gd name="connsiteX2" fmla="*/ 872 w 872"/>
                      <a:gd name="connsiteY2" fmla="*/ 0 h 3681"/>
                      <a:gd name="connsiteX3" fmla="*/ 872 w 872"/>
                      <a:gd name="connsiteY3" fmla="*/ 3681 h 3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2" h="3681">
                        <a:moveTo>
                          <a:pt x="872" y="3681"/>
                        </a:moveTo>
                        <a:lnTo>
                          <a:pt x="0" y="1257"/>
                        </a:lnTo>
                        <a:lnTo>
                          <a:pt x="872" y="0"/>
                        </a:lnTo>
                        <a:lnTo>
                          <a:pt x="872" y="3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36" name="Freeform: Shape 535">
                    <a:extLst>
                      <a:ext uri="{FF2B5EF4-FFF2-40B4-BE49-F238E27FC236}">
                        <a16:creationId xmlns:a16="http://schemas.microsoft.com/office/drawing/2014/main" id="{AC4F5ABD-13DF-44E9-B15C-A23EF04EC1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637" y="3305075"/>
                    <a:ext cx="2635" cy="3442"/>
                  </a:xfrm>
                  <a:custGeom>
                    <a:avLst/>
                    <a:gdLst>
                      <a:gd name="connsiteX0" fmla="*/ 1527 w 2635"/>
                      <a:gd name="connsiteY0" fmla="*/ 3442 h 3442"/>
                      <a:gd name="connsiteX1" fmla="*/ 0 w 2635"/>
                      <a:gd name="connsiteY1" fmla="*/ 552 h 3442"/>
                      <a:gd name="connsiteX2" fmla="*/ 2635 w 2635"/>
                      <a:gd name="connsiteY2" fmla="*/ 0 h 3442"/>
                      <a:gd name="connsiteX3" fmla="*/ 1527 w 2635"/>
                      <a:gd name="connsiteY3" fmla="*/ 3442 h 3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35" h="3442">
                        <a:moveTo>
                          <a:pt x="1527" y="3442"/>
                        </a:moveTo>
                        <a:lnTo>
                          <a:pt x="0" y="552"/>
                        </a:lnTo>
                        <a:lnTo>
                          <a:pt x="2635" y="0"/>
                        </a:lnTo>
                        <a:lnTo>
                          <a:pt x="1527" y="34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37" name="Freeform: Shape 536">
                    <a:extLst>
                      <a:ext uri="{FF2B5EF4-FFF2-40B4-BE49-F238E27FC236}">
                        <a16:creationId xmlns:a16="http://schemas.microsoft.com/office/drawing/2014/main" id="{C340FC51-C14D-4232-AD85-DB9485BF3E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98" y="3306827"/>
                    <a:ext cx="4440" cy="4050"/>
                  </a:xfrm>
                  <a:custGeom>
                    <a:avLst/>
                    <a:gdLst>
                      <a:gd name="connsiteX0" fmla="*/ 503 w 4440"/>
                      <a:gd name="connsiteY0" fmla="*/ 4050 h 4050"/>
                      <a:gd name="connsiteX1" fmla="*/ 0 w 4440"/>
                      <a:gd name="connsiteY1" fmla="*/ 1338 h 4050"/>
                      <a:gd name="connsiteX2" fmla="*/ 4440 w 4440"/>
                      <a:gd name="connsiteY2" fmla="*/ 0 h 4050"/>
                      <a:gd name="connsiteX3" fmla="*/ 503 w 4440"/>
                      <a:gd name="connsiteY3" fmla="*/ 4050 h 4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40" h="4050">
                        <a:moveTo>
                          <a:pt x="503" y="4050"/>
                        </a:moveTo>
                        <a:lnTo>
                          <a:pt x="0" y="1338"/>
                        </a:lnTo>
                        <a:lnTo>
                          <a:pt x="4440" y="0"/>
                        </a:lnTo>
                        <a:lnTo>
                          <a:pt x="503" y="40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38" name="Freeform: Shape 537">
                    <a:extLst>
                      <a:ext uri="{FF2B5EF4-FFF2-40B4-BE49-F238E27FC236}">
                        <a16:creationId xmlns:a16="http://schemas.microsoft.com/office/drawing/2014/main" id="{D926DA93-3B76-47EC-A507-4E6CB7169E7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265" y="3305967"/>
                    <a:ext cx="5317" cy="3123"/>
                  </a:xfrm>
                  <a:custGeom>
                    <a:avLst/>
                    <a:gdLst>
                      <a:gd name="connsiteX0" fmla="*/ 0 w 5317"/>
                      <a:gd name="connsiteY0" fmla="*/ 490 h 3123"/>
                      <a:gd name="connsiteX1" fmla="*/ 66 w 5317"/>
                      <a:gd name="connsiteY1" fmla="*/ 121 h 3123"/>
                      <a:gd name="connsiteX2" fmla="*/ 1021 w 5317"/>
                      <a:gd name="connsiteY2" fmla="*/ 0 h 3123"/>
                      <a:gd name="connsiteX3" fmla="*/ 5317 w 5317"/>
                      <a:gd name="connsiteY3" fmla="*/ 3066 h 3123"/>
                      <a:gd name="connsiteX4" fmla="*/ 5202 w 5317"/>
                      <a:gd name="connsiteY4" fmla="*/ 3123 h 3123"/>
                      <a:gd name="connsiteX5" fmla="*/ 0 w 5317"/>
                      <a:gd name="connsiteY5" fmla="*/ 490 h 3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17" h="3123">
                        <a:moveTo>
                          <a:pt x="0" y="490"/>
                        </a:moveTo>
                        <a:lnTo>
                          <a:pt x="66" y="121"/>
                        </a:lnTo>
                        <a:lnTo>
                          <a:pt x="1021" y="0"/>
                        </a:lnTo>
                        <a:lnTo>
                          <a:pt x="5317" y="3066"/>
                        </a:lnTo>
                        <a:lnTo>
                          <a:pt x="5202" y="3123"/>
                        </a:lnTo>
                        <a:lnTo>
                          <a:pt x="0" y="4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39" name="Freeform: Shape 538">
                    <a:extLst>
                      <a:ext uri="{FF2B5EF4-FFF2-40B4-BE49-F238E27FC236}">
                        <a16:creationId xmlns:a16="http://schemas.microsoft.com/office/drawing/2014/main" id="{71EDF729-E317-42C2-A852-2212E0CEEA7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323" y="3308140"/>
                    <a:ext cx="6282" cy="5052"/>
                  </a:xfrm>
                  <a:custGeom>
                    <a:avLst/>
                    <a:gdLst>
                      <a:gd name="connsiteX0" fmla="*/ 0 w 6282"/>
                      <a:gd name="connsiteY0" fmla="*/ 5052 h 5052"/>
                      <a:gd name="connsiteX1" fmla="*/ 3503 w 6282"/>
                      <a:gd name="connsiteY1" fmla="*/ 0 h 5052"/>
                      <a:gd name="connsiteX2" fmla="*/ 6282 w 6282"/>
                      <a:gd name="connsiteY2" fmla="*/ 1984 h 5052"/>
                      <a:gd name="connsiteX3" fmla="*/ 0 w 6282"/>
                      <a:gd name="connsiteY3" fmla="*/ 5052 h 5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82" h="5052">
                        <a:moveTo>
                          <a:pt x="0" y="5052"/>
                        </a:moveTo>
                        <a:lnTo>
                          <a:pt x="3503" y="0"/>
                        </a:lnTo>
                        <a:lnTo>
                          <a:pt x="6282" y="1984"/>
                        </a:lnTo>
                        <a:lnTo>
                          <a:pt x="0" y="50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40" name="Freeform: Shape 539">
                    <a:extLst>
                      <a:ext uri="{FF2B5EF4-FFF2-40B4-BE49-F238E27FC236}">
                        <a16:creationId xmlns:a16="http://schemas.microsoft.com/office/drawing/2014/main" id="{4718CAD4-8B5C-4265-A389-235EB86BB3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194" y="3307243"/>
                    <a:ext cx="5471" cy="1811"/>
                  </a:xfrm>
                  <a:custGeom>
                    <a:avLst/>
                    <a:gdLst>
                      <a:gd name="connsiteX0" fmla="*/ 0 w 5471"/>
                      <a:gd name="connsiteY0" fmla="*/ 0 h 1811"/>
                      <a:gd name="connsiteX1" fmla="*/ 3045 w 5471"/>
                      <a:gd name="connsiteY1" fmla="*/ 43 h 1811"/>
                      <a:gd name="connsiteX2" fmla="*/ 3114 w 5471"/>
                      <a:gd name="connsiteY2" fmla="*/ 54 h 1811"/>
                      <a:gd name="connsiteX3" fmla="*/ 5471 w 5471"/>
                      <a:gd name="connsiteY3" fmla="*/ 1737 h 1811"/>
                      <a:gd name="connsiteX4" fmla="*/ 5370 w 5471"/>
                      <a:gd name="connsiteY4" fmla="*/ 1811 h 1811"/>
                      <a:gd name="connsiteX5" fmla="*/ 0 w 5471"/>
                      <a:gd name="connsiteY5" fmla="*/ 0 h 18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471" h="1811">
                        <a:moveTo>
                          <a:pt x="0" y="0"/>
                        </a:moveTo>
                        <a:lnTo>
                          <a:pt x="3045" y="43"/>
                        </a:lnTo>
                        <a:lnTo>
                          <a:pt x="3114" y="54"/>
                        </a:lnTo>
                        <a:lnTo>
                          <a:pt x="5471" y="1737"/>
                        </a:lnTo>
                        <a:lnTo>
                          <a:pt x="5370" y="18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41" name="Freeform: Shape 540">
                    <a:extLst>
                      <a:ext uri="{FF2B5EF4-FFF2-40B4-BE49-F238E27FC236}">
                        <a16:creationId xmlns:a16="http://schemas.microsoft.com/office/drawing/2014/main" id="{3CF91362-E661-4FE1-805E-1BDD1ED036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987" y="3309281"/>
                    <a:ext cx="10881" cy="10184"/>
                  </a:xfrm>
                  <a:custGeom>
                    <a:avLst/>
                    <a:gdLst>
                      <a:gd name="connsiteX0" fmla="*/ 0 w 10881"/>
                      <a:gd name="connsiteY0" fmla="*/ 9593 h 10184"/>
                      <a:gd name="connsiteX1" fmla="*/ 1728 w 10881"/>
                      <a:gd name="connsiteY1" fmla="*/ 0 h 10184"/>
                      <a:gd name="connsiteX2" fmla="*/ 10881 w 10881"/>
                      <a:gd name="connsiteY2" fmla="*/ 8901 h 10184"/>
                      <a:gd name="connsiteX3" fmla="*/ 827 w 10881"/>
                      <a:gd name="connsiteY3" fmla="*/ 10184 h 10184"/>
                      <a:gd name="connsiteX4" fmla="*/ 0 w 10881"/>
                      <a:gd name="connsiteY4" fmla="*/ 9593 h 10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81" h="10184">
                        <a:moveTo>
                          <a:pt x="0" y="9593"/>
                        </a:moveTo>
                        <a:lnTo>
                          <a:pt x="1728" y="0"/>
                        </a:lnTo>
                        <a:lnTo>
                          <a:pt x="10881" y="8901"/>
                        </a:lnTo>
                        <a:lnTo>
                          <a:pt x="827" y="10184"/>
                        </a:lnTo>
                        <a:lnTo>
                          <a:pt x="0" y="95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42" name="Freeform: Shape 541">
                    <a:extLst>
                      <a:ext uri="{FF2B5EF4-FFF2-40B4-BE49-F238E27FC236}">
                        <a16:creationId xmlns:a16="http://schemas.microsoft.com/office/drawing/2014/main" id="{F05E99FE-B98F-49F5-8677-AF1F85EDFBD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343" y="3307939"/>
                    <a:ext cx="947" cy="3337"/>
                  </a:xfrm>
                  <a:custGeom>
                    <a:avLst/>
                    <a:gdLst>
                      <a:gd name="connsiteX0" fmla="*/ 0 w 947"/>
                      <a:gd name="connsiteY0" fmla="*/ 3337 h 3337"/>
                      <a:gd name="connsiteX1" fmla="*/ 0 w 947"/>
                      <a:gd name="connsiteY1" fmla="*/ 0 h 3337"/>
                      <a:gd name="connsiteX2" fmla="*/ 947 w 947"/>
                      <a:gd name="connsiteY2" fmla="*/ 1792 h 3337"/>
                      <a:gd name="connsiteX3" fmla="*/ 912 w 947"/>
                      <a:gd name="connsiteY3" fmla="*/ 2021 h 3337"/>
                      <a:gd name="connsiteX4" fmla="*/ 0 w 947"/>
                      <a:gd name="connsiteY4" fmla="*/ 3337 h 3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47" h="3337">
                        <a:moveTo>
                          <a:pt x="0" y="3337"/>
                        </a:moveTo>
                        <a:lnTo>
                          <a:pt x="0" y="0"/>
                        </a:lnTo>
                        <a:lnTo>
                          <a:pt x="947" y="1792"/>
                        </a:lnTo>
                        <a:lnTo>
                          <a:pt x="912" y="2021"/>
                        </a:lnTo>
                        <a:lnTo>
                          <a:pt x="0" y="33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43" name="Freeform: Shape 542">
                    <a:extLst>
                      <a:ext uri="{FF2B5EF4-FFF2-40B4-BE49-F238E27FC236}">
                        <a16:creationId xmlns:a16="http://schemas.microsoft.com/office/drawing/2014/main" id="{4A9453DC-2015-48F0-BC44-1F73F03B1B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582" y="3309290"/>
                    <a:ext cx="11137" cy="6151"/>
                  </a:xfrm>
                  <a:custGeom>
                    <a:avLst/>
                    <a:gdLst>
                      <a:gd name="connsiteX0" fmla="*/ 0 w 11137"/>
                      <a:gd name="connsiteY0" fmla="*/ 3326 h 6151"/>
                      <a:gd name="connsiteX1" fmla="*/ 6810 w 11137"/>
                      <a:gd name="connsiteY1" fmla="*/ 0 h 6151"/>
                      <a:gd name="connsiteX2" fmla="*/ 11137 w 11137"/>
                      <a:gd name="connsiteY2" fmla="*/ 4207 h 6151"/>
                      <a:gd name="connsiteX3" fmla="*/ 8474 w 11137"/>
                      <a:gd name="connsiteY3" fmla="*/ 6151 h 6151"/>
                      <a:gd name="connsiteX4" fmla="*/ 5267 w 11137"/>
                      <a:gd name="connsiteY4" fmla="*/ 6106 h 6151"/>
                      <a:gd name="connsiteX5" fmla="*/ 553 w 11137"/>
                      <a:gd name="connsiteY5" fmla="*/ 3721 h 6151"/>
                      <a:gd name="connsiteX6" fmla="*/ 0 w 11137"/>
                      <a:gd name="connsiteY6" fmla="*/ 3326 h 6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137" h="6151">
                        <a:moveTo>
                          <a:pt x="0" y="3326"/>
                        </a:moveTo>
                        <a:lnTo>
                          <a:pt x="6810" y="0"/>
                        </a:lnTo>
                        <a:lnTo>
                          <a:pt x="11137" y="4207"/>
                        </a:lnTo>
                        <a:lnTo>
                          <a:pt x="8474" y="6151"/>
                        </a:lnTo>
                        <a:lnTo>
                          <a:pt x="5267" y="6106"/>
                        </a:lnTo>
                        <a:lnTo>
                          <a:pt x="553" y="3721"/>
                        </a:lnTo>
                        <a:lnTo>
                          <a:pt x="0" y="33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44" name="Freeform: Shape 543">
                    <a:extLst>
                      <a:ext uri="{FF2B5EF4-FFF2-40B4-BE49-F238E27FC236}">
                        <a16:creationId xmlns:a16="http://schemas.microsoft.com/office/drawing/2014/main" id="{75C68E59-FF65-4D7F-89D4-A2E5B93A8D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2902" y="3301317"/>
                    <a:ext cx="12864" cy="17881"/>
                  </a:xfrm>
                  <a:custGeom>
                    <a:avLst/>
                    <a:gdLst>
                      <a:gd name="connsiteX0" fmla="*/ 12864 w 12864"/>
                      <a:gd name="connsiteY0" fmla="*/ 17881 h 17881"/>
                      <a:gd name="connsiteX1" fmla="*/ 0 w 12864"/>
                      <a:gd name="connsiteY1" fmla="*/ 975 h 17881"/>
                      <a:gd name="connsiteX2" fmla="*/ 4665 w 12864"/>
                      <a:gd name="connsiteY2" fmla="*/ 0 h 17881"/>
                      <a:gd name="connsiteX3" fmla="*/ 10621 w 12864"/>
                      <a:gd name="connsiteY3" fmla="*/ 5792 h 17881"/>
                      <a:gd name="connsiteX4" fmla="*/ 12864 w 12864"/>
                      <a:gd name="connsiteY4" fmla="*/ 17881 h 17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64" h="17881">
                        <a:moveTo>
                          <a:pt x="12864" y="17881"/>
                        </a:moveTo>
                        <a:lnTo>
                          <a:pt x="0" y="975"/>
                        </a:lnTo>
                        <a:lnTo>
                          <a:pt x="4665" y="0"/>
                        </a:lnTo>
                        <a:lnTo>
                          <a:pt x="10621" y="5792"/>
                        </a:lnTo>
                        <a:lnTo>
                          <a:pt x="12864" y="178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45" name="Freeform: Shape 544">
                    <a:extLst>
                      <a:ext uri="{FF2B5EF4-FFF2-40B4-BE49-F238E27FC236}">
                        <a16:creationId xmlns:a16="http://schemas.microsoft.com/office/drawing/2014/main" id="{96B84BF5-91B1-4301-8681-268AFC2E6F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756" y="3309538"/>
                    <a:ext cx="2995" cy="3206"/>
                  </a:xfrm>
                  <a:custGeom>
                    <a:avLst/>
                    <a:gdLst>
                      <a:gd name="connsiteX0" fmla="*/ 0 w 2995"/>
                      <a:gd name="connsiteY0" fmla="*/ 3206 h 3206"/>
                      <a:gd name="connsiteX1" fmla="*/ 1032 w 2995"/>
                      <a:gd name="connsiteY1" fmla="*/ 0 h 3206"/>
                      <a:gd name="connsiteX2" fmla="*/ 2995 w 2995"/>
                      <a:gd name="connsiteY2" fmla="*/ 2580 h 3206"/>
                      <a:gd name="connsiteX3" fmla="*/ 0 w 2995"/>
                      <a:gd name="connsiteY3" fmla="*/ 3206 h 3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95" h="3206">
                        <a:moveTo>
                          <a:pt x="0" y="3206"/>
                        </a:moveTo>
                        <a:lnTo>
                          <a:pt x="1032" y="0"/>
                        </a:lnTo>
                        <a:lnTo>
                          <a:pt x="2995" y="2580"/>
                        </a:lnTo>
                        <a:lnTo>
                          <a:pt x="0" y="32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46" name="Freeform: Shape 545">
                    <a:extLst>
                      <a:ext uri="{FF2B5EF4-FFF2-40B4-BE49-F238E27FC236}">
                        <a16:creationId xmlns:a16="http://schemas.microsoft.com/office/drawing/2014/main" id="{22F3176E-1F32-4D35-BDA3-C9CB0A2C9DD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377" y="3309434"/>
                    <a:ext cx="2061" cy="355"/>
                  </a:xfrm>
                  <a:custGeom>
                    <a:avLst/>
                    <a:gdLst>
                      <a:gd name="connsiteX0" fmla="*/ 0 w 2061"/>
                      <a:gd name="connsiteY0" fmla="*/ 0 h 355"/>
                      <a:gd name="connsiteX1" fmla="*/ 1399 w 2061"/>
                      <a:gd name="connsiteY1" fmla="*/ 19 h 355"/>
                      <a:gd name="connsiteX2" fmla="*/ 2061 w 2061"/>
                      <a:gd name="connsiteY2" fmla="*/ 355 h 355"/>
                      <a:gd name="connsiteX3" fmla="*/ 15 w 2061"/>
                      <a:gd name="connsiteY3" fmla="*/ 11 h 355"/>
                      <a:gd name="connsiteX4" fmla="*/ 0 w 2061"/>
                      <a:gd name="connsiteY4" fmla="*/ 0 h 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61" h="355">
                        <a:moveTo>
                          <a:pt x="0" y="0"/>
                        </a:moveTo>
                        <a:lnTo>
                          <a:pt x="1399" y="19"/>
                        </a:lnTo>
                        <a:lnTo>
                          <a:pt x="2061" y="355"/>
                        </a:lnTo>
                        <a:lnTo>
                          <a:pt x="15" y="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47" name="Freeform: Shape 546">
                    <a:extLst>
                      <a:ext uri="{FF2B5EF4-FFF2-40B4-BE49-F238E27FC236}">
                        <a16:creationId xmlns:a16="http://schemas.microsoft.com/office/drawing/2014/main" id="{C85E644B-9927-4FE6-BE87-CE7415AAFC9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048" y="3309752"/>
                    <a:ext cx="5743" cy="2574"/>
                  </a:xfrm>
                  <a:custGeom>
                    <a:avLst/>
                    <a:gdLst>
                      <a:gd name="connsiteX0" fmla="*/ 0 w 5743"/>
                      <a:gd name="connsiteY0" fmla="*/ 698 h 2574"/>
                      <a:gd name="connsiteX1" fmla="*/ 956 w 5743"/>
                      <a:gd name="connsiteY1" fmla="*/ 0 h 2574"/>
                      <a:gd name="connsiteX2" fmla="*/ 5743 w 5743"/>
                      <a:gd name="connsiteY2" fmla="*/ 2423 h 2574"/>
                      <a:gd name="connsiteX3" fmla="*/ 5243 w 5743"/>
                      <a:gd name="connsiteY3" fmla="*/ 2574 h 2574"/>
                      <a:gd name="connsiteX4" fmla="*/ 288 w 5743"/>
                      <a:gd name="connsiteY4" fmla="*/ 903 h 2574"/>
                      <a:gd name="connsiteX5" fmla="*/ 0 w 5743"/>
                      <a:gd name="connsiteY5" fmla="*/ 698 h 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743" h="2574">
                        <a:moveTo>
                          <a:pt x="0" y="698"/>
                        </a:moveTo>
                        <a:lnTo>
                          <a:pt x="956" y="0"/>
                        </a:lnTo>
                        <a:lnTo>
                          <a:pt x="5743" y="2423"/>
                        </a:lnTo>
                        <a:lnTo>
                          <a:pt x="5243" y="2574"/>
                        </a:lnTo>
                        <a:lnTo>
                          <a:pt x="288" y="903"/>
                        </a:lnTo>
                        <a:lnTo>
                          <a:pt x="0" y="6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48" name="Freeform: Shape 547">
                    <a:extLst>
                      <a:ext uri="{FF2B5EF4-FFF2-40B4-BE49-F238E27FC236}">
                        <a16:creationId xmlns:a16="http://schemas.microsoft.com/office/drawing/2014/main" id="{C7924E58-4B22-459A-AF50-34CEEAB138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174" y="3309835"/>
                    <a:ext cx="2179" cy="4950"/>
                  </a:xfrm>
                  <a:custGeom>
                    <a:avLst/>
                    <a:gdLst>
                      <a:gd name="connsiteX0" fmla="*/ 54 w 2179"/>
                      <a:gd name="connsiteY0" fmla="*/ 4950 h 4950"/>
                      <a:gd name="connsiteX1" fmla="*/ 0 w 2179"/>
                      <a:gd name="connsiteY1" fmla="*/ 4848 h 4950"/>
                      <a:gd name="connsiteX2" fmla="*/ 746 w 2179"/>
                      <a:gd name="connsiteY2" fmla="*/ 0 h 4950"/>
                      <a:gd name="connsiteX3" fmla="*/ 2179 w 2179"/>
                      <a:gd name="connsiteY3" fmla="*/ 1883 h 4950"/>
                      <a:gd name="connsiteX4" fmla="*/ 54 w 2179"/>
                      <a:gd name="connsiteY4" fmla="*/ 4950 h 4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79" h="4950">
                        <a:moveTo>
                          <a:pt x="54" y="4950"/>
                        </a:moveTo>
                        <a:lnTo>
                          <a:pt x="0" y="4848"/>
                        </a:lnTo>
                        <a:lnTo>
                          <a:pt x="746" y="0"/>
                        </a:lnTo>
                        <a:lnTo>
                          <a:pt x="2179" y="1883"/>
                        </a:lnTo>
                        <a:lnTo>
                          <a:pt x="54" y="49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49" name="Freeform: Shape 548">
                    <a:extLst>
                      <a:ext uri="{FF2B5EF4-FFF2-40B4-BE49-F238E27FC236}">
                        <a16:creationId xmlns:a16="http://schemas.microsoft.com/office/drawing/2014/main" id="{A27A233E-2FA6-41A3-8BE5-33EC1F2B1B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370" y="3309040"/>
                    <a:ext cx="3683" cy="3182"/>
                  </a:xfrm>
                  <a:custGeom>
                    <a:avLst/>
                    <a:gdLst>
                      <a:gd name="connsiteX0" fmla="*/ 0 w 3683"/>
                      <a:gd name="connsiteY0" fmla="*/ 554 h 3182"/>
                      <a:gd name="connsiteX1" fmla="*/ 1839 w 3683"/>
                      <a:gd name="connsiteY1" fmla="*/ 0 h 3182"/>
                      <a:gd name="connsiteX2" fmla="*/ 3683 w 3683"/>
                      <a:gd name="connsiteY2" fmla="*/ 621 h 3182"/>
                      <a:gd name="connsiteX3" fmla="*/ 3683 w 3683"/>
                      <a:gd name="connsiteY3" fmla="*/ 3182 h 3182"/>
                      <a:gd name="connsiteX4" fmla="*/ 0 w 3683"/>
                      <a:gd name="connsiteY4" fmla="*/ 554 h 3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83" h="3182">
                        <a:moveTo>
                          <a:pt x="0" y="554"/>
                        </a:moveTo>
                        <a:lnTo>
                          <a:pt x="1839" y="0"/>
                        </a:lnTo>
                        <a:lnTo>
                          <a:pt x="3683" y="621"/>
                        </a:lnTo>
                        <a:lnTo>
                          <a:pt x="3683" y="3182"/>
                        </a:lnTo>
                        <a:lnTo>
                          <a:pt x="0" y="5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50" name="Freeform: Shape 549">
                    <a:extLst>
                      <a:ext uri="{FF2B5EF4-FFF2-40B4-BE49-F238E27FC236}">
                        <a16:creationId xmlns:a16="http://schemas.microsoft.com/office/drawing/2014/main" id="{C474AC22-7CE7-4AC8-974E-3DAE036F33F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03" y="3310165"/>
                    <a:ext cx="531" cy="925"/>
                  </a:xfrm>
                  <a:custGeom>
                    <a:avLst/>
                    <a:gdLst>
                      <a:gd name="connsiteX0" fmla="*/ 0 w 531"/>
                      <a:gd name="connsiteY0" fmla="*/ 925 h 925"/>
                      <a:gd name="connsiteX1" fmla="*/ 0 w 531"/>
                      <a:gd name="connsiteY1" fmla="*/ 0 h 925"/>
                      <a:gd name="connsiteX2" fmla="*/ 531 w 531"/>
                      <a:gd name="connsiteY2" fmla="*/ 379 h 925"/>
                      <a:gd name="connsiteX3" fmla="*/ 0 w 531"/>
                      <a:gd name="connsiteY3" fmla="*/ 925 h 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1" h="925">
                        <a:moveTo>
                          <a:pt x="0" y="925"/>
                        </a:moveTo>
                        <a:lnTo>
                          <a:pt x="0" y="0"/>
                        </a:lnTo>
                        <a:lnTo>
                          <a:pt x="531" y="379"/>
                        </a:lnTo>
                        <a:lnTo>
                          <a:pt x="0" y="9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51" name="Freeform: Shape 550">
                    <a:extLst>
                      <a:ext uri="{FF2B5EF4-FFF2-40B4-BE49-F238E27FC236}">
                        <a16:creationId xmlns:a16="http://schemas.microsoft.com/office/drawing/2014/main" id="{65E156BC-E72F-44C5-B4F7-C58EA2A8CDF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24" y="3310260"/>
                    <a:ext cx="1744" cy="641"/>
                  </a:xfrm>
                  <a:custGeom>
                    <a:avLst/>
                    <a:gdLst>
                      <a:gd name="connsiteX0" fmla="*/ 0 w 1744"/>
                      <a:gd name="connsiteY0" fmla="*/ 0 h 641"/>
                      <a:gd name="connsiteX1" fmla="*/ 1744 w 1744"/>
                      <a:gd name="connsiteY1" fmla="*/ 293 h 641"/>
                      <a:gd name="connsiteX2" fmla="*/ 1267 w 1744"/>
                      <a:gd name="connsiteY2" fmla="*/ 641 h 641"/>
                      <a:gd name="connsiteX3" fmla="*/ 0 w 1744"/>
                      <a:gd name="connsiteY3" fmla="*/ 0 h 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44" h="641">
                        <a:moveTo>
                          <a:pt x="0" y="0"/>
                        </a:moveTo>
                        <a:lnTo>
                          <a:pt x="1744" y="293"/>
                        </a:lnTo>
                        <a:lnTo>
                          <a:pt x="1267" y="6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52" name="Freeform: Shape 551">
                    <a:extLst>
                      <a:ext uri="{FF2B5EF4-FFF2-40B4-BE49-F238E27FC236}">
                        <a16:creationId xmlns:a16="http://schemas.microsoft.com/office/drawing/2014/main" id="{CB895BD3-7739-436F-9B8B-CD5E25DB3E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589" y="3309337"/>
                    <a:ext cx="2805" cy="5531"/>
                  </a:xfrm>
                  <a:custGeom>
                    <a:avLst/>
                    <a:gdLst>
                      <a:gd name="connsiteX0" fmla="*/ 1896 w 2805"/>
                      <a:gd name="connsiteY0" fmla="*/ 5531 h 5531"/>
                      <a:gd name="connsiteX1" fmla="*/ 0 w 2805"/>
                      <a:gd name="connsiteY1" fmla="*/ 260 h 5531"/>
                      <a:gd name="connsiteX2" fmla="*/ 864 w 2805"/>
                      <a:gd name="connsiteY2" fmla="*/ 0 h 5531"/>
                      <a:gd name="connsiteX3" fmla="*/ 2805 w 2805"/>
                      <a:gd name="connsiteY3" fmla="*/ 3672 h 5531"/>
                      <a:gd name="connsiteX4" fmla="*/ 1896 w 2805"/>
                      <a:gd name="connsiteY4" fmla="*/ 5531 h 5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05" h="5531">
                        <a:moveTo>
                          <a:pt x="1896" y="5531"/>
                        </a:moveTo>
                        <a:lnTo>
                          <a:pt x="0" y="260"/>
                        </a:lnTo>
                        <a:lnTo>
                          <a:pt x="864" y="0"/>
                        </a:lnTo>
                        <a:lnTo>
                          <a:pt x="2805" y="3672"/>
                        </a:lnTo>
                        <a:lnTo>
                          <a:pt x="1896" y="55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53" name="Freeform: Shape 552">
                    <a:extLst>
                      <a:ext uri="{FF2B5EF4-FFF2-40B4-BE49-F238E27FC236}">
                        <a16:creationId xmlns:a16="http://schemas.microsoft.com/office/drawing/2014/main" id="{8EAC2F97-7B2F-4D22-8A1C-6AADAFA7DA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612" y="3308339"/>
                    <a:ext cx="2964" cy="7782"/>
                  </a:xfrm>
                  <a:custGeom>
                    <a:avLst/>
                    <a:gdLst>
                      <a:gd name="connsiteX0" fmla="*/ 2964 w 2964"/>
                      <a:gd name="connsiteY0" fmla="*/ 7782 h 7782"/>
                      <a:gd name="connsiteX1" fmla="*/ 0 w 2964"/>
                      <a:gd name="connsiteY1" fmla="*/ 2172 h 7782"/>
                      <a:gd name="connsiteX2" fmla="*/ 1061 w 2964"/>
                      <a:gd name="connsiteY2" fmla="*/ 0 h 7782"/>
                      <a:gd name="connsiteX3" fmla="*/ 2964 w 2964"/>
                      <a:gd name="connsiteY3" fmla="*/ 2501 h 7782"/>
                      <a:gd name="connsiteX4" fmla="*/ 2964 w 2964"/>
                      <a:gd name="connsiteY4" fmla="*/ 7782 h 77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64" h="7782">
                        <a:moveTo>
                          <a:pt x="2964" y="7782"/>
                        </a:moveTo>
                        <a:lnTo>
                          <a:pt x="0" y="2172"/>
                        </a:lnTo>
                        <a:lnTo>
                          <a:pt x="1061" y="0"/>
                        </a:lnTo>
                        <a:lnTo>
                          <a:pt x="2964" y="2501"/>
                        </a:lnTo>
                        <a:lnTo>
                          <a:pt x="2964" y="77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54" name="Freeform: Shape 553">
                    <a:extLst>
                      <a:ext uri="{FF2B5EF4-FFF2-40B4-BE49-F238E27FC236}">
                        <a16:creationId xmlns:a16="http://schemas.microsoft.com/office/drawing/2014/main" id="{82D64FDD-1F2A-4E78-B14E-B1F0118918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174" y="3310250"/>
                    <a:ext cx="4462" cy="4083"/>
                  </a:xfrm>
                  <a:custGeom>
                    <a:avLst/>
                    <a:gdLst>
                      <a:gd name="connsiteX0" fmla="*/ 0 w 4462"/>
                      <a:gd name="connsiteY0" fmla="*/ 1852 h 4083"/>
                      <a:gd name="connsiteX1" fmla="*/ 1800 w 4462"/>
                      <a:gd name="connsiteY1" fmla="*/ 0 h 4083"/>
                      <a:gd name="connsiteX2" fmla="*/ 4462 w 4462"/>
                      <a:gd name="connsiteY2" fmla="*/ 1347 h 4083"/>
                      <a:gd name="connsiteX3" fmla="*/ 3125 w 4462"/>
                      <a:gd name="connsiteY3" fmla="*/ 4083 h 4083"/>
                      <a:gd name="connsiteX4" fmla="*/ 0 w 4462"/>
                      <a:gd name="connsiteY4" fmla="*/ 1852 h 40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2" h="4083">
                        <a:moveTo>
                          <a:pt x="0" y="1852"/>
                        </a:moveTo>
                        <a:lnTo>
                          <a:pt x="1800" y="0"/>
                        </a:lnTo>
                        <a:lnTo>
                          <a:pt x="4462" y="1347"/>
                        </a:lnTo>
                        <a:lnTo>
                          <a:pt x="3125" y="4083"/>
                        </a:lnTo>
                        <a:lnTo>
                          <a:pt x="0" y="18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55" name="Freeform: Shape 554">
                    <a:extLst>
                      <a:ext uri="{FF2B5EF4-FFF2-40B4-BE49-F238E27FC236}">
                        <a16:creationId xmlns:a16="http://schemas.microsoft.com/office/drawing/2014/main" id="{3F14075D-D7F0-4A89-9097-F80486EF7C8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109" y="3312281"/>
                    <a:ext cx="5654" cy="1534"/>
                  </a:xfrm>
                  <a:custGeom>
                    <a:avLst/>
                    <a:gdLst>
                      <a:gd name="connsiteX0" fmla="*/ 0 w 5654"/>
                      <a:gd name="connsiteY0" fmla="*/ 584 h 1534"/>
                      <a:gd name="connsiteX1" fmla="*/ 801 w 5654"/>
                      <a:gd name="connsiteY1" fmla="*/ 0 h 1534"/>
                      <a:gd name="connsiteX2" fmla="*/ 5530 w 5654"/>
                      <a:gd name="connsiteY2" fmla="*/ 65 h 1534"/>
                      <a:gd name="connsiteX3" fmla="*/ 5654 w 5654"/>
                      <a:gd name="connsiteY3" fmla="*/ 186 h 1534"/>
                      <a:gd name="connsiteX4" fmla="*/ 5654 w 5654"/>
                      <a:gd name="connsiteY4" fmla="*/ 1534 h 1534"/>
                      <a:gd name="connsiteX5" fmla="*/ 0 w 5654"/>
                      <a:gd name="connsiteY5" fmla="*/ 584 h 1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654" h="1534">
                        <a:moveTo>
                          <a:pt x="0" y="584"/>
                        </a:moveTo>
                        <a:lnTo>
                          <a:pt x="801" y="0"/>
                        </a:lnTo>
                        <a:lnTo>
                          <a:pt x="5530" y="65"/>
                        </a:lnTo>
                        <a:lnTo>
                          <a:pt x="5654" y="186"/>
                        </a:lnTo>
                        <a:lnTo>
                          <a:pt x="5654" y="1534"/>
                        </a:lnTo>
                        <a:lnTo>
                          <a:pt x="0" y="5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56" name="Freeform: Shape 555">
                    <a:extLst>
                      <a:ext uri="{FF2B5EF4-FFF2-40B4-BE49-F238E27FC236}">
                        <a16:creationId xmlns:a16="http://schemas.microsoft.com/office/drawing/2014/main" id="{1725541E-236F-4E9B-B1D5-B41F2C56599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424" y="3310182"/>
                    <a:ext cx="7379" cy="7526"/>
                  </a:xfrm>
                  <a:custGeom>
                    <a:avLst/>
                    <a:gdLst>
                      <a:gd name="connsiteX0" fmla="*/ 0 w 7379"/>
                      <a:gd name="connsiteY0" fmla="*/ 3374 h 7526"/>
                      <a:gd name="connsiteX1" fmla="*/ 519 w 7379"/>
                      <a:gd name="connsiteY1" fmla="*/ 0 h 7526"/>
                      <a:gd name="connsiteX2" fmla="*/ 3519 w 7379"/>
                      <a:gd name="connsiteY2" fmla="*/ 1518 h 7526"/>
                      <a:gd name="connsiteX3" fmla="*/ 7379 w 7379"/>
                      <a:gd name="connsiteY3" fmla="*/ 5271 h 7526"/>
                      <a:gd name="connsiteX4" fmla="*/ 5816 w 7379"/>
                      <a:gd name="connsiteY4" fmla="*/ 7526 h 7526"/>
                      <a:gd name="connsiteX5" fmla="*/ 0 w 7379"/>
                      <a:gd name="connsiteY5" fmla="*/ 3374 h 7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79" h="7526">
                        <a:moveTo>
                          <a:pt x="0" y="3374"/>
                        </a:moveTo>
                        <a:lnTo>
                          <a:pt x="519" y="0"/>
                        </a:lnTo>
                        <a:lnTo>
                          <a:pt x="3519" y="1518"/>
                        </a:lnTo>
                        <a:lnTo>
                          <a:pt x="7379" y="5271"/>
                        </a:lnTo>
                        <a:lnTo>
                          <a:pt x="5816" y="7526"/>
                        </a:lnTo>
                        <a:lnTo>
                          <a:pt x="0" y="3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57" name="Freeform: Shape 556">
                    <a:extLst>
                      <a:ext uri="{FF2B5EF4-FFF2-40B4-BE49-F238E27FC236}">
                        <a16:creationId xmlns:a16="http://schemas.microsoft.com/office/drawing/2014/main" id="{851F0F6A-B382-4DF2-8D23-B4E84AF0CD3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672" y="3312122"/>
                    <a:ext cx="1170" cy="973"/>
                  </a:xfrm>
                  <a:custGeom>
                    <a:avLst/>
                    <a:gdLst>
                      <a:gd name="connsiteX0" fmla="*/ 0 w 1170"/>
                      <a:gd name="connsiteY0" fmla="*/ 973 h 973"/>
                      <a:gd name="connsiteX1" fmla="*/ 947 w 1170"/>
                      <a:gd name="connsiteY1" fmla="*/ 0 h 973"/>
                      <a:gd name="connsiteX2" fmla="*/ 1170 w 1170"/>
                      <a:gd name="connsiteY2" fmla="*/ 621 h 973"/>
                      <a:gd name="connsiteX3" fmla="*/ 0 w 1170"/>
                      <a:gd name="connsiteY3" fmla="*/ 973 h 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70" h="973">
                        <a:moveTo>
                          <a:pt x="0" y="973"/>
                        </a:moveTo>
                        <a:lnTo>
                          <a:pt x="947" y="0"/>
                        </a:lnTo>
                        <a:lnTo>
                          <a:pt x="1170" y="621"/>
                        </a:lnTo>
                        <a:lnTo>
                          <a:pt x="0" y="9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58" name="Freeform: Shape 557">
                    <a:extLst>
                      <a:ext uri="{FF2B5EF4-FFF2-40B4-BE49-F238E27FC236}">
                        <a16:creationId xmlns:a16="http://schemas.microsoft.com/office/drawing/2014/main" id="{165E3E2E-DDCA-4548-816D-BA8E3279DA4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226" y="3308814"/>
                    <a:ext cx="7426" cy="9818"/>
                  </a:xfrm>
                  <a:custGeom>
                    <a:avLst/>
                    <a:gdLst>
                      <a:gd name="connsiteX0" fmla="*/ 6240 w 7426"/>
                      <a:gd name="connsiteY0" fmla="*/ 9818 h 9818"/>
                      <a:gd name="connsiteX1" fmla="*/ 0 w 7426"/>
                      <a:gd name="connsiteY1" fmla="*/ 1618 h 9818"/>
                      <a:gd name="connsiteX2" fmla="*/ 1121 w 7426"/>
                      <a:gd name="connsiteY2" fmla="*/ 0 h 9818"/>
                      <a:gd name="connsiteX3" fmla="*/ 7426 w 7426"/>
                      <a:gd name="connsiteY3" fmla="*/ 6131 h 9818"/>
                      <a:gd name="connsiteX4" fmla="*/ 6240 w 7426"/>
                      <a:gd name="connsiteY4" fmla="*/ 9818 h 9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26" h="9818">
                        <a:moveTo>
                          <a:pt x="6240" y="9818"/>
                        </a:moveTo>
                        <a:lnTo>
                          <a:pt x="0" y="1618"/>
                        </a:lnTo>
                        <a:lnTo>
                          <a:pt x="1121" y="0"/>
                        </a:lnTo>
                        <a:lnTo>
                          <a:pt x="7426" y="6131"/>
                        </a:lnTo>
                        <a:lnTo>
                          <a:pt x="6240" y="9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59" name="Freeform: Shape 558">
                    <a:extLst>
                      <a:ext uri="{FF2B5EF4-FFF2-40B4-BE49-F238E27FC236}">
                        <a16:creationId xmlns:a16="http://schemas.microsoft.com/office/drawing/2014/main" id="{BB20009F-DE0C-43AF-A36B-44C9CC3CD12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915" y="3312345"/>
                    <a:ext cx="1842" cy="1659"/>
                  </a:xfrm>
                  <a:custGeom>
                    <a:avLst/>
                    <a:gdLst>
                      <a:gd name="connsiteX0" fmla="*/ 281 w 1842"/>
                      <a:gd name="connsiteY0" fmla="*/ 1659 h 1659"/>
                      <a:gd name="connsiteX1" fmla="*/ 0 w 1842"/>
                      <a:gd name="connsiteY1" fmla="*/ 142 h 1659"/>
                      <a:gd name="connsiteX2" fmla="*/ 1113 w 1842"/>
                      <a:gd name="connsiteY2" fmla="*/ 0 h 1659"/>
                      <a:gd name="connsiteX3" fmla="*/ 1842 w 1842"/>
                      <a:gd name="connsiteY3" fmla="*/ 520 h 1659"/>
                      <a:gd name="connsiteX4" fmla="*/ 281 w 1842"/>
                      <a:gd name="connsiteY4" fmla="*/ 1659 h 16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2" h="1659">
                        <a:moveTo>
                          <a:pt x="281" y="1659"/>
                        </a:moveTo>
                        <a:lnTo>
                          <a:pt x="0" y="142"/>
                        </a:lnTo>
                        <a:lnTo>
                          <a:pt x="1113" y="0"/>
                        </a:lnTo>
                        <a:lnTo>
                          <a:pt x="1842" y="520"/>
                        </a:lnTo>
                        <a:lnTo>
                          <a:pt x="281" y="16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60" name="Freeform: Shape 559">
                    <a:extLst>
                      <a:ext uri="{FF2B5EF4-FFF2-40B4-BE49-F238E27FC236}">
                        <a16:creationId xmlns:a16="http://schemas.microsoft.com/office/drawing/2014/main" id="{8BF6AF3B-5231-4921-BE0E-F6CD50EEC2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819" y="3312054"/>
                    <a:ext cx="1344" cy="1085"/>
                  </a:xfrm>
                  <a:custGeom>
                    <a:avLst/>
                    <a:gdLst>
                      <a:gd name="connsiteX0" fmla="*/ 0 w 1344"/>
                      <a:gd name="connsiteY0" fmla="*/ 405 h 1085"/>
                      <a:gd name="connsiteX1" fmla="*/ 1344 w 1344"/>
                      <a:gd name="connsiteY1" fmla="*/ 0 h 1085"/>
                      <a:gd name="connsiteX2" fmla="*/ 1344 w 1344"/>
                      <a:gd name="connsiteY2" fmla="*/ 1085 h 1085"/>
                      <a:gd name="connsiteX3" fmla="*/ 0 w 1344"/>
                      <a:gd name="connsiteY3" fmla="*/ 405 h 10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44" h="1085">
                        <a:moveTo>
                          <a:pt x="0" y="405"/>
                        </a:moveTo>
                        <a:lnTo>
                          <a:pt x="1344" y="0"/>
                        </a:lnTo>
                        <a:lnTo>
                          <a:pt x="1344" y="1085"/>
                        </a:lnTo>
                        <a:lnTo>
                          <a:pt x="0" y="4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61" name="Freeform: Shape 560">
                    <a:extLst>
                      <a:ext uri="{FF2B5EF4-FFF2-40B4-BE49-F238E27FC236}">
                        <a16:creationId xmlns:a16="http://schemas.microsoft.com/office/drawing/2014/main" id="{1F00A67C-5EE4-4B9D-B473-F3A764E4DA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67" y="3312629"/>
                    <a:ext cx="545" cy="276"/>
                  </a:xfrm>
                  <a:custGeom>
                    <a:avLst/>
                    <a:gdLst>
                      <a:gd name="connsiteX0" fmla="*/ 0 w 545"/>
                      <a:gd name="connsiteY0" fmla="*/ 92 h 276"/>
                      <a:gd name="connsiteX1" fmla="*/ 0 w 545"/>
                      <a:gd name="connsiteY1" fmla="*/ 0 h 276"/>
                      <a:gd name="connsiteX2" fmla="*/ 545 w 545"/>
                      <a:gd name="connsiteY2" fmla="*/ 276 h 276"/>
                      <a:gd name="connsiteX3" fmla="*/ 0 w 545"/>
                      <a:gd name="connsiteY3" fmla="*/ 92 h 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5" h="276">
                        <a:moveTo>
                          <a:pt x="0" y="92"/>
                        </a:moveTo>
                        <a:lnTo>
                          <a:pt x="0" y="0"/>
                        </a:lnTo>
                        <a:lnTo>
                          <a:pt x="545" y="276"/>
                        </a:lnTo>
                        <a:lnTo>
                          <a:pt x="0" y="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62" name="Freeform: Shape 561">
                    <a:extLst>
                      <a:ext uri="{FF2B5EF4-FFF2-40B4-BE49-F238E27FC236}">
                        <a16:creationId xmlns:a16="http://schemas.microsoft.com/office/drawing/2014/main" id="{F388B7B3-1EA8-458D-8816-5AE1A542C00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60" y="3312743"/>
                    <a:ext cx="390" cy="786"/>
                  </a:xfrm>
                  <a:custGeom>
                    <a:avLst/>
                    <a:gdLst>
                      <a:gd name="connsiteX0" fmla="*/ 0 w 390"/>
                      <a:gd name="connsiteY0" fmla="*/ 786 h 786"/>
                      <a:gd name="connsiteX1" fmla="*/ 253 w 390"/>
                      <a:gd name="connsiteY1" fmla="*/ 0 h 786"/>
                      <a:gd name="connsiteX2" fmla="*/ 390 w 390"/>
                      <a:gd name="connsiteY2" fmla="*/ 737 h 786"/>
                      <a:gd name="connsiteX3" fmla="*/ 0 w 390"/>
                      <a:gd name="connsiteY3" fmla="*/ 786 h 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0" h="786">
                        <a:moveTo>
                          <a:pt x="0" y="786"/>
                        </a:moveTo>
                        <a:lnTo>
                          <a:pt x="253" y="0"/>
                        </a:lnTo>
                        <a:lnTo>
                          <a:pt x="390" y="737"/>
                        </a:lnTo>
                        <a:lnTo>
                          <a:pt x="0" y="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63" name="Freeform: Shape 562">
                    <a:extLst>
                      <a:ext uri="{FF2B5EF4-FFF2-40B4-BE49-F238E27FC236}">
                        <a16:creationId xmlns:a16="http://schemas.microsoft.com/office/drawing/2014/main" id="{B455132F-0656-43C6-97AE-B7E0C16B258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09" y="3312781"/>
                    <a:ext cx="2008" cy="904"/>
                  </a:xfrm>
                  <a:custGeom>
                    <a:avLst/>
                    <a:gdLst>
                      <a:gd name="connsiteX0" fmla="*/ 0 w 2008"/>
                      <a:gd name="connsiteY0" fmla="*/ 0 h 904"/>
                      <a:gd name="connsiteX1" fmla="*/ 2008 w 2008"/>
                      <a:gd name="connsiteY1" fmla="*/ 677 h 904"/>
                      <a:gd name="connsiteX2" fmla="*/ 1786 w 2008"/>
                      <a:gd name="connsiteY2" fmla="*/ 904 h 904"/>
                      <a:gd name="connsiteX3" fmla="*/ 0 w 2008"/>
                      <a:gd name="connsiteY3" fmla="*/ 0 h 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08" h="904">
                        <a:moveTo>
                          <a:pt x="0" y="0"/>
                        </a:moveTo>
                        <a:lnTo>
                          <a:pt x="2008" y="677"/>
                        </a:lnTo>
                        <a:lnTo>
                          <a:pt x="1786" y="90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64" name="Freeform: Shape 563">
                    <a:extLst>
                      <a:ext uri="{FF2B5EF4-FFF2-40B4-BE49-F238E27FC236}">
                        <a16:creationId xmlns:a16="http://schemas.microsoft.com/office/drawing/2014/main" id="{AAB0276C-9DB2-4A22-AD86-005D37EED4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840" y="3312514"/>
                    <a:ext cx="1791" cy="3364"/>
                  </a:xfrm>
                  <a:custGeom>
                    <a:avLst/>
                    <a:gdLst>
                      <a:gd name="connsiteX0" fmla="*/ 1210 w 1791"/>
                      <a:gd name="connsiteY0" fmla="*/ 3364 h 3364"/>
                      <a:gd name="connsiteX1" fmla="*/ 0 w 1791"/>
                      <a:gd name="connsiteY1" fmla="*/ 0 h 3364"/>
                      <a:gd name="connsiteX2" fmla="*/ 529 w 1791"/>
                      <a:gd name="connsiteY2" fmla="*/ 378 h 3364"/>
                      <a:gd name="connsiteX3" fmla="*/ 1791 w 1791"/>
                      <a:gd name="connsiteY3" fmla="*/ 2767 h 3364"/>
                      <a:gd name="connsiteX4" fmla="*/ 1210 w 1791"/>
                      <a:gd name="connsiteY4" fmla="*/ 3364 h 3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91" h="3364">
                        <a:moveTo>
                          <a:pt x="1210" y="3364"/>
                        </a:moveTo>
                        <a:lnTo>
                          <a:pt x="0" y="0"/>
                        </a:lnTo>
                        <a:lnTo>
                          <a:pt x="529" y="378"/>
                        </a:lnTo>
                        <a:lnTo>
                          <a:pt x="1791" y="2767"/>
                        </a:lnTo>
                        <a:lnTo>
                          <a:pt x="1210" y="33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65" name="Freeform: Shape 564">
                    <a:extLst>
                      <a:ext uri="{FF2B5EF4-FFF2-40B4-BE49-F238E27FC236}">
                        <a16:creationId xmlns:a16="http://schemas.microsoft.com/office/drawing/2014/main" id="{A109D142-F88C-404B-A847-663D7F14BC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416" y="3312531"/>
                    <a:ext cx="2237" cy="2466"/>
                  </a:xfrm>
                  <a:custGeom>
                    <a:avLst/>
                    <a:gdLst>
                      <a:gd name="connsiteX0" fmla="*/ 0 w 2237"/>
                      <a:gd name="connsiteY0" fmla="*/ 870 h 2466"/>
                      <a:gd name="connsiteX1" fmla="*/ 1780 w 2237"/>
                      <a:gd name="connsiteY1" fmla="*/ 0 h 2466"/>
                      <a:gd name="connsiteX2" fmla="*/ 2237 w 2237"/>
                      <a:gd name="connsiteY2" fmla="*/ 2466 h 2466"/>
                      <a:gd name="connsiteX3" fmla="*/ 0 w 2237"/>
                      <a:gd name="connsiteY3" fmla="*/ 870 h 2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37" h="2466">
                        <a:moveTo>
                          <a:pt x="0" y="870"/>
                        </a:moveTo>
                        <a:lnTo>
                          <a:pt x="1780" y="0"/>
                        </a:lnTo>
                        <a:lnTo>
                          <a:pt x="2237" y="2466"/>
                        </a:lnTo>
                        <a:lnTo>
                          <a:pt x="0" y="8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66" name="Freeform: Shape 565">
                    <a:extLst>
                      <a:ext uri="{FF2B5EF4-FFF2-40B4-BE49-F238E27FC236}">
                        <a16:creationId xmlns:a16="http://schemas.microsoft.com/office/drawing/2014/main" id="{9A16B7B1-A01F-4A79-977B-C81064A9A0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18" y="3314009"/>
                    <a:ext cx="2170" cy="1416"/>
                  </a:xfrm>
                  <a:custGeom>
                    <a:avLst/>
                    <a:gdLst>
                      <a:gd name="connsiteX0" fmla="*/ 0 w 2170"/>
                      <a:gd name="connsiteY0" fmla="*/ 1416 h 1416"/>
                      <a:gd name="connsiteX1" fmla="*/ 0 w 2170"/>
                      <a:gd name="connsiteY1" fmla="*/ 0 h 1416"/>
                      <a:gd name="connsiteX2" fmla="*/ 1675 w 2170"/>
                      <a:gd name="connsiteY2" fmla="*/ 281 h 1416"/>
                      <a:gd name="connsiteX3" fmla="*/ 2170 w 2170"/>
                      <a:gd name="connsiteY3" fmla="*/ 762 h 1416"/>
                      <a:gd name="connsiteX4" fmla="*/ 0 w 2170"/>
                      <a:gd name="connsiteY4" fmla="*/ 1416 h 14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70" h="1416">
                        <a:moveTo>
                          <a:pt x="0" y="1416"/>
                        </a:moveTo>
                        <a:lnTo>
                          <a:pt x="0" y="0"/>
                        </a:lnTo>
                        <a:lnTo>
                          <a:pt x="1675" y="281"/>
                        </a:lnTo>
                        <a:lnTo>
                          <a:pt x="2170" y="762"/>
                        </a:lnTo>
                        <a:lnTo>
                          <a:pt x="0" y="14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67" name="Freeform: Shape 566">
                    <a:extLst>
                      <a:ext uri="{FF2B5EF4-FFF2-40B4-BE49-F238E27FC236}">
                        <a16:creationId xmlns:a16="http://schemas.microsoft.com/office/drawing/2014/main" id="{34442F10-F0DE-465B-A4AD-FABDA284BE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631" y="3313414"/>
                    <a:ext cx="142" cy="344"/>
                  </a:xfrm>
                  <a:custGeom>
                    <a:avLst/>
                    <a:gdLst>
                      <a:gd name="connsiteX0" fmla="*/ 64 w 142"/>
                      <a:gd name="connsiteY0" fmla="*/ 344 h 344"/>
                      <a:gd name="connsiteX1" fmla="*/ 0 w 142"/>
                      <a:gd name="connsiteY1" fmla="*/ 0 h 344"/>
                      <a:gd name="connsiteX2" fmla="*/ 142 w 142"/>
                      <a:gd name="connsiteY2" fmla="*/ 102 h 344"/>
                      <a:gd name="connsiteX3" fmla="*/ 64 w 142"/>
                      <a:gd name="connsiteY3" fmla="*/ 344 h 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2" h="344">
                        <a:moveTo>
                          <a:pt x="64" y="344"/>
                        </a:moveTo>
                        <a:lnTo>
                          <a:pt x="0" y="0"/>
                        </a:lnTo>
                        <a:lnTo>
                          <a:pt x="142" y="102"/>
                        </a:lnTo>
                        <a:lnTo>
                          <a:pt x="64" y="3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68" name="Freeform: Shape 567">
                    <a:extLst>
                      <a:ext uri="{FF2B5EF4-FFF2-40B4-BE49-F238E27FC236}">
                        <a16:creationId xmlns:a16="http://schemas.microsoft.com/office/drawing/2014/main" id="{89F2C839-BBAC-452F-9656-B1AF4F62B8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441" y="3313766"/>
                    <a:ext cx="3046" cy="2696"/>
                  </a:xfrm>
                  <a:custGeom>
                    <a:avLst/>
                    <a:gdLst>
                      <a:gd name="connsiteX0" fmla="*/ 0 w 3046"/>
                      <a:gd name="connsiteY0" fmla="*/ 1859 h 2696"/>
                      <a:gd name="connsiteX1" fmla="*/ 598 w 3046"/>
                      <a:gd name="connsiteY1" fmla="*/ 0 h 2696"/>
                      <a:gd name="connsiteX2" fmla="*/ 3046 w 3046"/>
                      <a:gd name="connsiteY2" fmla="*/ 2380 h 2696"/>
                      <a:gd name="connsiteX3" fmla="*/ 2919 w 3046"/>
                      <a:gd name="connsiteY3" fmla="*/ 2473 h 2696"/>
                      <a:gd name="connsiteX4" fmla="*/ 1172 w 3046"/>
                      <a:gd name="connsiteY4" fmla="*/ 2696 h 2696"/>
                      <a:gd name="connsiteX5" fmla="*/ 0 w 3046"/>
                      <a:gd name="connsiteY5" fmla="*/ 1859 h 2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46" h="2696">
                        <a:moveTo>
                          <a:pt x="0" y="1859"/>
                        </a:moveTo>
                        <a:lnTo>
                          <a:pt x="598" y="0"/>
                        </a:lnTo>
                        <a:lnTo>
                          <a:pt x="3046" y="2380"/>
                        </a:lnTo>
                        <a:lnTo>
                          <a:pt x="2919" y="2473"/>
                        </a:lnTo>
                        <a:lnTo>
                          <a:pt x="1172" y="2696"/>
                        </a:lnTo>
                        <a:lnTo>
                          <a:pt x="0" y="1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69" name="Freeform: Shape 568">
                    <a:extLst>
                      <a:ext uri="{FF2B5EF4-FFF2-40B4-BE49-F238E27FC236}">
                        <a16:creationId xmlns:a16="http://schemas.microsoft.com/office/drawing/2014/main" id="{9947F28F-E133-4F16-B098-D3E844488C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74" y="3313800"/>
                    <a:ext cx="2020" cy="1837"/>
                  </a:xfrm>
                  <a:custGeom>
                    <a:avLst/>
                    <a:gdLst>
                      <a:gd name="connsiteX0" fmla="*/ 506 w 2020"/>
                      <a:gd name="connsiteY0" fmla="*/ 1837 h 1837"/>
                      <a:gd name="connsiteX1" fmla="*/ 0 w 2020"/>
                      <a:gd name="connsiteY1" fmla="*/ 879 h 1837"/>
                      <a:gd name="connsiteX2" fmla="*/ 854 w 2020"/>
                      <a:gd name="connsiteY2" fmla="*/ 0 h 1837"/>
                      <a:gd name="connsiteX3" fmla="*/ 1106 w 2020"/>
                      <a:gd name="connsiteY3" fmla="*/ 181 h 1837"/>
                      <a:gd name="connsiteX4" fmla="*/ 2020 w 2020"/>
                      <a:gd name="connsiteY4" fmla="*/ 1381 h 1837"/>
                      <a:gd name="connsiteX5" fmla="*/ 506 w 2020"/>
                      <a:gd name="connsiteY5" fmla="*/ 1837 h 1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20" h="1837">
                        <a:moveTo>
                          <a:pt x="506" y="1837"/>
                        </a:moveTo>
                        <a:lnTo>
                          <a:pt x="0" y="879"/>
                        </a:lnTo>
                        <a:lnTo>
                          <a:pt x="854" y="0"/>
                        </a:lnTo>
                        <a:lnTo>
                          <a:pt x="1106" y="181"/>
                        </a:lnTo>
                        <a:lnTo>
                          <a:pt x="2020" y="1381"/>
                        </a:lnTo>
                        <a:lnTo>
                          <a:pt x="506" y="1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70" name="Freeform: Shape 569">
                    <a:extLst>
                      <a:ext uri="{FF2B5EF4-FFF2-40B4-BE49-F238E27FC236}">
                        <a16:creationId xmlns:a16="http://schemas.microsoft.com/office/drawing/2014/main" id="{1CF4A863-6FEE-4D2F-9DBE-6667819BDB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748" y="3313813"/>
                    <a:ext cx="2889" cy="2121"/>
                  </a:xfrm>
                  <a:custGeom>
                    <a:avLst/>
                    <a:gdLst>
                      <a:gd name="connsiteX0" fmla="*/ 0 w 2889"/>
                      <a:gd name="connsiteY0" fmla="*/ 1192 h 2121"/>
                      <a:gd name="connsiteX1" fmla="*/ 1159 w 2889"/>
                      <a:gd name="connsiteY1" fmla="*/ 0 h 2121"/>
                      <a:gd name="connsiteX2" fmla="*/ 2889 w 2889"/>
                      <a:gd name="connsiteY2" fmla="*/ 1682 h 2121"/>
                      <a:gd name="connsiteX3" fmla="*/ 2852 w 2889"/>
                      <a:gd name="connsiteY3" fmla="*/ 1923 h 2121"/>
                      <a:gd name="connsiteX4" fmla="*/ 2755 w 2889"/>
                      <a:gd name="connsiteY4" fmla="*/ 2121 h 2121"/>
                      <a:gd name="connsiteX5" fmla="*/ 0 w 2889"/>
                      <a:gd name="connsiteY5" fmla="*/ 1192 h 2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89" h="2121">
                        <a:moveTo>
                          <a:pt x="0" y="1192"/>
                        </a:moveTo>
                        <a:lnTo>
                          <a:pt x="1159" y="0"/>
                        </a:lnTo>
                        <a:lnTo>
                          <a:pt x="2889" y="1682"/>
                        </a:lnTo>
                        <a:lnTo>
                          <a:pt x="2852" y="1923"/>
                        </a:lnTo>
                        <a:lnTo>
                          <a:pt x="2755" y="2121"/>
                        </a:lnTo>
                        <a:lnTo>
                          <a:pt x="0" y="11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71" name="Freeform: Shape 570">
                    <a:extLst>
                      <a:ext uri="{FF2B5EF4-FFF2-40B4-BE49-F238E27FC236}">
                        <a16:creationId xmlns:a16="http://schemas.microsoft.com/office/drawing/2014/main" id="{D5F315C0-DA92-4E8E-9FB5-CFB9E5E207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088" y="3312811"/>
                    <a:ext cx="1990" cy="3865"/>
                  </a:xfrm>
                  <a:custGeom>
                    <a:avLst/>
                    <a:gdLst>
                      <a:gd name="connsiteX0" fmla="*/ 1693 w 1990"/>
                      <a:gd name="connsiteY0" fmla="*/ 3865 h 3865"/>
                      <a:gd name="connsiteX1" fmla="*/ 0 w 1990"/>
                      <a:gd name="connsiteY1" fmla="*/ 1640 h 3865"/>
                      <a:gd name="connsiteX2" fmla="*/ 0 w 1990"/>
                      <a:gd name="connsiteY2" fmla="*/ 0 h 3865"/>
                      <a:gd name="connsiteX3" fmla="*/ 1990 w 1990"/>
                      <a:gd name="connsiteY3" fmla="*/ 1935 h 3865"/>
                      <a:gd name="connsiteX4" fmla="*/ 1693 w 1990"/>
                      <a:gd name="connsiteY4" fmla="*/ 3865 h 3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90" h="3865">
                        <a:moveTo>
                          <a:pt x="1693" y="3865"/>
                        </a:moveTo>
                        <a:lnTo>
                          <a:pt x="0" y="1640"/>
                        </a:lnTo>
                        <a:lnTo>
                          <a:pt x="0" y="0"/>
                        </a:lnTo>
                        <a:lnTo>
                          <a:pt x="1990" y="1935"/>
                        </a:lnTo>
                        <a:lnTo>
                          <a:pt x="1693" y="38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72" name="Freeform: Shape 571">
                    <a:extLst>
                      <a:ext uri="{FF2B5EF4-FFF2-40B4-BE49-F238E27FC236}">
                        <a16:creationId xmlns:a16="http://schemas.microsoft.com/office/drawing/2014/main" id="{A776923F-DE79-477F-AA68-F314CB77E05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245" y="3312877"/>
                    <a:ext cx="3987" cy="3613"/>
                  </a:xfrm>
                  <a:custGeom>
                    <a:avLst/>
                    <a:gdLst>
                      <a:gd name="connsiteX0" fmla="*/ 0 w 3987"/>
                      <a:gd name="connsiteY0" fmla="*/ 768 h 3613"/>
                      <a:gd name="connsiteX1" fmla="*/ 1018 w 3987"/>
                      <a:gd name="connsiteY1" fmla="*/ 25 h 3613"/>
                      <a:gd name="connsiteX2" fmla="*/ 1214 w 3987"/>
                      <a:gd name="connsiteY2" fmla="*/ 0 h 3613"/>
                      <a:gd name="connsiteX3" fmla="*/ 3479 w 3987"/>
                      <a:gd name="connsiteY3" fmla="*/ 2202 h 3613"/>
                      <a:gd name="connsiteX4" fmla="*/ 3987 w 3987"/>
                      <a:gd name="connsiteY4" fmla="*/ 3613 h 3613"/>
                      <a:gd name="connsiteX5" fmla="*/ 0 w 3987"/>
                      <a:gd name="connsiteY5" fmla="*/ 768 h 3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87" h="3613">
                        <a:moveTo>
                          <a:pt x="0" y="768"/>
                        </a:moveTo>
                        <a:lnTo>
                          <a:pt x="1018" y="25"/>
                        </a:lnTo>
                        <a:lnTo>
                          <a:pt x="1214" y="0"/>
                        </a:lnTo>
                        <a:lnTo>
                          <a:pt x="3479" y="2202"/>
                        </a:lnTo>
                        <a:lnTo>
                          <a:pt x="3987" y="3613"/>
                        </a:lnTo>
                        <a:lnTo>
                          <a:pt x="0" y="7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73" name="Freeform: Shape 572">
                    <a:extLst>
                      <a:ext uri="{FF2B5EF4-FFF2-40B4-BE49-F238E27FC236}">
                        <a16:creationId xmlns:a16="http://schemas.microsoft.com/office/drawing/2014/main" id="{0B168FC8-6720-4D01-A396-D0EB976748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44" y="3314271"/>
                    <a:ext cx="378" cy="778"/>
                  </a:xfrm>
                  <a:custGeom>
                    <a:avLst/>
                    <a:gdLst>
                      <a:gd name="connsiteX0" fmla="*/ 0 w 378"/>
                      <a:gd name="connsiteY0" fmla="*/ 645 h 778"/>
                      <a:gd name="connsiteX1" fmla="*/ 315 w 378"/>
                      <a:gd name="connsiteY1" fmla="*/ 0 h 778"/>
                      <a:gd name="connsiteX2" fmla="*/ 378 w 378"/>
                      <a:gd name="connsiteY2" fmla="*/ 21 h 778"/>
                      <a:gd name="connsiteX3" fmla="*/ 262 w 378"/>
                      <a:gd name="connsiteY3" fmla="*/ 778 h 778"/>
                      <a:gd name="connsiteX4" fmla="*/ 0 w 378"/>
                      <a:gd name="connsiteY4" fmla="*/ 645 h 7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8" h="778">
                        <a:moveTo>
                          <a:pt x="0" y="645"/>
                        </a:moveTo>
                        <a:lnTo>
                          <a:pt x="315" y="0"/>
                        </a:lnTo>
                        <a:lnTo>
                          <a:pt x="378" y="21"/>
                        </a:lnTo>
                        <a:lnTo>
                          <a:pt x="262" y="778"/>
                        </a:lnTo>
                        <a:lnTo>
                          <a:pt x="0" y="6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74" name="Freeform: Shape 573">
                    <a:extLst>
                      <a:ext uri="{FF2B5EF4-FFF2-40B4-BE49-F238E27FC236}">
                        <a16:creationId xmlns:a16="http://schemas.microsoft.com/office/drawing/2014/main" id="{3E85D7A2-70BB-4EA0-9877-E557012108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337" y="3314029"/>
                    <a:ext cx="1816" cy="2070"/>
                  </a:xfrm>
                  <a:custGeom>
                    <a:avLst/>
                    <a:gdLst>
                      <a:gd name="connsiteX0" fmla="*/ 1488 w 1816"/>
                      <a:gd name="connsiteY0" fmla="*/ 2070 h 2070"/>
                      <a:gd name="connsiteX1" fmla="*/ 0 w 1816"/>
                      <a:gd name="connsiteY1" fmla="*/ 114 h 2070"/>
                      <a:gd name="connsiteX2" fmla="*/ 376 w 1816"/>
                      <a:gd name="connsiteY2" fmla="*/ 0 h 2070"/>
                      <a:gd name="connsiteX3" fmla="*/ 1816 w 1816"/>
                      <a:gd name="connsiteY3" fmla="*/ 1400 h 2070"/>
                      <a:gd name="connsiteX4" fmla="*/ 1488 w 1816"/>
                      <a:gd name="connsiteY4" fmla="*/ 2070 h 20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16" h="2070">
                        <a:moveTo>
                          <a:pt x="1488" y="2070"/>
                        </a:moveTo>
                        <a:lnTo>
                          <a:pt x="0" y="114"/>
                        </a:lnTo>
                        <a:lnTo>
                          <a:pt x="376" y="0"/>
                        </a:lnTo>
                        <a:lnTo>
                          <a:pt x="1816" y="1400"/>
                        </a:lnTo>
                        <a:lnTo>
                          <a:pt x="1488" y="20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75" name="Freeform: Shape 574">
                    <a:extLst>
                      <a:ext uri="{FF2B5EF4-FFF2-40B4-BE49-F238E27FC236}">
                        <a16:creationId xmlns:a16="http://schemas.microsoft.com/office/drawing/2014/main" id="{42C76840-1EB6-4B0B-B0CB-D0EA8C4C8CD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948" y="3313816"/>
                    <a:ext cx="3030" cy="3116"/>
                  </a:xfrm>
                  <a:custGeom>
                    <a:avLst/>
                    <a:gdLst>
                      <a:gd name="connsiteX0" fmla="*/ 849 w 3030"/>
                      <a:gd name="connsiteY0" fmla="*/ 1606 h 3116"/>
                      <a:gd name="connsiteX1" fmla="*/ 0 w 3030"/>
                      <a:gd name="connsiteY1" fmla="*/ 0 h 3116"/>
                      <a:gd name="connsiteX2" fmla="*/ 2725 w 3030"/>
                      <a:gd name="connsiteY2" fmla="*/ 2650 h 3116"/>
                      <a:gd name="connsiteX3" fmla="*/ 3030 w 3030"/>
                      <a:gd name="connsiteY3" fmla="*/ 3050 h 3116"/>
                      <a:gd name="connsiteX4" fmla="*/ 2965 w 3030"/>
                      <a:gd name="connsiteY4" fmla="*/ 3116 h 3116"/>
                      <a:gd name="connsiteX5" fmla="*/ 849 w 3030"/>
                      <a:gd name="connsiteY5" fmla="*/ 1606 h 31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30" h="3116">
                        <a:moveTo>
                          <a:pt x="849" y="1606"/>
                        </a:moveTo>
                        <a:lnTo>
                          <a:pt x="0" y="0"/>
                        </a:lnTo>
                        <a:lnTo>
                          <a:pt x="2725" y="2650"/>
                        </a:lnTo>
                        <a:lnTo>
                          <a:pt x="3030" y="3050"/>
                        </a:lnTo>
                        <a:lnTo>
                          <a:pt x="2965" y="3116"/>
                        </a:lnTo>
                        <a:lnTo>
                          <a:pt x="849" y="16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76" name="Freeform: Shape 575">
                    <a:extLst>
                      <a:ext uri="{FF2B5EF4-FFF2-40B4-BE49-F238E27FC236}">
                        <a16:creationId xmlns:a16="http://schemas.microsoft.com/office/drawing/2014/main" id="{2E22D8DC-552A-4AA8-9BBA-A4EC9D2932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783" y="3315048"/>
                    <a:ext cx="833" cy="688"/>
                  </a:xfrm>
                  <a:custGeom>
                    <a:avLst/>
                    <a:gdLst>
                      <a:gd name="connsiteX0" fmla="*/ 0 w 833"/>
                      <a:gd name="connsiteY0" fmla="*/ 407 h 688"/>
                      <a:gd name="connsiteX1" fmla="*/ 34 w 833"/>
                      <a:gd name="connsiteY1" fmla="*/ 188 h 688"/>
                      <a:gd name="connsiteX2" fmla="*/ 126 w 833"/>
                      <a:gd name="connsiteY2" fmla="*/ 0 h 688"/>
                      <a:gd name="connsiteX3" fmla="*/ 833 w 833"/>
                      <a:gd name="connsiteY3" fmla="*/ 688 h 688"/>
                      <a:gd name="connsiteX4" fmla="*/ 0 w 833"/>
                      <a:gd name="connsiteY4" fmla="*/ 407 h 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3" h="688">
                        <a:moveTo>
                          <a:pt x="0" y="407"/>
                        </a:moveTo>
                        <a:lnTo>
                          <a:pt x="34" y="188"/>
                        </a:lnTo>
                        <a:lnTo>
                          <a:pt x="126" y="0"/>
                        </a:lnTo>
                        <a:lnTo>
                          <a:pt x="833" y="688"/>
                        </a:lnTo>
                        <a:lnTo>
                          <a:pt x="0" y="4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77" name="Freeform: Shape 576">
                    <a:extLst>
                      <a:ext uri="{FF2B5EF4-FFF2-40B4-BE49-F238E27FC236}">
                        <a16:creationId xmlns:a16="http://schemas.microsoft.com/office/drawing/2014/main" id="{EA281DC2-5C4E-4385-9371-73610213FC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31" y="3315103"/>
                    <a:ext cx="415" cy="555"/>
                  </a:xfrm>
                  <a:custGeom>
                    <a:avLst/>
                    <a:gdLst>
                      <a:gd name="connsiteX0" fmla="*/ 103 w 415"/>
                      <a:gd name="connsiteY0" fmla="*/ 555 h 555"/>
                      <a:gd name="connsiteX1" fmla="*/ 0 w 415"/>
                      <a:gd name="connsiteY1" fmla="*/ 0 h 555"/>
                      <a:gd name="connsiteX2" fmla="*/ 415 w 415"/>
                      <a:gd name="connsiteY2" fmla="*/ 403 h 555"/>
                      <a:gd name="connsiteX3" fmla="*/ 103 w 415"/>
                      <a:gd name="connsiteY3" fmla="*/ 555 h 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15" h="555">
                        <a:moveTo>
                          <a:pt x="103" y="555"/>
                        </a:moveTo>
                        <a:lnTo>
                          <a:pt x="0" y="0"/>
                        </a:lnTo>
                        <a:lnTo>
                          <a:pt x="415" y="403"/>
                        </a:lnTo>
                        <a:lnTo>
                          <a:pt x="103" y="5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78" name="Freeform: Shape 577">
                    <a:extLst>
                      <a:ext uri="{FF2B5EF4-FFF2-40B4-BE49-F238E27FC236}">
                        <a16:creationId xmlns:a16="http://schemas.microsoft.com/office/drawing/2014/main" id="{955E69FF-3693-4ECB-827E-25307B8E365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88" y="3315035"/>
                    <a:ext cx="838" cy="765"/>
                  </a:xfrm>
                  <a:custGeom>
                    <a:avLst/>
                    <a:gdLst>
                      <a:gd name="connsiteX0" fmla="*/ 187 w 838"/>
                      <a:gd name="connsiteY0" fmla="*/ 301 h 765"/>
                      <a:gd name="connsiteX1" fmla="*/ 0 w 838"/>
                      <a:gd name="connsiteY1" fmla="*/ 54 h 765"/>
                      <a:gd name="connsiteX2" fmla="*/ 51 w 838"/>
                      <a:gd name="connsiteY2" fmla="*/ 0 h 765"/>
                      <a:gd name="connsiteX3" fmla="*/ 838 w 838"/>
                      <a:gd name="connsiteY3" fmla="*/ 765 h 765"/>
                      <a:gd name="connsiteX4" fmla="*/ 187 w 838"/>
                      <a:gd name="connsiteY4" fmla="*/ 301 h 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8" h="765">
                        <a:moveTo>
                          <a:pt x="187" y="301"/>
                        </a:moveTo>
                        <a:lnTo>
                          <a:pt x="0" y="54"/>
                        </a:lnTo>
                        <a:lnTo>
                          <a:pt x="51" y="0"/>
                        </a:lnTo>
                        <a:lnTo>
                          <a:pt x="838" y="765"/>
                        </a:lnTo>
                        <a:lnTo>
                          <a:pt x="187" y="3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79" name="Freeform: Shape 578">
                    <a:extLst>
                      <a:ext uri="{FF2B5EF4-FFF2-40B4-BE49-F238E27FC236}">
                        <a16:creationId xmlns:a16="http://schemas.microsoft.com/office/drawing/2014/main" id="{1440263F-A382-4086-989B-394F69ED86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33682" y="3270485"/>
                    <a:ext cx="88741" cy="99036"/>
                  </a:xfrm>
                  <a:custGeom>
                    <a:avLst/>
                    <a:gdLst>
                      <a:gd name="connsiteX0" fmla="*/ 88741 w 88741"/>
                      <a:gd name="connsiteY0" fmla="*/ 99036 h 99036"/>
                      <a:gd name="connsiteX1" fmla="*/ 13851 w 88741"/>
                      <a:gd name="connsiteY1" fmla="*/ 26212 h 99036"/>
                      <a:gd name="connsiteX2" fmla="*/ 0 w 88741"/>
                      <a:gd name="connsiteY2" fmla="*/ 0 h 99036"/>
                      <a:gd name="connsiteX3" fmla="*/ 29290 w 88741"/>
                      <a:gd name="connsiteY3" fmla="*/ 20908 h 99036"/>
                      <a:gd name="connsiteX4" fmla="*/ 88741 w 88741"/>
                      <a:gd name="connsiteY4" fmla="*/ 99036 h 99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741" h="99036">
                        <a:moveTo>
                          <a:pt x="88741" y="99036"/>
                        </a:moveTo>
                        <a:lnTo>
                          <a:pt x="13851" y="26212"/>
                        </a:lnTo>
                        <a:lnTo>
                          <a:pt x="0" y="0"/>
                        </a:lnTo>
                        <a:lnTo>
                          <a:pt x="29290" y="20908"/>
                        </a:lnTo>
                        <a:lnTo>
                          <a:pt x="88741" y="99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80" name="Freeform: Shape 579">
                    <a:extLst>
                      <a:ext uri="{FF2B5EF4-FFF2-40B4-BE49-F238E27FC236}">
                        <a16:creationId xmlns:a16="http://schemas.microsoft.com/office/drawing/2014/main" id="{60925728-049D-4A3C-964C-12F78C60B87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0141" y="3305398"/>
                    <a:ext cx="18824" cy="24559"/>
                  </a:xfrm>
                  <a:custGeom>
                    <a:avLst/>
                    <a:gdLst>
                      <a:gd name="connsiteX0" fmla="*/ 18824 w 18824"/>
                      <a:gd name="connsiteY0" fmla="*/ 24559 h 24559"/>
                      <a:gd name="connsiteX1" fmla="*/ 1416 w 18824"/>
                      <a:gd name="connsiteY1" fmla="*/ 7632 h 24559"/>
                      <a:gd name="connsiteX2" fmla="*/ 0 w 18824"/>
                      <a:gd name="connsiteY2" fmla="*/ 0 h 24559"/>
                      <a:gd name="connsiteX3" fmla="*/ 13442 w 18824"/>
                      <a:gd name="connsiteY3" fmla="*/ 9595 h 24559"/>
                      <a:gd name="connsiteX4" fmla="*/ 18824 w 18824"/>
                      <a:gd name="connsiteY4" fmla="*/ 24559 h 24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24" h="24559">
                        <a:moveTo>
                          <a:pt x="18824" y="24559"/>
                        </a:moveTo>
                        <a:lnTo>
                          <a:pt x="1416" y="7632"/>
                        </a:lnTo>
                        <a:lnTo>
                          <a:pt x="0" y="0"/>
                        </a:lnTo>
                        <a:lnTo>
                          <a:pt x="13442" y="9595"/>
                        </a:lnTo>
                        <a:lnTo>
                          <a:pt x="18824" y="245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81" name="Freeform: Shape 580">
                    <a:extLst>
                      <a:ext uri="{FF2B5EF4-FFF2-40B4-BE49-F238E27FC236}">
                        <a16:creationId xmlns:a16="http://schemas.microsoft.com/office/drawing/2014/main" id="{C76AEB99-378E-4027-826A-3AC6C6ED902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290" y="3313852"/>
                    <a:ext cx="9704" cy="8279"/>
                  </a:xfrm>
                  <a:custGeom>
                    <a:avLst/>
                    <a:gdLst>
                      <a:gd name="connsiteX0" fmla="*/ 5442 w 9704"/>
                      <a:gd name="connsiteY0" fmla="*/ 8279 h 8279"/>
                      <a:gd name="connsiteX1" fmla="*/ 0 w 9704"/>
                      <a:gd name="connsiteY1" fmla="*/ 2987 h 8279"/>
                      <a:gd name="connsiteX2" fmla="*/ 961 w 9704"/>
                      <a:gd name="connsiteY2" fmla="*/ 0 h 8279"/>
                      <a:gd name="connsiteX3" fmla="*/ 9704 w 9704"/>
                      <a:gd name="connsiteY3" fmla="*/ 6241 h 8279"/>
                      <a:gd name="connsiteX4" fmla="*/ 7292 w 9704"/>
                      <a:gd name="connsiteY4" fmla="*/ 7892 h 8279"/>
                      <a:gd name="connsiteX5" fmla="*/ 5442 w 9704"/>
                      <a:gd name="connsiteY5" fmla="*/ 8279 h 8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04" h="8279">
                        <a:moveTo>
                          <a:pt x="5442" y="8279"/>
                        </a:moveTo>
                        <a:lnTo>
                          <a:pt x="0" y="2987"/>
                        </a:lnTo>
                        <a:lnTo>
                          <a:pt x="961" y="0"/>
                        </a:lnTo>
                        <a:lnTo>
                          <a:pt x="9704" y="6241"/>
                        </a:lnTo>
                        <a:lnTo>
                          <a:pt x="7292" y="7892"/>
                        </a:lnTo>
                        <a:lnTo>
                          <a:pt x="5442" y="82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82" name="Freeform: Shape 581">
                    <a:extLst>
                      <a:ext uri="{FF2B5EF4-FFF2-40B4-BE49-F238E27FC236}">
                        <a16:creationId xmlns:a16="http://schemas.microsoft.com/office/drawing/2014/main" id="{3CC7BB97-24F9-4F97-945F-3D4ED7B88A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310" y="3314483"/>
                    <a:ext cx="3205" cy="3510"/>
                  </a:xfrm>
                  <a:custGeom>
                    <a:avLst/>
                    <a:gdLst>
                      <a:gd name="connsiteX0" fmla="*/ 2257 w 3205"/>
                      <a:gd name="connsiteY0" fmla="*/ 3510 h 3510"/>
                      <a:gd name="connsiteX1" fmla="*/ 0 w 3205"/>
                      <a:gd name="connsiteY1" fmla="*/ 1315 h 3510"/>
                      <a:gd name="connsiteX2" fmla="*/ 202 w 3205"/>
                      <a:gd name="connsiteY2" fmla="*/ 0 h 3510"/>
                      <a:gd name="connsiteX3" fmla="*/ 3205 w 3205"/>
                      <a:gd name="connsiteY3" fmla="*/ 2144 h 3510"/>
                      <a:gd name="connsiteX4" fmla="*/ 2257 w 3205"/>
                      <a:gd name="connsiteY4" fmla="*/ 3510 h 3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05" h="3510">
                        <a:moveTo>
                          <a:pt x="2257" y="3510"/>
                        </a:moveTo>
                        <a:lnTo>
                          <a:pt x="0" y="1315"/>
                        </a:lnTo>
                        <a:lnTo>
                          <a:pt x="202" y="0"/>
                        </a:lnTo>
                        <a:lnTo>
                          <a:pt x="3205" y="2144"/>
                        </a:lnTo>
                        <a:lnTo>
                          <a:pt x="2257" y="35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83" name="Freeform: Shape 582">
                    <a:extLst>
                      <a:ext uri="{FF2B5EF4-FFF2-40B4-BE49-F238E27FC236}">
                        <a16:creationId xmlns:a16="http://schemas.microsoft.com/office/drawing/2014/main" id="{83A5E42D-2349-46E2-A796-3FC80F5EC57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593" y="3314613"/>
                    <a:ext cx="1575" cy="1930"/>
                  </a:xfrm>
                  <a:custGeom>
                    <a:avLst/>
                    <a:gdLst>
                      <a:gd name="connsiteX0" fmla="*/ 1575 w 1575"/>
                      <a:gd name="connsiteY0" fmla="*/ 1930 h 1930"/>
                      <a:gd name="connsiteX1" fmla="*/ 0 w 1575"/>
                      <a:gd name="connsiteY1" fmla="*/ 399 h 1930"/>
                      <a:gd name="connsiteX2" fmla="*/ 195 w 1575"/>
                      <a:gd name="connsiteY2" fmla="*/ 0 h 1930"/>
                      <a:gd name="connsiteX3" fmla="*/ 1575 w 1575"/>
                      <a:gd name="connsiteY3" fmla="*/ 986 h 1930"/>
                      <a:gd name="connsiteX4" fmla="*/ 1575 w 1575"/>
                      <a:gd name="connsiteY4" fmla="*/ 1930 h 19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75" h="1930">
                        <a:moveTo>
                          <a:pt x="1575" y="1930"/>
                        </a:moveTo>
                        <a:lnTo>
                          <a:pt x="0" y="399"/>
                        </a:lnTo>
                        <a:lnTo>
                          <a:pt x="195" y="0"/>
                        </a:lnTo>
                        <a:lnTo>
                          <a:pt x="1575" y="986"/>
                        </a:lnTo>
                        <a:lnTo>
                          <a:pt x="1575" y="19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84" name="Freeform: Shape 583">
                    <a:extLst>
                      <a:ext uri="{FF2B5EF4-FFF2-40B4-BE49-F238E27FC236}">
                        <a16:creationId xmlns:a16="http://schemas.microsoft.com/office/drawing/2014/main" id="{9BEBBED9-CC70-4059-8027-7657039BDC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335" y="3315181"/>
                    <a:ext cx="802" cy="622"/>
                  </a:xfrm>
                  <a:custGeom>
                    <a:avLst/>
                    <a:gdLst>
                      <a:gd name="connsiteX0" fmla="*/ 639 w 802"/>
                      <a:gd name="connsiteY0" fmla="*/ 622 h 622"/>
                      <a:gd name="connsiteX1" fmla="*/ 0 w 802"/>
                      <a:gd name="connsiteY1" fmla="*/ 0 h 622"/>
                      <a:gd name="connsiteX2" fmla="*/ 802 w 802"/>
                      <a:gd name="connsiteY2" fmla="*/ 573 h 622"/>
                      <a:gd name="connsiteX3" fmla="*/ 639 w 802"/>
                      <a:gd name="connsiteY3" fmla="*/ 622 h 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2" h="622">
                        <a:moveTo>
                          <a:pt x="639" y="622"/>
                        </a:moveTo>
                        <a:lnTo>
                          <a:pt x="0" y="0"/>
                        </a:lnTo>
                        <a:lnTo>
                          <a:pt x="802" y="573"/>
                        </a:lnTo>
                        <a:lnTo>
                          <a:pt x="639" y="6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85" name="Freeform: Shape 584">
                    <a:extLst>
                      <a:ext uri="{FF2B5EF4-FFF2-40B4-BE49-F238E27FC236}">
                        <a16:creationId xmlns:a16="http://schemas.microsoft.com/office/drawing/2014/main" id="{3040E510-01CD-47D9-BA4B-D20135D4AD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63" y="3314643"/>
                    <a:ext cx="8567" cy="6374"/>
                  </a:xfrm>
                  <a:custGeom>
                    <a:avLst/>
                    <a:gdLst>
                      <a:gd name="connsiteX0" fmla="*/ 4126 w 8567"/>
                      <a:gd name="connsiteY0" fmla="*/ 6374 h 6374"/>
                      <a:gd name="connsiteX1" fmla="*/ 3770 w 8567"/>
                      <a:gd name="connsiteY1" fmla="*/ 6028 h 6374"/>
                      <a:gd name="connsiteX2" fmla="*/ 179 w 8567"/>
                      <a:gd name="connsiteY2" fmla="*/ 1308 h 6374"/>
                      <a:gd name="connsiteX3" fmla="*/ 0 w 8567"/>
                      <a:gd name="connsiteY3" fmla="*/ 813 h 6374"/>
                      <a:gd name="connsiteX4" fmla="*/ 6370 w 8567"/>
                      <a:gd name="connsiteY4" fmla="*/ 0 h 6374"/>
                      <a:gd name="connsiteX5" fmla="*/ 8567 w 8567"/>
                      <a:gd name="connsiteY5" fmla="*/ 1112 h 6374"/>
                      <a:gd name="connsiteX6" fmla="*/ 8567 w 8567"/>
                      <a:gd name="connsiteY6" fmla="*/ 1808 h 6374"/>
                      <a:gd name="connsiteX7" fmla="*/ 4126 w 8567"/>
                      <a:gd name="connsiteY7" fmla="*/ 6374 h 6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567" h="6374">
                        <a:moveTo>
                          <a:pt x="4126" y="6374"/>
                        </a:moveTo>
                        <a:lnTo>
                          <a:pt x="3770" y="6028"/>
                        </a:lnTo>
                        <a:lnTo>
                          <a:pt x="179" y="1308"/>
                        </a:lnTo>
                        <a:lnTo>
                          <a:pt x="0" y="813"/>
                        </a:lnTo>
                        <a:lnTo>
                          <a:pt x="6370" y="0"/>
                        </a:lnTo>
                        <a:lnTo>
                          <a:pt x="8567" y="1112"/>
                        </a:lnTo>
                        <a:lnTo>
                          <a:pt x="8567" y="1808"/>
                        </a:lnTo>
                        <a:lnTo>
                          <a:pt x="4126" y="6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86" name="Freeform: Shape 585">
                    <a:extLst>
                      <a:ext uri="{FF2B5EF4-FFF2-40B4-BE49-F238E27FC236}">
                        <a16:creationId xmlns:a16="http://schemas.microsoft.com/office/drawing/2014/main" id="{F8A05CC4-9DBA-4DCE-AB67-67F5F05DB6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34" y="3315199"/>
                    <a:ext cx="382" cy="724"/>
                  </a:xfrm>
                  <a:custGeom>
                    <a:avLst/>
                    <a:gdLst>
                      <a:gd name="connsiteX0" fmla="*/ 382 w 382"/>
                      <a:gd name="connsiteY0" fmla="*/ 724 h 724"/>
                      <a:gd name="connsiteX1" fmla="*/ 194 w 382"/>
                      <a:gd name="connsiteY1" fmla="*/ 541 h 724"/>
                      <a:gd name="connsiteX2" fmla="*/ 0 w 382"/>
                      <a:gd name="connsiteY2" fmla="*/ 0 h 724"/>
                      <a:gd name="connsiteX3" fmla="*/ 382 w 382"/>
                      <a:gd name="connsiteY3" fmla="*/ 724 h 7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2" h="724">
                        <a:moveTo>
                          <a:pt x="382" y="724"/>
                        </a:moveTo>
                        <a:lnTo>
                          <a:pt x="194" y="541"/>
                        </a:lnTo>
                        <a:lnTo>
                          <a:pt x="0" y="0"/>
                        </a:lnTo>
                        <a:lnTo>
                          <a:pt x="382" y="7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87" name="Freeform: Shape 586">
                    <a:extLst>
                      <a:ext uri="{FF2B5EF4-FFF2-40B4-BE49-F238E27FC236}">
                        <a16:creationId xmlns:a16="http://schemas.microsoft.com/office/drawing/2014/main" id="{80496AF5-8A1F-47BD-ABDB-62F69A9620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335" y="3315700"/>
                    <a:ext cx="1186" cy="708"/>
                  </a:xfrm>
                  <a:custGeom>
                    <a:avLst/>
                    <a:gdLst>
                      <a:gd name="connsiteX0" fmla="*/ 69 w 1186"/>
                      <a:gd name="connsiteY0" fmla="*/ 708 h 708"/>
                      <a:gd name="connsiteX1" fmla="*/ 0 w 1186"/>
                      <a:gd name="connsiteY1" fmla="*/ 640 h 708"/>
                      <a:gd name="connsiteX2" fmla="*/ 877 w 1186"/>
                      <a:gd name="connsiteY2" fmla="*/ 0 h 708"/>
                      <a:gd name="connsiteX3" fmla="*/ 912 w 1186"/>
                      <a:gd name="connsiteY3" fmla="*/ 46 h 708"/>
                      <a:gd name="connsiteX4" fmla="*/ 1186 w 1186"/>
                      <a:gd name="connsiteY4" fmla="*/ 565 h 708"/>
                      <a:gd name="connsiteX5" fmla="*/ 69 w 1186"/>
                      <a:gd name="connsiteY5" fmla="*/ 708 h 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86" h="708">
                        <a:moveTo>
                          <a:pt x="69" y="708"/>
                        </a:moveTo>
                        <a:lnTo>
                          <a:pt x="0" y="640"/>
                        </a:lnTo>
                        <a:lnTo>
                          <a:pt x="877" y="0"/>
                        </a:lnTo>
                        <a:lnTo>
                          <a:pt x="912" y="46"/>
                        </a:lnTo>
                        <a:lnTo>
                          <a:pt x="1186" y="565"/>
                        </a:lnTo>
                        <a:lnTo>
                          <a:pt x="69" y="7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88" name="Freeform: Shape 587">
                    <a:extLst>
                      <a:ext uri="{FF2B5EF4-FFF2-40B4-BE49-F238E27FC236}">
                        <a16:creationId xmlns:a16="http://schemas.microsoft.com/office/drawing/2014/main" id="{2B4769DC-CFB3-4961-8C82-63CF14321A2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52" y="3315082"/>
                    <a:ext cx="1380" cy="1535"/>
                  </a:xfrm>
                  <a:custGeom>
                    <a:avLst/>
                    <a:gdLst>
                      <a:gd name="connsiteX0" fmla="*/ 885 w 1380"/>
                      <a:gd name="connsiteY0" fmla="*/ 1535 h 1535"/>
                      <a:gd name="connsiteX1" fmla="*/ 0 w 1380"/>
                      <a:gd name="connsiteY1" fmla="*/ 674 h 1535"/>
                      <a:gd name="connsiteX2" fmla="*/ 1380 w 1380"/>
                      <a:gd name="connsiteY2" fmla="*/ 0 h 1535"/>
                      <a:gd name="connsiteX3" fmla="*/ 885 w 1380"/>
                      <a:gd name="connsiteY3" fmla="*/ 1535 h 1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80" h="1535">
                        <a:moveTo>
                          <a:pt x="885" y="1535"/>
                        </a:moveTo>
                        <a:lnTo>
                          <a:pt x="0" y="674"/>
                        </a:lnTo>
                        <a:lnTo>
                          <a:pt x="1380" y="0"/>
                        </a:lnTo>
                        <a:lnTo>
                          <a:pt x="885" y="15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89" name="Freeform: Shape 588">
                    <a:extLst>
                      <a:ext uri="{FF2B5EF4-FFF2-40B4-BE49-F238E27FC236}">
                        <a16:creationId xmlns:a16="http://schemas.microsoft.com/office/drawing/2014/main" id="{6F7E32AC-633F-4744-9E29-B72A338C069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16" y="3313840"/>
                    <a:ext cx="2893" cy="4146"/>
                  </a:xfrm>
                  <a:custGeom>
                    <a:avLst/>
                    <a:gdLst>
                      <a:gd name="connsiteX0" fmla="*/ 2893 w 2893"/>
                      <a:gd name="connsiteY0" fmla="*/ 4146 h 4146"/>
                      <a:gd name="connsiteX1" fmla="*/ 0 w 2893"/>
                      <a:gd name="connsiteY1" fmla="*/ 1332 h 4146"/>
                      <a:gd name="connsiteX2" fmla="*/ 923 w 2893"/>
                      <a:gd name="connsiteY2" fmla="*/ 0 h 4146"/>
                      <a:gd name="connsiteX3" fmla="*/ 2248 w 2893"/>
                      <a:gd name="connsiteY3" fmla="*/ 671 h 4146"/>
                      <a:gd name="connsiteX4" fmla="*/ 2893 w 2893"/>
                      <a:gd name="connsiteY4" fmla="*/ 4146 h 4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93" h="4146">
                        <a:moveTo>
                          <a:pt x="2893" y="4146"/>
                        </a:moveTo>
                        <a:lnTo>
                          <a:pt x="0" y="1332"/>
                        </a:lnTo>
                        <a:lnTo>
                          <a:pt x="923" y="0"/>
                        </a:lnTo>
                        <a:lnTo>
                          <a:pt x="2248" y="671"/>
                        </a:lnTo>
                        <a:lnTo>
                          <a:pt x="2893" y="4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90" name="Freeform: Shape 589">
                    <a:extLst>
                      <a:ext uri="{FF2B5EF4-FFF2-40B4-BE49-F238E27FC236}">
                        <a16:creationId xmlns:a16="http://schemas.microsoft.com/office/drawing/2014/main" id="{B6DB5422-9927-4A9A-97BB-546A8B93C8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783" y="3314218"/>
                    <a:ext cx="7384" cy="4415"/>
                  </a:xfrm>
                  <a:custGeom>
                    <a:avLst/>
                    <a:gdLst>
                      <a:gd name="connsiteX0" fmla="*/ 2051 w 7384"/>
                      <a:gd name="connsiteY0" fmla="*/ 1994 h 4415"/>
                      <a:gd name="connsiteX1" fmla="*/ 0 w 7384"/>
                      <a:gd name="connsiteY1" fmla="*/ 0 h 4415"/>
                      <a:gd name="connsiteX2" fmla="*/ 6226 w 7384"/>
                      <a:gd name="connsiteY2" fmla="*/ 2099 h 4415"/>
                      <a:gd name="connsiteX3" fmla="*/ 7384 w 7384"/>
                      <a:gd name="connsiteY3" fmla="*/ 3621 h 4415"/>
                      <a:gd name="connsiteX4" fmla="*/ 6834 w 7384"/>
                      <a:gd name="connsiteY4" fmla="*/ 4415 h 4415"/>
                      <a:gd name="connsiteX5" fmla="*/ 2051 w 7384"/>
                      <a:gd name="connsiteY5" fmla="*/ 1994 h 44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84" h="4415">
                        <a:moveTo>
                          <a:pt x="2051" y="1994"/>
                        </a:moveTo>
                        <a:lnTo>
                          <a:pt x="0" y="0"/>
                        </a:lnTo>
                        <a:lnTo>
                          <a:pt x="6226" y="2099"/>
                        </a:lnTo>
                        <a:lnTo>
                          <a:pt x="7384" y="3621"/>
                        </a:lnTo>
                        <a:lnTo>
                          <a:pt x="6834" y="4415"/>
                        </a:lnTo>
                        <a:lnTo>
                          <a:pt x="2051" y="19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91" name="Freeform: Shape 590">
                    <a:extLst>
                      <a:ext uri="{FF2B5EF4-FFF2-40B4-BE49-F238E27FC236}">
                        <a16:creationId xmlns:a16="http://schemas.microsoft.com/office/drawing/2014/main" id="{184CF794-E2A3-4339-9A12-EAE26356C3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495" y="3315475"/>
                    <a:ext cx="1444" cy="3007"/>
                  </a:xfrm>
                  <a:custGeom>
                    <a:avLst/>
                    <a:gdLst>
                      <a:gd name="connsiteX0" fmla="*/ 55 w 1444"/>
                      <a:gd name="connsiteY0" fmla="*/ 3007 h 3007"/>
                      <a:gd name="connsiteX1" fmla="*/ 0 w 1444"/>
                      <a:gd name="connsiteY1" fmla="*/ 2954 h 3007"/>
                      <a:gd name="connsiteX2" fmla="*/ 455 w 1444"/>
                      <a:gd name="connsiteY2" fmla="*/ 0 h 3007"/>
                      <a:gd name="connsiteX3" fmla="*/ 1444 w 1444"/>
                      <a:gd name="connsiteY3" fmla="*/ 166 h 3007"/>
                      <a:gd name="connsiteX4" fmla="*/ 55 w 1444"/>
                      <a:gd name="connsiteY4" fmla="*/ 3007 h 3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44" h="3007">
                        <a:moveTo>
                          <a:pt x="55" y="3007"/>
                        </a:moveTo>
                        <a:lnTo>
                          <a:pt x="0" y="2954"/>
                        </a:lnTo>
                        <a:lnTo>
                          <a:pt x="455" y="0"/>
                        </a:lnTo>
                        <a:lnTo>
                          <a:pt x="1444" y="166"/>
                        </a:lnTo>
                        <a:lnTo>
                          <a:pt x="55" y="30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92" name="Freeform: Shape 591">
                    <a:extLst>
                      <a:ext uri="{FF2B5EF4-FFF2-40B4-BE49-F238E27FC236}">
                        <a16:creationId xmlns:a16="http://schemas.microsoft.com/office/drawing/2014/main" id="{CCF6D9C1-F85E-40B8-AD27-6534456658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55" y="3315126"/>
                    <a:ext cx="2911" cy="1756"/>
                  </a:xfrm>
                  <a:custGeom>
                    <a:avLst/>
                    <a:gdLst>
                      <a:gd name="connsiteX0" fmla="*/ 1542 w 2911"/>
                      <a:gd name="connsiteY0" fmla="*/ 1756 h 1756"/>
                      <a:gd name="connsiteX1" fmla="*/ 0 w 2911"/>
                      <a:gd name="connsiteY1" fmla="*/ 256 h 1756"/>
                      <a:gd name="connsiteX2" fmla="*/ 848 w 2911"/>
                      <a:gd name="connsiteY2" fmla="*/ 0 h 1756"/>
                      <a:gd name="connsiteX3" fmla="*/ 2911 w 2911"/>
                      <a:gd name="connsiteY3" fmla="*/ 347 h 1756"/>
                      <a:gd name="connsiteX4" fmla="*/ 1542 w 2911"/>
                      <a:gd name="connsiteY4" fmla="*/ 1756 h 17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1" h="1756">
                        <a:moveTo>
                          <a:pt x="1542" y="1756"/>
                        </a:moveTo>
                        <a:lnTo>
                          <a:pt x="0" y="256"/>
                        </a:lnTo>
                        <a:lnTo>
                          <a:pt x="848" y="0"/>
                        </a:lnTo>
                        <a:lnTo>
                          <a:pt x="2911" y="347"/>
                        </a:lnTo>
                        <a:lnTo>
                          <a:pt x="1542" y="17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93" name="Freeform: Shape 592">
                    <a:extLst>
                      <a:ext uri="{FF2B5EF4-FFF2-40B4-BE49-F238E27FC236}">
                        <a16:creationId xmlns:a16="http://schemas.microsoft.com/office/drawing/2014/main" id="{4D5EB3DD-F95F-4065-BD3A-08E4582386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41" y="3316007"/>
                    <a:ext cx="6254" cy="1973"/>
                  </a:xfrm>
                  <a:custGeom>
                    <a:avLst/>
                    <a:gdLst>
                      <a:gd name="connsiteX0" fmla="*/ 1675 w 6254"/>
                      <a:gd name="connsiteY0" fmla="*/ 1748 h 1973"/>
                      <a:gd name="connsiteX1" fmla="*/ 0 w 6254"/>
                      <a:gd name="connsiteY1" fmla="*/ 119 h 1973"/>
                      <a:gd name="connsiteX2" fmla="*/ 0 w 6254"/>
                      <a:gd name="connsiteY2" fmla="*/ 0 h 1973"/>
                      <a:gd name="connsiteX3" fmla="*/ 6217 w 6254"/>
                      <a:gd name="connsiteY3" fmla="*/ 86 h 1973"/>
                      <a:gd name="connsiteX4" fmla="*/ 6254 w 6254"/>
                      <a:gd name="connsiteY4" fmla="*/ 135 h 1973"/>
                      <a:gd name="connsiteX5" fmla="*/ 6114 w 6254"/>
                      <a:gd name="connsiteY5" fmla="*/ 1041 h 1973"/>
                      <a:gd name="connsiteX6" fmla="*/ 3018 w 6254"/>
                      <a:gd name="connsiteY6" fmla="*/ 1973 h 1973"/>
                      <a:gd name="connsiteX7" fmla="*/ 1675 w 6254"/>
                      <a:gd name="connsiteY7" fmla="*/ 1748 h 1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254" h="1973">
                        <a:moveTo>
                          <a:pt x="1675" y="1748"/>
                        </a:moveTo>
                        <a:lnTo>
                          <a:pt x="0" y="119"/>
                        </a:lnTo>
                        <a:lnTo>
                          <a:pt x="0" y="0"/>
                        </a:lnTo>
                        <a:lnTo>
                          <a:pt x="6217" y="86"/>
                        </a:lnTo>
                        <a:lnTo>
                          <a:pt x="6254" y="135"/>
                        </a:lnTo>
                        <a:lnTo>
                          <a:pt x="6114" y="1041"/>
                        </a:lnTo>
                        <a:lnTo>
                          <a:pt x="3018" y="1973"/>
                        </a:lnTo>
                        <a:lnTo>
                          <a:pt x="1675" y="17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94" name="Freeform: Shape 593">
                    <a:extLst>
                      <a:ext uri="{FF2B5EF4-FFF2-40B4-BE49-F238E27FC236}">
                        <a16:creationId xmlns:a16="http://schemas.microsoft.com/office/drawing/2014/main" id="{F9041733-01CE-4EE0-AD51-15B5B55B61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346" y="3314246"/>
                    <a:ext cx="2190" cy="3609"/>
                  </a:xfrm>
                  <a:custGeom>
                    <a:avLst/>
                    <a:gdLst>
                      <a:gd name="connsiteX0" fmla="*/ 2066 w 2190"/>
                      <a:gd name="connsiteY0" fmla="*/ 3607 h 3609"/>
                      <a:gd name="connsiteX1" fmla="*/ 0 w 2190"/>
                      <a:gd name="connsiteY1" fmla="*/ 1598 h 3609"/>
                      <a:gd name="connsiteX2" fmla="*/ 2190 w 2190"/>
                      <a:gd name="connsiteY2" fmla="*/ 0 h 3609"/>
                      <a:gd name="connsiteX3" fmla="*/ 2190 w 2190"/>
                      <a:gd name="connsiteY3" fmla="*/ 3609 h 3609"/>
                      <a:gd name="connsiteX4" fmla="*/ 2066 w 2190"/>
                      <a:gd name="connsiteY4" fmla="*/ 3607 h 3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90" h="3609">
                        <a:moveTo>
                          <a:pt x="2066" y="3607"/>
                        </a:moveTo>
                        <a:lnTo>
                          <a:pt x="0" y="1598"/>
                        </a:lnTo>
                        <a:lnTo>
                          <a:pt x="2190" y="0"/>
                        </a:lnTo>
                        <a:lnTo>
                          <a:pt x="2190" y="3609"/>
                        </a:lnTo>
                        <a:lnTo>
                          <a:pt x="2066" y="3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95" name="Freeform: Shape 594">
                    <a:extLst>
                      <a:ext uri="{FF2B5EF4-FFF2-40B4-BE49-F238E27FC236}">
                        <a16:creationId xmlns:a16="http://schemas.microsoft.com/office/drawing/2014/main" id="{605BEEE4-D123-4B3F-B411-02511E052E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049" y="3315964"/>
                    <a:ext cx="4258" cy="1567"/>
                  </a:xfrm>
                  <a:custGeom>
                    <a:avLst/>
                    <a:gdLst>
                      <a:gd name="connsiteX0" fmla="*/ 1052 w 4258"/>
                      <a:gd name="connsiteY0" fmla="*/ 1567 h 1567"/>
                      <a:gd name="connsiteX1" fmla="*/ 0 w 4258"/>
                      <a:gd name="connsiteY1" fmla="*/ 544 h 1567"/>
                      <a:gd name="connsiteX2" fmla="*/ 4258 w 4258"/>
                      <a:gd name="connsiteY2" fmla="*/ 0 h 1567"/>
                      <a:gd name="connsiteX3" fmla="*/ 1052 w 4258"/>
                      <a:gd name="connsiteY3" fmla="*/ 1567 h 15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58" h="1567">
                        <a:moveTo>
                          <a:pt x="1052" y="1567"/>
                        </a:moveTo>
                        <a:lnTo>
                          <a:pt x="0" y="544"/>
                        </a:lnTo>
                        <a:lnTo>
                          <a:pt x="4258" y="0"/>
                        </a:lnTo>
                        <a:lnTo>
                          <a:pt x="1052" y="15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96" name="Freeform: Shape 595">
                    <a:extLst>
                      <a:ext uri="{FF2B5EF4-FFF2-40B4-BE49-F238E27FC236}">
                        <a16:creationId xmlns:a16="http://schemas.microsoft.com/office/drawing/2014/main" id="{E0FEB27D-4435-4E7A-8A31-56462B9630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529" y="3310426"/>
                    <a:ext cx="17836" cy="13078"/>
                  </a:xfrm>
                  <a:custGeom>
                    <a:avLst/>
                    <a:gdLst>
                      <a:gd name="connsiteX0" fmla="*/ 13449 w 17836"/>
                      <a:gd name="connsiteY0" fmla="*/ 13078 h 13078"/>
                      <a:gd name="connsiteX1" fmla="*/ 0 w 17836"/>
                      <a:gd name="connsiteY1" fmla="*/ 0 h 13078"/>
                      <a:gd name="connsiteX2" fmla="*/ 14238 w 17836"/>
                      <a:gd name="connsiteY2" fmla="*/ 197 h 13078"/>
                      <a:gd name="connsiteX3" fmla="*/ 17836 w 17836"/>
                      <a:gd name="connsiteY3" fmla="*/ 4926 h 13078"/>
                      <a:gd name="connsiteX4" fmla="*/ 13784 w 17836"/>
                      <a:gd name="connsiteY4" fmla="*/ 11218 h 13078"/>
                      <a:gd name="connsiteX5" fmla="*/ 13449 w 17836"/>
                      <a:gd name="connsiteY5" fmla="*/ 13078 h 130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836" h="13078">
                        <a:moveTo>
                          <a:pt x="13449" y="13078"/>
                        </a:moveTo>
                        <a:lnTo>
                          <a:pt x="0" y="0"/>
                        </a:lnTo>
                        <a:lnTo>
                          <a:pt x="14238" y="197"/>
                        </a:lnTo>
                        <a:lnTo>
                          <a:pt x="17836" y="4926"/>
                        </a:lnTo>
                        <a:lnTo>
                          <a:pt x="13784" y="11218"/>
                        </a:lnTo>
                        <a:lnTo>
                          <a:pt x="13449" y="130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97" name="Freeform: Shape 596">
                    <a:extLst>
                      <a:ext uri="{FF2B5EF4-FFF2-40B4-BE49-F238E27FC236}">
                        <a16:creationId xmlns:a16="http://schemas.microsoft.com/office/drawing/2014/main" id="{FDC354EC-481E-432A-B843-CC26FF336C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2968" y="3315599"/>
                    <a:ext cx="24490" cy="9752"/>
                  </a:xfrm>
                  <a:custGeom>
                    <a:avLst/>
                    <a:gdLst>
                      <a:gd name="connsiteX0" fmla="*/ 7008 w 24490"/>
                      <a:gd name="connsiteY0" fmla="*/ 6815 h 9752"/>
                      <a:gd name="connsiteX1" fmla="*/ 0 w 24490"/>
                      <a:gd name="connsiteY1" fmla="*/ 0 h 9752"/>
                      <a:gd name="connsiteX2" fmla="*/ 22960 w 24490"/>
                      <a:gd name="connsiteY2" fmla="*/ 7740 h 9752"/>
                      <a:gd name="connsiteX3" fmla="*/ 24490 w 24490"/>
                      <a:gd name="connsiteY3" fmla="*/ 9752 h 9752"/>
                      <a:gd name="connsiteX4" fmla="*/ 7008 w 24490"/>
                      <a:gd name="connsiteY4" fmla="*/ 6815 h 9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490" h="9752">
                        <a:moveTo>
                          <a:pt x="7008" y="6815"/>
                        </a:moveTo>
                        <a:lnTo>
                          <a:pt x="0" y="0"/>
                        </a:lnTo>
                        <a:lnTo>
                          <a:pt x="22960" y="7740"/>
                        </a:lnTo>
                        <a:lnTo>
                          <a:pt x="24490" y="9752"/>
                        </a:lnTo>
                        <a:lnTo>
                          <a:pt x="7008" y="68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98" name="Freeform: Shape 597">
                    <a:extLst>
                      <a:ext uri="{FF2B5EF4-FFF2-40B4-BE49-F238E27FC236}">
                        <a16:creationId xmlns:a16="http://schemas.microsoft.com/office/drawing/2014/main" id="{3A71BC55-4993-4D0D-9339-E646A1D72B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7181" y="3287685"/>
                    <a:ext cx="86662" cy="67513"/>
                  </a:xfrm>
                  <a:custGeom>
                    <a:avLst/>
                    <a:gdLst>
                      <a:gd name="connsiteX0" fmla="*/ 50723 w 86662"/>
                      <a:gd name="connsiteY0" fmla="*/ 49323 h 67513"/>
                      <a:gd name="connsiteX1" fmla="*/ 0 w 86662"/>
                      <a:gd name="connsiteY1" fmla="*/ 0 h 67513"/>
                      <a:gd name="connsiteX2" fmla="*/ 77249 w 86662"/>
                      <a:gd name="connsiteY2" fmla="*/ 55142 h 67513"/>
                      <a:gd name="connsiteX3" fmla="*/ 86662 w 86662"/>
                      <a:gd name="connsiteY3" fmla="*/ 67513 h 67513"/>
                      <a:gd name="connsiteX4" fmla="*/ 50723 w 86662"/>
                      <a:gd name="connsiteY4" fmla="*/ 49323 h 675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62" h="67513">
                        <a:moveTo>
                          <a:pt x="50723" y="49323"/>
                        </a:moveTo>
                        <a:lnTo>
                          <a:pt x="0" y="0"/>
                        </a:lnTo>
                        <a:lnTo>
                          <a:pt x="77249" y="55142"/>
                        </a:lnTo>
                        <a:lnTo>
                          <a:pt x="86662" y="67513"/>
                        </a:lnTo>
                        <a:lnTo>
                          <a:pt x="50723" y="493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99" name="Freeform: Shape 598">
                    <a:extLst>
                      <a:ext uri="{FF2B5EF4-FFF2-40B4-BE49-F238E27FC236}">
                        <a16:creationId xmlns:a16="http://schemas.microsoft.com/office/drawing/2014/main" id="{CE29C1CB-19D1-4039-9338-5E32C30F9B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145" y="3315394"/>
                    <a:ext cx="2328" cy="1751"/>
                  </a:xfrm>
                  <a:custGeom>
                    <a:avLst/>
                    <a:gdLst>
                      <a:gd name="connsiteX0" fmla="*/ 0 w 2328"/>
                      <a:gd name="connsiteY0" fmla="*/ 701 h 1751"/>
                      <a:gd name="connsiteX1" fmla="*/ 2328 w 2328"/>
                      <a:gd name="connsiteY1" fmla="*/ 0 h 1751"/>
                      <a:gd name="connsiteX2" fmla="*/ 1472 w 2328"/>
                      <a:gd name="connsiteY2" fmla="*/ 1751 h 1751"/>
                      <a:gd name="connsiteX3" fmla="*/ 0 w 2328"/>
                      <a:gd name="connsiteY3" fmla="*/ 701 h 17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8" h="1751">
                        <a:moveTo>
                          <a:pt x="0" y="701"/>
                        </a:moveTo>
                        <a:lnTo>
                          <a:pt x="2328" y="0"/>
                        </a:lnTo>
                        <a:lnTo>
                          <a:pt x="1472" y="1751"/>
                        </a:lnTo>
                        <a:lnTo>
                          <a:pt x="0" y="7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00" name="Freeform: Shape 599">
                    <a:extLst>
                      <a:ext uri="{FF2B5EF4-FFF2-40B4-BE49-F238E27FC236}">
                        <a16:creationId xmlns:a16="http://schemas.microsoft.com/office/drawing/2014/main" id="{55AB12EA-53CE-4C54-96BD-85FAD11A999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912" y="3315097"/>
                    <a:ext cx="954" cy="1818"/>
                  </a:xfrm>
                  <a:custGeom>
                    <a:avLst/>
                    <a:gdLst>
                      <a:gd name="connsiteX0" fmla="*/ 954 w 954"/>
                      <a:gd name="connsiteY0" fmla="*/ 1818 h 1818"/>
                      <a:gd name="connsiteX1" fmla="*/ 0 w 954"/>
                      <a:gd name="connsiteY1" fmla="*/ 14 h 1818"/>
                      <a:gd name="connsiteX2" fmla="*/ 111 w 954"/>
                      <a:gd name="connsiteY2" fmla="*/ 0 h 1818"/>
                      <a:gd name="connsiteX3" fmla="*/ 470 w 954"/>
                      <a:gd name="connsiteY3" fmla="*/ 472 h 1818"/>
                      <a:gd name="connsiteX4" fmla="*/ 954 w 954"/>
                      <a:gd name="connsiteY4" fmla="*/ 1818 h 1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4" h="1818">
                        <a:moveTo>
                          <a:pt x="954" y="1818"/>
                        </a:moveTo>
                        <a:lnTo>
                          <a:pt x="0" y="14"/>
                        </a:lnTo>
                        <a:lnTo>
                          <a:pt x="111" y="0"/>
                        </a:lnTo>
                        <a:lnTo>
                          <a:pt x="470" y="472"/>
                        </a:lnTo>
                        <a:lnTo>
                          <a:pt x="954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01" name="Freeform: Shape 600">
                    <a:extLst>
                      <a:ext uri="{FF2B5EF4-FFF2-40B4-BE49-F238E27FC236}">
                        <a16:creationId xmlns:a16="http://schemas.microsoft.com/office/drawing/2014/main" id="{4FF004FF-8615-472C-86B6-097BA29B95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992" y="3315283"/>
                    <a:ext cx="3018" cy="5368"/>
                  </a:xfrm>
                  <a:custGeom>
                    <a:avLst/>
                    <a:gdLst>
                      <a:gd name="connsiteX0" fmla="*/ 0 w 3018"/>
                      <a:gd name="connsiteY0" fmla="*/ 3804 h 5368"/>
                      <a:gd name="connsiteX1" fmla="*/ 0 w 3018"/>
                      <a:gd name="connsiteY1" fmla="*/ 909 h 5368"/>
                      <a:gd name="connsiteX2" fmla="*/ 3018 w 3018"/>
                      <a:gd name="connsiteY2" fmla="*/ 0 h 5368"/>
                      <a:gd name="connsiteX3" fmla="*/ 2192 w 3018"/>
                      <a:gd name="connsiteY3" fmla="*/ 5368 h 5368"/>
                      <a:gd name="connsiteX4" fmla="*/ 0 w 3018"/>
                      <a:gd name="connsiteY4" fmla="*/ 3804 h 5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18" h="5368">
                        <a:moveTo>
                          <a:pt x="0" y="3804"/>
                        </a:moveTo>
                        <a:lnTo>
                          <a:pt x="0" y="909"/>
                        </a:lnTo>
                        <a:lnTo>
                          <a:pt x="3018" y="0"/>
                        </a:lnTo>
                        <a:lnTo>
                          <a:pt x="2192" y="5368"/>
                        </a:lnTo>
                        <a:lnTo>
                          <a:pt x="0" y="38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02" name="Freeform: Shape 601">
                    <a:extLst>
                      <a:ext uri="{FF2B5EF4-FFF2-40B4-BE49-F238E27FC236}">
                        <a16:creationId xmlns:a16="http://schemas.microsoft.com/office/drawing/2014/main" id="{E6D16BD4-58A5-4AE8-8636-381A5442AE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347" y="3316211"/>
                    <a:ext cx="592" cy="788"/>
                  </a:xfrm>
                  <a:custGeom>
                    <a:avLst/>
                    <a:gdLst>
                      <a:gd name="connsiteX0" fmla="*/ 412 w 592"/>
                      <a:gd name="connsiteY0" fmla="*/ 788 h 788"/>
                      <a:gd name="connsiteX1" fmla="*/ 27 w 592"/>
                      <a:gd name="connsiteY1" fmla="*/ 283 h 788"/>
                      <a:gd name="connsiteX2" fmla="*/ 0 w 592"/>
                      <a:gd name="connsiteY2" fmla="*/ 231 h 788"/>
                      <a:gd name="connsiteX3" fmla="*/ 317 w 592"/>
                      <a:gd name="connsiteY3" fmla="*/ 0 h 788"/>
                      <a:gd name="connsiteX4" fmla="*/ 592 w 592"/>
                      <a:gd name="connsiteY4" fmla="*/ 765 h 788"/>
                      <a:gd name="connsiteX5" fmla="*/ 412 w 592"/>
                      <a:gd name="connsiteY5" fmla="*/ 788 h 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92" h="788">
                        <a:moveTo>
                          <a:pt x="412" y="788"/>
                        </a:moveTo>
                        <a:lnTo>
                          <a:pt x="27" y="283"/>
                        </a:lnTo>
                        <a:lnTo>
                          <a:pt x="0" y="231"/>
                        </a:lnTo>
                        <a:lnTo>
                          <a:pt x="317" y="0"/>
                        </a:lnTo>
                        <a:lnTo>
                          <a:pt x="592" y="765"/>
                        </a:lnTo>
                        <a:lnTo>
                          <a:pt x="412" y="7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03" name="Freeform: Shape 602">
                    <a:extLst>
                      <a:ext uri="{FF2B5EF4-FFF2-40B4-BE49-F238E27FC236}">
                        <a16:creationId xmlns:a16="http://schemas.microsoft.com/office/drawing/2014/main" id="{316AD49F-5808-4F91-9F59-E149612D109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890" y="3315084"/>
                    <a:ext cx="2592" cy="3706"/>
                  </a:xfrm>
                  <a:custGeom>
                    <a:avLst/>
                    <a:gdLst>
                      <a:gd name="connsiteX0" fmla="*/ 2584 w 2592"/>
                      <a:gd name="connsiteY0" fmla="*/ 3706 h 3706"/>
                      <a:gd name="connsiteX1" fmla="*/ 0 w 2592"/>
                      <a:gd name="connsiteY1" fmla="*/ 310 h 3706"/>
                      <a:gd name="connsiteX2" fmla="*/ 636 w 2592"/>
                      <a:gd name="connsiteY2" fmla="*/ 0 h 3706"/>
                      <a:gd name="connsiteX3" fmla="*/ 2592 w 2592"/>
                      <a:gd name="connsiteY3" fmla="*/ 3700 h 3706"/>
                      <a:gd name="connsiteX4" fmla="*/ 2584 w 2592"/>
                      <a:gd name="connsiteY4" fmla="*/ 3706 h 3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2" h="3706">
                        <a:moveTo>
                          <a:pt x="2584" y="3706"/>
                        </a:moveTo>
                        <a:lnTo>
                          <a:pt x="0" y="310"/>
                        </a:lnTo>
                        <a:lnTo>
                          <a:pt x="636" y="0"/>
                        </a:lnTo>
                        <a:lnTo>
                          <a:pt x="2592" y="3700"/>
                        </a:lnTo>
                        <a:lnTo>
                          <a:pt x="2584" y="37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04" name="Freeform: Shape 603">
                    <a:extLst>
                      <a:ext uri="{FF2B5EF4-FFF2-40B4-BE49-F238E27FC236}">
                        <a16:creationId xmlns:a16="http://schemas.microsoft.com/office/drawing/2014/main" id="{CD3AF4C1-CEFC-43A6-B855-470B9F5D746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180" y="3316922"/>
                    <a:ext cx="246" cy="313"/>
                  </a:xfrm>
                  <a:custGeom>
                    <a:avLst/>
                    <a:gdLst>
                      <a:gd name="connsiteX0" fmla="*/ 0 w 246"/>
                      <a:gd name="connsiteY0" fmla="*/ 313 h 313"/>
                      <a:gd name="connsiteX1" fmla="*/ 100 w 246"/>
                      <a:gd name="connsiteY1" fmla="*/ 0 h 313"/>
                      <a:gd name="connsiteX2" fmla="*/ 246 w 246"/>
                      <a:gd name="connsiteY2" fmla="*/ 192 h 313"/>
                      <a:gd name="connsiteX3" fmla="*/ 0 w 246"/>
                      <a:gd name="connsiteY3" fmla="*/ 313 h 3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6" h="313">
                        <a:moveTo>
                          <a:pt x="0" y="313"/>
                        </a:moveTo>
                        <a:lnTo>
                          <a:pt x="100" y="0"/>
                        </a:lnTo>
                        <a:lnTo>
                          <a:pt x="246" y="192"/>
                        </a:lnTo>
                        <a:lnTo>
                          <a:pt x="0" y="3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05" name="Freeform: Shape 604">
                    <a:extLst>
                      <a:ext uri="{FF2B5EF4-FFF2-40B4-BE49-F238E27FC236}">
                        <a16:creationId xmlns:a16="http://schemas.microsoft.com/office/drawing/2014/main" id="{53E6A4F5-2D45-4C01-B890-A0E9CC2C336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732" y="3316809"/>
                    <a:ext cx="4161" cy="4005"/>
                  </a:xfrm>
                  <a:custGeom>
                    <a:avLst/>
                    <a:gdLst>
                      <a:gd name="connsiteX0" fmla="*/ 1401 w 4161"/>
                      <a:gd name="connsiteY0" fmla="*/ 4005 h 4005"/>
                      <a:gd name="connsiteX1" fmla="*/ 0 w 4161"/>
                      <a:gd name="connsiteY1" fmla="*/ 110 h 4005"/>
                      <a:gd name="connsiteX2" fmla="*/ 226 w 4161"/>
                      <a:gd name="connsiteY2" fmla="*/ 0 h 4005"/>
                      <a:gd name="connsiteX3" fmla="*/ 4161 w 4161"/>
                      <a:gd name="connsiteY3" fmla="*/ 1991 h 4005"/>
                      <a:gd name="connsiteX4" fmla="*/ 1401 w 4161"/>
                      <a:gd name="connsiteY4" fmla="*/ 4005 h 40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61" h="4005">
                        <a:moveTo>
                          <a:pt x="1401" y="4005"/>
                        </a:moveTo>
                        <a:lnTo>
                          <a:pt x="0" y="110"/>
                        </a:lnTo>
                        <a:lnTo>
                          <a:pt x="226" y="0"/>
                        </a:lnTo>
                        <a:lnTo>
                          <a:pt x="4161" y="1991"/>
                        </a:lnTo>
                        <a:lnTo>
                          <a:pt x="1401" y="40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06" name="Freeform: Shape 605">
                    <a:extLst>
                      <a:ext uri="{FF2B5EF4-FFF2-40B4-BE49-F238E27FC236}">
                        <a16:creationId xmlns:a16="http://schemas.microsoft.com/office/drawing/2014/main" id="{77FFE7CB-36AA-4975-8182-F3D307AFC5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6382" y="3315452"/>
                    <a:ext cx="9370" cy="11701"/>
                  </a:xfrm>
                  <a:custGeom>
                    <a:avLst/>
                    <a:gdLst>
                      <a:gd name="connsiteX0" fmla="*/ 0 w 9370"/>
                      <a:gd name="connsiteY0" fmla="*/ 7191 h 11701"/>
                      <a:gd name="connsiteX1" fmla="*/ 4984 w 9370"/>
                      <a:gd name="connsiteY1" fmla="*/ 0 h 11701"/>
                      <a:gd name="connsiteX2" fmla="*/ 9370 w 9370"/>
                      <a:gd name="connsiteY2" fmla="*/ 2219 h 11701"/>
                      <a:gd name="connsiteX3" fmla="*/ 6318 w 9370"/>
                      <a:gd name="connsiteY3" fmla="*/ 11701 h 11701"/>
                      <a:gd name="connsiteX4" fmla="*/ 0 w 9370"/>
                      <a:gd name="connsiteY4" fmla="*/ 7191 h 11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70" h="11701">
                        <a:moveTo>
                          <a:pt x="0" y="7191"/>
                        </a:moveTo>
                        <a:lnTo>
                          <a:pt x="4984" y="0"/>
                        </a:lnTo>
                        <a:lnTo>
                          <a:pt x="9370" y="2219"/>
                        </a:lnTo>
                        <a:lnTo>
                          <a:pt x="6318" y="11701"/>
                        </a:lnTo>
                        <a:lnTo>
                          <a:pt x="0" y="71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07" name="Freeform: Shape 606">
                    <a:extLst>
                      <a:ext uri="{FF2B5EF4-FFF2-40B4-BE49-F238E27FC236}">
                        <a16:creationId xmlns:a16="http://schemas.microsoft.com/office/drawing/2014/main" id="{93CDD057-F340-4C44-ACA1-8B23237353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84" y="3316224"/>
                    <a:ext cx="2308" cy="2612"/>
                  </a:xfrm>
                  <a:custGeom>
                    <a:avLst/>
                    <a:gdLst>
                      <a:gd name="connsiteX0" fmla="*/ 1988 w 2308"/>
                      <a:gd name="connsiteY0" fmla="*/ 2612 h 2612"/>
                      <a:gd name="connsiteX1" fmla="*/ 0 w 2308"/>
                      <a:gd name="connsiteY1" fmla="*/ 0 h 2612"/>
                      <a:gd name="connsiteX2" fmla="*/ 1983 w 2308"/>
                      <a:gd name="connsiteY2" fmla="*/ 1004 h 2612"/>
                      <a:gd name="connsiteX3" fmla="*/ 2308 w 2308"/>
                      <a:gd name="connsiteY3" fmla="*/ 1619 h 2612"/>
                      <a:gd name="connsiteX4" fmla="*/ 1988 w 2308"/>
                      <a:gd name="connsiteY4" fmla="*/ 2612 h 2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8" h="2612">
                        <a:moveTo>
                          <a:pt x="1988" y="2612"/>
                        </a:moveTo>
                        <a:lnTo>
                          <a:pt x="0" y="0"/>
                        </a:lnTo>
                        <a:lnTo>
                          <a:pt x="1983" y="1004"/>
                        </a:lnTo>
                        <a:lnTo>
                          <a:pt x="2308" y="1619"/>
                        </a:lnTo>
                        <a:lnTo>
                          <a:pt x="1988" y="26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08" name="Freeform: Shape 607">
                    <a:extLst>
                      <a:ext uri="{FF2B5EF4-FFF2-40B4-BE49-F238E27FC236}">
                        <a16:creationId xmlns:a16="http://schemas.microsoft.com/office/drawing/2014/main" id="{72548873-11F9-4162-A192-DEA4CD40454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92" y="3317484"/>
                    <a:ext cx="994" cy="1158"/>
                  </a:xfrm>
                  <a:custGeom>
                    <a:avLst/>
                    <a:gdLst>
                      <a:gd name="connsiteX0" fmla="*/ 0 w 994"/>
                      <a:gd name="connsiteY0" fmla="*/ 1021 h 1158"/>
                      <a:gd name="connsiteX1" fmla="*/ 994 w 994"/>
                      <a:gd name="connsiteY1" fmla="*/ 0 h 1158"/>
                      <a:gd name="connsiteX2" fmla="*/ 816 w 994"/>
                      <a:gd name="connsiteY2" fmla="*/ 1158 h 1158"/>
                      <a:gd name="connsiteX3" fmla="*/ 0 w 994"/>
                      <a:gd name="connsiteY3" fmla="*/ 1021 h 11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94" h="1158">
                        <a:moveTo>
                          <a:pt x="0" y="1021"/>
                        </a:moveTo>
                        <a:lnTo>
                          <a:pt x="994" y="0"/>
                        </a:lnTo>
                        <a:lnTo>
                          <a:pt x="816" y="1158"/>
                        </a:lnTo>
                        <a:lnTo>
                          <a:pt x="0" y="10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09" name="Freeform: Shape 608">
                    <a:extLst>
                      <a:ext uri="{FF2B5EF4-FFF2-40B4-BE49-F238E27FC236}">
                        <a16:creationId xmlns:a16="http://schemas.microsoft.com/office/drawing/2014/main" id="{18DCEDA2-372A-4EDC-B366-B5D7501D4C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885" y="3317307"/>
                    <a:ext cx="662" cy="870"/>
                  </a:xfrm>
                  <a:custGeom>
                    <a:avLst/>
                    <a:gdLst>
                      <a:gd name="connsiteX0" fmla="*/ 110 w 662"/>
                      <a:gd name="connsiteY0" fmla="*/ 591 h 870"/>
                      <a:gd name="connsiteX1" fmla="*/ 0 w 662"/>
                      <a:gd name="connsiteY1" fmla="*/ 0 h 870"/>
                      <a:gd name="connsiteX2" fmla="*/ 662 w 662"/>
                      <a:gd name="connsiteY2" fmla="*/ 870 h 870"/>
                      <a:gd name="connsiteX3" fmla="*/ 110 w 662"/>
                      <a:gd name="connsiteY3" fmla="*/ 591 h 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2" h="870">
                        <a:moveTo>
                          <a:pt x="110" y="591"/>
                        </a:moveTo>
                        <a:lnTo>
                          <a:pt x="0" y="0"/>
                        </a:lnTo>
                        <a:lnTo>
                          <a:pt x="662" y="870"/>
                        </a:lnTo>
                        <a:lnTo>
                          <a:pt x="110" y="5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10" name="Freeform: Shape 609">
                    <a:extLst>
                      <a:ext uri="{FF2B5EF4-FFF2-40B4-BE49-F238E27FC236}">
                        <a16:creationId xmlns:a16="http://schemas.microsoft.com/office/drawing/2014/main" id="{90E937D4-542F-45C4-B380-3CD113DADA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009" y="3317740"/>
                    <a:ext cx="524" cy="1072"/>
                  </a:xfrm>
                  <a:custGeom>
                    <a:avLst/>
                    <a:gdLst>
                      <a:gd name="connsiteX0" fmla="*/ 0 w 524"/>
                      <a:gd name="connsiteY0" fmla="*/ 1072 h 1072"/>
                      <a:gd name="connsiteX1" fmla="*/ 524 w 524"/>
                      <a:gd name="connsiteY1" fmla="*/ 0 h 1072"/>
                      <a:gd name="connsiteX2" fmla="*/ 524 w 524"/>
                      <a:gd name="connsiteY2" fmla="*/ 914 h 1072"/>
                      <a:gd name="connsiteX3" fmla="*/ 0 w 524"/>
                      <a:gd name="connsiteY3" fmla="*/ 1072 h 10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" h="1072">
                        <a:moveTo>
                          <a:pt x="0" y="1072"/>
                        </a:moveTo>
                        <a:lnTo>
                          <a:pt x="524" y="0"/>
                        </a:lnTo>
                        <a:lnTo>
                          <a:pt x="524" y="914"/>
                        </a:lnTo>
                        <a:lnTo>
                          <a:pt x="0" y="10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11" name="Freeform: Shape 610">
                    <a:extLst>
                      <a:ext uri="{FF2B5EF4-FFF2-40B4-BE49-F238E27FC236}">
                        <a16:creationId xmlns:a16="http://schemas.microsoft.com/office/drawing/2014/main" id="{08239437-26BA-4CB7-AF5D-BAE350ADB0D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77" y="3317768"/>
                    <a:ext cx="1334" cy="1263"/>
                  </a:xfrm>
                  <a:custGeom>
                    <a:avLst/>
                    <a:gdLst>
                      <a:gd name="connsiteX0" fmla="*/ 462 w 1334"/>
                      <a:gd name="connsiteY0" fmla="*/ 1263 h 1263"/>
                      <a:gd name="connsiteX1" fmla="*/ 0 w 1334"/>
                      <a:gd name="connsiteY1" fmla="*/ 388 h 1263"/>
                      <a:gd name="connsiteX2" fmla="*/ 125 w 1334"/>
                      <a:gd name="connsiteY2" fmla="*/ 0 h 1263"/>
                      <a:gd name="connsiteX3" fmla="*/ 1236 w 1334"/>
                      <a:gd name="connsiteY3" fmla="*/ 563 h 1263"/>
                      <a:gd name="connsiteX4" fmla="*/ 1334 w 1334"/>
                      <a:gd name="connsiteY4" fmla="*/ 837 h 1263"/>
                      <a:gd name="connsiteX5" fmla="*/ 462 w 1334"/>
                      <a:gd name="connsiteY5" fmla="*/ 1263 h 1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34" h="1263">
                        <a:moveTo>
                          <a:pt x="462" y="1263"/>
                        </a:moveTo>
                        <a:lnTo>
                          <a:pt x="0" y="388"/>
                        </a:lnTo>
                        <a:lnTo>
                          <a:pt x="125" y="0"/>
                        </a:lnTo>
                        <a:lnTo>
                          <a:pt x="1236" y="563"/>
                        </a:lnTo>
                        <a:lnTo>
                          <a:pt x="1334" y="837"/>
                        </a:lnTo>
                        <a:lnTo>
                          <a:pt x="462" y="12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12" name="Freeform: Shape 611">
                    <a:extLst>
                      <a:ext uri="{FF2B5EF4-FFF2-40B4-BE49-F238E27FC236}">
                        <a16:creationId xmlns:a16="http://schemas.microsoft.com/office/drawing/2014/main" id="{DA04F503-2E36-4A2E-B1AD-00452F2F25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167" y="3317387"/>
                    <a:ext cx="665" cy="1446"/>
                  </a:xfrm>
                  <a:custGeom>
                    <a:avLst/>
                    <a:gdLst>
                      <a:gd name="connsiteX0" fmla="*/ 665 w 665"/>
                      <a:gd name="connsiteY0" fmla="*/ 1446 h 1446"/>
                      <a:gd name="connsiteX1" fmla="*/ 0 w 665"/>
                      <a:gd name="connsiteY1" fmla="*/ 572 h 1446"/>
                      <a:gd name="connsiteX2" fmla="*/ 397 w 665"/>
                      <a:gd name="connsiteY2" fmla="*/ 0 h 1446"/>
                      <a:gd name="connsiteX3" fmla="*/ 665 w 665"/>
                      <a:gd name="connsiteY3" fmla="*/ 1446 h 14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5" h="1446">
                        <a:moveTo>
                          <a:pt x="665" y="1446"/>
                        </a:moveTo>
                        <a:lnTo>
                          <a:pt x="0" y="572"/>
                        </a:lnTo>
                        <a:lnTo>
                          <a:pt x="397" y="0"/>
                        </a:lnTo>
                        <a:lnTo>
                          <a:pt x="665" y="14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13" name="Freeform: Shape 612">
                    <a:extLst>
                      <a:ext uri="{FF2B5EF4-FFF2-40B4-BE49-F238E27FC236}">
                        <a16:creationId xmlns:a16="http://schemas.microsoft.com/office/drawing/2014/main" id="{EAC0336E-5D6B-4454-8BEE-C19622F7BA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593" y="3318237"/>
                    <a:ext cx="2190" cy="4475"/>
                  </a:xfrm>
                  <a:custGeom>
                    <a:avLst/>
                    <a:gdLst>
                      <a:gd name="connsiteX0" fmla="*/ 0 w 2190"/>
                      <a:gd name="connsiteY0" fmla="*/ 4475 h 4475"/>
                      <a:gd name="connsiteX1" fmla="*/ 0 w 2190"/>
                      <a:gd name="connsiteY1" fmla="*/ 0 h 4475"/>
                      <a:gd name="connsiteX2" fmla="*/ 2190 w 2190"/>
                      <a:gd name="connsiteY2" fmla="*/ 2877 h 4475"/>
                      <a:gd name="connsiteX3" fmla="*/ 0 w 2190"/>
                      <a:gd name="connsiteY3" fmla="*/ 4475 h 4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90" h="4475">
                        <a:moveTo>
                          <a:pt x="0" y="4475"/>
                        </a:moveTo>
                        <a:lnTo>
                          <a:pt x="0" y="0"/>
                        </a:lnTo>
                        <a:lnTo>
                          <a:pt x="2190" y="2877"/>
                        </a:lnTo>
                        <a:lnTo>
                          <a:pt x="0" y="44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14" name="Freeform: Shape 613">
                    <a:extLst>
                      <a:ext uri="{FF2B5EF4-FFF2-40B4-BE49-F238E27FC236}">
                        <a16:creationId xmlns:a16="http://schemas.microsoft.com/office/drawing/2014/main" id="{53B548C3-D057-4FCC-B47B-AE487CF27A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595" y="3316167"/>
                    <a:ext cx="5568" cy="5881"/>
                  </a:xfrm>
                  <a:custGeom>
                    <a:avLst/>
                    <a:gdLst>
                      <a:gd name="connsiteX0" fmla="*/ 4097 w 5568"/>
                      <a:gd name="connsiteY0" fmla="*/ 5385 h 5881"/>
                      <a:gd name="connsiteX1" fmla="*/ 0 w 5568"/>
                      <a:gd name="connsiteY1" fmla="*/ 0 h 5881"/>
                      <a:gd name="connsiteX2" fmla="*/ 3801 w 5568"/>
                      <a:gd name="connsiteY2" fmla="*/ 639 h 5881"/>
                      <a:gd name="connsiteX3" fmla="*/ 5024 w 5568"/>
                      <a:gd name="connsiteY3" fmla="*/ 2955 h 5881"/>
                      <a:gd name="connsiteX4" fmla="*/ 5568 w 5568"/>
                      <a:gd name="connsiteY4" fmla="*/ 5881 h 5881"/>
                      <a:gd name="connsiteX5" fmla="*/ 4097 w 5568"/>
                      <a:gd name="connsiteY5" fmla="*/ 5385 h 5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568" h="5881">
                        <a:moveTo>
                          <a:pt x="4097" y="5385"/>
                        </a:moveTo>
                        <a:lnTo>
                          <a:pt x="0" y="0"/>
                        </a:lnTo>
                        <a:lnTo>
                          <a:pt x="3801" y="639"/>
                        </a:lnTo>
                        <a:lnTo>
                          <a:pt x="5024" y="2955"/>
                        </a:lnTo>
                        <a:lnTo>
                          <a:pt x="5568" y="5881"/>
                        </a:lnTo>
                        <a:lnTo>
                          <a:pt x="4097" y="53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15" name="Freeform: Shape 614">
                    <a:extLst>
                      <a:ext uri="{FF2B5EF4-FFF2-40B4-BE49-F238E27FC236}">
                        <a16:creationId xmlns:a16="http://schemas.microsoft.com/office/drawing/2014/main" id="{ECFBC071-4099-4987-B4F3-7D5EFB5185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640" y="3317340"/>
                    <a:ext cx="2656" cy="3590"/>
                  </a:xfrm>
                  <a:custGeom>
                    <a:avLst/>
                    <a:gdLst>
                      <a:gd name="connsiteX0" fmla="*/ 1777 w 2656"/>
                      <a:gd name="connsiteY0" fmla="*/ 3363 h 3590"/>
                      <a:gd name="connsiteX1" fmla="*/ 0 w 2656"/>
                      <a:gd name="connsiteY1" fmla="*/ 0 h 3590"/>
                      <a:gd name="connsiteX2" fmla="*/ 2099 w 2656"/>
                      <a:gd name="connsiteY2" fmla="*/ 708 h 3590"/>
                      <a:gd name="connsiteX3" fmla="*/ 2656 w 2656"/>
                      <a:gd name="connsiteY3" fmla="*/ 2257 h 3590"/>
                      <a:gd name="connsiteX4" fmla="*/ 2227 w 2656"/>
                      <a:gd name="connsiteY4" fmla="*/ 3590 h 3590"/>
                      <a:gd name="connsiteX5" fmla="*/ 1777 w 2656"/>
                      <a:gd name="connsiteY5" fmla="*/ 3363 h 3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56" h="3590">
                        <a:moveTo>
                          <a:pt x="1777" y="3363"/>
                        </a:moveTo>
                        <a:lnTo>
                          <a:pt x="0" y="0"/>
                        </a:lnTo>
                        <a:lnTo>
                          <a:pt x="2099" y="708"/>
                        </a:lnTo>
                        <a:lnTo>
                          <a:pt x="2656" y="2257"/>
                        </a:lnTo>
                        <a:lnTo>
                          <a:pt x="2227" y="3590"/>
                        </a:lnTo>
                        <a:lnTo>
                          <a:pt x="1777" y="33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16" name="Freeform: Shape 615">
                    <a:extLst>
                      <a:ext uri="{FF2B5EF4-FFF2-40B4-BE49-F238E27FC236}">
                        <a16:creationId xmlns:a16="http://schemas.microsoft.com/office/drawing/2014/main" id="{EBF1E9AF-0462-4497-9540-590AAF747E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657" y="3318593"/>
                    <a:ext cx="1447" cy="1252"/>
                  </a:xfrm>
                  <a:custGeom>
                    <a:avLst/>
                    <a:gdLst>
                      <a:gd name="connsiteX0" fmla="*/ 0 w 1447"/>
                      <a:gd name="connsiteY0" fmla="*/ 1009 h 1252"/>
                      <a:gd name="connsiteX1" fmla="*/ 493 w 1447"/>
                      <a:gd name="connsiteY1" fmla="*/ 0 h 1252"/>
                      <a:gd name="connsiteX2" fmla="*/ 1447 w 1447"/>
                      <a:gd name="connsiteY2" fmla="*/ 1252 h 1252"/>
                      <a:gd name="connsiteX3" fmla="*/ 0 w 1447"/>
                      <a:gd name="connsiteY3" fmla="*/ 1009 h 1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7" h="1252">
                        <a:moveTo>
                          <a:pt x="0" y="1009"/>
                        </a:moveTo>
                        <a:lnTo>
                          <a:pt x="493" y="0"/>
                        </a:lnTo>
                        <a:lnTo>
                          <a:pt x="1447" y="1252"/>
                        </a:lnTo>
                        <a:lnTo>
                          <a:pt x="0" y="10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17" name="Freeform: Shape 616">
                    <a:extLst>
                      <a:ext uri="{FF2B5EF4-FFF2-40B4-BE49-F238E27FC236}">
                        <a16:creationId xmlns:a16="http://schemas.microsoft.com/office/drawing/2014/main" id="{8457733D-8420-4F4A-BA0B-2C72C102ED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899" y="3318664"/>
                    <a:ext cx="323" cy="454"/>
                  </a:xfrm>
                  <a:custGeom>
                    <a:avLst/>
                    <a:gdLst>
                      <a:gd name="connsiteX0" fmla="*/ 84 w 323"/>
                      <a:gd name="connsiteY0" fmla="*/ 454 h 454"/>
                      <a:gd name="connsiteX1" fmla="*/ 0 w 323"/>
                      <a:gd name="connsiteY1" fmla="*/ 0 h 454"/>
                      <a:gd name="connsiteX2" fmla="*/ 323 w 323"/>
                      <a:gd name="connsiteY2" fmla="*/ 109 h 454"/>
                      <a:gd name="connsiteX3" fmla="*/ 84 w 323"/>
                      <a:gd name="connsiteY3" fmla="*/ 454 h 4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3" h="454">
                        <a:moveTo>
                          <a:pt x="84" y="454"/>
                        </a:moveTo>
                        <a:lnTo>
                          <a:pt x="0" y="0"/>
                        </a:lnTo>
                        <a:lnTo>
                          <a:pt x="323" y="109"/>
                        </a:lnTo>
                        <a:lnTo>
                          <a:pt x="84" y="4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18" name="Freeform: Shape 617">
                    <a:extLst>
                      <a:ext uri="{FF2B5EF4-FFF2-40B4-BE49-F238E27FC236}">
                        <a16:creationId xmlns:a16="http://schemas.microsoft.com/office/drawing/2014/main" id="{C376236D-908A-4EA2-BA53-1DBAF30562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868" y="3319739"/>
                    <a:ext cx="3226" cy="1260"/>
                  </a:xfrm>
                  <a:custGeom>
                    <a:avLst/>
                    <a:gdLst>
                      <a:gd name="connsiteX0" fmla="*/ 0 w 3226"/>
                      <a:gd name="connsiteY0" fmla="*/ 1260 h 1260"/>
                      <a:gd name="connsiteX1" fmla="*/ 2580 w 3226"/>
                      <a:gd name="connsiteY1" fmla="*/ 0 h 1260"/>
                      <a:gd name="connsiteX2" fmla="*/ 3226 w 3226"/>
                      <a:gd name="connsiteY2" fmla="*/ 849 h 1260"/>
                      <a:gd name="connsiteX3" fmla="*/ 0 w 3226"/>
                      <a:gd name="connsiteY3" fmla="*/ 1260 h 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26" h="1260">
                        <a:moveTo>
                          <a:pt x="0" y="1260"/>
                        </a:moveTo>
                        <a:lnTo>
                          <a:pt x="2580" y="0"/>
                        </a:lnTo>
                        <a:lnTo>
                          <a:pt x="3226" y="849"/>
                        </a:lnTo>
                        <a:lnTo>
                          <a:pt x="0" y="12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19" name="Freeform: Shape 618">
                    <a:extLst>
                      <a:ext uri="{FF2B5EF4-FFF2-40B4-BE49-F238E27FC236}">
                        <a16:creationId xmlns:a16="http://schemas.microsoft.com/office/drawing/2014/main" id="{979E9503-A3AF-4A1E-BD1F-1F9651A237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967" y="3318893"/>
                    <a:ext cx="338" cy="348"/>
                  </a:xfrm>
                  <a:custGeom>
                    <a:avLst/>
                    <a:gdLst>
                      <a:gd name="connsiteX0" fmla="*/ 0 w 338"/>
                      <a:gd name="connsiteY0" fmla="*/ 348 h 348"/>
                      <a:gd name="connsiteX1" fmla="*/ 39 w 338"/>
                      <a:gd name="connsiteY1" fmla="*/ 90 h 348"/>
                      <a:gd name="connsiteX2" fmla="*/ 338 w 338"/>
                      <a:gd name="connsiteY2" fmla="*/ 0 h 348"/>
                      <a:gd name="connsiteX3" fmla="*/ 0 w 338"/>
                      <a:gd name="connsiteY3" fmla="*/ 348 h 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8" h="348">
                        <a:moveTo>
                          <a:pt x="0" y="348"/>
                        </a:moveTo>
                        <a:lnTo>
                          <a:pt x="39" y="90"/>
                        </a:lnTo>
                        <a:lnTo>
                          <a:pt x="338" y="0"/>
                        </a:lnTo>
                        <a:lnTo>
                          <a:pt x="0" y="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20" name="Freeform: Shape 619">
                    <a:extLst>
                      <a:ext uri="{FF2B5EF4-FFF2-40B4-BE49-F238E27FC236}">
                        <a16:creationId xmlns:a16="http://schemas.microsoft.com/office/drawing/2014/main" id="{C19F0298-4FC4-4424-8DB8-EC66053DB0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436" y="3318852"/>
                    <a:ext cx="1891" cy="4597"/>
                  </a:xfrm>
                  <a:custGeom>
                    <a:avLst/>
                    <a:gdLst>
                      <a:gd name="connsiteX0" fmla="*/ 0 w 1891"/>
                      <a:gd name="connsiteY0" fmla="*/ 4597 h 4597"/>
                      <a:gd name="connsiteX1" fmla="*/ 0 w 1891"/>
                      <a:gd name="connsiteY1" fmla="*/ 466 h 4597"/>
                      <a:gd name="connsiteX2" fmla="*/ 453 w 1891"/>
                      <a:gd name="connsiteY2" fmla="*/ 0 h 4597"/>
                      <a:gd name="connsiteX3" fmla="*/ 1891 w 1891"/>
                      <a:gd name="connsiteY3" fmla="*/ 728 h 4597"/>
                      <a:gd name="connsiteX4" fmla="*/ 0 w 1891"/>
                      <a:gd name="connsiteY4" fmla="*/ 4597 h 45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91" h="4597">
                        <a:moveTo>
                          <a:pt x="0" y="4597"/>
                        </a:moveTo>
                        <a:lnTo>
                          <a:pt x="0" y="466"/>
                        </a:lnTo>
                        <a:lnTo>
                          <a:pt x="453" y="0"/>
                        </a:lnTo>
                        <a:lnTo>
                          <a:pt x="1891" y="728"/>
                        </a:lnTo>
                        <a:lnTo>
                          <a:pt x="0" y="45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21" name="Freeform: Shape 620">
                    <a:extLst>
                      <a:ext uri="{FF2B5EF4-FFF2-40B4-BE49-F238E27FC236}">
                        <a16:creationId xmlns:a16="http://schemas.microsoft.com/office/drawing/2014/main" id="{06E10721-353F-4116-8706-351C7A74E6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37" y="3319440"/>
                    <a:ext cx="4739" cy="3288"/>
                  </a:xfrm>
                  <a:custGeom>
                    <a:avLst/>
                    <a:gdLst>
                      <a:gd name="connsiteX0" fmla="*/ 682 w 4739"/>
                      <a:gd name="connsiteY0" fmla="*/ 3124 h 3288"/>
                      <a:gd name="connsiteX1" fmla="*/ 0 w 4739"/>
                      <a:gd name="connsiteY1" fmla="*/ 1228 h 3288"/>
                      <a:gd name="connsiteX2" fmla="*/ 395 w 4739"/>
                      <a:gd name="connsiteY2" fmla="*/ 0 h 3288"/>
                      <a:gd name="connsiteX3" fmla="*/ 4739 w 4739"/>
                      <a:gd name="connsiteY3" fmla="*/ 1464 h 3288"/>
                      <a:gd name="connsiteX4" fmla="*/ 1006 w 4739"/>
                      <a:gd name="connsiteY4" fmla="*/ 3288 h 3288"/>
                      <a:gd name="connsiteX5" fmla="*/ 682 w 4739"/>
                      <a:gd name="connsiteY5" fmla="*/ 3124 h 3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39" h="3288">
                        <a:moveTo>
                          <a:pt x="682" y="3124"/>
                        </a:moveTo>
                        <a:lnTo>
                          <a:pt x="0" y="1228"/>
                        </a:lnTo>
                        <a:lnTo>
                          <a:pt x="395" y="0"/>
                        </a:lnTo>
                        <a:lnTo>
                          <a:pt x="4739" y="1464"/>
                        </a:lnTo>
                        <a:lnTo>
                          <a:pt x="1006" y="3288"/>
                        </a:lnTo>
                        <a:lnTo>
                          <a:pt x="682" y="31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22" name="Freeform: Shape 621">
                    <a:extLst>
                      <a:ext uri="{FF2B5EF4-FFF2-40B4-BE49-F238E27FC236}">
                        <a16:creationId xmlns:a16="http://schemas.microsoft.com/office/drawing/2014/main" id="{8DF07292-358D-41F0-B415-6CA8258380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361" y="3319056"/>
                    <a:ext cx="897" cy="906"/>
                  </a:xfrm>
                  <a:custGeom>
                    <a:avLst/>
                    <a:gdLst>
                      <a:gd name="connsiteX0" fmla="*/ 0 w 897"/>
                      <a:gd name="connsiteY0" fmla="*/ 604 h 906"/>
                      <a:gd name="connsiteX1" fmla="*/ 418 w 897"/>
                      <a:gd name="connsiteY1" fmla="*/ 0 h 906"/>
                      <a:gd name="connsiteX2" fmla="*/ 897 w 897"/>
                      <a:gd name="connsiteY2" fmla="*/ 906 h 906"/>
                      <a:gd name="connsiteX3" fmla="*/ 0 w 897"/>
                      <a:gd name="connsiteY3" fmla="*/ 604 h 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7" h="906">
                        <a:moveTo>
                          <a:pt x="0" y="604"/>
                        </a:moveTo>
                        <a:lnTo>
                          <a:pt x="418" y="0"/>
                        </a:lnTo>
                        <a:lnTo>
                          <a:pt x="897" y="906"/>
                        </a:lnTo>
                        <a:lnTo>
                          <a:pt x="0" y="6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23" name="Freeform: Shape 622">
                    <a:extLst>
                      <a:ext uri="{FF2B5EF4-FFF2-40B4-BE49-F238E27FC236}">
                        <a16:creationId xmlns:a16="http://schemas.microsoft.com/office/drawing/2014/main" id="{A634BF7D-6C8B-4017-BFBE-C00DC5F4B4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907" y="3319403"/>
                    <a:ext cx="376" cy="267"/>
                  </a:xfrm>
                  <a:custGeom>
                    <a:avLst/>
                    <a:gdLst>
                      <a:gd name="connsiteX0" fmla="*/ 0 w 376"/>
                      <a:gd name="connsiteY0" fmla="*/ 267 h 267"/>
                      <a:gd name="connsiteX1" fmla="*/ 259 w 376"/>
                      <a:gd name="connsiteY1" fmla="*/ 0 h 267"/>
                      <a:gd name="connsiteX2" fmla="*/ 376 w 376"/>
                      <a:gd name="connsiteY2" fmla="*/ 154 h 267"/>
                      <a:gd name="connsiteX3" fmla="*/ 0 w 376"/>
                      <a:gd name="connsiteY3" fmla="*/ 267 h 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6" h="267">
                        <a:moveTo>
                          <a:pt x="0" y="267"/>
                        </a:moveTo>
                        <a:lnTo>
                          <a:pt x="259" y="0"/>
                        </a:lnTo>
                        <a:lnTo>
                          <a:pt x="376" y="154"/>
                        </a:lnTo>
                        <a:lnTo>
                          <a:pt x="0" y="2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24" name="Freeform: Shape 623">
                    <a:extLst>
                      <a:ext uri="{FF2B5EF4-FFF2-40B4-BE49-F238E27FC236}">
                        <a16:creationId xmlns:a16="http://schemas.microsoft.com/office/drawing/2014/main" id="{5DF9C500-DF78-4143-B971-360B7C3A96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818" y="3319335"/>
                    <a:ext cx="1138" cy="1119"/>
                  </a:xfrm>
                  <a:custGeom>
                    <a:avLst/>
                    <a:gdLst>
                      <a:gd name="connsiteX0" fmla="*/ 590 w 1138"/>
                      <a:gd name="connsiteY0" fmla="*/ 1119 h 1119"/>
                      <a:gd name="connsiteX1" fmla="*/ 0 w 1138"/>
                      <a:gd name="connsiteY1" fmla="*/ 343 h 1119"/>
                      <a:gd name="connsiteX2" fmla="*/ 1138 w 1138"/>
                      <a:gd name="connsiteY2" fmla="*/ 0 h 1119"/>
                      <a:gd name="connsiteX3" fmla="*/ 590 w 1138"/>
                      <a:gd name="connsiteY3" fmla="*/ 1119 h 11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38" h="1119">
                        <a:moveTo>
                          <a:pt x="590" y="1119"/>
                        </a:moveTo>
                        <a:lnTo>
                          <a:pt x="0" y="343"/>
                        </a:lnTo>
                        <a:lnTo>
                          <a:pt x="1138" y="0"/>
                        </a:lnTo>
                        <a:lnTo>
                          <a:pt x="590" y="11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25" name="Freeform: Shape 624">
                    <a:extLst>
                      <a:ext uri="{FF2B5EF4-FFF2-40B4-BE49-F238E27FC236}">
                        <a16:creationId xmlns:a16="http://schemas.microsoft.com/office/drawing/2014/main" id="{B1DB9856-5E13-465B-96EE-BCA35CD2DD8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99" y="3319649"/>
                    <a:ext cx="986" cy="598"/>
                  </a:xfrm>
                  <a:custGeom>
                    <a:avLst/>
                    <a:gdLst>
                      <a:gd name="connsiteX0" fmla="*/ 418 w 986"/>
                      <a:gd name="connsiteY0" fmla="*/ 598 h 598"/>
                      <a:gd name="connsiteX1" fmla="*/ 0 w 986"/>
                      <a:gd name="connsiteY1" fmla="*/ 49 h 598"/>
                      <a:gd name="connsiteX2" fmla="*/ 7 w 986"/>
                      <a:gd name="connsiteY2" fmla="*/ 0 h 598"/>
                      <a:gd name="connsiteX3" fmla="*/ 986 w 986"/>
                      <a:gd name="connsiteY3" fmla="*/ 14 h 598"/>
                      <a:gd name="connsiteX4" fmla="*/ 418 w 986"/>
                      <a:gd name="connsiteY4" fmla="*/ 598 h 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86" h="598">
                        <a:moveTo>
                          <a:pt x="418" y="598"/>
                        </a:moveTo>
                        <a:lnTo>
                          <a:pt x="0" y="49"/>
                        </a:lnTo>
                        <a:lnTo>
                          <a:pt x="7" y="0"/>
                        </a:lnTo>
                        <a:lnTo>
                          <a:pt x="986" y="14"/>
                        </a:lnTo>
                        <a:lnTo>
                          <a:pt x="418" y="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26" name="Freeform: Shape 625">
                    <a:extLst>
                      <a:ext uri="{FF2B5EF4-FFF2-40B4-BE49-F238E27FC236}">
                        <a16:creationId xmlns:a16="http://schemas.microsoft.com/office/drawing/2014/main" id="{65701CCF-A4F6-4F53-937F-6E4F7682CA6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311" y="3317577"/>
                    <a:ext cx="4988" cy="8106"/>
                  </a:xfrm>
                  <a:custGeom>
                    <a:avLst/>
                    <a:gdLst>
                      <a:gd name="connsiteX0" fmla="*/ 4027 w 4988"/>
                      <a:gd name="connsiteY0" fmla="*/ 8106 h 8106"/>
                      <a:gd name="connsiteX1" fmla="*/ 0 w 4988"/>
                      <a:gd name="connsiteY1" fmla="*/ 2813 h 8106"/>
                      <a:gd name="connsiteX2" fmla="*/ 3854 w 4988"/>
                      <a:gd name="connsiteY2" fmla="*/ 0 h 8106"/>
                      <a:gd name="connsiteX3" fmla="*/ 4988 w 4988"/>
                      <a:gd name="connsiteY3" fmla="*/ 2146 h 8106"/>
                      <a:gd name="connsiteX4" fmla="*/ 4071 w 4988"/>
                      <a:gd name="connsiteY4" fmla="*/ 8106 h 8106"/>
                      <a:gd name="connsiteX5" fmla="*/ 4027 w 4988"/>
                      <a:gd name="connsiteY5" fmla="*/ 8106 h 8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88" h="8106">
                        <a:moveTo>
                          <a:pt x="4027" y="8106"/>
                        </a:moveTo>
                        <a:lnTo>
                          <a:pt x="0" y="2813"/>
                        </a:lnTo>
                        <a:lnTo>
                          <a:pt x="3854" y="0"/>
                        </a:lnTo>
                        <a:lnTo>
                          <a:pt x="4988" y="2146"/>
                        </a:lnTo>
                        <a:lnTo>
                          <a:pt x="4071" y="8106"/>
                        </a:lnTo>
                        <a:lnTo>
                          <a:pt x="4027" y="81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27" name="Freeform: Shape 626">
                    <a:extLst>
                      <a:ext uri="{FF2B5EF4-FFF2-40B4-BE49-F238E27FC236}">
                        <a16:creationId xmlns:a16="http://schemas.microsoft.com/office/drawing/2014/main" id="{BB7026F0-AF68-45C9-9627-90A748D45D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386" y="3319029"/>
                    <a:ext cx="3004" cy="4609"/>
                  </a:xfrm>
                  <a:custGeom>
                    <a:avLst/>
                    <a:gdLst>
                      <a:gd name="connsiteX0" fmla="*/ 1689 w 3004"/>
                      <a:gd name="connsiteY0" fmla="*/ 4609 h 4609"/>
                      <a:gd name="connsiteX1" fmla="*/ 404 w 3004"/>
                      <a:gd name="connsiteY1" fmla="*/ 2178 h 4609"/>
                      <a:gd name="connsiteX2" fmla="*/ 0 w 3004"/>
                      <a:gd name="connsiteY2" fmla="*/ 0 h 4609"/>
                      <a:gd name="connsiteX3" fmla="*/ 2159 w 3004"/>
                      <a:gd name="connsiteY3" fmla="*/ 362 h 4609"/>
                      <a:gd name="connsiteX4" fmla="*/ 3004 w 3004"/>
                      <a:gd name="connsiteY4" fmla="*/ 2713 h 4609"/>
                      <a:gd name="connsiteX5" fmla="*/ 1689 w 3004"/>
                      <a:gd name="connsiteY5" fmla="*/ 4609 h 4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04" h="4609">
                        <a:moveTo>
                          <a:pt x="1689" y="4609"/>
                        </a:moveTo>
                        <a:lnTo>
                          <a:pt x="404" y="2178"/>
                        </a:lnTo>
                        <a:lnTo>
                          <a:pt x="0" y="0"/>
                        </a:lnTo>
                        <a:lnTo>
                          <a:pt x="2159" y="362"/>
                        </a:lnTo>
                        <a:lnTo>
                          <a:pt x="3004" y="2713"/>
                        </a:lnTo>
                        <a:lnTo>
                          <a:pt x="1689" y="46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28" name="Freeform: Shape 627">
                    <a:extLst>
                      <a:ext uri="{FF2B5EF4-FFF2-40B4-BE49-F238E27FC236}">
                        <a16:creationId xmlns:a16="http://schemas.microsoft.com/office/drawing/2014/main" id="{B388C9D6-BD23-4CEB-906E-0840D48083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43" y="3319773"/>
                    <a:ext cx="278" cy="345"/>
                  </a:xfrm>
                  <a:custGeom>
                    <a:avLst/>
                    <a:gdLst>
                      <a:gd name="connsiteX0" fmla="*/ 0 w 278"/>
                      <a:gd name="connsiteY0" fmla="*/ 147 h 345"/>
                      <a:gd name="connsiteX1" fmla="*/ 213 w 278"/>
                      <a:gd name="connsiteY1" fmla="*/ 0 h 345"/>
                      <a:gd name="connsiteX2" fmla="*/ 278 w 278"/>
                      <a:gd name="connsiteY2" fmla="*/ 345 h 345"/>
                      <a:gd name="connsiteX3" fmla="*/ 0 w 278"/>
                      <a:gd name="connsiteY3" fmla="*/ 147 h 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8" h="345">
                        <a:moveTo>
                          <a:pt x="0" y="147"/>
                        </a:moveTo>
                        <a:lnTo>
                          <a:pt x="213" y="0"/>
                        </a:lnTo>
                        <a:lnTo>
                          <a:pt x="278" y="345"/>
                        </a:lnTo>
                        <a:lnTo>
                          <a:pt x="0" y="1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29" name="Freeform: Shape 628">
                    <a:extLst>
                      <a:ext uri="{FF2B5EF4-FFF2-40B4-BE49-F238E27FC236}">
                        <a16:creationId xmlns:a16="http://schemas.microsoft.com/office/drawing/2014/main" id="{290CA4C8-DFCF-44CA-A6D0-C753314D43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784" y="3320035"/>
                    <a:ext cx="10548" cy="13892"/>
                  </a:xfrm>
                  <a:custGeom>
                    <a:avLst/>
                    <a:gdLst>
                      <a:gd name="connsiteX0" fmla="*/ 2578 w 10548"/>
                      <a:gd name="connsiteY0" fmla="*/ 13892 h 13892"/>
                      <a:gd name="connsiteX1" fmla="*/ 0 w 10548"/>
                      <a:gd name="connsiteY1" fmla="*/ 0 h 13892"/>
                      <a:gd name="connsiteX2" fmla="*/ 9185 w 10548"/>
                      <a:gd name="connsiteY2" fmla="*/ 4649 h 13892"/>
                      <a:gd name="connsiteX3" fmla="*/ 10548 w 10548"/>
                      <a:gd name="connsiteY3" fmla="*/ 8438 h 13892"/>
                      <a:gd name="connsiteX4" fmla="*/ 2578 w 10548"/>
                      <a:gd name="connsiteY4" fmla="*/ 13892 h 13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48" h="13892">
                        <a:moveTo>
                          <a:pt x="2578" y="13892"/>
                        </a:moveTo>
                        <a:lnTo>
                          <a:pt x="0" y="0"/>
                        </a:lnTo>
                        <a:lnTo>
                          <a:pt x="9185" y="4649"/>
                        </a:lnTo>
                        <a:lnTo>
                          <a:pt x="10548" y="8438"/>
                        </a:lnTo>
                        <a:lnTo>
                          <a:pt x="2578" y="138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0" name="Freeform: Shape 629">
                    <a:extLst>
                      <a:ext uri="{FF2B5EF4-FFF2-40B4-BE49-F238E27FC236}">
                        <a16:creationId xmlns:a16="http://schemas.microsoft.com/office/drawing/2014/main" id="{EF809D42-C57C-4670-AAA7-BDDF3F69D2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15" y="3320340"/>
                    <a:ext cx="6082" cy="4529"/>
                  </a:xfrm>
                  <a:custGeom>
                    <a:avLst/>
                    <a:gdLst>
                      <a:gd name="connsiteX0" fmla="*/ 0 w 6082"/>
                      <a:gd name="connsiteY0" fmla="*/ 2563 h 4529"/>
                      <a:gd name="connsiteX1" fmla="*/ 3512 w 6082"/>
                      <a:gd name="connsiteY1" fmla="*/ 0 h 4529"/>
                      <a:gd name="connsiteX2" fmla="*/ 6082 w 6082"/>
                      <a:gd name="connsiteY2" fmla="*/ 867 h 4529"/>
                      <a:gd name="connsiteX3" fmla="*/ 6082 w 6082"/>
                      <a:gd name="connsiteY3" fmla="*/ 4249 h 4529"/>
                      <a:gd name="connsiteX4" fmla="*/ 3885 w 6082"/>
                      <a:gd name="connsiteY4" fmla="*/ 4529 h 4529"/>
                      <a:gd name="connsiteX5" fmla="*/ 0 w 6082"/>
                      <a:gd name="connsiteY5" fmla="*/ 2563 h 45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082" h="4529">
                        <a:moveTo>
                          <a:pt x="0" y="2563"/>
                        </a:moveTo>
                        <a:lnTo>
                          <a:pt x="3512" y="0"/>
                        </a:lnTo>
                        <a:lnTo>
                          <a:pt x="6082" y="867"/>
                        </a:lnTo>
                        <a:lnTo>
                          <a:pt x="6082" y="4249"/>
                        </a:lnTo>
                        <a:lnTo>
                          <a:pt x="3885" y="4529"/>
                        </a:lnTo>
                        <a:lnTo>
                          <a:pt x="0" y="2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1" name="Freeform: Shape 630">
                    <a:extLst>
                      <a:ext uri="{FF2B5EF4-FFF2-40B4-BE49-F238E27FC236}">
                        <a16:creationId xmlns:a16="http://schemas.microsoft.com/office/drawing/2014/main" id="{EDE5887D-8BC1-47F1-85DC-7A2769D7BC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94" y="3319894"/>
                    <a:ext cx="3945" cy="5810"/>
                  </a:xfrm>
                  <a:custGeom>
                    <a:avLst/>
                    <a:gdLst>
                      <a:gd name="connsiteX0" fmla="*/ 1263 w 3945"/>
                      <a:gd name="connsiteY0" fmla="*/ 5489 h 5810"/>
                      <a:gd name="connsiteX1" fmla="*/ 0 w 3945"/>
                      <a:gd name="connsiteY1" fmla="*/ 1979 h 5810"/>
                      <a:gd name="connsiteX2" fmla="*/ 1371 w 3945"/>
                      <a:gd name="connsiteY2" fmla="*/ 0 h 5810"/>
                      <a:gd name="connsiteX3" fmla="*/ 3945 w 3945"/>
                      <a:gd name="connsiteY3" fmla="*/ 433 h 5810"/>
                      <a:gd name="connsiteX4" fmla="*/ 2215 w 3945"/>
                      <a:gd name="connsiteY4" fmla="*/ 5810 h 5810"/>
                      <a:gd name="connsiteX5" fmla="*/ 1263 w 3945"/>
                      <a:gd name="connsiteY5" fmla="*/ 5489 h 58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45" h="5810">
                        <a:moveTo>
                          <a:pt x="1263" y="5489"/>
                        </a:moveTo>
                        <a:lnTo>
                          <a:pt x="0" y="1979"/>
                        </a:lnTo>
                        <a:lnTo>
                          <a:pt x="1371" y="0"/>
                        </a:lnTo>
                        <a:lnTo>
                          <a:pt x="3945" y="433"/>
                        </a:lnTo>
                        <a:lnTo>
                          <a:pt x="2215" y="5810"/>
                        </a:lnTo>
                        <a:lnTo>
                          <a:pt x="1263" y="54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2" name="Freeform: Shape 631">
                    <a:extLst>
                      <a:ext uri="{FF2B5EF4-FFF2-40B4-BE49-F238E27FC236}">
                        <a16:creationId xmlns:a16="http://schemas.microsoft.com/office/drawing/2014/main" id="{DEC03717-3536-48D3-AD8D-EB536C49939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249" y="3320845"/>
                    <a:ext cx="1768" cy="1830"/>
                  </a:xfrm>
                  <a:custGeom>
                    <a:avLst/>
                    <a:gdLst>
                      <a:gd name="connsiteX0" fmla="*/ 0 w 1768"/>
                      <a:gd name="connsiteY0" fmla="*/ 1818 h 1830"/>
                      <a:gd name="connsiteX1" fmla="*/ 1768 w 1768"/>
                      <a:gd name="connsiteY1" fmla="*/ 0 h 1830"/>
                      <a:gd name="connsiteX2" fmla="*/ 874 w 1768"/>
                      <a:gd name="connsiteY2" fmla="*/ 1830 h 1830"/>
                      <a:gd name="connsiteX3" fmla="*/ 0 w 1768"/>
                      <a:gd name="connsiteY3" fmla="*/ 1818 h 1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68" h="1830">
                        <a:moveTo>
                          <a:pt x="0" y="1818"/>
                        </a:moveTo>
                        <a:lnTo>
                          <a:pt x="1768" y="0"/>
                        </a:lnTo>
                        <a:lnTo>
                          <a:pt x="874" y="1830"/>
                        </a:lnTo>
                        <a:lnTo>
                          <a:pt x="0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3" name="Freeform: Shape 632">
                    <a:extLst>
                      <a:ext uri="{FF2B5EF4-FFF2-40B4-BE49-F238E27FC236}">
                        <a16:creationId xmlns:a16="http://schemas.microsoft.com/office/drawing/2014/main" id="{BFB38EEA-27D1-4E57-8B81-3BAF12E30C2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53" y="3321064"/>
                    <a:ext cx="1222" cy="383"/>
                  </a:xfrm>
                  <a:custGeom>
                    <a:avLst/>
                    <a:gdLst>
                      <a:gd name="connsiteX0" fmla="*/ 0 w 1222"/>
                      <a:gd name="connsiteY0" fmla="*/ 383 h 383"/>
                      <a:gd name="connsiteX1" fmla="*/ 187 w 1222"/>
                      <a:gd name="connsiteY1" fmla="*/ 0 h 383"/>
                      <a:gd name="connsiteX2" fmla="*/ 1222 w 1222"/>
                      <a:gd name="connsiteY2" fmla="*/ 15 h 383"/>
                      <a:gd name="connsiteX3" fmla="*/ 0 w 1222"/>
                      <a:gd name="connsiteY3" fmla="*/ 383 h 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2" h="383">
                        <a:moveTo>
                          <a:pt x="0" y="383"/>
                        </a:moveTo>
                        <a:lnTo>
                          <a:pt x="187" y="0"/>
                        </a:lnTo>
                        <a:lnTo>
                          <a:pt x="1222" y="15"/>
                        </a:lnTo>
                        <a:lnTo>
                          <a:pt x="0" y="3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4" name="Freeform: Shape 633">
                    <a:extLst>
                      <a:ext uri="{FF2B5EF4-FFF2-40B4-BE49-F238E27FC236}">
                        <a16:creationId xmlns:a16="http://schemas.microsoft.com/office/drawing/2014/main" id="{2D90A0D2-679A-40DC-8278-82676D3B31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46" y="3321936"/>
                    <a:ext cx="4091" cy="3065"/>
                  </a:xfrm>
                  <a:custGeom>
                    <a:avLst/>
                    <a:gdLst>
                      <a:gd name="connsiteX0" fmla="*/ 0 w 4091"/>
                      <a:gd name="connsiteY0" fmla="*/ 3065 h 3065"/>
                      <a:gd name="connsiteX1" fmla="*/ 471 w 4091"/>
                      <a:gd name="connsiteY1" fmla="*/ 0 h 3065"/>
                      <a:gd name="connsiteX2" fmla="*/ 4091 w 4091"/>
                      <a:gd name="connsiteY2" fmla="*/ 1832 h 3065"/>
                      <a:gd name="connsiteX3" fmla="*/ 0 w 4091"/>
                      <a:gd name="connsiteY3" fmla="*/ 3065 h 3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91" h="3065">
                        <a:moveTo>
                          <a:pt x="0" y="3065"/>
                        </a:moveTo>
                        <a:lnTo>
                          <a:pt x="471" y="0"/>
                        </a:lnTo>
                        <a:lnTo>
                          <a:pt x="4091" y="1832"/>
                        </a:lnTo>
                        <a:lnTo>
                          <a:pt x="0" y="30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5" name="Freeform: Shape 634">
                    <a:extLst>
                      <a:ext uri="{FF2B5EF4-FFF2-40B4-BE49-F238E27FC236}">
                        <a16:creationId xmlns:a16="http://schemas.microsoft.com/office/drawing/2014/main" id="{9ACCAC35-93F0-4C81-8653-7509A387577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473" y="3322885"/>
                    <a:ext cx="5570" cy="3259"/>
                  </a:xfrm>
                  <a:custGeom>
                    <a:avLst/>
                    <a:gdLst>
                      <a:gd name="connsiteX0" fmla="*/ 0 w 5570"/>
                      <a:gd name="connsiteY0" fmla="*/ 3259 h 3259"/>
                      <a:gd name="connsiteX1" fmla="*/ 0 w 5570"/>
                      <a:gd name="connsiteY1" fmla="*/ 2063 h 3259"/>
                      <a:gd name="connsiteX2" fmla="*/ 4223 w 5570"/>
                      <a:gd name="connsiteY2" fmla="*/ 0 h 3259"/>
                      <a:gd name="connsiteX3" fmla="*/ 5570 w 5570"/>
                      <a:gd name="connsiteY3" fmla="*/ 2548 h 3259"/>
                      <a:gd name="connsiteX4" fmla="*/ 0 w 5570"/>
                      <a:gd name="connsiteY4" fmla="*/ 3259 h 3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70" h="3259">
                        <a:moveTo>
                          <a:pt x="0" y="3259"/>
                        </a:moveTo>
                        <a:lnTo>
                          <a:pt x="0" y="2063"/>
                        </a:lnTo>
                        <a:lnTo>
                          <a:pt x="4223" y="0"/>
                        </a:lnTo>
                        <a:lnTo>
                          <a:pt x="5570" y="2548"/>
                        </a:lnTo>
                        <a:lnTo>
                          <a:pt x="0" y="32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6" name="Freeform: Shape 635">
                    <a:extLst>
                      <a:ext uri="{FF2B5EF4-FFF2-40B4-BE49-F238E27FC236}">
                        <a16:creationId xmlns:a16="http://schemas.microsoft.com/office/drawing/2014/main" id="{6C6C355C-D0A9-48E9-BA04-301098F802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24" y="3320539"/>
                    <a:ext cx="2595" cy="3500"/>
                  </a:xfrm>
                  <a:custGeom>
                    <a:avLst/>
                    <a:gdLst>
                      <a:gd name="connsiteX0" fmla="*/ 1776 w 2595"/>
                      <a:gd name="connsiteY0" fmla="*/ 3362 h 3500"/>
                      <a:gd name="connsiteX1" fmla="*/ 0 w 2595"/>
                      <a:gd name="connsiteY1" fmla="*/ 0 h 3500"/>
                      <a:gd name="connsiteX2" fmla="*/ 1951 w 2595"/>
                      <a:gd name="connsiteY2" fmla="*/ 27 h 3500"/>
                      <a:gd name="connsiteX3" fmla="*/ 2595 w 2595"/>
                      <a:gd name="connsiteY3" fmla="*/ 3500 h 3500"/>
                      <a:gd name="connsiteX4" fmla="*/ 1776 w 2595"/>
                      <a:gd name="connsiteY4" fmla="*/ 3362 h 3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5" h="3500">
                        <a:moveTo>
                          <a:pt x="1776" y="3362"/>
                        </a:moveTo>
                        <a:lnTo>
                          <a:pt x="0" y="0"/>
                        </a:lnTo>
                        <a:lnTo>
                          <a:pt x="1951" y="27"/>
                        </a:lnTo>
                        <a:lnTo>
                          <a:pt x="2595" y="3500"/>
                        </a:lnTo>
                        <a:lnTo>
                          <a:pt x="1776" y="33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7" name="Freeform: Shape 636">
                    <a:extLst>
                      <a:ext uri="{FF2B5EF4-FFF2-40B4-BE49-F238E27FC236}">
                        <a16:creationId xmlns:a16="http://schemas.microsoft.com/office/drawing/2014/main" id="{E6512432-2884-4F40-AD35-EB792AB13E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889" y="3314891"/>
                    <a:ext cx="12335" cy="19887"/>
                  </a:xfrm>
                  <a:custGeom>
                    <a:avLst/>
                    <a:gdLst>
                      <a:gd name="connsiteX0" fmla="*/ 11604 w 12335"/>
                      <a:gd name="connsiteY0" fmla="*/ 19887 h 19887"/>
                      <a:gd name="connsiteX1" fmla="*/ 0 w 12335"/>
                      <a:gd name="connsiteY1" fmla="*/ 4638 h 19887"/>
                      <a:gd name="connsiteX2" fmla="*/ 2987 w 12335"/>
                      <a:gd name="connsiteY2" fmla="*/ 0 h 19887"/>
                      <a:gd name="connsiteX3" fmla="*/ 4693 w 12335"/>
                      <a:gd name="connsiteY3" fmla="*/ 24 h 19887"/>
                      <a:gd name="connsiteX4" fmla="*/ 7915 w 12335"/>
                      <a:gd name="connsiteY4" fmla="*/ 1110 h 19887"/>
                      <a:gd name="connsiteX5" fmla="*/ 12335 w 12335"/>
                      <a:gd name="connsiteY5" fmla="*/ 9474 h 19887"/>
                      <a:gd name="connsiteX6" fmla="*/ 12335 w 12335"/>
                      <a:gd name="connsiteY6" fmla="*/ 19529 h 19887"/>
                      <a:gd name="connsiteX7" fmla="*/ 11604 w 12335"/>
                      <a:gd name="connsiteY7" fmla="*/ 19887 h 198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335" h="19887">
                        <a:moveTo>
                          <a:pt x="11604" y="19887"/>
                        </a:moveTo>
                        <a:lnTo>
                          <a:pt x="0" y="4638"/>
                        </a:lnTo>
                        <a:lnTo>
                          <a:pt x="2987" y="0"/>
                        </a:lnTo>
                        <a:lnTo>
                          <a:pt x="4693" y="24"/>
                        </a:lnTo>
                        <a:lnTo>
                          <a:pt x="7915" y="1110"/>
                        </a:lnTo>
                        <a:lnTo>
                          <a:pt x="12335" y="9474"/>
                        </a:lnTo>
                        <a:lnTo>
                          <a:pt x="12335" y="19529"/>
                        </a:lnTo>
                        <a:lnTo>
                          <a:pt x="11604" y="198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8" name="Freeform: Shape 637">
                    <a:extLst>
                      <a:ext uri="{FF2B5EF4-FFF2-40B4-BE49-F238E27FC236}">
                        <a16:creationId xmlns:a16="http://schemas.microsoft.com/office/drawing/2014/main" id="{4DFA48F9-5B05-423A-9D1F-908C2D9B44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815" y="3322171"/>
                    <a:ext cx="1209" cy="329"/>
                  </a:xfrm>
                  <a:custGeom>
                    <a:avLst/>
                    <a:gdLst>
                      <a:gd name="connsiteX0" fmla="*/ 0 w 1209"/>
                      <a:gd name="connsiteY0" fmla="*/ 313 h 329"/>
                      <a:gd name="connsiteX1" fmla="*/ 1035 w 1209"/>
                      <a:gd name="connsiteY1" fmla="*/ 0 h 329"/>
                      <a:gd name="connsiteX2" fmla="*/ 1209 w 1209"/>
                      <a:gd name="connsiteY2" fmla="*/ 329 h 329"/>
                      <a:gd name="connsiteX3" fmla="*/ 0 w 1209"/>
                      <a:gd name="connsiteY3" fmla="*/ 313 h 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09" h="329">
                        <a:moveTo>
                          <a:pt x="0" y="313"/>
                        </a:moveTo>
                        <a:lnTo>
                          <a:pt x="1035" y="0"/>
                        </a:lnTo>
                        <a:lnTo>
                          <a:pt x="1209" y="329"/>
                        </a:lnTo>
                        <a:lnTo>
                          <a:pt x="0" y="3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9" name="Freeform: Shape 638">
                    <a:extLst>
                      <a:ext uri="{FF2B5EF4-FFF2-40B4-BE49-F238E27FC236}">
                        <a16:creationId xmlns:a16="http://schemas.microsoft.com/office/drawing/2014/main" id="{3E7EB87B-3EC9-437E-8C1D-5508342D65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40" y="3322675"/>
                    <a:ext cx="2318" cy="1918"/>
                  </a:xfrm>
                  <a:custGeom>
                    <a:avLst/>
                    <a:gdLst>
                      <a:gd name="connsiteX0" fmla="*/ 0 w 2318"/>
                      <a:gd name="connsiteY0" fmla="*/ 1688 h 1918"/>
                      <a:gd name="connsiteX1" fmla="*/ 0 w 2318"/>
                      <a:gd name="connsiteY1" fmla="*/ 296 h 1918"/>
                      <a:gd name="connsiteX2" fmla="*/ 2318 w 2318"/>
                      <a:gd name="connsiteY2" fmla="*/ 0 h 1918"/>
                      <a:gd name="connsiteX3" fmla="*/ 453 w 2318"/>
                      <a:gd name="connsiteY3" fmla="*/ 1918 h 1918"/>
                      <a:gd name="connsiteX4" fmla="*/ 0 w 2318"/>
                      <a:gd name="connsiteY4" fmla="*/ 1688 h 19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18" h="1918">
                        <a:moveTo>
                          <a:pt x="0" y="1688"/>
                        </a:moveTo>
                        <a:lnTo>
                          <a:pt x="0" y="296"/>
                        </a:lnTo>
                        <a:lnTo>
                          <a:pt x="2318" y="0"/>
                        </a:lnTo>
                        <a:lnTo>
                          <a:pt x="453" y="1918"/>
                        </a:lnTo>
                        <a:lnTo>
                          <a:pt x="0" y="16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40" name="Freeform: Shape 639">
                    <a:extLst>
                      <a:ext uri="{FF2B5EF4-FFF2-40B4-BE49-F238E27FC236}">
                        <a16:creationId xmlns:a16="http://schemas.microsoft.com/office/drawing/2014/main" id="{8BCA7408-12FD-424C-9DE3-1969961E4C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0837" y="3314972"/>
                    <a:ext cx="17189" cy="25494"/>
                  </a:xfrm>
                  <a:custGeom>
                    <a:avLst/>
                    <a:gdLst>
                      <a:gd name="connsiteX0" fmla="*/ 5537 w 17189"/>
                      <a:gd name="connsiteY0" fmla="*/ 17176 h 25494"/>
                      <a:gd name="connsiteX1" fmla="*/ 0 w 17189"/>
                      <a:gd name="connsiteY1" fmla="*/ 1782 h 25494"/>
                      <a:gd name="connsiteX2" fmla="*/ 2604 w 17189"/>
                      <a:gd name="connsiteY2" fmla="*/ 0 h 25494"/>
                      <a:gd name="connsiteX3" fmla="*/ 4124 w 17189"/>
                      <a:gd name="connsiteY3" fmla="*/ 770 h 25494"/>
                      <a:gd name="connsiteX4" fmla="*/ 17189 w 17189"/>
                      <a:gd name="connsiteY4" fmla="*/ 25494 h 25494"/>
                      <a:gd name="connsiteX5" fmla="*/ 5537 w 17189"/>
                      <a:gd name="connsiteY5" fmla="*/ 17176 h 25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189" h="25494">
                        <a:moveTo>
                          <a:pt x="5537" y="17176"/>
                        </a:moveTo>
                        <a:lnTo>
                          <a:pt x="0" y="1782"/>
                        </a:lnTo>
                        <a:lnTo>
                          <a:pt x="2604" y="0"/>
                        </a:lnTo>
                        <a:lnTo>
                          <a:pt x="4124" y="770"/>
                        </a:lnTo>
                        <a:lnTo>
                          <a:pt x="17189" y="25494"/>
                        </a:lnTo>
                        <a:lnTo>
                          <a:pt x="5537" y="17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41" name="Freeform: Shape 640">
                    <a:extLst>
                      <a:ext uri="{FF2B5EF4-FFF2-40B4-BE49-F238E27FC236}">
                        <a16:creationId xmlns:a16="http://schemas.microsoft.com/office/drawing/2014/main" id="{4B4B90ED-70A9-43F4-B064-AA4228D4B8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842" y="3322528"/>
                    <a:ext cx="2889" cy="4080"/>
                  </a:xfrm>
                  <a:custGeom>
                    <a:avLst/>
                    <a:gdLst>
                      <a:gd name="connsiteX0" fmla="*/ 939 w 2889"/>
                      <a:gd name="connsiteY0" fmla="*/ 4080 h 4080"/>
                      <a:gd name="connsiteX1" fmla="*/ 0 w 2889"/>
                      <a:gd name="connsiteY1" fmla="*/ 2304 h 4080"/>
                      <a:gd name="connsiteX2" fmla="*/ 2241 w 2889"/>
                      <a:gd name="connsiteY2" fmla="*/ 0 h 4080"/>
                      <a:gd name="connsiteX3" fmla="*/ 2889 w 2889"/>
                      <a:gd name="connsiteY3" fmla="*/ 3493 h 4080"/>
                      <a:gd name="connsiteX4" fmla="*/ 939 w 2889"/>
                      <a:gd name="connsiteY4" fmla="*/ 4080 h 4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89" h="4080">
                        <a:moveTo>
                          <a:pt x="939" y="4080"/>
                        </a:moveTo>
                        <a:lnTo>
                          <a:pt x="0" y="2304"/>
                        </a:lnTo>
                        <a:lnTo>
                          <a:pt x="2241" y="0"/>
                        </a:lnTo>
                        <a:lnTo>
                          <a:pt x="2889" y="3493"/>
                        </a:lnTo>
                        <a:lnTo>
                          <a:pt x="939" y="40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42" name="Freeform: Shape 641">
                    <a:extLst>
                      <a:ext uri="{FF2B5EF4-FFF2-40B4-BE49-F238E27FC236}">
                        <a16:creationId xmlns:a16="http://schemas.microsoft.com/office/drawing/2014/main" id="{40CDD638-F835-4268-8DF6-EBDCD598A2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372" y="3323546"/>
                    <a:ext cx="6284" cy="4322"/>
                  </a:xfrm>
                  <a:custGeom>
                    <a:avLst/>
                    <a:gdLst>
                      <a:gd name="connsiteX0" fmla="*/ 0 w 6284"/>
                      <a:gd name="connsiteY0" fmla="*/ 3070 h 4322"/>
                      <a:gd name="connsiteX1" fmla="*/ 6284 w 6284"/>
                      <a:gd name="connsiteY1" fmla="*/ 0 h 4322"/>
                      <a:gd name="connsiteX2" fmla="*/ 6284 w 6284"/>
                      <a:gd name="connsiteY2" fmla="*/ 2447 h 4322"/>
                      <a:gd name="connsiteX3" fmla="*/ 3714 w 6284"/>
                      <a:gd name="connsiteY3" fmla="*/ 4322 h 4322"/>
                      <a:gd name="connsiteX4" fmla="*/ 0 w 6284"/>
                      <a:gd name="connsiteY4" fmla="*/ 3070 h 4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84" h="4322">
                        <a:moveTo>
                          <a:pt x="0" y="3070"/>
                        </a:moveTo>
                        <a:lnTo>
                          <a:pt x="6284" y="0"/>
                        </a:lnTo>
                        <a:lnTo>
                          <a:pt x="6284" y="2447"/>
                        </a:lnTo>
                        <a:lnTo>
                          <a:pt x="3714" y="4322"/>
                        </a:lnTo>
                        <a:lnTo>
                          <a:pt x="0" y="30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43" name="Freeform: Shape 642">
                    <a:extLst>
                      <a:ext uri="{FF2B5EF4-FFF2-40B4-BE49-F238E27FC236}">
                        <a16:creationId xmlns:a16="http://schemas.microsoft.com/office/drawing/2014/main" id="{247D14E0-CE4A-4035-8B79-B9A79A1BBE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659" y="3322589"/>
                    <a:ext cx="2163" cy="3676"/>
                  </a:xfrm>
                  <a:custGeom>
                    <a:avLst/>
                    <a:gdLst>
                      <a:gd name="connsiteX0" fmla="*/ 0 w 2163"/>
                      <a:gd name="connsiteY0" fmla="*/ 2867 h 3676"/>
                      <a:gd name="connsiteX1" fmla="*/ 1351 w 2163"/>
                      <a:gd name="connsiteY1" fmla="*/ 103 h 3676"/>
                      <a:gd name="connsiteX2" fmla="*/ 2163 w 2163"/>
                      <a:gd name="connsiteY2" fmla="*/ 0 h 3676"/>
                      <a:gd name="connsiteX3" fmla="*/ 1598 w 2163"/>
                      <a:gd name="connsiteY3" fmla="*/ 3676 h 3676"/>
                      <a:gd name="connsiteX4" fmla="*/ 0 w 2163"/>
                      <a:gd name="connsiteY4" fmla="*/ 2867 h 3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63" h="3676">
                        <a:moveTo>
                          <a:pt x="0" y="2867"/>
                        </a:moveTo>
                        <a:lnTo>
                          <a:pt x="1351" y="103"/>
                        </a:lnTo>
                        <a:lnTo>
                          <a:pt x="2163" y="0"/>
                        </a:lnTo>
                        <a:lnTo>
                          <a:pt x="1598" y="3676"/>
                        </a:lnTo>
                        <a:lnTo>
                          <a:pt x="0" y="28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44" name="Freeform: Shape 643">
                    <a:extLst>
                      <a:ext uri="{FF2B5EF4-FFF2-40B4-BE49-F238E27FC236}">
                        <a16:creationId xmlns:a16="http://schemas.microsoft.com/office/drawing/2014/main" id="{8CC99339-0977-4116-A9DE-D3FE76B3AE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59" y="3323063"/>
                    <a:ext cx="237" cy="360"/>
                  </a:xfrm>
                  <a:custGeom>
                    <a:avLst/>
                    <a:gdLst>
                      <a:gd name="connsiteX0" fmla="*/ 0 w 237"/>
                      <a:gd name="connsiteY0" fmla="*/ 360 h 360"/>
                      <a:gd name="connsiteX1" fmla="*/ 176 w 237"/>
                      <a:gd name="connsiteY1" fmla="*/ 0 h 360"/>
                      <a:gd name="connsiteX2" fmla="*/ 237 w 237"/>
                      <a:gd name="connsiteY2" fmla="*/ 116 h 360"/>
                      <a:gd name="connsiteX3" fmla="*/ 0 w 237"/>
                      <a:gd name="connsiteY3" fmla="*/ 360 h 3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7" h="360">
                        <a:moveTo>
                          <a:pt x="0" y="360"/>
                        </a:moveTo>
                        <a:lnTo>
                          <a:pt x="176" y="0"/>
                        </a:lnTo>
                        <a:lnTo>
                          <a:pt x="237" y="116"/>
                        </a:lnTo>
                        <a:lnTo>
                          <a:pt x="0" y="3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45" name="Freeform: Shape 644">
                    <a:extLst>
                      <a:ext uri="{FF2B5EF4-FFF2-40B4-BE49-F238E27FC236}">
                        <a16:creationId xmlns:a16="http://schemas.microsoft.com/office/drawing/2014/main" id="{75E2E9B1-8412-44CC-AEC7-493D622DAD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435" y="3323610"/>
                    <a:ext cx="6430" cy="4187"/>
                  </a:xfrm>
                  <a:custGeom>
                    <a:avLst/>
                    <a:gdLst>
                      <a:gd name="connsiteX0" fmla="*/ 1372 w 6430"/>
                      <a:gd name="connsiteY0" fmla="*/ 3815 h 4187"/>
                      <a:gd name="connsiteX1" fmla="*/ 0 w 6430"/>
                      <a:gd name="connsiteY1" fmla="*/ 0 h 4187"/>
                      <a:gd name="connsiteX2" fmla="*/ 6430 w 6430"/>
                      <a:gd name="connsiteY2" fmla="*/ 89 h 4187"/>
                      <a:gd name="connsiteX3" fmla="*/ 3588 w 6430"/>
                      <a:gd name="connsiteY3" fmla="*/ 4187 h 4187"/>
                      <a:gd name="connsiteX4" fmla="*/ 1372 w 6430"/>
                      <a:gd name="connsiteY4" fmla="*/ 3815 h 41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30" h="4187">
                        <a:moveTo>
                          <a:pt x="1372" y="3815"/>
                        </a:moveTo>
                        <a:lnTo>
                          <a:pt x="0" y="0"/>
                        </a:lnTo>
                        <a:lnTo>
                          <a:pt x="6430" y="89"/>
                        </a:lnTo>
                        <a:lnTo>
                          <a:pt x="3588" y="4187"/>
                        </a:lnTo>
                        <a:lnTo>
                          <a:pt x="1372" y="38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46" name="Freeform: Shape 645">
                    <a:extLst>
                      <a:ext uri="{FF2B5EF4-FFF2-40B4-BE49-F238E27FC236}">
                        <a16:creationId xmlns:a16="http://schemas.microsoft.com/office/drawing/2014/main" id="{627A7862-9839-4538-B007-004636B6337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885" y="3322345"/>
                    <a:ext cx="3969" cy="7437"/>
                  </a:xfrm>
                  <a:custGeom>
                    <a:avLst/>
                    <a:gdLst>
                      <a:gd name="connsiteX0" fmla="*/ 2006 w 3969"/>
                      <a:gd name="connsiteY0" fmla="*/ 7437 h 7437"/>
                      <a:gd name="connsiteX1" fmla="*/ 0 w 3969"/>
                      <a:gd name="connsiteY1" fmla="*/ 3641 h 7437"/>
                      <a:gd name="connsiteX2" fmla="*/ 510 w 3969"/>
                      <a:gd name="connsiteY2" fmla="*/ 327 h 7437"/>
                      <a:gd name="connsiteX3" fmla="*/ 3071 w 3969"/>
                      <a:gd name="connsiteY3" fmla="*/ 0 h 7437"/>
                      <a:gd name="connsiteX4" fmla="*/ 3613 w 3969"/>
                      <a:gd name="connsiteY4" fmla="*/ 1507 h 7437"/>
                      <a:gd name="connsiteX5" fmla="*/ 3969 w 3969"/>
                      <a:gd name="connsiteY5" fmla="*/ 3423 h 7437"/>
                      <a:gd name="connsiteX6" fmla="*/ 2006 w 3969"/>
                      <a:gd name="connsiteY6" fmla="*/ 7437 h 74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69" h="7437">
                        <a:moveTo>
                          <a:pt x="2006" y="7437"/>
                        </a:moveTo>
                        <a:lnTo>
                          <a:pt x="0" y="3641"/>
                        </a:lnTo>
                        <a:lnTo>
                          <a:pt x="510" y="327"/>
                        </a:lnTo>
                        <a:lnTo>
                          <a:pt x="3071" y="0"/>
                        </a:lnTo>
                        <a:lnTo>
                          <a:pt x="3613" y="1507"/>
                        </a:lnTo>
                        <a:lnTo>
                          <a:pt x="3969" y="3423"/>
                        </a:lnTo>
                        <a:lnTo>
                          <a:pt x="2006" y="74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47" name="Freeform: Shape 646">
                    <a:extLst>
                      <a:ext uri="{FF2B5EF4-FFF2-40B4-BE49-F238E27FC236}">
                        <a16:creationId xmlns:a16="http://schemas.microsoft.com/office/drawing/2014/main" id="{9E8840AC-6110-4EDE-B71F-B4F685FF8C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642" y="3324218"/>
                    <a:ext cx="1606" cy="1305"/>
                  </a:xfrm>
                  <a:custGeom>
                    <a:avLst/>
                    <a:gdLst>
                      <a:gd name="connsiteX0" fmla="*/ 175 w 1606"/>
                      <a:gd name="connsiteY0" fmla="*/ 1285 h 1305"/>
                      <a:gd name="connsiteX1" fmla="*/ 0 w 1606"/>
                      <a:gd name="connsiteY1" fmla="*/ 342 h 1305"/>
                      <a:gd name="connsiteX2" fmla="*/ 1136 w 1606"/>
                      <a:gd name="connsiteY2" fmla="*/ 0 h 1305"/>
                      <a:gd name="connsiteX3" fmla="*/ 1606 w 1606"/>
                      <a:gd name="connsiteY3" fmla="*/ 1305 h 1305"/>
                      <a:gd name="connsiteX4" fmla="*/ 175 w 1606"/>
                      <a:gd name="connsiteY4" fmla="*/ 1285 h 13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06" h="1305">
                        <a:moveTo>
                          <a:pt x="175" y="1285"/>
                        </a:moveTo>
                        <a:lnTo>
                          <a:pt x="0" y="342"/>
                        </a:lnTo>
                        <a:lnTo>
                          <a:pt x="1136" y="0"/>
                        </a:lnTo>
                        <a:lnTo>
                          <a:pt x="1606" y="1305"/>
                        </a:lnTo>
                        <a:lnTo>
                          <a:pt x="175" y="12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48" name="Freeform: Shape 647">
                    <a:extLst>
                      <a:ext uri="{FF2B5EF4-FFF2-40B4-BE49-F238E27FC236}">
                        <a16:creationId xmlns:a16="http://schemas.microsoft.com/office/drawing/2014/main" id="{A8A8B6AF-F585-4F52-9DAE-E84CA9E67C0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725" y="3324948"/>
                    <a:ext cx="5242" cy="3134"/>
                  </a:xfrm>
                  <a:custGeom>
                    <a:avLst/>
                    <a:gdLst>
                      <a:gd name="connsiteX0" fmla="*/ 0 w 5242"/>
                      <a:gd name="connsiteY0" fmla="*/ 1580 h 3134"/>
                      <a:gd name="connsiteX1" fmla="*/ 5242 w 5242"/>
                      <a:gd name="connsiteY1" fmla="*/ 0 h 3134"/>
                      <a:gd name="connsiteX2" fmla="*/ 3070 w 5242"/>
                      <a:gd name="connsiteY2" fmla="*/ 3134 h 3134"/>
                      <a:gd name="connsiteX3" fmla="*/ 0 w 5242"/>
                      <a:gd name="connsiteY3" fmla="*/ 1580 h 3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2" h="3134">
                        <a:moveTo>
                          <a:pt x="0" y="1580"/>
                        </a:moveTo>
                        <a:lnTo>
                          <a:pt x="5242" y="0"/>
                        </a:lnTo>
                        <a:lnTo>
                          <a:pt x="3070" y="3134"/>
                        </a:lnTo>
                        <a:lnTo>
                          <a:pt x="0" y="15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49" name="Freeform: Shape 648">
                    <a:extLst>
                      <a:ext uri="{FF2B5EF4-FFF2-40B4-BE49-F238E27FC236}">
                        <a16:creationId xmlns:a16="http://schemas.microsoft.com/office/drawing/2014/main" id="{AC58CEFC-8086-4328-858E-721F89DCE9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72" y="3325481"/>
                    <a:ext cx="1712" cy="1736"/>
                  </a:xfrm>
                  <a:custGeom>
                    <a:avLst/>
                    <a:gdLst>
                      <a:gd name="connsiteX0" fmla="*/ 0 w 1712"/>
                      <a:gd name="connsiteY0" fmla="*/ 1736 h 1736"/>
                      <a:gd name="connsiteX1" fmla="*/ 1688 w 1712"/>
                      <a:gd name="connsiteY1" fmla="*/ 0 h 1736"/>
                      <a:gd name="connsiteX2" fmla="*/ 1712 w 1712"/>
                      <a:gd name="connsiteY2" fmla="*/ 8 h 1736"/>
                      <a:gd name="connsiteX3" fmla="*/ 924 w 1712"/>
                      <a:gd name="connsiteY3" fmla="*/ 1618 h 1736"/>
                      <a:gd name="connsiteX4" fmla="*/ 0 w 1712"/>
                      <a:gd name="connsiteY4" fmla="*/ 1736 h 17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2" h="1736">
                        <a:moveTo>
                          <a:pt x="0" y="1736"/>
                        </a:moveTo>
                        <a:lnTo>
                          <a:pt x="1688" y="0"/>
                        </a:lnTo>
                        <a:lnTo>
                          <a:pt x="1712" y="8"/>
                        </a:lnTo>
                        <a:lnTo>
                          <a:pt x="924" y="1618"/>
                        </a:lnTo>
                        <a:lnTo>
                          <a:pt x="0" y="17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50" name="Freeform: Shape 649">
                    <a:extLst>
                      <a:ext uri="{FF2B5EF4-FFF2-40B4-BE49-F238E27FC236}">
                        <a16:creationId xmlns:a16="http://schemas.microsoft.com/office/drawing/2014/main" id="{69EE6B3D-3F9F-4CDD-8198-0B963B4F8AF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564" y="3326865"/>
                    <a:ext cx="8018" cy="1685"/>
                  </a:xfrm>
                  <a:custGeom>
                    <a:avLst/>
                    <a:gdLst>
                      <a:gd name="connsiteX0" fmla="*/ 1214 w 8018"/>
                      <a:gd name="connsiteY0" fmla="*/ 1594 h 1685"/>
                      <a:gd name="connsiteX1" fmla="*/ 0 w 8018"/>
                      <a:gd name="connsiteY1" fmla="*/ 0 h 1685"/>
                      <a:gd name="connsiteX2" fmla="*/ 8018 w 8018"/>
                      <a:gd name="connsiteY2" fmla="*/ 1346 h 1685"/>
                      <a:gd name="connsiteX3" fmla="*/ 7799 w 8018"/>
                      <a:gd name="connsiteY3" fmla="*/ 1685 h 1685"/>
                      <a:gd name="connsiteX4" fmla="*/ 1214 w 8018"/>
                      <a:gd name="connsiteY4" fmla="*/ 1594 h 16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18" h="1685">
                        <a:moveTo>
                          <a:pt x="1214" y="1594"/>
                        </a:moveTo>
                        <a:lnTo>
                          <a:pt x="0" y="0"/>
                        </a:lnTo>
                        <a:lnTo>
                          <a:pt x="8018" y="1346"/>
                        </a:lnTo>
                        <a:lnTo>
                          <a:pt x="7799" y="1685"/>
                        </a:lnTo>
                        <a:lnTo>
                          <a:pt x="1214" y="15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51" name="Freeform: Shape 650">
                    <a:extLst>
                      <a:ext uri="{FF2B5EF4-FFF2-40B4-BE49-F238E27FC236}">
                        <a16:creationId xmlns:a16="http://schemas.microsoft.com/office/drawing/2014/main" id="{34724FA4-0FD4-4745-B3EE-A404C92DE7A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626" y="3325709"/>
                    <a:ext cx="2066" cy="1161"/>
                  </a:xfrm>
                  <a:custGeom>
                    <a:avLst/>
                    <a:gdLst>
                      <a:gd name="connsiteX0" fmla="*/ 474 w 2066"/>
                      <a:gd name="connsiteY0" fmla="*/ 1161 h 1161"/>
                      <a:gd name="connsiteX1" fmla="*/ 0 w 2066"/>
                      <a:gd name="connsiteY1" fmla="*/ 263 h 1161"/>
                      <a:gd name="connsiteX2" fmla="*/ 2066 w 2066"/>
                      <a:gd name="connsiteY2" fmla="*/ 0 h 1161"/>
                      <a:gd name="connsiteX3" fmla="*/ 474 w 2066"/>
                      <a:gd name="connsiteY3" fmla="*/ 1161 h 1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66" h="1161">
                        <a:moveTo>
                          <a:pt x="474" y="1161"/>
                        </a:moveTo>
                        <a:lnTo>
                          <a:pt x="0" y="263"/>
                        </a:lnTo>
                        <a:lnTo>
                          <a:pt x="2066" y="0"/>
                        </a:lnTo>
                        <a:lnTo>
                          <a:pt x="474" y="11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52" name="Freeform: Shape 651">
                    <a:extLst>
                      <a:ext uri="{FF2B5EF4-FFF2-40B4-BE49-F238E27FC236}">
                        <a16:creationId xmlns:a16="http://schemas.microsoft.com/office/drawing/2014/main" id="{ED0A5653-F85F-4DED-9189-C544C65BE2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990" y="3327749"/>
                    <a:ext cx="13009" cy="10209"/>
                  </a:xfrm>
                  <a:custGeom>
                    <a:avLst/>
                    <a:gdLst>
                      <a:gd name="connsiteX0" fmla="*/ 1309 w 13009"/>
                      <a:gd name="connsiteY0" fmla="*/ 10209 h 10209"/>
                      <a:gd name="connsiteX1" fmla="*/ 0 w 13009"/>
                      <a:gd name="connsiteY1" fmla="*/ 6569 h 10209"/>
                      <a:gd name="connsiteX2" fmla="*/ 5527 w 13009"/>
                      <a:gd name="connsiteY2" fmla="*/ 886 h 10209"/>
                      <a:gd name="connsiteX3" fmla="*/ 12470 w 13009"/>
                      <a:gd name="connsiteY3" fmla="*/ 0 h 10209"/>
                      <a:gd name="connsiteX4" fmla="*/ 13009 w 13009"/>
                      <a:gd name="connsiteY4" fmla="*/ 385 h 10209"/>
                      <a:gd name="connsiteX5" fmla="*/ 10765 w 13009"/>
                      <a:gd name="connsiteY5" fmla="*/ 7359 h 10209"/>
                      <a:gd name="connsiteX6" fmla="*/ 1309 w 13009"/>
                      <a:gd name="connsiteY6" fmla="*/ 10209 h 10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009" h="10209">
                        <a:moveTo>
                          <a:pt x="1309" y="10209"/>
                        </a:moveTo>
                        <a:lnTo>
                          <a:pt x="0" y="6569"/>
                        </a:lnTo>
                        <a:lnTo>
                          <a:pt x="5527" y="886"/>
                        </a:lnTo>
                        <a:lnTo>
                          <a:pt x="12470" y="0"/>
                        </a:lnTo>
                        <a:lnTo>
                          <a:pt x="13009" y="385"/>
                        </a:lnTo>
                        <a:lnTo>
                          <a:pt x="10765" y="7359"/>
                        </a:lnTo>
                        <a:lnTo>
                          <a:pt x="1309" y="102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53" name="Freeform: Shape 652">
                    <a:extLst>
                      <a:ext uri="{FF2B5EF4-FFF2-40B4-BE49-F238E27FC236}">
                        <a16:creationId xmlns:a16="http://schemas.microsoft.com/office/drawing/2014/main" id="{EAE14FA1-634A-4FD4-9F2C-7985770688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252" y="3325553"/>
                    <a:ext cx="5501" cy="7932"/>
                  </a:xfrm>
                  <a:custGeom>
                    <a:avLst/>
                    <a:gdLst>
                      <a:gd name="connsiteX0" fmla="*/ 0 w 5501"/>
                      <a:gd name="connsiteY0" fmla="*/ 6582 h 7932"/>
                      <a:gd name="connsiteX1" fmla="*/ 0 w 5501"/>
                      <a:gd name="connsiteY1" fmla="*/ 3840 h 7932"/>
                      <a:gd name="connsiteX2" fmla="*/ 5262 w 5501"/>
                      <a:gd name="connsiteY2" fmla="*/ 0 h 7932"/>
                      <a:gd name="connsiteX3" fmla="*/ 5501 w 5501"/>
                      <a:gd name="connsiteY3" fmla="*/ 40 h 7932"/>
                      <a:gd name="connsiteX4" fmla="*/ 4404 w 5501"/>
                      <a:gd name="connsiteY4" fmla="*/ 7175 h 7932"/>
                      <a:gd name="connsiteX5" fmla="*/ 4061 w 5501"/>
                      <a:gd name="connsiteY5" fmla="*/ 7875 h 7932"/>
                      <a:gd name="connsiteX6" fmla="*/ 4006 w 5501"/>
                      <a:gd name="connsiteY6" fmla="*/ 7932 h 7932"/>
                      <a:gd name="connsiteX7" fmla="*/ 0 w 5501"/>
                      <a:gd name="connsiteY7" fmla="*/ 6582 h 79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501" h="7932">
                        <a:moveTo>
                          <a:pt x="0" y="6582"/>
                        </a:moveTo>
                        <a:lnTo>
                          <a:pt x="0" y="3840"/>
                        </a:lnTo>
                        <a:lnTo>
                          <a:pt x="5262" y="0"/>
                        </a:lnTo>
                        <a:lnTo>
                          <a:pt x="5501" y="40"/>
                        </a:lnTo>
                        <a:lnTo>
                          <a:pt x="4404" y="7175"/>
                        </a:lnTo>
                        <a:lnTo>
                          <a:pt x="4061" y="7875"/>
                        </a:lnTo>
                        <a:lnTo>
                          <a:pt x="4006" y="7932"/>
                        </a:lnTo>
                        <a:lnTo>
                          <a:pt x="0" y="65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54" name="Freeform: Shape 653">
                    <a:extLst>
                      <a:ext uri="{FF2B5EF4-FFF2-40B4-BE49-F238E27FC236}">
                        <a16:creationId xmlns:a16="http://schemas.microsoft.com/office/drawing/2014/main" id="{3EF83412-8FF0-48C5-A6D8-3C1FAF76D8F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692" y="3323658"/>
                    <a:ext cx="17682" cy="11596"/>
                  </a:xfrm>
                  <a:custGeom>
                    <a:avLst/>
                    <a:gdLst>
                      <a:gd name="connsiteX0" fmla="*/ 6356 w 17682"/>
                      <a:gd name="connsiteY0" fmla="*/ 8352 h 11596"/>
                      <a:gd name="connsiteX1" fmla="*/ 0 w 17682"/>
                      <a:gd name="connsiteY1" fmla="*/ 0 h 11596"/>
                      <a:gd name="connsiteX2" fmla="*/ 17682 w 17682"/>
                      <a:gd name="connsiteY2" fmla="*/ 8949 h 11596"/>
                      <a:gd name="connsiteX3" fmla="*/ 15977 w 17682"/>
                      <a:gd name="connsiteY3" fmla="*/ 11596 h 11596"/>
                      <a:gd name="connsiteX4" fmla="*/ 6356 w 17682"/>
                      <a:gd name="connsiteY4" fmla="*/ 8352 h 11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682" h="11596">
                        <a:moveTo>
                          <a:pt x="6356" y="8352"/>
                        </a:moveTo>
                        <a:lnTo>
                          <a:pt x="0" y="0"/>
                        </a:lnTo>
                        <a:lnTo>
                          <a:pt x="17682" y="8949"/>
                        </a:lnTo>
                        <a:lnTo>
                          <a:pt x="15977" y="11596"/>
                        </a:lnTo>
                        <a:lnTo>
                          <a:pt x="6356" y="83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55" name="Freeform: Shape 654">
                    <a:extLst>
                      <a:ext uri="{FF2B5EF4-FFF2-40B4-BE49-F238E27FC236}">
                        <a16:creationId xmlns:a16="http://schemas.microsoft.com/office/drawing/2014/main" id="{5778F9CD-01BE-4349-8543-98FF0B17AA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90" y="3327127"/>
                    <a:ext cx="8898" cy="6009"/>
                  </a:xfrm>
                  <a:custGeom>
                    <a:avLst/>
                    <a:gdLst>
                      <a:gd name="connsiteX0" fmla="*/ 0 w 8898"/>
                      <a:gd name="connsiteY0" fmla="*/ 4515 h 6009"/>
                      <a:gd name="connsiteX1" fmla="*/ 1453 w 8898"/>
                      <a:gd name="connsiteY1" fmla="*/ 0 h 6009"/>
                      <a:gd name="connsiteX2" fmla="*/ 8898 w 8898"/>
                      <a:gd name="connsiteY2" fmla="*/ 103 h 6009"/>
                      <a:gd name="connsiteX3" fmla="*/ 8898 w 8898"/>
                      <a:gd name="connsiteY3" fmla="*/ 6009 h 6009"/>
                      <a:gd name="connsiteX4" fmla="*/ 0 w 8898"/>
                      <a:gd name="connsiteY4" fmla="*/ 4515 h 6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98" h="6009">
                        <a:moveTo>
                          <a:pt x="0" y="4515"/>
                        </a:moveTo>
                        <a:lnTo>
                          <a:pt x="1453" y="0"/>
                        </a:lnTo>
                        <a:lnTo>
                          <a:pt x="8898" y="103"/>
                        </a:lnTo>
                        <a:lnTo>
                          <a:pt x="8898" y="6009"/>
                        </a:lnTo>
                        <a:lnTo>
                          <a:pt x="0" y="45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56" name="Freeform: Shape 655">
                    <a:extLst>
                      <a:ext uri="{FF2B5EF4-FFF2-40B4-BE49-F238E27FC236}">
                        <a16:creationId xmlns:a16="http://schemas.microsoft.com/office/drawing/2014/main" id="{D1AEE82A-847A-4343-AB48-2700F8BA22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974" y="3327421"/>
                    <a:ext cx="3225" cy="1425"/>
                  </a:xfrm>
                  <a:custGeom>
                    <a:avLst/>
                    <a:gdLst>
                      <a:gd name="connsiteX0" fmla="*/ 0 w 3225"/>
                      <a:gd name="connsiteY0" fmla="*/ 1425 h 1425"/>
                      <a:gd name="connsiteX1" fmla="*/ 219 w 3225"/>
                      <a:gd name="connsiteY1" fmla="*/ 0 h 1425"/>
                      <a:gd name="connsiteX2" fmla="*/ 3225 w 3225"/>
                      <a:gd name="connsiteY2" fmla="*/ 1014 h 1425"/>
                      <a:gd name="connsiteX3" fmla="*/ 0 w 3225"/>
                      <a:gd name="connsiteY3" fmla="*/ 1425 h 1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25" h="1425">
                        <a:moveTo>
                          <a:pt x="0" y="1425"/>
                        </a:moveTo>
                        <a:lnTo>
                          <a:pt x="219" y="0"/>
                        </a:lnTo>
                        <a:lnTo>
                          <a:pt x="3225" y="1014"/>
                        </a:lnTo>
                        <a:lnTo>
                          <a:pt x="0" y="1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57" name="Freeform: Shape 656">
                    <a:extLst>
                      <a:ext uri="{FF2B5EF4-FFF2-40B4-BE49-F238E27FC236}">
                        <a16:creationId xmlns:a16="http://schemas.microsoft.com/office/drawing/2014/main" id="{B858912D-5462-412F-8CF6-FC809AF0CE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454" y="3326320"/>
                    <a:ext cx="814" cy="2219"/>
                  </a:xfrm>
                  <a:custGeom>
                    <a:avLst/>
                    <a:gdLst>
                      <a:gd name="connsiteX0" fmla="*/ 339 w 814"/>
                      <a:gd name="connsiteY0" fmla="*/ 2219 h 2219"/>
                      <a:gd name="connsiteX1" fmla="*/ 0 w 814"/>
                      <a:gd name="connsiteY1" fmla="*/ 393 h 2219"/>
                      <a:gd name="connsiteX2" fmla="*/ 192 w 814"/>
                      <a:gd name="connsiteY2" fmla="*/ 0 h 2219"/>
                      <a:gd name="connsiteX3" fmla="*/ 814 w 814"/>
                      <a:gd name="connsiteY3" fmla="*/ 1730 h 2219"/>
                      <a:gd name="connsiteX4" fmla="*/ 339 w 814"/>
                      <a:gd name="connsiteY4" fmla="*/ 2219 h 2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14" h="2219">
                        <a:moveTo>
                          <a:pt x="339" y="2219"/>
                        </a:moveTo>
                        <a:lnTo>
                          <a:pt x="0" y="393"/>
                        </a:lnTo>
                        <a:lnTo>
                          <a:pt x="192" y="0"/>
                        </a:lnTo>
                        <a:lnTo>
                          <a:pt x="814" y="1730"/>
                        </a:lnTo>
                        <a:lnTo>
                          <a:pt x="339" y="22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58" name="Freeform: Shape 657">
                    <a:extLst>
                      <a:ext uri="{FF2B5EF4-FFF2-40B4-BE49-F238E27FC236}">
                        <a16:creationId xmlns:a16="http://schemas.microsoft.com/office/drawing/2014/main" id="{73B48C35-1F3E-4236-8400-99DA3A1689B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285" y="3324596"/>
                    <a:ext cx="8490" cy="14866"/>
                  </a:xfrm>
                  <a:custGeom>
                    <a:avLst/>
                    <a:gdLst>
                      <a:gd name="connsiteX0" fmla="*/ 4223 w 8490"/>
                      <a:gd name="connsiteY0" fmla="*/ 14866 h 14866"/>
                      <a:gd name="connsiteX1" fmla="*/ 0 w 8490"/>
                      <a:gd name="connsiteY1" fmla="*/ 6874 h 14866"/>
                      <a:gd name="connsiteX2" fmla="*/ 0 w 8490"/>
                      <a:gd name="connsiteY2" fmla="*/ 0 h 14866"/>
                      <a:gd name="connsiteX3" fmla="*/ 4780 w 8490"/>
                      <a:gd name="connsiteY3" fmla="*/ 1612 h 14866"/>
                      <a:gd name="connsiteX4" fmla="*/ 8490 w 8490"/>
                      <a:gd name="connsiteY4" fmla="*/ 11926 h 14866"/>
                      <a:gd name="connsiteX5" fmla="*/ 8348 w 8490"/>
                      <a:gd name="connsiteY5" fmla="*/ 12852 h 14866"/>
                      <a:gd name="connsiteX6" fmla="*/ 4223 w 8490"/>
                      <a:gd name="connsiteY6" fmla="*/ 14866 h 14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490" h="14866">
                        <a:moveTo>
                          <a:pt x="4223" y="14866"/>
                        </a:moveTo>
                        <a:lnTo>
                          <a:pt x="0" y="6874"/>
                        </a:lnTo>
                        <a:lnTo>
                          <a:pt x="0" y="0"/>
                        </a:lnTo>
                        <a:lnTo>
                          <a:pt x="4780" y="1612"/>
                        </a:lnTo>
                        <a:lnTo>
                          <a:pt x="8490" y="11926"/>
                        </a:lnTo>
                        <a:lnTo>
                          <a:pt x="8348" y="12852"/>
                        </a:lnTo>
                        <a:lnTo>
                          <a:pt x="4223" y="148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59" name="Freeform: Shape 658">
                    <a:extLst>
                      <a:ext uri="{FF2B5EF4-FFF2-40B4-BE49-F238E27FC236}">
                        <a16:creationId xmlns:a16="http://schemas.microsoft.com/office/drawing/2014/main" id="{BD674691-C9AF-4311-86B4-4C87AE87AA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869" y="3326045"/>
                    <a:ext cx="3326" cy="7624"/>
                  </a:xfrm>
                  <a:custGeom>
                    <a:avLst/>
                    <a:gdLst>
                      <a:gd name="connsiteX0" fmla="*/ 0 w 3326"/>
                      <a:gd name="connsiteY0" fmla="*/ 5940 h 7624"/>
                      <a:gd name="connsiteX1" fmla="*/ 1912 w 3326"/>
                      <a:gd name="connsiteY1" fmla="*/ 0 h 7624"/>
                      <a:gd name="connsiteX2" fmla="*/ 3326 w 3326"/>
                      <a:gd name="connsiteY2" fmla="*/ 7624 h 7624"/>
                      <a:gd name="connsiteX3" fmla="*/ 0 w 3326"/>
                      <a:gd name="connsiteY3" fmla="*/ 5940 h 76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26" h="7624">
                        <a:moveTo>
                          <a:pt x="0" y="5940"/>
                        </a:moveTo>
                        <a:lnTo>
                          <a:pt x="1912" y="0"/>
                        </a:lnTo>
                        <a:lnTo>
                          <a:pt x="3326" y="7624"/>
                        </a:lnTo>
                        <a:lnTo>
                          <a:pt x="0" y="59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60" name="Freeform: Shape 659">
                    <a:extLst>
                      <a:ext uri="{FF2B5EF4-FFF2-40B4-BE49-F238E27FC236}">
                        <a16:creationId xmlns:a16="http://schemas.microsoft.com/office/drawing/2014/main" id="{2D8AC89D-6822-42A2-9F6C-6748ABB55F2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055" y="3327600"/>
                    <a:ext cx="2108" cy="4455"/>
                  </a:xfrm>
                  <a:custGeom>
                    <a:avLst/>
                    <a:gdLst>
                      <a:gd name="connsiteX0" fmla="*/ 0 w 2108"/>
                      <a:gd name="connsiteY0" fmla="*/ 4455 h 4455"/>
                      <a:gd name="connsiteX1" fmla="*/ 655 w 2108"/>
                      <a:gd name="connsiteY1" fmla="*/ 198 h 4455"/>
                      <a:gd name="connsiteX2" fmla="*/ 1059 w 2108"/>
                      <a:gd name="connsiteY2" fmla="*/ 0 h 4455"/>
                      <a:gd name="connsiteX3" fmla="*/ 2108 w 2108"/>
                      <a:gd name="connsiteY3" fmla="*/ 2917 h 4455"/>
                      <a:gd name="connsiteX4" fmla="*/ 0 w 2108"/>
                      <a:gd name="connsiteY4" fmla="*/ 4455 h 44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8" h="4455">
                        <a:moveTo>
                          <a:pt x="0" y="4455"/>
                        </a:moveTo>
                        <a:lnTo>
                          <a:pt x="655" y="198"/>
                        </a:lnTo>
                        <a:lnTo>
                          <a:pt x="1059" y="0"/>
                        </a:lnTo>
                        <a:lnTo>
                          <a:pt x="2108" y="2917"/>
                        </a:lnTo>
                        <a:lnTo>
                          <a:pt x="0" y="44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61" name="Freeform: Shape 660">
                    <a:extLst>
                      <a:ext uri="{FF2B5EF4-FFF2-40B4-BE49-F238E27FC236}">
                        <a16:creationId xmlns:a16="http://schemas.microsoft.com/office/drawing/2014/main" id="{51F1D757-51F2-401F-91C1-7319564AFE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143" y="3327550"/>
                    <a:ext cx="310" cy="434"/>
                  </a:xfrm>
                  <a:custGeom>
                    <a:avLst/>
                    <a:gdLst>
                      <a:gd name="connsiteX0" fmla="*/ 0 w 310"/>
                      <a:gd name="connsiteY0" fmla="*/ 352 h 434"/>
                      <a:gd name="connsiteX1" fmla="*/ 31 w 310"/>
                      <a:gd name="connsiteY1" fmla="*/ 287 h 434"/>
                      <a:gd name="connsiteX2" fmla="*/ 310 w 310"/>
                      <a:gd name="connsiteY2" fmla="*/ 0 h 434"/>
                      <a:gd name="connsiteX3" fmla="*/ 243 w 310"/>
                      <a:gd name="connsiteY3" fmla="*/ 434 h 434"/>
                      <a:gd name="connsiteX4" fmla="*/ 0 w 310"/>
                      <a:gd name="connsiteY4" fmla="*/ 352 h 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0" h="434">
                        <a:moveTo>
                          <a:pt x="0" y="352"/>
                        </a:moveTo>
                        <a:lnTo>
                          <a:pt x="31" y="287"/>
                        </a:lnTo>
                        <a:lnTo>
                          <a:pt x="310" y="0"/>
                        </a:lnTo>
                        <a:lnTo>
                          <a:pt x="243" y="434"/>
                        </a:lnTo>
                        <a:lnTo>
                          <a:pt x="0" y="3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62" name="Freeform: Shape 661">
                    <a:extLst>
                      <a:ext uri="{FF2B5EF4-FFF2-40B4-BE49-F238E27FC236}">
                        <a16:creationId xmlns:a16="http://schemas.microsoft.com/office/drawing/2014/main" id="{BF22206D-BFCD-4B16-93EA-8DB8C1C71D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283" y="3329270"/>
                    <a:ext cx="6472" cy="7177"/>
                  </a:xfrm>
                  <a:custGeom>
                    <a:avLst/>
                    <a:gdLst>
                      <a:gd name="connsiteX0" fmla="*/ 0 w 6472"/>
                      <a:gd name="connsiteY0" fmla="*/ 7177 h 7177"/>
                      <a:gd name="connsiteX1" fmla="*/ 64 w 6472"/>
                      <a:gd name="connsiteY1" fmla="*/ 6764 h 7177"/>
                      <a:gd name="connsiteX2" fmla="*/ 3370 w 6472"/>
                      <a:gd name="connsiteY2" fmla="*/ 0 h 7177"/>
                      <a:gd name="connsiteX3" fmla="*/ 6472 w 6472"/>
                      <a:gd name="connsiteY3" fmla="*/ 522 h 7177"/>
                      <a:gd name="connsiteX4" fmla="*/ 0 w 6472"/>
                      <a:gd name="connsiteY4" fmla="*/ 7177 h 7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72" h="7177">
                        <a:moveTo>
                          <a:pt x="0" y="7177"/>
                        </a:moveTo>
                        <a:lnTo>
                          <a:pt x="64" y="6764"/>
                        </a:lnTo>
                        <a:lnTo>
                          <a:pt x="3370" y="0"/>
                        </a:lnTo>
                        <a:lnTo>
                          <a:pt x="6472" y="522"/>
                        </a:lnTo>
                        <a:lnTo>
                          <a:pt x="0" y="7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63" name="Freeform: Shape 662">
                    <a:extLst>
                      <a:ext uri="{FF2B5EF4-FFF2-40B4-BE49-F238E27FC236}">
                        <a16:creationId xmlns:a16="http://schemas.microsoft.com/office/drawing/2014/main" id="{A4DCA98A-9F53-4C64-B716-BDE9A708D6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431" y="3327882"/>
                    <a:ext cx="2485" cy="3379"/>
                  </a:xfrm>
                  <a:custGeom>
                    <a:avLst/>
                    <a:gdLst>
                      <a:gd name="connsiteX0" fmla="*/ 833 w 2485"/>
                      <a:gd name="connsiteY0" fmla="*/ 3379 h 3379"/>
                      <a:gd name="connsiteX1" fmla="*/ 285 w 2485"/>
                      <a:gd name="connsiteY1" fmla="*/ 1856 h 3379"/>
                      <a:gd name="connsiteX2" fmla="*/ 0 w 2485"/>
                      <a:gd name="connsiteY2" fmla="*/ 317 h 3379"/>
                      <a:gd name="connsiteX3" fmla="*/ 2485 w 2485"/>
                      <a:gd name="connsiteY3" fmla="*/ 0 h 3379"/>
                      <a:gd name="connsiteX4" fmla="*/ 833 w 2485"/>
                      <a:gd name="connsiteY4" fmla="*/ 3379 h 33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85" h="3379">
                        <a:moveTo>
                          <a:pt x="833" y="3379"/>
                        </a:moveTo>
                        <a:lnTo>
                          <a:pt x="285" y="1856"/>
                        </a:lnTo>
                        <a:lnTo>
                          <a:pt x="0" y="317"/>
                        </a:lnTo>
                        <a:lnTo>
                          <a:pt x="2485" y="0"/>
                        </a:lnTo>
                        <a:lnTo>
                          <a:pt x="833" y="33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64" name="Freeform: Shape 663">
                    <a:extLst>
                      <a:ext uri="{FF2B5EF4-FFF2-40B4-BE49-F238E27FC236}">
                        <a16:creationId xmlns:a16="http://schemas.microsoft.com/office/drawing/2014/main" id="{ECFABD72-8687-4417-923D-7CCBD3503C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599" y="3329928"/>
                    <a:ext cx="8412" cy="3268"/>
                  </a:xfrm>
                  <a:custGeom>
                    <a:avLst/>
                    <a:gdLst>
                      <a:gd name="connsiteX0" fmla="*/ 0 w 8412"/>
                      <a:gd name="connsiteY0" fmla="*/ 1060 h 3268"/>
                      <a:gd name="connsiteX1" fmla="*/ 8305 w 8412"/>
                      <a:gd name="connsiteY1" fmla="*/ 0 h 3268"/>
                      <a:gd name="connsiteX2" fmla="*/ 8412 w 8412"/>
                      <a:gd name="connsiteY2" fmla="*/ 581 h 3268"/>
                      <a:gd name="connsiteX3" fmla="*/ 6550 w 8412"/>
                      <a:gd name="connsiteY3" fmla="*/ 3268 h 3268"/>
                      <a:gd name="connsiteX4" fmla="*/ 0 w 8412"/>
                      <a:gd name="connsiteY4" fmla="*/ 1060 h 3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412" h="3268">
                        <a:moveTo>
                          <a:pt x="0" y="1060"/>
                        </a:moveTo>
                        <a:lnTo>
                          <a:pt x="8305" y="0"/>
                        </a:lnTo>
                        <a:lnTo>
                          <a:pt x="8412" y="581"/>
                        </a:lnTo>
                        <a:lnTo>
                          <a:pt x="6550" y="3268"/>
                        </a:lnTo>
                        <a:lnTo>
                          <a:pt x="0" y="10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65" name="Freeform: Shape 664">
                    <a:extLst>
                      <a:ext uri="{FF2B5EF4-FFF2-40B4-BE49-F238E27FC236}">
                        <a16:creationId xmlns:a16="http://schemas.microsoft.com/office/drawing/2014/main" id="{12728574-6ADF-4007-9526-7383CA9876C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946" y="3329689"/>
                    <a:ext cx="2223" cy="3223"/>
                  </a:xfrm>
                  <a:custGeom>
                    <a:avLst/>
                    <a:gdLst>
                      <a:gd name="connsiteX0" fmla="*/ 0 w 2223"/>
                      <a:gd name="connsiteY0" fmla="*/ 3207 h 3223"/>
                      <a:gd name="connsiteX1" fmla="*/ 2223 w 2223"/>
                      <a:gd name="connsiteY1" fmla="*/ 0 h 3223"/>
                      <a:gd name="connsiteX2" fmla="*/ 1185 w 2223"/>
                      <a:gd name="connsiteY2" fmla="*/ 3223 h 3223"/>
                      <a:gd name="connsiteX3" fmla="*/ 0 w 2223"/>
                      <a:gd name="connsiteY3" fmla="*/ 3207 h 3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23" h="3223">
                        <a:moveTo>
                          <a:pt x="0" y="3207"/>
                        </a:moveTo>
                        <a:lnTo>
                          <a:pt x="2223" y="0"/>
                        </a:lnTo>
                        <a:lnTo>
                          <a:pt x="1185" y="3223"/>
                        </a:lnTo>
                        <a:lnTo>
                          <a:pt x="0" y="3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66" name="Freeform: Shape 665">
                    <a:extLst>
                      <a:ext uri="{FF2B5EF4-FFF2-40B4-BE49-F238E27FC236}">
                        <a16:creationId xmlns:a16="http://schemas.microsoft.com/office/drawing/2014/main" id="{65F87DD6-0F36-4CFC-8C96-2DC73D16F7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584" y="3330333"/>
                    <a:ext cx="3468" cy="2277"/>
                  </a:xfrm>
                  <a:custGeom>
                    <a:avLst/>
                    <a:gdLst>
                      <a:gd name="connsiteX0" fmla="*/ 0 w 3468"/>
                      <a:gd name="connsiteY0" fmla="*/ 2277 h 2277"/>
                      <a:gd name="connsiteX1" fmla="*/ 0 w 3468"/>
                      <a:gd name="connsiteY1" fmla="*/ 0 h 2277"/>
                      <a:gd name="connsiteX2" fmla="*/ 3468 w 3468"/>
                      <a:gd name="connsiteY2" fmla="*/ 583 h 2277"/>
                      <a:gd name="connsiteX3" fmla="*/ 0 w 3468"/>
                      <a:gd name="connsiteY3" fmla="*/ 2277 h 2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68" h="2277">
                        <a:moveTo>
                          <a:pt x="0" y="2277"/>
                        </a:moveTo>
                        <a:lnTo>
                          <a:pt x="0" y="0"/>
                        </a:lnTo>
                        <a:lnTo>
                          <a:pt x="3468" y="583"/>
                        </a:lnTo>
                        <a:lnTo>
                          <a:pt x="0" y="22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67" name="Freeform: Shape 666">
                    <a:extLst>
                      <a:ext uri="{FF2B5EF4-FFF2-40B4-BE49-F238E27FC236}">
                        <a16:creationId xmlns:a16="http://schemas.microsoft.com/office/drawing/2014/main" id="{0C55187D-D428-4945-A0B9-97B804EB04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860" y="3330564"/>
                    <a:ext cx="4011" cy="2131"/>
                  </a:xfrm>
                  <a:custGeom>
                    <a:avLst/>
                    <a:gdLst>
                      <a:gd name="connsiteX0" fmla="*/ 0 w 4011"/>
                      <a:gd name="connsiteY0" fmla="*/ 2131 h 2131"/>
                      <a:gd name="connsiteX1" fmla="*/ 1478 w 4011"/>
                      <a:gd name="connsiteY1" fmla="*/ 0 h 2131"/>
                      <a:gd name="connsiteX2" fmla="*/ 3996 w 4011"/>
                      <a:gd name="connsiteY2" fmla="*/ 849 h 2131"/>
                      <a:gd name="connsiteX3" fmla="*/ 4011 w 4011"/>
                      <a:gd name="connsiteY3" fmla="*/ 923 h 2131"/>
                      <a:gd name="connsiteX4" fmla="*/ 0 w 4011"/>
                      <a:gd name="connsiteY4" fmla="*/ 2131 h 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11" h="2131">
                        <a:moveTo>
                          <a:pt x="0" y="2131"/>
                        </a:moveTo>
                        <a:lnTo>
                          <a:pt x="1478" y="0"/>
                        </a:lnTo>
                        <a:lnTo>
                          <a:pt x="3996" y="849"/>
                        </a:lnTo>
                        <a:lnTo>
                          <a:pt x="4011" y="923"/>
                        </a:lnTo>
                        <a:lnTo>
                          <a:pt x="0" y="21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68" name="Freeform: Shape 667">
                    <a:extLst>
                      <a:ext uri="{FF2B5EF4-FFF2-40B4-BE49-F238E27FC236}">
                        <a16:creationId xmlns:a16="http://schemas.microsoft.com/office/drawing/2014/main" id="{1BB4C947-9875-4D57-85E1-5B8EB299D4E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941" y="3329201"/>
                    <a:ext cx="705" cy="1554"/>
                  </a:xfrm>
                  <a:custGeom>
                    <a:avLst/>
                    <a:gdLst>
                      <a:gd name="connsiteX0" fmla="*/ 448 w 705"/>
                      <a:gd name="connsiteY0" fmla="*/ 1554 h 1554"/>
                      <a:gd name="connsiteX1" fmla="*/ 0 w 705"/>
                      <a:gd name="connsiteY1" fmla="*/ 308 h 1554"/>
                      <a:gd name="connsiteX2" fmla="*/ 422 w 705"/>
                      <a:gd name="connsiteY2" fmla="*/ 0 h 1554"/>
                      <a:gd name="connsiteX3" fmla="*/ 705 w 705"/>
                      <a:gd name="connsiteY3" fmla="*/ 1522 h 1554"/>
                      <a:gd name="connsiteX4" fmla="*/ 448 w 705"/>
                      <a:gd name="connsiteY4" fmla="*/ 1554 h 1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05" h="1554">
                        <a:moveTo>
                          <a:pt x="448" y="1554"/>
                        </a:moveTo>
                        <a:lnTo>
                          <a:pt x="0" y="308"/>
                        </a:lnTo>
                        <a:lnTo>
                          <a:pt x="422" y="0"/>
                        </a:lnTo>
                        <a:lnTo>
                          <a:pt x="705" y="1522"/>
                        </a:lnTo>
                        <a:lnTo>
                          <a:pt x="448" y="15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69" name="Freeform: Shape 668">
                    <a:extLst>
                      <a:ext uri="{FF2B5EF4-FFF2-40B4-BE49-F238E27FC236}">
                        <a16:creationId xmlns:a16="http://schemas.microsoft.com/office/drawing/2014/main" id="{19B4851B-C89F-43CC-8BB0-3B080CFABF2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0593" y="3291148"/>
                    <a:ext cx="85650" cy="96617"/>
                  </a:xfrm>
                  <a:custGeom>
                    <a:avLst/>
                    <a:gdLst>
                      <a:gd name="connsiteX0" fmla="*/ 59098 w 85650"/>
                      <a:gd name="connsiteY0" fmla="*/ 77663 h 96617"/>
                      <a:gd name="connsiteX1" fmla="*/ 0 w 85650"/>
                      <a:gd name="connsiteY1" fmla="*/ 0 h 96617"/>
                      <a:gd name="connsiteX2" fmla="*/ 71160 w 85650"/>
                      <a:gd name="connsiteY2" fmla="*/ 69197 h 96617"/>
                      <a:gd name="connsiteX3" fmla="*/ 85650 w 85650"/>
                      <a:gd name="connsiteY3" fmla="*/ 96617 h 96617"/>
                      <a:gd name="connsiteX4" fmla="*/ 59098 w 85650"/>
                      <a:gd name="connsiteY4" fmla="*/ 77663 h 966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650" h="96617">
                        <a:moveTo>
                          <a:pt x="59098" y="77663"/>
                        </a:moveTo>
                        <a:lnTo>
                          <a:pt x="0" y="0"/>
                        </a:lnTo>
                        <a:lnTo>
                          <a:pt x="71160" y="69197"/>
                        </a:lnTo>
                        <a:lnTo>
                          <a:pt x="85650" y="96617"/>
                        </a:lnTo>
                        <a:lnTo>
                          <a:pt x="59098" y="776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70" name="Freeform: Shape 669">
                    <a:extLst>
                      <a:ext uri="{FF2B5EF4-FFF2-40B4-BE49-F238E27FC236}">
                        <a16:creationId xmlns:a16="http://schemas.microsoft.com/office/drawing/2014/main" id="{EF0AEDD4-5C59-41C7-94BA-A4A0C598EC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33269" y="3293707"/>
                    <a:ext cx="106725" cy="94159"/>
                  </a:xfrm>
                  <a:custGeom>
                    <a:avLst/>
                    <a:gdLst>
                      <a:gd name="connsiteX0" fmla="*/ 29943 w 106725"/>
                      <a:gd name="connsiteY0" fmla="*/ 39350 h 94159"/>
                      <a:gd name="connsiteX1" fmla="*/ 0 w 106725"/>
                      <a:gd name="connsiteY1" fmla="*/ 0 h 94159"/>
                      <a:gd name="connsiteX2" fmla="*/ 20633 w 106725"/>
                      <a:gd name="connsiteY2" fmla="*/ 10443 h 94159"/>
                      <a:gd name="connsiteX3" fmla="*/ 106725 w 106725"/>
                      <a:gd name="connsiteY3" fmla="*/ 94159 h 94159"/>
                      <a:gd name="connsiteX4" fmla="*/ 29943 w 106725"/>
                      <a:gd name="connsiteY4" fmla="*/ 39350 h 94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725" h="94159">
                        <a:moveTo>
                          <a:pt x="29943" y="39350"/>
                        </a:moveTo>
                        <a:lnTo>
                          <a:pt x="0" y="0"/>
                        </a:lnTo>
                        <a:lnTo>
                          <a:pt x="20633" y="10443"/>
                        </a:lnTo>
                        <a:lnTo>
                          <a:pt x="106725" y="94159"/>
                        </a:lnTo>
                        <a:lnTo>
                          <a:pt x="29943" y="39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71" name="Freeform: Shape 670">
                    <a:extLst>
                      <a:ext uri="{FF2B5EF4-FFF2-40B4-BE49-F238E27FC236}">
                        <a16:creationId xmlns:a16="http://schemas.microsoft.com/office/drawing/2014/main" id="{2B0BA2A4-2DF7-4DFF-BF37-CA10C3B69B7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635" y="3330293"/>
                    <a:ext cx="821" cy="252"/>
                  </a:xfrm>
                  <a:custGeom>
                    <a:avLst/>
                    <a:gdLst>
                      <a:gd name="connsiteX0" fmla="*/ 0 w 821"/>
                      <a:gd name="connsiteY0" fmla="*/ 114 h 252"/>
                      <a:gd name="connsiteX1" fmla="*/ 73 w 821"/>
                      <a:gd name="connsiteY1" fmla="*/ 0 h 252"/>
                      <a:gd name="connsiteX2" fmla="*/ 821 w 821"/>
                      <a:gd name="connsiteY2" fmla="*/ 252 h 252"/>
                      <a:gd name="connsiteX3" fmla="*/ 0 w 821"/>
                      <a:gd name="connsiteY3" fmla="*/ 114 h 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21" h="252">
                        <a:moveTo>
                          <a:pt x="0" y="114"/>
                        </a:moveTo>
                        <a:lnTo>
                          <a:pt x="73" y="0"/>
                        </a:lnTo>
                        <a:lnTo>
                          <a:pt x="821" y="252"/>
                        </a:lnTo>
                        <a:lnTo>
                          <a:pt x="0" y="1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72" name="Freeform: Shape 671">
                    <a:extLst>
                      <a:ext uri="{FF2B5EF4-FFF2-40B4-BE49-F238E27FC236}">
                        <a16:creationId xmlns:a16="http://schemas.microsoft.com/office/drawing/2014/main" id="{894C3ABF-9B57-40AB-BA1F-0EC06E917B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495" y="3331689"/>
                    <a:ext cx="6822" cy="6200"/>
                  </a:xfrm>
                  <a:custGeom>
                    <a:avLst/>
                    <a:gdLst>
                      <a:gd name="connsiteX0" fmla="*/ 566 w 6822"/>
                      <a:gd name="connsiteY0" fmla="*/ 6200 h 6200"/>
                      <a:gd name="connsiteX1" fmla="*/ 0 w 6822"/>
                      <a:gd name="connsiteY1" fmla="*/ 3149 h 6200"/>
                      <a:gd name="connsiteX2" fmla="*/ 6445 w 6822"/>
                      <a:gd name="connsiteY2" fmla="*/ 0 h 6200"/>
                      <a:gd name="connsiteX3" fmla="*/ 6822 w 6822"/>
                      <a:gd name="connsiteY3" fmla="*/ 269 h 6200"/>
                      <a:gd name="connsiteX4" fmla="*/ 5785 w 6822"/>
                      <a:gd name="connsiteY4" fmla="*/ 2392 h 6200"/>
                      <a:gd name="connsiteX5" fmla="*/ 566 w 6822"/>
                      <a:gd name="connsiteY5" fmla="*/ 6200 h 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822" h="6200">
                        <a:moveTo>
                          <a:pt x="566" y="6200"/>
                        </a:moveTo>
                        <a:lnTo>
                          <a:pt x="0" y="3149"/>
                        </a:lnTo>
                        <a:lnTo>
                          <a:pt x="6445" y="0"/>
                        </a:lnTo>
                        <a:lnTo>
                          <a:pt x="6822" y="269"/>
                        </a:lnTo>
                        <a:lnTo>
                          <a:pt x="5785" y="2392"/>
                        </a:lnTo>
                        <a:lnTo>
                          <a:pt x="566" y="6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73" name="Freeform: Shape 672">
                    <a:extLst>
                      <a:ext uri="{FF2B5EF4-FFF2-40B4-BE49-F238E27FC236}">
                        <a16:creationId xmlns:a16="http://schemas.microsoft.com/office/drawing/2014/main" id="{BFDC4D60-83AA-41B5-A993-3F8C60BD1A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383" y="3330900"/>
                    <a:ext cx="1396" cy="235"/>
                  </a:xfrm>
                  <a:custGeom>
                    <a:avLst/>
                    <a:gdLst>
                      <a:gd name="connsiteX0" fmla="*/ 0 w 1396"/>
                      <a:gd name="connsiteY0" fmla="*/ 0 h 235"/>
                      <a:gd name="connsiteX1" fmla="*/ 1396 w 1396"/>
                      <a:gd name="connsiteY1" fmla="*/ 235 h 235"/>
                      <a:gd name="connsiteX2" fmla="*/ 666 w 1396"/>
                      <a:gd name="connsiteY2" fmla="*/ 225 h 235"/>
                      <a:gd name="connsiteX3" fmla="*/ 0 w 1396"/>
                      <a:gd name="connsiteY3" fmla="*/ 0 h 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6" h="235">
                        <a:moveTo>
                          <a:pt x="0" y="0"/>
                        </a:moveTo>
                        <a:lnTo>
                          <a:pt x="1396" y="235"/>
                        </a:lnTo>
                        <a:lnTo>
                          <a:pt x="666" y="2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74" name="Freeform: Shape 673">
                    <a:extLst>
                      <a:ext uri="{FF2B5EF4-FFF2-40B4-BE49-F238E27FC236}">
                        <a16:creationId xmlns:a16="http://schemas.microsoft.com/office/drawing/2014/main" id="{4A38D6C4-D8C0-49F0-ACC7-17563797D7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216" y="3328459"/>
                    <a:ext cx="8612" cy="12648"/>
                  </a:xfrm>
                  <a:custGeom>
                    <a:avLst/>
                    <a:gdLst>
                      <a:gd name="connsiteX0" fmla="*/ 3827 w 8612"/>
                      <a:gd name="connsiteY0" fmla="*/ 10641 h 12648"/>
                      <a:gd name="connsiteX1" fmla="*/ 0 w 8612"/>
                      <a:gd name="connsiteY1" fmla="*/ 0 h 12648"/>
                      <a:gd name="connsiteX2" fmla="*/ 2706 w 8612"/>
                      <a:gd name="connsiteY2" fmla="*/ 912 h 12648"/>
                      <a:gd name="connsiteX3" fmla="*/ 8612 w 8612"/>
                      <a:gd name="connsiteY3" fmla="*/ 12089 h 12648"/>
                      <a:gd name="connsiteX4" fmla="*/ 7794 w 8612"/>
                      <a:gd name="connsiteY4" fmla="*/ 12648 h 12648"/>
                      <a:gd name="connsiteX5" fmla="*/ 3827 w 8612"/>
                      <a:gd name="connsiteY5" fmla="*/ 10641 h 126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612" h="12648">
                        <a:moveTo>
                          <a:pt x="3827" y="10641"/>
                        </a:moveTo>
                        <a:lnTo>
                          <a:pt x="0" y="0"/>
                        </a:lnTo>
                        <a:lnTo>
                          <a:pt x="2706" y="912"/>
                        </a:lnTo>
                        <a:lnTo>
                          <a:pt x="8612" y="12089"/>
                        </a:lnTo>
                        <a:lnTo>
                          <a:pt x="7794" y="12648"/>
                        </a:lnTo>
                        <a:lnTo>
                          <a:pt x="3827" y="106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75" name="Freeform: Shape 674">
                    <a:extLst>
                      <a:ext uri="{FF2B5EF4-FFF2-40B4-BE49-F238E27FC236}">
                        <a16:creationId xmlns:a16="http://schemas.microsoft.com/office/drawing/2014/main" id="{2855125A-58E6-4592-8DEC-B7C19E65005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2563" y="3331852"/>
                    <a:ext cx="2111" cy="354"/>
                  </a:xfrm>
                  <a:custGeom>
                    <a:avLst/>
                    <a:gdLst>
                      <a:gd name="connsiteX0" fmla="*/ 0 w 2111"/>
                      <a:gd name="connsiteY0" fmla="*/ 0 h 354"/>
                      <a:gd name="connsiteX1" fmla="*/ 1938 w 2111"/>
                      <a:gd name="connsiteY1" fmla="*/ 27 h 354"/>
                      <a:gd name="connsiteX2" fmla="*/ 2111 w 2111"/>
                      <a:gd name="connsiteY2" fmla="*/ 354 h 354"/>
                      <a:gd name="connsiteX3" fmla="*/ 0 w 2111"/>
                      <a:gd name="connsiteY3" fmla="*/ 0 h 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11" h="354">
                        <a:moveTo>
                          <a:pt x="0" y="0"/>
                        </a:moveTo>
                        <a:lnTo>
                          <a:pt x="1938" y="27"/>
                        </a:lnTo>
                        <a:lnTo>
                          <a:pt x="2111" y="35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76" name="Freeform: Shape 675">
                    <a:extLst>
                      <a:ext uri="{FF2B5EF4-FFF2-40B4-BE49-F238E27FC236}">
                        <a16:creationId xmlns:a16="http://schemas.microsoft.com/office/drawing/2014/main" id="{9F564B2F-718B-4D96-94FF-8E427DDA0B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241" y="3331085"/>
                    <a:ext cx="1167" cy="4009"/>
                  </a:xfrm>
                  <a:custGeom>
                    <a:avLst/>
                    <a:gdLst>
                      <a:gd name="connsiteX0" fmla="*/ 262 w 1167"/>
                      <a:gd name="connsiteY0" fmla="*/ 4009 h 4009"/>
                      <a:gd name="connsiteX1" fmla="*/ 0 w 1167"/>
                      <a:gd name="connsiteY1" fmla="*/ 3281 h 4009"/>
                      <a:gd name="connsiteX2" fmla="*/ 505 w 1167"/>
                      <a:gd name="connsiteY2" fmla="*/ 0 h 4009"/>
                      <a:gd name="connsiteX3" fmla="*/ 1167 w 1167"/>
                      <a:gd name="connsiteY3" fmla="*/ 3567 h 4009"/>
                      <a:gd name="connsiteX4" fmla="*/ 262 w 1167"/>
                      <a:gd name="connsiteY4" fmla="*/ 4009 h 4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7" h="4009">
                        <a:moveTo>
                          <a:pt x="262" y="4009"/>
                        </a:moveTo>
                        <a:lnTo>
                          <a:pt x="0" y="3281"/>
                        </a:lnTo>
                        <a:lnTo>
                          <a:pt x="505" y="0"/>
                        </a:lnTo>
                        <a:lnTo>
                          <a:pt x="1167" y="3567"/>
                        </a:lnTo>
                        <a:lnTo>
                          <a:pt x="262" y="40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77" name="Freeform: Shape 676">
                    <a:extLst>
                      <a:ext uri="{FF2B5EF4-FFF2-40B4-BE49-F238E27FC236}">
                        <a16:creationId xmlns:a16="http://schemas.microsoft.com/office/drawing/2014/main" id="{D34E2753-5FB0-413D-9CF8-BFAD442EC4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73" y="3333471"/>
                    <a:ext cx="7850" cy="6460"/>
                  </a:xfrm>
                  <a:custGeom>
                    <a:avLst/>
                    <a:gdLst>
                      <a:gd name="connsiteX0" fmla="*/ 0 w 7850"/>
                      <a:gd name="connsiteY0" fmla="*/ 6460 h 6460"/>
                      <a:gd name="connsiteX1" fmla="*/ 2451 w 7850"/>
                      <a:gd name="connsiteY1" fmla="*/ 1447 h 6460"/>
                      <a:gd name="connsiteX2" fmla="*/ 4434 w 7850"/>
                      <a:gd name="connsiteY2" fmla="*/ 0 h 6460"/>
                      <a:gd name="connsiteX3" fmla="*/ 7850 w 7850"/>
                      <a:gd name="connsiteY3" fmla="*/ 2438 h 6460"/>
                      <a:gd name="connsiteX4" fmla="*/ 4497 w 7850"/>
                      <a:gd name="connsiteY4" fmla="*/ 5886 h 6460"/>
                      <a:gd name="connsiteX5" fmla="*/ 0 w 7850"/>
                      <a:gd name="connsiteY5" fmla="*/ 6460 h 6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850" h="6460">
                        <a:moveTo>
                          <a:pt x="0" y="6460"/>
                        </a:moveTo>
                        <a:lnTo>
                          <a:pt x="2451" y="1447"/>
                        </a:lnTo>
                        <a:lnTo>
                          <a:pt x="4434" y="0"/>
                        </a:lnTo>
                        <a:lnTo>
                          <a:pt x="7850" y="2438"/>
                        </a:lnTo>
                        <a:lnTo>
                          <a:pt x="4497" y="5886"/>
                        </a:lnTo>
                        <a:lnTo>
                          <a:pt x="0" y="64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78" name="Freeform: Shape 677">
                    <a:extLst>
                      <a:ext uri="{FF2B5EF4-FFF2-40B4-BE49-F238E27FC236}">
                        <a16:creationId xmlns:a16="http://schemas.microsoft.com/office/drawing/2014/main" id="{99AB2D19-3E54-4D62-A87D-D87151A1090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847" y="3332412"/>
                    <a:ext cx="4801" cy="2212"/>
                  </a:xfrm>
                  <a:custGeom>
                    <a:avLst/>
                    <a:gdLst>
                      <a:gd name="connsiteX0" fmla="*/ 381 w 4801"/>
                      <a:gd name="connsiteY0" fmla="*/ 722 h 2212"/>
                      <a:gd name="connsiteX1" fmla="*/ 0 w 4801"/>
                      <a:gd name="connsiteY1" fmla="*/ 0 h 2212"/>
                      <a:gd name="connsiteX2" fmla="*/ 4801 w 4801"/>
                      <a:gd name="connsiteY2" fmla="*/ 807 h 2212"/>
                      <a:gd name="connsiteX3" fmla="*/ 4801 w 4801"/>
                      <a:gd name="connsiteY3" fmla="*/ 2212 h 2212"/>
                      <a:gd name="connsiteX4" fmla="*/ 381 w 4801"/>
                      <a:gd name="connsiteY4" fmla="*/ 722 h 22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01" h="2212">
                        <a:moveTo>
                          <a:pt x="381" y="722"/>
                        </a:moveTo>
                        <a:lnTo>
                          <a:pt x="0" y="0"/>
                        </a:lnTo>
                        <a:lnTo>
                          <a:pt x="4801" y="807"/>
                        </a:lnTo>
                        <a:lnTo>
                          <a:pt x="4801" y="2212"/>
                        </a:lnTo>
                        <a:lnTo>
                          <a:pt x="381" y="7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79" name="Freeform: Shape 678">
                    <a:extLst>
                      <a:ext uri="{FF2B5EF4-FFF2-40B4-BE49-F238E27FC236}">
                        <a16:creationId xmlns:a16="http://schemas.microsoft.com/office/drawing/2014/main" id="{D867011C-D37C-4101-8828-C796E3160C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391" y="3333220"/>
                    <a:ext cx="5387" cy="2726"/>
                  </a:xfrm>
                  <a:custGeom>
                    <a:avLst/>
                    <a:gdLst>
                      <a:gd name="connsiteX0" fmla="*/ 1412 w 5387"/>
                      <a:gd name="connsiteY0" fmla="*/ 2672 h 2726"/>
                      <a:gd name="connsiteX1" fmla="*/ 0 w 5387"/>
                      <a:gd name="connsiteY1" fmla="*/ 0 h 2726"/>
                      <a:gd name="connsiteX2" fmla="*/ 5387 w 5387"/>
                      <a:gd name="connsiteY2" fmla="*/ 2726 h 2726"/>
                      <a:gd name="connsiteX3" fmla="*/ 1412 w 5387"/>
                      <a:gd name="connsiteY3" fmla="*/ 2672 h 27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87" h="2726">
                        <a:moveTo>
                          <a:pt x="1412" y="2672"/>
                        </a:moveTo>
                        <a:lnTo>
                          <a:pt x="0" y="0"/>
                        </a:lnTo>
                        <a:lnTo>
                          <a:pt x="5387" y="2726"/>
                        </a:lnTo>
                        <a:lnTo>
                          <a:pt x="1412" y="26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80" name="Freeform: Shape 679">
                    <a:extLst>
                      <a:ext uri="{FF2B5EF4-FFF2-40B4-BE49-F238E27FC236}">
                        <a16:creationId xmlns:a16="http://schemas.microsoft.com/office/drawing/2014/main" id="{7FAF00F5-E540-49B8-B6F4-676235C7B1B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60" y="3332697"/>
                    <a:ext cx="304" cy="654"/>
                  </a:xfrm>
                  <a:custGeom>
                    <a:avLst/>
                    <a:gdLst>
                      <a:gd name="connsiteX0" fmla="*/ 115 w 304"/>
                      <a:gd name="connsiteY0" fmla="*/ 654 h 654"/>
                      <a:gd name="connsiteX1" fmla="*/ 0 w 304"/>
                      <a:gd name="connsiteY1" fmla="*/ 33 h 654"/>
                      <a:gd name="connsiteX2" fmla="*/ 108 w 304"/>
                      <a:gd name="connsiteY2" fmla="*/ 0 h 654"/>
                      <a:gd name="connsiteX3" fmla="*/ 304 w 304"/>
                      <a:gd name="connsiteY3" fmla="*/ 66 h 654"/>
                      <a:gd name="connsiteX4" fmla="*/ 115 w 304"/>
                      <a:gd name="connsiteY4" fmla="*/ 654 h 6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4" h="654">
                        <a:moveTo>
                          <a:pt x="115" y="654"/>
                        </a:moveTo>
                        <a:lnTo>
                          <a:pt x="0" y="33"/>
                        </a:lnTo>
                        <a:lnTo>
                          <a:pt x="108" y="0"/>
                        </a:lnTo>
                        <a:lnTo>
                          <a:pt x="304" y="66"/>
                        </a:lnTo>
                        <a:lnTo>
                          <a:pt x="115" y="6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81" name="Freeform: Shape 680">
                    <a:extLst>
                      <a:ext uri="{FF2B5EF4-FFF2-40B4-BE49-F238E27FC236}">
                        <a16:creationId xmlns:a16="http://schemas.microsoft.com/office/drawing/2014/main" id="{C1A3967D-F10F-4073-90E1-A1FFE587BE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06" y="3333451"/>
                    <a:ext cx="2255" cy="1403"/>
                  </a:xfrm>
                  <a:custGeom>
                    <a:avLst/>
                    <a:gdLst>
                      <a:gd name="connsiteX0" fmla="*/ 0 w 2255"/>
                      <a:gd name="connsiteY0" fmla="*/ 1102 h 1403"/>
                      <a:gd name="connsiteX1" fmla="*/ 2255 w 2255"/>
                      <a:gd name="connsiteY1" fmla="*/ 0 h 1403"/>
                      <a:gd name="connsiteX2" fmla="*/ 2070 w 2255"/>
                      <a:gd name="connsiteY2" fmla="*/ 1201 h 1403"/>
                      <a:gd name="connsiteX3" fmla="*/ 1794 w 2255"/>
                      <a:gd name="connsiteY3" fmla="*/ 1403 h 1403"/>
                      <a:gd name="connsiteX4" fmla="*/ 0 w 2255"/>
                      <a:gd name="connsiteY4" fmla="*/ 1102 h 1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55" h="1403">
                        <a:moveTo>
                          <a:pt x="0" y="1102"/>
                        </a:moveTo>
                        <a:lnTo>
                          <a:pt x="2255" y="0"/>
                        </a:lnTo>
                        <a:lnTo>
                          <a:pt x="2070" y="1201"/>
                        </a:lnTo>
                        <a:lnTo>
                          <a:pt x="1794" y="1403"/>
                        </a:lnTo>
                        <a:lnTo>
                          <a:pt x="0" y="11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82" name="Freeform: Shape 681">
                    <a:extLst>
                      <a:ext uri="{FF2B5EF4-FFF2-40B4-BE49-F238E27FC236}">
                        <a16:creationId xmlns:a16="http://schemas.microsoft.com/office/drawing/2014/main" id="{B2416A61-D7C4-4338-9E2A-5DDEA2D972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499" y="3332901"/>
                    <a:ext cx="2439" cy="4483"/>
                  </a:xfrm>
                  <a:custGeom>
                    <a:avLst/>
                    <a:gdLst>
                      <a:gd name="connsiteX0" fmla="*/ 656 w 2439"/>
                      <a:gd name="connsiteY0" fmla="*/ 4442 h 4483"/>
                      <a:gd name="connsiteX1" fmla="*/ 0 w 2439"/>
                      <a:gd name="connsiteY1" fmla="*/ 906 h 4483"/>
                      <a:gd name="connsiteX2" fmla="*/ 452 w 2439"/>
                      <a:gd name="connsiteY2" fmla="*/ 254 h 4483"/>
                      <a:gd name="connsiteX3" fmla="*/ 2439 w 2439"/>
                      <a:gd name="connsiteY3" fmla="*/ 0 h 4483"/>
                      <a:gd name="connsiteX4" fmla="*/ 1019 w 2439"/>
                      <a:gd name="connsiteY4" fmla="*/ 4411 h 4483"/>
                      <a:gd name="connsiteX5" fmla="*/ 779 w 2439"/>
                      <a:gd name="connsiteY5" fmla="*/ 4483 h 4483"/>
                      <a:gd name="connsiteX6" fmla="*/ 656 w 2439"/>
                      <a:gd name="connsiteY6" fmla="*/ 4442 h 44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39" h="4483">
                        <a:moveTo>
                          <a:pt x="656" y="4442"/>
                        </a:moveTo>
                        <a:lnTo>
                          <a:pt x="0" y="906"/>
                        </a:lnTo>
                        <a:lnTo>
                          <a:pt x="452" y="254"/>
                        </a:lnTo>
                        <a:lnTo>
                          <a:pt x="2439" y="0"/>
                        </a:lnTo>
                        <a:lnTo>
                          <a:pt x="1019" y="4411"/>
                        </a:lnTo>
                        <a:lnTo>
                          <a:pt x="779" y="4483"/>
                        </a:lnTo>
                        <a:lnTo>
                          <a:pt x="656" y="44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83" name="Freeform: Shape 682">
                    <a:extLst>
                      <a:ext uri="{FF2B5EF4-FFF2-40B4-BE49-F238E27FC236}">
                        <a16:creationId xmlns:a16="http://schemas.microsoft.com/office/drawing/2014/main" id="{71532451-30D4-446A-B259-72EFBCD11A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0098" y="3331043"/>
                    <a:ext cx="13114" cy="12180"/>
                  </a:xfrm>
                  <a:custGeom>
                    <a:avLst/>
                    <a:gdLst>
                      <a:gd name="connsiteX0" fmla="*/ 702 w 13114"/>
                      <a:gd name="connsiteY0" fmla="*/ 5898 h 12180"/>
                      <a:gd name="connsiteX1" fmla="*/ 0 w 13114"/>
                      <a:gd name="connsiteY1" fmla="*/ 4569 h 12180"/>
                      <a:gd name="connsiteX2" fmla="*/ 1616 w 13114"/>
                      <a:gd name="connsiteY2" fmla="*/ 3462 h 12180"/>
                      <a:gd name="connsiteX3" fmla="*/ 3846 w 13114"/>
                      <a:gd name="connsiteY3" fmla="*/ 0 h 12180"/>
                      <a:gd name="connsiteX4" fmla="*/ 13114 w 13114"/>
                      <a:gd name="connsiteY4" fmla="*/ 12180 h 12180"/>
                      <a:gd name="connsiteX5" fmla="*/ 702 w 13114"/>
                      <a:gd name="connsiteY5" fmla="*/ 5898 h 12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114" h="12180">
                        <a:moveTo>
                          <a:pt x="702" y="5898"/>
                        </a:moveTo>
                        <a:lnTo>
                          <a:pt x="0" y="4569"/>
                        </a:lnTo>
                        <a:lnTo>
                          <a:pt x="1616" y="3462"/>
                        </a:lnTo>
                        <a:lnTo>
                          <a:pt x="3846" y="0"/>
                        </a:lnTo>
                        <a:lnTo>
                          <a:pt x="13114" y="12180"/>
                        </a:lnTo>
                        <a:lnTo>
                          <a:pt x="702" y="58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84" name="Freeform: Shape 683">
                    <a:extLst>
                      <a:ext uri="{FF2B5EF4-FFF2-40B4-BE49-F238E27FC236}">
                        <a16:creationId xmlns:a16="http://schemas.microsoft.com/office/drawing/2014/main" id="{3D4A1480-6BBC-4F58-B7E3-618555D78B2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93" y="3333349"/>
                    <a:ext cx="819" cy="1183"/>
                  </a:xfrm>
                  <a:custGeom>
                    <a:avLst/>
                    <a:gdLst>
                      <a:gd name="connsiteX0" fmla="*/ 0 w 819"/>
                      <a:gd name="connsiteY0" fmla="*/ 1183 h 1183"/>
                      <a:gd name="connsiteX1" fmla="*/ 333 w 819"/>
                      <a:gd name="connsiteY1" fmla="*/ 146 h 1183"/>
                      <a:gd name="connsiteX2" fmla="*/ 819 w 819"/>
                      <a:gd name="connsiteY2" fmla="*/ 0 h 1183"/>
                      <a:gd name="connsiteX3" fmla="*/ 0 w 819"/>
                      <a:gd name="connsiteY3" fmla="*/ 1183 h 11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19" h="1183">
                        <a:moveTo>
                          <a:pt x="0" y="1183"/>
                        </a:moveTo>
                        <a:lnTo>
                          <a:pt x="333" y="146"/>
                        </a:lnTo>
                        <a:lnTo>
                          <a:pt x="819" y="0"/>
                        </a:lnTo>
                        <a:lnTo>
                          <a:pt x="0" y="11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85" name="Freeform: Shape 684">
                    <a:extLst>
                      <a:ext uri="{FF2B5EF4-FFF2-40B4-BE49-F238E27FC236}">
                        <a16:creationId xmlns:a16="http://schemas.microsoft.com/office/drawing/2014/main" id="{C178DE2F-B7D3-4392-92F7-CE8AAD16565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447" y="3333467"/>
                    <a:ext cx="6583" cy="3905"/>
                  </a:xfrm>
                  <a:custGeom>
                    <a:avLst/>
                    <a:gdLst>
                      <a:gd name="connsiteX0" fmla="*/ 0 w 6583"/>
                      <a:gd name="connsiteY0" fmla="*/ 1685 h 3905"/>
                      <a:gd name="connsiteX1" fmla="*/ 44 w 6583"/>
                      <a:gd name="connsiteY1" fmla="*/ 1547 h 3905"/>
                      <a:gd name="connsiteX2" fmla="*/ 5178 w 6583"/>
                      <a:gd name="connsiteY2" fmla="*/ 0 h 3905"/>
                      <a:gd name="connsiteX3" fmla="*/ 6583 w 6583"/>
                      <a:gd name="connsiteY3" fmla="*/ 3905 h 3905"/>
                      <a:gd name="connsiteX4" fmla="*/ 0 w 6583"/>
                      <a:gd name="connsiteY4" fmla="*/ 1685 h 39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583" h="3905">
                        <a:moveTo>
                          <a:pt x="0" y="1685"/>
                        </a:moveTo>
                        <a:lnTo>
                          <a:pt x="44" y="1547"/>
                        </a:lnTo>
                        <a:lnTo>
                          <a:pt x="5178" y="0"/>
                        </a:lnTo>
                        <a:lnTo>
                          <a:pt x="6583" y="3905"/>
                        </a:lnTo>
                        <a:lnTo>
                          <a:pt x="0" y="16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86" name="Freeform: Shape 685">
                    <a:extLst>
                      <a:ext uri="{FF2B5EF4-FFF2-40B4-BE49-F238E27FC236}">
                        <a16:creationId xmlns:a16="http://schemas.microsoft.com/office/drawing/2014/main" id="{5F43F8C4-2CFC-4832-ADE8-AF7CD4DB57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210" y="3333192"/>
                    <a:ext cx="965" cy="1092"/>
                  </a:xfrm>
                  <a:custGeom>
                    <a:avLst/>
                    <a:gdLst>
                      <a:gd name="connsiteX0" fmla="*/ 0 w 965"/>
                      <a:gd name="connsiteY0" fmla="*/ 603 h 1092"/>
                      <a:gd name="connsiteX1" fmla="*/ 388 w 965"/>
                      <a:gd name="connsiteY1" fmla="*/ 0 h 1092"/>
                      <a:gd name="connsiteX2" fmla="*/ 965 w 965"/>
                      <a:gd name="connsiteY2" fmla="*/ 1092 h 1092"/>
                      <a:gd name="connsiteX3" fmla="*/ 0 w 965"/>
                      <a:gd name="connsiteY3" fmla="*/ 603 h 10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5" h="1092">
                        <a:moveTo>
                          <a:pt x="0" y="603"/>
                        </a:moveTo>
                        <a:lnTo>
                          <a:pt x="388" y="0"/>
                        </a:lnTo>
                        <a:lnTo>
                          <a:pt x="965" y="1092"/>
                        </a:lnTo>
                        <a:lnTo>
                          <a:pt x="0" y="6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87" name="Freeform: Shape 686">
                    <a:extLst>
                      <a:ext uri="{FF2B5EF4-FFF2-40B4-BE49-F238E27FC236}">
                        <a16:creationId xmlns:a16="http://schemas.microsoft.com/office/drawing/2014/main" id="{CD346710-0685-4325-9703-19EE3B3FF7C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7207" y="3333658"/>
                    <a:ext cx="1416" cy="1763"/>
                  </a:xfrm>
                  <a:custGeom>
                    <a:avLst/>
                    <a:gdLst>
                      <a:gd name="connsiteX0" fmla="*/ 931 w 1416"/>
                      <a:gd name="connsiteY0" fmla="*/ 1763 h 1763"/>
                      <a:gd name="connsiteX1" fmla="*/ 0 w 1416"/>
                      <a:gd name="connsiteY1" fmla="*/ 0 h 1763"/>
                      <a:gd name="connsiteX2" fmla="*/ 1416 w 1416"/>
                      <a:gd name="connsiteY2" fmla="*/ 1011 h 1763"/>
                      <a:gd name="connsiteX3" fmla="*/ 931 w 1416"/>
                      <a:gd name="connsiteY3" fmla="*/ 1763 h 1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16" h="1763">
                        <a:moveTo>
                          <a:pt x="931" y="1763"/>
                        </a:moveTo>
                        <a:lnTo>
                          <a:pt x="0" y="0"/>
                        </a:lnTo>
                        <a:lnTo>
                          <a:pt x="1416" y="1011"/>
                        </a:lnTo>
                        <a:lnTo>
                          <a:pt x="931" y="17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88" name="Freeform: Shape 687">
                    <a:extLst>
                      <a:ext uri="{FF2B5EF4-FFF2-40B4-BE49-F238E27FC236}">
                        <a16:creationId xmlns:a16="http://schemas.microsoft.com/office/drawing/2014/main" id="{00C0405A-B176-4D0B-A13C-52F68409268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69" y="3334854"/>
                    <a:ext cx="3880" cy="3417"/>
                  </a:xfrm>
                  <a:custGeom>
                    <a:avLst/>
                    <a:gdLst>
                      <a:gd name="connsiteX0" fmla="*/ 0 w 3880"/>
                      <a:gd name="connsiteY0" fmla="*/ 3046 h 3417"/>
                      <a:gd name="connsiteX1" fmla="*/ 37 w 3880"/>
                      <a:gd name="connsiteY1" fmla="*/ 2804 h 3417"/>
                      <a:gd name="connsiteX2" fmla="*/ 3880 w 3880"/>
                      <a:gd name="connsiteY2" fmla="*/ 0 h 3417"/>
                      <a:gd name="connsiteX3" fmla="*/ 2209 w 3880"/>
                      <a:gd name="connsiteY3" fmla="*/ 3417 h 3417"/>
                      <a:gd name="connsiteX4" fmla="*/ 0 w 3880"/>
                      <a:gd name="connsiteY4" fmla="*/ 3046 h 3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80" h="3417">
                        <a:moveTo>
                          <a:pt x="0" y="3046"/>
                        </a:moveTo>
                        <a:lnTo>
                          <a:pt x="37" y="2804"/>
                        </a:lnTo>
                        <a:lnTo>
                          <a:pt x="3880" y="0"/>
                        </a:lnTo>
                        <a:lnTo>
                          <a:pt x="2209" y="3417"/>
                        </a:lnTo>
                        <a:lnTo>
                          <a:pt x="0" y="30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89" name="Freeform: Shape 688">
                    <a:extLst>
                      <a:ext uri="{FF2B5EF4-FFF2-40B4-BE49-F238E27FC236}">
                        <a16:creationId xmlns:a16="http://schemas.microsoft.com/office/drawing/2014/main" id="{910211F3-0281-4929-83D4-7BD6A6CB763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455" y="3333590"/>
                    <a:ext cx="1641" cy="5366"/>
                  </a:xfrm>
                  <a:custGeom>
                    <a:avLst/>
                    <a:gdLst>
                      <a:gd name="connsiteX0" fmla="*/ 996 w 1641"/>
                      <a:gd name="connsiteY0" fmla="*/ 5366 h 5366"/>
                      <a:gd name="connsiteX1" fmla="*/ 0 w 1641"/>
                      <a:gd name="connsiteY1" fmla="*/ 0 h 5366"/>
                      <a:gd name="connsiteX2" fmla="*/ 1641 w 1641"/>
                      <a:gd name="connsiteY2" fmla="*/ 1171 h 5366"/>
                      <a:gd name="connsiteX3" fmla="*/ 996 w 1641"/>
                      <a:gd name="connsiteY3" fmla="*/ 5366 h 5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41" h="5366">
                        <a:moveTo>
                          <a:pt x="996" y="5366"/>
                        </a:moveTo>
                        <a:lnTo>
                          <a:pt x="0" y="0"/>
                        </a:lnTo>
                        <a:lnTo>
                          <a:pt x="1641" y="1171"/>
                        </a:lnTo>
                        <a:lnTo>
                          <a:pt x="996" y="53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90" name="Freeform: Shape 689">
                    <a:extLst>
                      <a:ext uri="{FF2B5EF4-FFF2-40B4-BE49-F238E27FC236}">
                        <a16:creationId xmlns:a16="http://schemas.microsoft.com/office/drawing/2014/main" id="{2199CF1C-9C46-4682-B3DD-BDEBF6FF5F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710" y="3335833"/>
                    <a:ext cx="5588" cy="5407"/>
                  </a:xfrm>
                  <a:custGeom>
                    <a:avLst/>
                    <a:gdLst>
                      <a:gd name="connsiteX0" fmla="*/ 0 w 5588"/>
                      <a:gd name="connsiteY0" fmla="*/ 5407 h 5407"/>
                      <a:gd name="connsiteX1" fmla="*/ 3748 w 5588"/>
                      <a:gd name="connsiteY1" fmla="*/ 0 h 5407"/>
                      <a:gd name="connsiteX2" fmla="*/ 5588 w 5588"/>
                      <a:gd name="connsiteY2" fmla="*/ 1313 h 5407"/>
                      <a:gd name="connsiteX3" fmla="*/ 5588 w 5588"/>
                      <a:gd name="connsiteY3" fmla="*/ 3724 h 5407"/>
                      <a:gd name="connsiteX4" fmla="*/ 0 w 5588"/>
                      <a:gd name="connsiteY4" fmla="*/ 5407 h 54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88" h="5407">
                        <a:moveTo>
                          <a:pt x="0" y="5407"/>
                        </a:moveTo>
                        <a:lnTo>
                          <a:pt x="3748" y="0"/>
                        </a:lnTo>
                        <a:lnTo>
                          <a:pt x="5588" y="1313"/>
                        </a:lnTo>
                        <a:lnTo>
                          <a:pt x="5588" y="3724"/>
                        </a:lnTo>
                        <a:lnTo>
                          <a:pt x="0" y="54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91" name="Freeform: Shape 690">
                    <a:extLst>
                      <a:ext uri="{FF2B5EF4-FFF2-40B4-BE49-F238E27FC236}">
                        <a16:creationId xmlns:a16="http://schemas.microsoft.com/office/drawing/2014/main" id="{C33625CD-0B91-4891-B499-1E53FA6D95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802" y="3332596"/>
                    <a:ext cx="6478" cy="9298"/>
                  </a:xfrm>
                  <a:custGeom>
                    <a:avLst/>
                    <a:gdLst>
                      <a:gd name="connsiteX0" fmla="*/ 0 w 6478"/>
                      <a:gd name="connsiteY0" fmla="*/ 4714 h 9298"/>
                      <a:gd name="connsiteX1" fmla="*/ 349 w 6478"/>
                      <a:gd name="connsiteY1" fmla="*/ 4172 h 9298"/>
                      <a:gd name="connsiteX2" fmla="*/ 6446 w 6478"/>
                      <a:gd name="connsiteY2" fmla="*/ 0 h 9298"/>
                      <a:gd name="connsiteX3" fmla="*/ 6478 w 6478"/>
                      <a:gd name="connsiteY3" fmla="*/ 90 h 9298"/>
                      <a:gd name="connsiteX4" fmla="*/ 6478 w 6478"/>
                      <a:gd name="connsiteY4" fmla="*/ 9298 h 9298"/>
                      <a:gd name="connsiteX5" fmla="*/ 6421 w 6478"/>
                      <a:gd name="connsiteY5" fmla="*/ 9297 h 9298"/>
                      <a:gd name="connsiteX6" fmla="*/ 0 w 6478"/>
                      <a:gd name="connsiteY6" fmla="*/ 4714 h 92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478" h="9298">
                        <a:moveTo>
                          <a:pt x="0" y="4714"/>
                        </a:moveTo>
                        <a:lnTo>
                          <a:pt x="349" y="4172"/>
                        </a:lnTo>
                        <a:lnTo>
                          <a:pt x="6446" y="0"/>
                        </a:lnTo>
                        <a:lnTo>
                          <a:pt x="6478" y="90"/>
                        </a:lnTo>
                        <a:lnTo>
                          <a:pt x="6478" y="9298"/>
                        </a:lnTo>
                        <a:lnTo>
                          <a:pt x="6421" y="9297"/>
                        </a:lnTo>
                        <a:lnTo>
                          <a:pt x="0" y="47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92" name="Freeform: Shape 691">
                    <a:extLst>
                      <a:ext uri="{FF2B5EF4-FFF2-40B4-BE49-F238E27FC236}">
                        <a16:creationId xmlns:a16="http://schemas.microsoft.com/office/drawing/2014/main" id="{F17D0E2E-5544-43F1-9658-D29BE0279A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758" y="3336731"/>
                    <a:ext cx="7096" cy="6998"/>
                  </a:xfrm>
                  <a:custGeom>
                    <a:avLst/>
                    <a:gdLst>
                      <a:gd name="connsiteX0" fmla="*/ 0 w 7096"/>
                      <a:gd name="connsiteY0" fmla="*/ 6908 h 6998"/>
                      <a:gd name="connsiteX1" fmla="*/ 0 w 7096"/>
                      <a:gd name="connsiteY1" fmla="*/ 716 h 6998"/>
                      <a:gd name="connsiteX2" fmla="*/ 2375 w 7096"/>
                      <a:gd name="connsiteY2" fmla="*/ 0 h 6998"/>
                      <a:gd name="connsiteX3" fmla="*/ 7096 w 7096"/>
                      <a:gd name="connsiteY3" fmla="*/ 3370 h 6998"/>
                      <a:gd name="connsiteX4" fmla="*/ 6538 w 7096"/>
                      <a:gd name="connsiteY4" fmla="*/ 6998 h 6998"/>
                      <a:gd name="connsiteX5" fmla="*/ 0 w 7096"/>
                      <a:gd name="connsiteY5" fmla="*/ 6908 h 69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96" h="6998">
                        <a:moveTo>
                          <a:pt x="0" y="6908"/>
                        </a:moveTo>
                        <a:lnTo>
                          <a:pt x="0" y="716"/>
                        </a:lnTo>
                        <a:lnTo>
                          <a:pt x="2375" y="0"/>
                        </a:lnTo>
                        <a:lnTo>
                          <a:pt x="7096" y="3370"/>
                        </a:lnTo>
                        <a:lnTo>
                          <a:pt x="6538" y="6998"/>
                        </a:lnTo>
                        <a:lnTo>
                          <a:pt x="0" y="69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93" name="Freeform: Shape 692">
                    <a:extLst>
                      <a:ext uri="{FF2B5EF4-FFF2-40B4-BE49-F238E27FC236}">
                        <a16:creationId xmlns:a16="http://schemas.microsoft.com/office/drawing/2014/main" id="{4616140B-FF55-45CD-A1AE-3B013909ED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378" y="3335672"/>
                    <a:ext cx="1697" cy="859"/>
                  </a:xfrm>
                  <a:custGeom>
                    <a:avLst/>
                    <a:gdLst>
                      <a:gd name="connsiteX0" fmla="*/ 0 w 1697"/>
                      <a:gd name="connsiteY0" fmla="*/ 574 h 859"/>
                      <a:gd name="connsiteX1" fmla="*/ 0 w 1697"/>
                      <a:gd name="connsiteY1" fmla="*/ 0 h 859"/>
                      <a:gd name="connsiteX2" fmla="*/ 1697 w 1697"/>
                      <a:gd name="connsiteY2" fmla="*/ 859 h 859"/>
                      <a:gd name="connsiteX3" fmla="*/ 0 w 1697"/>
                      <a:gd name="connsiteY3" fmla="*/ 574 h 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97" h="859">
                        <a:moveTo>
                          <a:pt x="0" y="574"/>
                        </a:moveTo>
                        <a:lnTo>
                          <a:pt x="0" y="0"/>
                        </a:lnTo>
                        <a:lnTo>
                          <a:pt x="1697" y="859"/>
                        </a:lnTo>
                        <a:lnTo>
                          <a:pt x="0" y="5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94" name="Freeform: Shape 693">
                    <a:extLst>
                      <a:ext uri="{FF2B5EF4-FFF2-40B4-BE49-F238E27FC236}">
                        <a16:creationId xmlns:a16="http://schemas.microsoft.com/office/drawing/2014/main" id="{611DDE63-141C-47AA-A215-F8ADA42E7D2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796" y="3336586"/>
                    <a:ext cx="5433" cy="5297"/>
                  </a:xfrm>
                  <a:custGeom>
                    <a:avLst/>
                    <a:gdLst>
                      <a:gd name="connsiteX0" fmla="*/ 0 w 5433"/>
                      <a:gd name="connsiteY0" fmla="*/ 5297 h 5297"/>
                      <a:gd name="connsiteX1" fmla="*/ 815 w 5433"/>
                      <a:gd name="connsiteY1" fmla="*/ 0 h 5297"/>
                      <a:gd name="connsiteX2" fmla="*/ 5433 w 5433"/>
                      <a:gd name="connsiteY2" fmla="*/ 64 h 5297"/>
                      <a:gd name="connsiteX3" fmla="*/ 3776 w 5433"/>
                      <a:gd name="connsiteY3" fmla="*/ 3453 h 5297"/>
                      <a:gd name="connsiteX4" fmla="*/ 0 w 5433"/>
                      <a:gd name="connsiteY4" fmla="*/ 5297 h 52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33" h="5297">
                        <a:moveTo>
                          <a:pt x="0" y="5297"/>
                        </a:moveTo>
                        <a:lnTo>
                          <a:pt x="815" y="0"/>
                        </a:lnTo>
                        <a:lnTo>
                          <a:pt x="5433" y="64"/>
                        </a:lnTo>
                        <a:lnTo>
                          <a:pt x="3776" y="3453"/>
                        </a:lnTo>
                        <a:lnTo>
                          <a:pt x="0" y="52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95" name="Freeform: Shape 694">
                    <a:extLst>
                      <a:ext uri="{FF2B5EF4-FFF2-40B4-BE49-F238E27FC236}">
                        <a16:creationId xmlns:a16="http://schemas.microsoft.com/office/drawing/2014/main" id="{09C0B7E4-2481-4E89-8370-B4E680EE21F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170" y="3335398"/>
                    <a:ext cx="999" cy="506"/>
                  </a:xfrm>
                  <a:custGeom>
                    <a:avLst/>
                    <a:gdLst>
                      <a:gd name="connsiteX0" fmla="*/ 0 w 999"/>
                      <a:gd name="connsiteY0" fmla="*/ 0 h 506"/>
                      <a:gd name="connsiteX1" fmla="*/ 942 w 999"/>
                      <a:gd name="connsiteY1" fmla="*/ 13 h 506"/>
                      <a:gd name="connsiteX2" fmla="*/ 999 w 999"/>
                      <a:gd name="connsiteY2" fmla="*/ 54 h 506"/>
                      <a:gd name="connsiteX3" fmla="*/ 999 w 999"/>
                      <a:gd name="connsiteY3" fmla="*/ 506 h 506"/>
                      <a:gd name="connsiteX4" fmla="*/ 0 w 999"/>
                      <a:gd name="connsiteY4" fmla="*/ 0 h 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99" h="506">
                        <a:moveTo>
                          <a:pt x="0" y="0"/>
                        </a:moveTo>
                        <a:lnTo>
                          <a:pt x="942" y="13"/>
                        </a:lnTo>
                        <a:lnTo>
                          <a:pt x="999" y="54"/>
                        </a:lnTo>
                        <a:lnTo>
                          <a:pt x="999" y="50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96" name="Freeform: Shape 695">
                    <a:extLst>
                      <a:ext uri="{FF2B5EF4-FFF2-40B4-BE49-F238E27FC236}">
                        <a16:creationId xmlns:a16="http://schemas.microsoft.com/office/drawing/2014/main" id="{36406D4F-4E8B-4F7E-9268-770F04EB7E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910" y="3335551"/>
                    <a:ext cx="4891" cy="6443"/>
                  </a:xfrm>
                  <a:custGeom>
                    <a:avLst/>
                    <a:gdLst>
                      <a:gd name="connsiteX0" fmla="*/ 1196 w 4891"/>
                      <a:gd name="connsiteY0" fmla="*/ 6443 h 6443"/>
                      <a:gd name="connsiteX1" fmla="*/ 0 w 4891"/>
                      <a:gd name="connsiteY1" fmla="*/ 0 h 6443"/>
                      <a:gd name="connsiteX2" fmla="*/ 4498 w 4891"/>
                      <a:gd name="connsiteY2" fmla="*/ 756 h 6443"/>
                      <a:gd name="connsiteX3" fmla="*/ 4891 w 4891"/>
                      <a:gd name="connsiteY3" fmla="*/ 1848 h 6443"/>
                      <a:gd name="connsiteX4" fmla="*/ 1755 w 4891"/>
                      <a:gd name="connsiteY4" fmla="*/ 6372 h 6443"/>
                      <a:gd name="connsiteX5" fmla="*/ 1196 w 4891"/>
                      <a:gd name="connsiteY5" fmla="*/ 6443 h 64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91" h="6443">
                        <a:moveTo>
                          <a:pt x="1196" y="6443"/>
                        </a:moveTo>
                        <a:lnTo>
                          <a:pt x="0" y="0"/>
                        </a:lnTo>
                        <a:lnTo>
                          <a:pt x="4498" y="756"/>
                        </a:lnTo>
                        <a:lnTo>
                          <a:pt x="4891" y="1848"/>
                        </a:lnTo>
                        <a:lnTo>
                          <a:pt x="1755" y="6372"/>
                        </a:lnTo>
                        <a:lnTo>
                          <a:pt x="1196" y="64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97" name="Freeform: Shape 696">
                    <a:extLst>
                      <a:ext uri="{FF2B5EF4-FFF2-40B4-BE49-F238E27FC236}">
                        <a16:creationId xmlns:a16="http://schemas.microsoft.com/office/drawing/2014/main" id="{A60F9230-5D88-4E74-9320-F04B0CA3AB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499" y="3336058"/>
                    <a:ext cx="3933" cy="1727"/>
                  </a:xfrm>
                  <a:custGeom>
                    <a:avLst/>
                    <a:gdLst>
                      <a:gd name="connsiteX0" fmla="*/ 0 w 3933"/>
                      <a:gd name="connsiteY0" fmla="*/ 40 h 1727"/>
                      <a:gd name="connsiteX1" fmla="*/ 0 w 3933"/>
                      <a:gd name="connsiteY1" fmla="*/ 0 h 1727"/>
                      <a:gd name="connsiteX2" fmla="*/ 3328 w 3933"/>
                      <a:gd name="connsiteY2" fmla="*/ 46 h 1727"/>
                      <a:gd name="connsiteX3" fmla="*/ 3933 w 3933"/>
                      <a:gd name="connsiteY3" fmla="*/ 1727 h 1727"/>
                      <a:gd name="connsiteX4" fmla="*/ 1879 w 3933"/>
                      <a:gd name="connsiteY4" fmla="*/ 1382 h 1727"/>
                      <a:gd name="connsiteX5" fmla="*/ 0 w 3933"/>
                      <a:gd name="connsiteY5" fmla="*/ 40 h 1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33" h="1727">
                        <a:moveTo>
                          <a:pt x="0" y="40"/>
                        </a:moveTo>
                        <a:lnTo>
                          <a:pt x="0" y="0"/>
                        </a:lnTo>
                        <a:lnTo>
                          <a:pt x="3328" y="46"/>
                        </a:lnTo>
                        <a:lnTo>
                          <a:pt x="3933" y="1727"/>
                        </a:lnTo>
                        <a:lnTo>
                          <a:pt x="1879" y="1382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98" name="Freeform: Shape 697">
                    <a:extLst>
                      <a:ext uri="{FF2B5EF4-FFF2-40B4-BE49-F238E27FC236}">
                        <a16:creationId xmlns:a16="http://schemas.microsoft.com/office/drawing/2014/main" id="{FC905CE3-5EA0-4C91-BCC6-5C97EEA114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822" y="3336343"/>
                    <a:ext cx="480" cy="243"/>
                  </a:xfrm>
                  <a:custGeom>
                    <a:avLst/>
                    <a:gdLst>
                      <a:gd name="connsiteX0" fmla="*/ 0 w 480"/>
                      <a:gd name="connsiteY0" fmla="*/ 0 h 243"/>
                      <a:gd name="connsiteX1" fmla="*/ 182 w 480"/>
                      <a:gd name="connsiteY1" fmla="*/ 31 h 243"/>
                      <a:gd name="connsiteX2" fmla="*/ 480 w 480"/>
                      <a:gd name="connsiteY2" fmla="*/ 243 h 243"/>
                      <a:gd name="connsiteX3" fmla="*/ 0 w 480"/>
                      <a:gd name="connsiteY3" fmla="*/ 0 h 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80" h="243">
                        <a:moveTo>
                          <a:pt x="0" y="0"/>
                        </a:moveTo>
                        <a:lnTo>
                          <a:pt x="182" y="31"/>
                        </a:lnTo>
                        <a:lnTo>
                          <a:pt x="480" y="24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99" name="Freeform: Shape 698">
                    <a:extLst>
                      <a:ext uri="{FF2B5EF4-FFF2-40B4-BE49-F238E27FC236}">
                        <a16:creationId xmlns:a16="http://schemas.microsoft.com/office/drawing/2014/main" id="{CD37F3E2-CBF3-4396-B41F-C3CB028A07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261" y="3335937"/>
                    <a:ext cx="2298" cy="1641"/>
                  </a:xfrm>
                  <a:custGeom>
                    <a:avLst/>
                    <a:gdLst>
                      <a:gd name="connsiteX0" fmla="*/ 0 w 2298"/>
                      <a:gd name="connsiteY0" fmla="*/ 0 h 1641"/>
                      <a:gd name="connsiteX1" fmla="*/ 2088 w 2298"/>
                      <a:gd name="connsiteY1" fmla="*/ 1057 h 1641"/>
                      <a:gd name="connsiteX2" fmla="*/ 2298 w 2298"/>
                      <a:gd name="connsiteY2" fmla="*/ 1641 h 1641"/>
                      <a:gd name="connsiteX3" fmla="*/ 0 w 2298"/>
                      <a:gd name="connsiteY3" fmla="*/ 0 h 1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98" h="1641">
                        <a:moveTo>
                          <a:pt x="0" y="0"/>
                        </a:moveTo>
                        <a:lnTo>
                          <a:pt x="2088" y="1057"/>
                        </a:lnTo>
                        <a:lnTo>
                          <a:pt x="2298" y="16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00" name="Freeform: Shape 699">
                    <a:extLst>
                      <a:ext uri="{FF2B5EF4-FFF2-40B4-BE49-F238E27FC236}">
                        <a16:creationId xmlns:a16="http://schemas.microsoft.com/office/drawing/2014/main" id="{764F410A-8F1C-4A8A-A472-77FB4F9B8B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823" y="3336449"/>
                    <a:ext cx="1979" cy="1412"/>
                  </a:xfrm>
                  <a:custGeom>
                    <a:avLst/>
                    <a:gdLst>
                      <a:gd name="connsiteX0" fmla="*/ 305 w 1979"/>
                      <a:gd name="connsiteY0" fmla="*/ 848 h 1412"/>
                      <a:gd name="connsiteX1" fmla="*/ 0 w 1979"/>
                      <a:gd name="connsiteY1" fmla="*/ 0 h 1412"/>
                      <a:gd name="connsiteX2" fmla="*/ 1979 w 1979"/>
                      <a:gd name="connsiteY2" fmla="*/ 1412 h 1412"/>
                      <a:gd name="connsiteX3" fmla="*/ 305 w 1979"/>
                      <a:gd name="connsiteY3" fmla="*/ 848 h 14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79" h="1412">
                        <a:moveTo>
                          <a:pt x="305" y="848"/>
                        </a:moveTo>
                        <a:lnTo>
                          <a:pt x="0" y="0"/>
                        </a:lnTo>
                        <a:lnTo>
                          <a:pt x="1979" y="1412"/>
                        </a:lnTo>
                        <a:lnTo>
                          <a:pt x="305" y="8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01" name="Freeform: Shape 700">
                    <a:extLst>
                      <a:ext uri="{FF2B5EF4-FFF2-40B4-BE49-F238E27FC236}">
                        <a16:creationId xmlns:a16="http://schemas.microsoft.com/office/drawing/2014/main" id="{7BCF165C-1D24-426A-ACC5-C739D7A685B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239" y="3336698"/>
                    <a:ext cx="3819" cy="2688"/>
                  </a:xfrm>
                  <a:custGeom>
                    <a:avLst/>
                    <a:gdLst>
                      <a:gd name="connsiteX0" fmla="*/ 332 w 3819"/>
                      <a:gd name="connsiteY0" fmla="*/ 924 h 2688"/>
                      <a:gd name="connsiteX1" fmla="*/ 0 w 3819"/>
                      <a:gd name="connsiteY1" fmla="*/ 0 h 2688"/>
                      <a:gd name="connsiteX2" fmla="*/ 3426 w 3819"/>
                      <a:gd name="connsiteY2" fmla="*/ 575 h 2688"/>
                      <a:gd name="connsiteX3" fmla="*/ 3819 w 3819"/>
                      <a:gd name="connsiteY3" fmla="*/ 2688 h 2688"/>
                      <a:gd name="connsiteX4" fmla="*/ 332 w 3819"/>
                      <a:gd name="connsiteY4" fmla="*/ 924 h 2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9" h="2688">
                        <a:moveTo>
                          <a:pt x="332" y="924"/>
                        </a:moveTo>
                        <a:lnTo>
                          <a:pt x="0" y="0"/>
                        </a:lnTo>
                        <a:lnTo>
                          <a:pt x="3426" y="575"/>
                        </a:lnTo>
                        <a:lnTo>
                          <a:pt x="3819" y="2688"/>
                        </a:lnTo>
                        <a:lnTo>
                          <a:pt x="332" y="9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02" name="Freeform: Shape 701">
                    <a:extLst>
                      <a:ext uri="{FF2B5EF4-FFF2-40B4-BE49-F238E27FC236}">
                        <a16:creationId xmlns:a16="http://schemas.microsoft.com/office/drawing/2014/main" id="{AB0EA82C-2B84-4366-9CE9-F4A93DC2AB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01" y="3337621"/>
                    <a:ext cx="3576" cy="3592"/>
                  </a:xfrm>
                  <a:custGeom>
                    <a:avLst/>
                    <a:gdLst>
                      <a:gd name="connsiteX0" fmla="*/ 0 w 3576"/>
                      <a:gd name="connsiteY0" fmla="*/ 2992 h 3592"/>
                      <a:gd name="connsiteX1" fmla="*/ 2909 w 3576"/>
                      <a:gd name="connsiteY1" fmla="*/ 0 h 3592"/>
                      <a:gd name="connsiteX2" fmla="*/ 3576 w 3576"/>
                      <a:gd name="connsiteY2" fmla="*/ 3592 h 3592"/>
                      <a:gd name="connsiteX3" fmla="*/ 0 w 3576"/>
                      <a:gd name="connsiteY3" fmla="*/ 2992 h 35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76" h="3592">
                        <a:moveTo>
                          <a:pt x="0" y="2992"/>
                        </a:moveTo>
                        <a:lnTo>
                          <a:pt x="2909" y="0"/>
                        </a:lnTo>
                        <a:lnTo>
                          <a:pt x="3576" y="3592"/>
                        </a:lnTo>
                        <a:lnTo>
                          <a:pt x="0" y="2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03" name="Freeform: Shape 702">
                    <a:extLst>
                      <a:ext uri="{FF2B5EF4-FFF2-40B4-BE49-F238E27FC236}">
                        <a16:creationId xmlns:a16="http://schemas.microsoft.com/office/drawing/2014/main" id="{EEB39039-70E8-4DAC-98EE-DB9365C894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900" y="3336930"/>
                    <a:ext cx="1545" cy="1103"/>
                  </a:xfrm>
                  <a:custGeom>
                    <a:avLst/>
                    <a:gdLst>
                      <a:gd name="connsiteX0" fmla="*/ 0 w 1545"/>
                      <a:gd name="connsiteY0" fmla="*/ 0 h 1103"/>
                      <a:gd name="connsiteX1" fmla="*/ 1430 w 1545"/>
                      <a:gd name="connsiteY1" fmla="*/ 482 h 1103"/>
                      <a:gd name="connsiteX2" fmla="*/ 1545 w 1545"/>
                      <a:gd name="connsiteY2" fmla="*/ 1103 h 1103"/>
                      <a:gd name="connsiteX3" fmla="*/ 0 w 1545"/>
                      <a:gd name="connsiteY3" fmla="*/ 0 h 1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45" h="1103">
                        <a:moveTo>
                          <a:pt x="0" y="0"/>
                        </a:moveTo>
                        <a:lnTo>
                          <a:pt x="1430" y="482"/>
                        </a:lnTo>
                        <a:lnTo>
                          <a:pt x="1545" y="110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04" name="Freeform: Shape 703">
                    <a:extLst>
                      <a:ext uri="{FF2B5EF4-FFF2-40B4-BE49-F238E27FC236}">
                        <a16:creationId xmlns:a16="http://schemas.microsoft.com/office/drawing/2014/main" id="{77C8D040-34D1-451E-83DD-C916E91B01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973" y="3336101"/>
                    <a:ext cx="9113" cy="8226"/>
                  </a:xfrm>
                  <a:custGeom>
                    <a:avLst/>
                    <a:gdLst>
                      <a:gd name="connsiteX0" fmla="*/ 2760 w 9113"/>
                      <a:gd name="connsiteY0" fmla="*/ 6084 h 8226"/>
                      <a:gd name="connsiteX1" fmla="*/ 0 w 9113"/>
                      <a:gd name="connsiteY1" fmla="*/ 860 h 8226"/>
                      <a:gd name="connsiteX2" fmla="*/ 2854 w 9113"/>
                      <a:gd name="connsiteY2" fmla="*/ 0 h 8226"/>
                      <a:gd name="connsiteX3" fmla="*/ 9113 w 9113"/>
                      <a:gd name="connsiteY3" fmla="*/ 8226 h 8226"/>
                      <a:gd name="connsiteX4" fmla="*/ 2760 w 9113"/>
                      <a:gd name="connsiteY4" fmla="*/ 6084 h 8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13" h="8226">
                        <a:moveTo>
                          <a:pt x="2760" y="6084"/>
                        </a:moveTo>
                        <a:lnTo>
                          <a:pt x="0" y="860"/>
                        </a:lnTo>
                        <a:lnTo>
                          <a:pt x="2854" y="0"/>
                        </a:lnTo>
                        <a:lnTo>
                          <a:pt x="9113" y="8226"/>
                        </a:lnTo>
                        <a:lnTo>
                          <a:pt x="2760" y="60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05" name="Freeform: Shape 704">
                    <a:extLst>
                      <a:ext uri="{FF2B5EF4-FFF2-40B4-BE49-F238E27FC236}">
                        <a16:creationId xmlns:a16="http://schemas.microsoft.com/office/drawing/2014/main" id="{CE1DCEA6-DD63-4CC4-AFA5-CD70218619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576" y="3337936"/>
                    <a:ext cx="2567" cy="3939"/>
                  </a:xfrm>
                  <a:custGeom>
                    <a:avLst/>
                    <a:gdLst>
                      <a:gd name="connsiteX0" fmla="*/ 0 w 2567"/>
                      <a:gd name="connsiteY0" fmla="*/ 3939 h 3939"/>
                      <a:gd name="connsiteX1" fmla="*/ 1267 w 2567"/>
                      <a:gd name="connsiteY1" fmla="*/ 0 h 3939"/>
                      <a:gd name="connsiteX2" fmla="*/ 2567 w 2567"/>
                      <a:gd name="connsiteY2" fmla="*/ 3612 h 3939"/>
                      <a:gd name="connsiteX3" fmla="*/ 0 w 2567"/>
                      <a:gd name="connsiteY3" fmla="*/ 3939 h 3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67" h="3939">
                        <a:moveTo>
                          <a:pt x="0" y="3939"/>
                        </a:moveTo>
                        <a:lnTo>
                          <a:pt x="1267" y="0"/>
                        </a:lnTo>
                        <a:lnTo>
                          <a:pt x="2567" y="3612"/>
                        </a:lnTo>
                        <a:lnTo>
                          <a:pt x="0" y="39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06" name="Freeform: Shape 705">
                    <a:extLst>
                      <a:ext uri="{FF2B5EF4-FFF2-40B4-BE49-F238E27FC236}">
                        <a16:creationId xmlns:a16="http://schemas.microsoft.com/office/drawing/2014/main" id="{3F2E0941-6B7F-4E37-93D6-1897395315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661" y="3336597"/>
                    <a:ext cx="8003" cy="5754"/>
                  </a:xfrm>
                  <a:custGeom>
                    <a:avLst/>
                    <a:gdLst>
                      <a:gd name="connsiteX0" fmla="*/ 0 w 8003"/>
                      <a:gd name="connsiteY0" fmla="*/ 1141 h 5754"/>
                      <a:gd name="connsiteX1" fmla="*/ 175 w 8003"/>
                      <a:gd name="connsiteY1" fmla="*/ 0 h 5754"/>
                      <a:gd name="connsiteX2" fmla="*/ 2071 w 8003"/>
                      <a:gd name="connsiteY2" fmla="*/ 639 h 5754"/>
                      <a:gd name="connsiteX3" fmla="*/ 8003 w 8003"/>
                      <a:gd name="connsiteY3" fmla="*/ 3642 h 5754"/>
                      <a:gd name="connsiteX4" fmla="*/ 7130 w 8003"/>
                      <a:gd name="connsiteY4" fmla="*/ 5428 h 5754"/>
                      <a:gd name="connsiteX5" fmla="*/ 6462 w 8003"/>
                      <a:gd name="connsiteY5" fmla="*/ 5754 h 5754"/>
                      <a:gd name="connsiteX6" fmla="*/ 0 w 8003"/>
                      <a:gd name="connsiteY6" fmla="*/ 1141 h 57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003" h="5754">
                        <a:moveTo>
                          <a:pt x="0" y="1141"/>
                        </a:moveTo>
                        <a:lnTo>
                          <a:pt x="175" y="0"/>
                        </a:lnTo>
                        <a:lnTo>
                          <a:pt x="2071" y="639"/>
                        </a:lnTo>
                        <a:lnTo>
                          <a:pt x="8003" y="3642"/>
                        </a:lnTo>
                        <a:lnTo>
                          <a:pt x="7130" y="5428"/>
                        </a:lnTo>
                        <a:lnTo>
                          <a:pt x="6462" y="5754"/>
                        </a:lnTo>
                        <a:lnTo>
                          <a:pt x="0" y="11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07" name="Freeform: Shape 706">
                    <a:extLst>
                      <a:ext uri="{FF2B5EF4-FFF2-40B4-BE49-F238E27FC236}">
                        <a16:creationId xmlns:a16="http://schemas.microsoft.com/office/drawing/2014/main" id="{17CCCA7C-3467-457A-A141-5FD8ED8C906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555" y="3337973"/>
                    <a:ext cx="2109" cy="1365"/>
                  </a:xfrm>
                  <a:custGeom>
                    <a:avLst/>
                    <a:gdLst>
                      <a:gd name="connsiteX0" fmla="*/ 132 w 2109"/>
                      <a:gd name="connsiteY0" fmla="*/ 714 h 1365"/>
                      <a:gd name="connsiteX1" fmla="*/ 0 w 2109"/>
                      <a:gd name="connsiteY1" fmla="*/ 0 h 1365"/>
                      <a:gd name="connsiteX2" fmla="*/ 2109 w 2109"/>
                      <a:gd name="connsiteY2" fmla="*/ 1068 h 1365"/>
                      <a:gd name="connsiteX3" fmla="*/ 2063 w 2109"/>
                      <a:gd name="connsiteY3" fmla="*/ 1365 h 1365"/>
                      <a:gd name="connsiteX4" fmla="*/ 132 w 2109"/>
                      <a:gd name="connsiteY4" fmla="*/ 714 h 1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9" h="1365">
                        <a:moveTo>
                          <a:pt x="132" y="714"/>
                        </a:moveTo>
                        <a:lnTo>
                          <a:pt x="0" y="0"/>
                        </a:lnTo>
                        <a:lnTo>
                          <a:pt x="2109" y="1068"/>
                        </a:lnTo>
                        <a:lnTo>
                          <a:pt x="2063" y="1365"/>
                        </a:lnTo>
                        <a:lnTo>
                          <a:pt x="132" y="7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08" name="Freeform: Shape 707">
                    <a:extLst>
                      <a:ext uri="{FF2B5EF4-FFF2-40B4-BE49-F238E27FC236}">
                        <a16:creationId xmlns:a16="http://schemas.microsoft.com/office/drawing/2014/main" id="{DE12A08D-74C7-4332-A64E-A2FFE9CE13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81" y="3337737"/>
                    <a:ext cx="2498" cy="3314"/>
                  </a:xfrm>
                  <a:custGeom>
                    <a:avLst/>
                    <a:gdLst>
                      <a:gd name="connsiteX0" fmla="*/ 1147 w 2498"/>
                      <a:gd name="connsiteY0" fmla="*/ 3314 h 3314"/>
                      <a:gd name="connsiteX1" fmla="*/ 0 w 2498"/>
                      <a:gd name="connsiteY1" fmla="*/ 123 h 3314"/>
                      <a:gd name="connsiteX2" fmla="*/ 962 w 2498"/>
                      <a:gd name="connsiteY2" fmla="*/ 0 h 3314"/>
                      <a:gd name="connsiteX3" fmla="*/ 2498 w 2498"/>
                      <a:gd name="connsiteY3" fmla="*/ 2907 h 3314"/>
                      <a:gd name="connsiteX4" fmla="*/ 1147 w 2498"/>
                      <a:gd name="connsiteY4" fmla="*/ 3314 h 3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98" h="3314">
                        <a:moveTo>
                          <a:pt x="1147" y="3314"/>
                        </a:moveTo>
                        <a:lnTo>
                          <a:pt x="0" y="123"/>
                        </a:lnTo>
                        <a:lnTo>
                          <a:pt x="962" y="0"/>
                        </a:lnTo>
                        <a:lnTo>
                          <a:pt x="2498" y="2907"/>
                        </a:lnTo>
                        <a:lnTo>
                          <a:pt x="1147" y="3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09" name="Freeform: Shape 708">
                    <a:extLst>
                      <a:ext uri="{FF2B5EF4-FFF2-40B4-BE49-F238E27FC236}">
                        <a16:creationId xmlns:a16="http://schemas.microsoft.com/office/drawing/2014/main" id="{4DC727BF-80CE-43F8-9FFA-BDC99CB1C5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004" y="3337078"/>
                    <a:ext cx="6950" cy="10214"/>
                  </a:xfrm>
                  <a:custGeom>
                    <a:avLst/>
                    <a:gdLst>
                      <a:gd name="connsiteX0" fmla="*/ 3328 w 6950"/>
                      <a:gd name="connsiteY0" fmla="*/ 10163 h 10214"/>
                      <a:gd name="connsiteX1" fmla="*/ 0 w 6950"/>
                      <a:gd name="connsiteY1" fmla="*/ 909 h 10214"/>
                      <a:gd name="connsiteX2" fmla="*/ 0 w 6950"/>
                      <a:gd name="connsiteY2" fmla="*/ 797 h 10214"/>
                      <a:gd name="connsiteX3" fmla="*/ 1164 w 6950"/>
                      <a:gd name="connsiteY3" fmla="*/ 0 h 10214"/>
                      <a:gd name="connsiteX4" fmla="*/ 5911 w 6950"/>
                      <a:gd name="connsiteY4" fmla="*/ 4616 h 10214"/>
                      <a:gd name="connsiteX5" fmla="*/ 6950 w 6950"/>
                      <a:gd name="connsiteY5" fmla="*/ 10214 h 10214"/>
                      <a:gd name="connsiteX6" fmla="*/ 3328 w 6950"/>
                      <a:gd name="connsiteY6" fmla="*/ 10163 h 102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950" h="10214">
                        <a:moveTo>
                          <a:pt x="3328" y="10163"/>
                        </a:moveTo>
                        <a:lnTo>
                          <a:pt x="0" y="909"/>
                        </a:lnTo>
                        <a:lnTo>
                          <a:pt x="0" y="797"/>
                        </a:lnTo>
                        <a:lnTo>
                          <a:pt x="1164" y="0"/>
                        </a:lnTo>
                        <a:lnTo>
                          <a:pt x="5911" y="4616"/>
                        </a:lnTo>
                        <a:lnTo>
                          <a:pt x="6950" y="10214"/>
                        </a:lnTo>
                        <a:lnTo>
                          <a:pt x="3328" y="101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10" name="Freeform: Shape 709">
                    <a:extLst>
                      <a:ext uri="{FF2B5EF4-FFF2-40B4-BE49-F238E27FC236}">
                        <a16:creationId xmlns:a16="http://schemas.microsoft.com/office/drawing/2014/main" id="{BEBBAF48-647C-4492-BD06-AD08B022EB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769" y="3339209"/>
                    <a:ext cx="8947" cy="5769"/>
                  </a:xfrm>
                  <a:custGeom>
                    <a:avLst/>
                    <a:gdLst>
                      <a:gd name="connsiteX0" fmla="*/ 0 w 8947"/>
                      <a:gd name="connsiteY0" fmla="*/ 2691 h 5769"/>
                      <a:gd name="connsiteX1" fmla="*/ 414 w 8947"/>
                      <a:gd name="connsiteY1" fmla="*/ 0 h 5769"/>
                      <a:gd name="connsiteX2" fmla="*/ 5448 w 8947"/>
                      <a:gd name="connsiteY2" fmla="*/ 845 h 5769"/>
                      <a:gd name="connsiteX3" fmla="*/ 8947 w 8947"/>
                      <a:gd name="connsiteY3" fmla="*/ 4248 h 5769"/>
                      <a:gd name="connsiteX4" fmla="*/ 8203 w 8947"/>
                      <a:gd name="connsiteY4" fmla="*/ 5769 h 5769"/>
                      <a:gd name="connsiteX5" fmla="*/ 1850 w 8947"/>
                      <a:gd name="connsiteY5" fmla="*/ 3627 h 5769"/>
                      <a:gd name="connsiteX6" fmla="*/ 0 w 8947"/>
                      <a:gd name="connsiteY6" fmla="*/ 2691 h 57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47" h="5769">
                        <a:moveTo>
                          <a:pt x="0" y="2691"/>
                        </a:moveTo>
                        <a:lnTo>
                          <a:pt x="414" y="0"/>
                        </a:lnTo>
                        <a:lnTo>
                          <a:pt x="5448" y="845"/>
                        </a:lnTo>
                        <a:lnTo>
                          <a:pt x="8947" y="4248"/>
                        </a:lnTo>
                        <a:lnTo>
                          <a:pt x="8203" y="5769"/>
                        </a:lnTo>
                        <a:lnTo>
                          <a:pt x="1850" y="3627"/>
                        </a:lnTo>
                        <a:lnTo>
                          <a:pt x="0" y="2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11" name="Freeform: Shape 710">
                    <a:extLst>
                      <a:ext uri="{FF2B5EF4-FFF2-40B4-BE49-F238E27FC236}">
                        <a16:creationId xmlns:a16="http://schemas.microsoft.com/office/drawing/2014/main" id="{C01784A8-B56D-4FD8-B03F-5F41871527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648" y="3339328"/>
                    <a:ext cx="763" cy="556"/>
                  </a:xfrm>
                  <a:custGeom>
                    <a:avLst/>
                    <a:gdLst>
                      <a:gd name="connsiteX0" fmla="*/ 0 w 763"/>
                      <a:gd name="connsiteY0" fmla="*/ 556 h 556"/>
                      <a:gd name="connsiteX1" fmla="*/ 118 w 763"/>
                      <a:gd name="connsiteY1" fmla="*/ 315 h 556"/>
                      <a:gd name="connsiteX2" fmla="*/ 763 w 763"/>
                      <a:gd name="connsiteY2" fmla="*/ 0 h 556"/>
                      <a:gd name="connsiteX3" fmla="*/ 0 w 763"/>
                      <a:gd name="connsiteY3" fmla="*/ 556 h 5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3" h="556">
                        <a:moveTo>
                          <a:pt x="0" y="556"/>
                        </a:moveTo>
                        <a:lnTo>
                          <a:pt x="118" y="315"/>
                        </a:lnTo>
                        <a:lnTo>
                          <a:pt x="763" y="0"/>
                        </a:lnTo>
                        <a:lnTo>
                          <a:pt x="0" y="5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12" name="Freeform: Shape 711">
                    <a:extLst>
                      <a:ext uri="{FF2B5EF4-FFF2-40B4-BE49-F238E27FC236}">
                        <a16:creationId xmlns:a16="http://schemas.microsoft.com/office/drawing/2014/main" id="{7157BBFD-04D6-4148-8AF7-E08971D7EF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775" y="3339601"/>
                    <a:ext cx="3509" cy="2365"/>
                  </a:xfrm>
                  <a:custGeom>
                    <a:avLst/>
                    <a:gdLst>
                      <a:gd name="connsiteX0" fmla="*/ 0 w 3509"/>
                      <a:gd name="connsiteY0" fmla="*/ 1689 h 2365"/>
                      <a:gd name="connsiteX1" fmla="*/ 291 w 3509"/>
                      <a:gd name="connsiteY1" fmla="*/ 1094 h 2365"/>
                      <a:gd name="connsiteX2" fmla="*/ 2531 w 3509"/>
                      <a:gd name="connsiteY2" fmla="*/ 0 h 2365"/>
                      <a:gd name="connsiteX3" fmla="*/ 3509 w 3509"/>
                      <a:gd name="connsiteY3" fmla="*/ 494 h 2365"/>
                      <a:gd name="connsiteX4" fmla="*/ 946 w 3509"/>
                      <a:gd name="connsiteY4" fmla="*/ 2365 h 2365"/>
                      <a:gd name="connsiteX5" fmla="*/ 0 w 3509"/>
                      <a:gd name="connsiteY5" fmla="*/ 1689 h 2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509" h="2365">
                        <a:moveTo>
                          <a:pt x="0" y="1689"/>
                        </a:moveTo>
                        <a:lnTo>
                          <a:pt x="291" y="1094"/>
                        </a:lnTo>
                        <a:lnTo>
                          <a:pt x="2531" y="0"/>
                        </a:lnTo>
                        <a:lnTo>
                          <a:pt x="3509" y="494"/>
                        </a:lnTo>
                        <a:lnTo>
                          <a:pt x="946" y="2365"/>
                        </a:lnTo>
                        <a:lnTo>
                          <a:pt x="0" y="16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13" name="Freeform: Shape 712">
                    <a:extLst>
                      <a:ext uri="{FF2B5EF4-FFF2-40B4-BE49-F238E27FC236}">
                        <a16:creationId xmlns:a16="http://schemas.microsoft.com/office/drawing/2014/main" id="{EC97E7EE-24F0-4CC0-9B36-68A7D26F2B3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412" y="3338404"/>
                    <a:ext cx="5156" cy="4466"/>
                  </a:xfrm>
                  <a:custGeom>
                    <a:avLst/>
                    <a:gdLst>
                      <a:gd name="connsiteX0" fmla="*/ 3399 w 5156"/>
                      <a:gd name="connsiteY0" fmla="*/ 4466 h 4466"/>
                      <a:gd name="connsiteX1" fmla="*/ 0 w 5156"/>
                      <a:gd name="connsiteY1" fmla="*/ 0 h 4466"/>
                      <a:gd name="connsiteX2" fmla="*/ 5156 w 5156"/>
                      <a:gd name="connsiteY2" fmla="*/ 1738 h 4466"/>
                      <a:gd name="connsiteX3" fmla="*/ 3399 w 5156"/>
                      <a:gd name="connsiteY3" fmla="*/ 4466 h 4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156" h="4466">
                        <a:moveTo>
                          <a:pt x="3399" y="4466"/>
                        </a:moveTo>
                        <a:lnTo>
                          <a:pt x="0" y="0"/>
                        </a:lnTo>
                        <a:lnTo>
                          <a:pt x="5156" y="1738"/>
                        </a:lnTo>
                        <a:lnTo>
                          <a:pt x="3399" y="44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14" name="Freeform: Shape 713">
                    <a:extLst>
                      <a:ext uri="{FF2B5EF4-FFF2-40B4-BE49-F238E27FC236}">
                        <a16:creationId xmlns:a16="http://schemas.microsoft.com/office/drawing/2014/main" id="{232D52D0-3595-4B81-AB1F-DC1463A84CA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283" y="3339933"/>
                    <a:ext cx="3732" cy="2695"/>
                  </a:xfrm>
                  <a:custGeom>
                    <a:avLst/>
                    <a:gdLst>
                      <a:gd name="connsiteX0" fmla="*/ 409 w 3732"/>
                      <a:gd name="connsiteY0" fmla="*/ 2205 h 2695"/>
                      <a:gd name="connsiteX1" fmla="*/ 0 w 3732"/>
                      <a:gd name="connsiteY1" fmla="*/ 0 h 2695"/>
                      <a:gd name="connsiteX2" fmla="*/ 3732 w 3732"/>
                      <a:gd name="connsiteY2" fmla="*/ 51 h 2695"/>
                      <a:gd name="connsiteX3" fmla="*/ 3325 w 3732"/>
                      <a:gd name="connsiteY3" fmla="*/ 2695 h 2695"/>
                      <a:gd name="connsiteX4" fmla="*/ 409 w 3732"/>
                      <a:gd name="connsiteY4" fmla="*/ 2205 h 2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32" h="2695">
                        <a:moveTo>
                          <a:pt x="409" y="2205"/>
                        </a:moveTo>
                        <a:lnTo>
                          <a:pt x="0" y="0"/>
                        </a:lnTo>
                        <a:lnTo>
                          <a:pt x="3732" y="51"/>
                        </a:lnTo>
                        <a:lnTo>
                          <a:pt x="3325" y="2695"/>
                        </a:lnTo>
                        <a:lnTo>
                          <a:pt x="409" y="22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15" name="Freeform: Shape 714">
                    <a:extLst>
                      <a:ext uri="{FF2B5EF4-FFF2-40B4-BE49-F238E27FC236}">
                        <a16:creationId xmlns:a16="http://schemas.microsoft.com/office/drawing/2014/main" id="{D354A687-196C-4335-9128-30E5D826FDB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87" y="3339290"/>
                    <a:ext cx="5314" cy="5160"/>
                  </a:xfrm>
                  <a:custGeom>
                    <a:avLst/>
                    <a:gdLst>
                      <a:gd name="connsiteX0" fmla="*/ 0 w 5314"/>
                      <a:gd name="connsiteY0" fmla="*/ 2598 h 5160"/>
                      <a:gd name="connsiteX1" fmla="*/ 2526 w 5314"/>
                      <a:gd name="connsiteY1" fmla="*/ 0 h 5160"/>
                      <a:gd name="connsiteX2" fmla="*/ 4340 w 5314"/>
                      <a:gd name="connsiteY2" fmla="*/ 918 h 5160"/>
                      <a:gd name="connsiteX3" fmla="*/ 5314 w 5314"/>
                      <a:gd name="connsiteY3" fmla="*/ 1865 h 5160"/>
                      <a:gd name="connsiteX4" fmla="*/ 4282 w 5314"/>
                      <a:gd name="connsiteY4" fmla="*/ 5072 h 5160"/>
                      <a:gd name="connsiteX5" fmla="*/ 3590 w 5314"/>
                      <a:gd name="connsiteY5" fmla="*/ 5160 h 5160"/>
                      <a:gd name="connsiteX6" fmla="*/ 0 w 5314"/>
                      <a:gd name="connsiteY6" fmla="*/ 2598 h 5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314" h="5160">
                        <a:moveTo>
                          <a:pt x="0" y="2598"/>
                        </a:moveTo>
                        <a:lnTo>
                          <a:pt x="2526" y="0"/>
                        </a:lnTo>
                        <a:lnTo>
                          <a:pt x="4340" y="918"/>
                        </a:lnTo>
                        <a:lnTo>
                          <a:pt x="5314" y="1865"/>
                        </a:lnTo>
                        <a:lnTo>
                          <a:pt x="4282" y="5072"/>
                        </a:lnTo>
                        <a:lnTo>
                          <a:pt x="3590" y="5160"/>
                        </a:lnTo>
                        <a:lnTo>
                          <a:pt x="0" y="2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16" name="Freeform: Shape 715">
                    <a:extLst>
                      <a:ext uri="{FF2B5EF4-FFF2-40B4-BE49-F238E27FC236}">
                        <a16:creationId xmlns:a16="http://schemas.microsoft.com/office/drawing/2014/main" id="{C7EA711F-6F0A-44E0-BFC2-623D541D51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092" y="3340824"/>
                    <a:ext cx="3024" cy="2121"/>
                  </a:xfrm>
                  <a:custGeom>
                    <a:avLst/>
                    <a:gdLst>
                      <a:gd name="connsiteX0" fmla="*/ 0 w 3024"/>
                      <a:gd name="connsiteY0" fmla="*/ 2121 h 2121"/>
                      <a:gd name="connsiteX1" fmla="*/ 2905 w 3024"/>
                      <a:gd name="connsiteY1" fmla="*/ 0 h 2121"/>
                      <a:gd name="connsiteX2" fmla="*/ 3024 w 3024"/>
                      <a:gd name="connsiteY2" fmla="*/ 643 h 2121"/>
                      <a:gd name="connsiteX3" fmla="*/ 0 w 3024"/>
                      <a:gd name="connsiteY3" fmla="*/ 2121 h 2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24" h="2121">
                        <a:moveTo>
                          <a:pt x="0" y="2121"/>
                        </a:moveTo>
                        <a:lnTo>
                          <a:pt x="2905" y="0"/>
                        </a:lnTo>
                        <a:lnTo>
                          <a:pt x="3024" y="643"/>
                        </a:lnTo>
                        <a:lnTo>
                          <a:pt x="0" y="21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17" name="Freeform: Shape 716">
                    <a:extLst>
                      <a:ext uri="{FF2B5EF4-FFF2-40B4-BE49-F238E27FC236}">
                        <a16:creationId xmlns:a16="http://schemas.microsoft.com/office/drawing/2014/main" id="{F2B9C679-D8C8-4ED0-8299-76AB7889BAE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329" y="3339878"/>
                    <a:ext cx="4685" cy="4739"/>
                  </a:xfrm>
                  <a:custGeom>
                    <a:avLst/>
                    <a:gdLst>
                      <a:gd name="connsiteX0" fmla="*/ 2104 w 4685"/>
                      <a:gd name="connsiteY0" fmla="*/ 4739 h 4739"/>
                      <a:gd name="connsiteX1" fmla="*/ 0 w 4685"/>
                      <a:gd name="connsiteY1" fmla="*/ 758 h 4739"/>
                      <a:gd name="connsiteX2" fmla="*/ 144 w 4685"/>
                      <a:gd name="connsiteY2" fmla="*/ 313 h 4739"/>
                      <a:gd name="connsiteX3" fmla="*/ 361 w 4685"/>
                      <a:gd name="connsiteY3" fmla="*/ 0 h 4739"/>
                      <a:gd name="connsiteX4" fmla="*/ 1472 w 4685"/>
                      <a:gd name="connsiteY4" fmla="*/ 187 h 4739"/>
                      <a:gd name="connsiteX5" fmla="*/ 4685 w 4685"/>
                      <a:gd name="connsiteY5" fmla="*/ 4409 h 4739"/>
                      <a:gd name="connsiteX6" fmla="*/ 2104 w 4685"/>
                      <a:gd name="connsiteY6" fmla="*/ 4739 h 47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685" h="4739">
                        <a:moveTo>
                          <a:pt x="2104" y="4739"/>
                        </a:moveTo>
                        <a:lnTo>
                          <a:pt x="0" y="758"/>
                        </a:lnTo>
                        <a:lnTo>
                          <a:pt x="144" y="313"/>
                        </a:lnTo>
                        <a:lnTo>
                          <a:pt x="361" y="0"/>
                        </a:lnTo>
                        <a:lnTo>
                          <a:pt x="1472" y="187"/>
                        </a:lnTo>
                        <a:lnTo>
                          <a:pt x="4685" y="4409"/>
                        </a:lnTo>
                        <a:lnTo>
                          <a:pt x="2104" y="4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18" name="Freeform: Shape 717">
                    <a:extLst>
                      <a:ext uri="{FF2B5EF4-FFF2-40B4-BE49-F238E27FC236}">
                        <a16:creationId xmlns:a16="http://schemas.microsoft.com/office/drawing/2014/main" id="{E4609F11-0DBA-4F57-89C6-4EF8EAF239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847" y="3340680"/>
                    <a:ext cx="3609" cy="2335"/>
                  </a:xfrm>
                  <a:custGeom>
                    <a:avLst/>
                    <a:gdLst>
                      <a:gd name="connsiteX0" fmla="*/ 0 w 3609"/>
                      <a:gd name="connsiteY0" fmla="*/ 914 h 2335"/>
                      <a:gd name="connsiteX1" fmla="*/ 153 w 3609"/>
                      <a:gd name="connsiteY1" fmla="*/ 441 h 2335"/>
                      <a:gd name="connsiteX2" fmla="*/ 3609 w 3609"/>
                      <a:gd name="connsiteY2" fmla="*/ 0 h 2335"/>
                      <a:gd name="connsiteX3" fmla="*/ 1990 w 3609"/>
                      <a:gd name="connsiteY3" fmla="*/ 2335 h 2335"/>
                      <a:gd name="connsiteX4" fmla="*/ 0 w 3609"/>
                      <a:gd name="connsiteY4" fmla="*/ 914 h 2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09" h="2335">
                        <a:moveTo>
                          <a:pt x="0" y="914"/>
                        </a:moveTo>
                        <a:lnTo>
                          <a:pt x="153" y="441"/>
                        </a:lnTo>
                        <a:lnTo>
                          <a:pt x="3609" y="0"/>
                        </a:lnTo>
                        <a:lnTo>
                          <a:pt x="1990" y="2335"/>
                        </a:lnTo>
                        <a:lnTo>
                          <a:pt x="0" y="9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19" name="Freeform: Shape 718">
                    <a:extLst>
                      <a:ext uri="{FF2B5EF4-FFF2-40B4-BE49-F238E27FC236}">
                        <a16:creationId xmlns:a16="http://schemas.microsoft.com/office/drawing/2014/main" id="{2BBBED07-27DE-4DA1-9284-6D69CD0EF30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311" y="3341232"/>
                    <a:ext cx="276" cy="627"/>
                  </a:xfrm>
                  <a:custGeom>
                    <a:avLst/>
                    <a:gdLst>
                      <a:gd name="connsiteX0" fmla="*/ 118 w 276"/>
                      <a:gd name="connsiteY0" fmla="*/ 627 h 627"/>
                      <a:gd name="connsiteX1" fmla="*/ 0 w 276"/>
                      <a:gd name="connsiteY1" fmla="*/ 296 h 627"/>
                      <a:gd name="connsiteX2" fmla="*/ 205 w 276"/>
                      <a:gd name="connsiteY2" fmla="*/ 0 h 627"/>
                      <a:gd name="connsiteX3" fmla="*/ 276 w 276"/>
                      <a:gd name="connsiteY3" fmla="*/ 135 h 627"/>
                      <a:gd name="connsiteX4" fmla="*/ 118 w 276"/>
                      <a:gd name="connsiteY4" fmla="*/ 627 h 6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" h="627">
                        <a:moveTo>
                          <a:pt x="118" y="627"/>
                        </a:moveTo>
                        <a:lnTo>
                          <a:pt x="0" y="296"/>
                        </a:lnTo>
                        <a:lnTo>
                          <a:pt x="205" y="0"/>
                        </a:lnTo>
                        <a:lnTo>
                          <a:pt x="276" y="135"/>
                        </a:lnTo>
                        <a:lnTo>
                          <a:pt x="118" y="6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20" name="Freeform: Shape 719">
                    <a:extLst>
                      <a:ext uri="{FF2B5EF4-FFF2-40B4-BE49-F238E27FC236}">
                        <a16:creationId xmlns:a16="http://schemas.microsoft.com/office/drawing/2014/main" id="{1BDC8AE6-3F49-4F19-B625-ACC3D1DFD15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953" y="3341214"/>
                    <a:ext cx="4909" cy="5391"/>
                  </a:xfrm>
                  <a:custGeom>
                    <a:avLst/>
                    <a:gdLst>
                      <a:gd name="connsiteX0" fmla="*/ 0 w 4909"/>
                      <a:gd name="connsiteY0" fmla="*/ 3696 h 5391"/>
                      <a:gd name="connsiteX1" fmla="*/ 0 w 4909"/>
                      <a:gd name="connsiteY1" fmla="*/ 20 h 5391"/>
                      <a:gd name="connsiteX2" fmla="*/ 151 w 4909"/>
                      <a:gd name="connsiteY2" fmla="*/ 0 h 5391"/>
                      <a:gd name="connsiteX3" fmla="*/ 4909 w 4909"/>
                      <a:gd name="connsiteY3" fmla="*/ 4627 h 5391"/>
                      <a:gd name="connsiteX4" fmla="*/ 2375 w 4909"/>
                      <a:gd name="connsiteY4" fmla="*/ 5391 h 5391"/>
                      <a:gd name="connsiteX5" fmla="*/ 0 w 4909"/>
                      <a:gd name="connsiteY5" fmla="*/ 3696 h 5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09" h="5391">
                        <a:moveTo>
                          <a:pt x="0" y="3696"/>
                        </a:moveTo>
                        <a:lnTo>
                          <a:pt x="0" y="20"/>
                        </a:lnTo>
                        <a:lnTo>
                          <a:pt x="151" y="0"/>
                        </a:lnTo>
                        <a:lnTo>
                          <a:pt x="4909" y="4627"/>
                        </a:lnTo>
                        <a:lnTo>
                          <a:pt x="2375" y="5391"/>
                        </a:lnTo>
                        <a:lnTo>
                          <a:pt x="0" y="36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21" name="Freeform: Shape 720">
                    <a:extLst>
                      <a:ext uri="{FF2B5EF4-FFF2-40B4-BE49-F238E27FC236}">
                        <a16:creationId xmlns:a16="http://schemas.microsoft.com/office/drawing/2014/main" id="{B38206FA-38CD-4637-B5BB-2105BD9959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789" y="3341485"/>
                    <a:ext cx="2469" cy="3368"/>
                  </a:xfrm>
                  <a:custGeom>
                    <a:avLst/>
                    <a:gdLst>
                      <a:gd name="connsiteX0" fmla="*/ 553 w 2469"/>
                      <a:gd name="connsiteY0" fmla="*/ 3368 h 3368"/>
                      <a:gd name="connsiteX1" fmla="*/ 0 w 2469"/>
                      <a:gd name="connsiteY1" fmla="*/ 387 h 3368"/>
                      <a:gd name="connsiteX2" fmla="*/ 793 w 2469"/>
                      <a:gd name="connsiteY2" fmla="*/ 0 h 3368"/>
                      <a:gd name="connsiteX3" fmla="*/ 1690 w 2469"/>
                      <a:gd name="connsiteY3" fmla="*/ 640 h 3368"/>
                      <a:gd name="connsiteX4" fmla="*/ 2469 w 2469"/>
                      <a:gd name="connsiteY4" fmla="*/ 1398 h 3368"/>
                      <a:gd name="connsiteX5" fmla="*/ 553 w 2469"/>
                      <a:gd name="connsiteY5" fmla="*/ 3368 h 3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69" h="3368">
                        <a:moveTo>
                          <a:pt x="553" y="3368"/>
                        </a:moveTo>
                        <a:lnTo>
                          <a:pt x="0" y="387"/>
                        </a:lnTo>
                        <a:lnTo>
                          <a:pt x="793" y="0"/>
                        </a:lnTo>
                        <a:lnTo>
                          <a:pt x="1690" y="640"/>
                        </a:lnTo>
                        <a:lnTo>
                          <a:pt x="2469" y="1398"/>
                        </a:lnTo>
                        <a:lnTo>
                          <a:pt x="553" y="33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22" name="Freeform: Shape 721">
                    <a:extLst>
                      <a:ext uri="{FF2B5EF4-FFF2-40B4-BE49-F238E27FC236}">
                        <a16:creationId xmlns:a16="http://schemas.microsoft.com/office/drawing/2014/main" id="{2E56BE6D-C68C-47B7-B1B0-0446A36439F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862" y="3341997"/>
                    <a:ext cx="2862" cy="1553"/>
                  </a:xfrm>
                  <a:custGeom>
                    <a:avLst/>
                    <a:gdLst>
                      <a:gd name="connsiteX0" fmla="*/ 0 w 2862"/>
                      <a:gd name="connsiteY0" fmla="*/ 861 h 1553"/>
                      <a:gd name="connsiteX1" fmla="*/ 421 w 2862"/>
                      <a:gd name="connsiteY1" fmla="*/ 0 h 1553"/>
                      <a:gd name="connsiteX2" fmla="*/ 2862 w 2862"/>
                      <a:gd name="connsiteY2" fmla="*/ 823 h 1553"/>
                      <a:gd name="connsiteX3" fmla="*/ 1367 w 2862"/>
                      <a:gd name="connsiteY3" fmla="*/ 1553 h 1553"/>
                      <a:gd name="connsiteX4" fmla="*/ 0 w 2862"/>
                      <a:gd name="connsiteY4" fmla="*/ 861 h 1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62" h="1553">
                        <a:moveTo>
                          <a:pt x="0" y="861"/>
                        </a:moveTo>
                        <a:lnTo>
                          <a:pt x="421" y="0"/>
                        </a:lnTo>
                        <a:lnTo>
                          <a:pt x="2862" y="823"/>
                        </a:lnTo>
                        <a:lnTo>
                          <a:pt x="1367" y="1553"/>
                        </a:lnTo>
                        <a:lnTo>
                          <a:pt x="0" y="8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23" name="Freeform: Shape 722">
                    <a:extLst>
                      <a:ext uri="{FF2B5EF4-FFF2-40B4-BE49-F238E27FC236}">
                        <a16:creationId xmlns:a16="http://schemas.microsoft.com/office/drawing/2014/main" id="{5849C85E-6239-4035-A1C5-51DEE4BC50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552" y="3341680"/>
                    <a:ext cx="725" cy="763"/>
                  </a:xfrm>
                  <a:custGeom>
                    <a:avLst/>
                    <a:gdLst>
                      <a:gd name="connsiteX0" fmla="*/ 404 w 725"/>
                      <a:gd name="connsiteY0" fmla="*/ 763 h 763"/>
                      <a:gd name="connsiteX1" fmla="*/ 0 w 725"/>
                      <a:gd name="connsiteY1" fmla="*/ 0 h 763"/>
                      <a:gd name="connsiteX2" fmla="*/ 725 w 725"/>
                      <a:gd name="connsiteY2" fmla="*/ 121 h 763"/>
                      <a:gd name="connsiteX3" fmla="*/ 619 w 725"/>
                      <a:gd name="connsiteY3" fmla="*/ 453 h 763"/>
                      <a:gd name="connsiteX4" fmla="*/ 404 w 725"/>
                      <a:gd name="connsiteY4" fmla="*/ 763 h 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5" h="763">
                        <a:moveTo>
                          <a:pt x="404" y="763"/>
                        </a:moveTo>
                        <a:lnTo>
                          <a:pt x="0" y="0"/>
                        </a:lnTo>
                        <a:lnTo>
                          <a:pt x="725" y="121"/>
                        </a:lnTo>
                        <a:lnTo>
                          <a:pt x="619" y="453"/>
                        </a:lnTo>
                        <a:lnTo>
                          <a:pt x="404" y="7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24" name="Freeform: Shape 723">
                    <a:extLst>
                      <a:ext uri="{FF2B5EF4-FFF2-40B4-BE49-F238E27FC236}">
                        <a16:creationId xmlns:a16="http://schemas.microsoft.com/office/drawing/2014/main" id="{D6C594CF-9522-4974-95B3-DD93189A353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738" y="3341729"/>
                    <a:ext cx="572" cy="1084"/>
                  </a:xfrm>
                  <a:custGeom>
                    <a:avLst/>
                    <a:gdLst>
                      <a:gd name="connsiteX0" fmla="*/ 378 w 572"/>
                      <a:gd name="connsiteY0" fmla="*/ 1051 h 1084"/>
                      <a:gd name="connsiteX1" fmla="*/ 0 w 572"/>
                      <a:gd name="connsiteY1" fmla="*/ 0 h 1084"/>
                      <a:gd name="connsiteX2" fmla="*/ 572 w 572"/>
                      <a:gd name="connsiteY2" fmla="*/ 1084 h 1084"/>
                      <a:gd name="connsiteX3" fmla="*/ 378 w 572"/>
                      <a:gd name="connsiteY3" fmla="*/ 1051 h 1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2" h="1084">
                        <a:moveTo>
                          <a:pt x="378" y="1051"/>
                        </a:moveTo>
                        <a:lnTo>
                          <a:pt x="0" y="0"/>
                        </a:lnTo>
                        <a:lnTo>
                          <a:pt x="572" y="1084"/>
                        </a:lnTo>
                        <a:lnTo>
                          <a:pt x="378" y="10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25" name="Freeform: Shape 724">
                    <a:extLst>
                      <a:ext uri="{FF2B5EF4-FFF2-40B4-BE49-F238E27FC236}">
                        <a16:creationId xmlns:a16="http://schemas.microsoft.com/office/drawing/2014/main" id="{C665893D-8A65-45CE-BA9E-C0896428A47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167" y="3341829"/>
                    <a:ext cx="4284" cy="2670"/>
                  </a:xfrm>
                  <a:custGeom>
                    <a:avLst/>
                    <a:gdLst>
                      <a:gd name="connsiteX0" fmla="*/ 1809 w 4284"/>
                      <a:gd name="connsiteY0" fmla="*/ 2670 h 2670"/>
                      <a:gd name="connsiteX1" fmla="*/ 0 w 4284"/>
                      <a:gd name="connsiteY1" fmla="*/ 293 h 2670"/>
                      <a:gd name="connsiteX2" fmla="*/ 2305 w 4284"/>
                      <a:gd name="connsiteY2" fmla="*/ 0 h 2670"/>
                      <a:gd name="connsiteX3" fmla="*/ 4284 w 4284"/>
                      <a:gd name="connsiteY3" fmla="*/ 1924 h 2670"/>
                      <a:gd name="connsiteX4" fmla="*/ 1809 w 4284"/>
                      <a:gd name="connsiteY4" fmla="*/ 2670 h 2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84" h="2670">
                        <a:moveTo>
                          <a:pt x="1809" y="2670"/>
                        </a:moveTo>
                        <a:lnTo>
                          <a:pt x="0" y="293"/>
                        </a:lnTo>
                        <a:lnTo>
                          <a:pt x="2305" y="0"/>
                        </a:lnTo>
                        <a:lnTo>
                          <a:pt x="4284" y="1924"/>
                        </a:lnTo>
                        <a:lnTo>
                          <a:pt x="1809" y="26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26" name="Freeform: Shape 725">
                    <a:extLst>
                      <a:ext uri="{FF2B5EF4-FFF2-40B4-BE49-F238E27FC236}">
                        <a16:creationId xmlns:a16="http://schemas.microsoft.com/office/drawing/2014/main" id="{AF469C91-8F31-445E-BB2A-DBD7B98EBD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001" y="3340802"/>
                    <a:ext cx="2691" cy="5093"/>
                  </a:xfrm>
                  <a:custGeom>
                    <a:avLst/>
                    <a:gdLst>
                      <a:gd name="connsiteX0" fmla="*/ 2691 w 2691"/>
                      <a:gd name="connsiteY0" fmla="*/ 5093 h 5093"/>
                      <a:gd name="connsiteX1" fmla="*/ 0 w 2691"/>
                      <a:gd name="connsiteY1" fmla="*/ 0 h 5093"/>
                      <a:gd name="connsiteX2" fmla="*/ 1005 w 2691"/>
                      <a:gd name="connsiteY2" fmla="*/ 978 h 5093"/>
                      <a:gd name="connsiteX3" fmla="*/ 1395 w 2691"/>
                      <a:gd name="connsiteY3" fmla="*/ 1490 h 5093"/>
                      <a:gd name="connsiteX4" fmla="*/ 2691 w 2691"/>
                      <a:gd name="connsiteY4" fmla="*/ 5093 h 50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91" h="5093">
                        <a:moveTo>
                          <a:pt x="2691" y="5093"/>
                        </a:moveTo>
                        <a:lnTo>
                          <a:pt x="0" y="0"/>
                        </a:lnTo>
                        <a:lnTo>
                          <a:pt x="1005" y="978"/>
                        </a:lnTo>
                        <a:lnTo>
                          <a:pt x="1395" y="1490"/>
                        </a:lnTo>
                        <a:lnTo>
                          <a:pt x="2691" y="50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27" name="Freeform: Shape 726">
                    <a:extLst>
                      <a:ext uri="{FF2B5EF4-FFF2-40B4-BE49-F238E27FC236}">
                        <a16:creationId xmlns:a16="http://schemas.microsoft.com/office/drawing/2014/main" id="{A54D877C-C6DB-458F-94ED-72BECE0DC74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225" y="3342220"/>
                    <a:ext cx="3802" cy="2668"/>
                  </a:xfrm>
                  <a:custGeom>
                    <a:avLst/>
                    <a:gdLst>
                      <a:gd name="connsiteX0" fmla="*/ 0 w 3802"/>
                      <a:gd name="connsiteY0" fmla="*/ 957 h 2668"/>
                      <a:gd name="connsiteX1" fmla="*/ 1310 w 3802"/>
                      <a:gd name="connsiteY1" fmla="*/ 0 h 2668"/>
                      <a:gd name="connsiteX2" fmla="*/ 1610 w 3802"/>
                      <a:gd name="connsiteY2" fmla="*/ 101 h 2668"/>
                      <a:gd name="connsiteX3" fmla="*/ 3802 w 3802"/>
                      <a:gd name="connsiteY3" fmla="*/ 2233 h 2668"/>
                      <a:gd name="connsiteX4" fmla="*/ 3379 w 3802"/>
                      <a:gd name="connsiteY4" fmla="*/ 2668 h 2668"/>
                      <a:gd name="connsiteX5" fmla="*/ 0 w 3802"/>
                      <a:gd name="connsiteY5" fmla="*/ 957 h 26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02" h="2668">
                        <a:moveTo>
                          <a:pt x="0" y="957"/>
                        </a:moveTo>
                        <a:lnTo>
                          <a:pt x="1310" y="0"/>
                        </a:lnTo>
                        <a:lnTo>
                          <a:pt x="1610" y="101"/>
                        </a:lnTo>
                        <a:lnTo>
                          <a:pt x="3802" y="2233"/>
                        </a:lnTo>
                        <a:lnTo>
                          <a:pt x="3379" y="2668"/>
                        </a:lnTo>
                        <a:lnTo>
                          <a:pt x="0" y="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28" name="Freeform: Shape 727">
                    <a:extLst>
                      <a:ext uri="{FF2B5EF4-FFF2-40B4-BE49-F238E27FC236}">
                        <a16:creationId xmlns:a16="http://schemas.microsoft.com/office/drawing/2014/main" id="{A1D77E6E-43C4-4C2A-B203-1259771AD2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681" y="3342545"/>
                    <a:ext cx="573" cy="1002"/>
                  </a:xfrm>
                  <a:custGeom>
                    <a:avLst/>
                    <a:gdLst>
                      <a:gd name="connsiteX0" fmla="*/ 0 w 573"/>
                      <a:gd name="connsiteY0" fmla="*/ 983 h 1002"/>
                      <a:gd name="connsiteX1" fmla="*/ 317 w 573"/>
                      <a:gd name="connsiteY1" fmla="*/ 0 h 1002"/>
                      <a:gd name="connsiteX2" fmla="*/ 573 w 573"/>
                      <a:gd name="connsiteY2" fmla="*/ 336 h 1002"/>
                      <a:gd name="connsiteX3" fmla="*/ 111 w 573"/>
                      <a:gd name="connsiteY3" fmla="*/ 1002 h 1002"/>
                      <a:gd name="connsiteX4" fmla="*/ 0 w 573"/>
                      <a:gd name="connsiteY4" fmla="*/ 983 h 10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3" h="1002">
                        <a:moveTo>
                          <a:pt x="0" y="983"/>
                        </a:moveTo>
                        <a:lnTo>
                          <a:pt x="317" y="0"/>
                        </a:lnTo>
                        <a:lnTo>
                          <a:pt x="573" y="336"/>
                        </a:lnTo>
                        <a:lnTo>
                          <a:pt x="111" y="1002"/>
                        </a:lnTo>
                        <a:lnTo>
                          <a:pt x="0" y="9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29" name="Freeform: Shape 728">
                    <a:extLst>
                      <a:ext uri="{FF2B5EF4-FFF2-40B4-BE49-F238E27FC236}">
                        <a16:creationId xmlns:a16="http://schemas.microsoft.com/office/drawing/2014/main" id="{FF38E8A8-D391-410D-BE6E-5AF866CE95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0820" y="3342803"/>
                    <a:ext cx="3175" cy="2310"/>
                  </a:xfrm>
                  <a:custGeom>
                    <a:avLst/>
                    <a:gdLst>
                      <a:gd name="connsiteX0" fmla="*/ 0 w 3175"/>
                      <a:gd name="connsiteY0" fmla="*/ 1240 h 2310"/>
                      <a:gd name="connsiteX1" fmla="*/ 799 w 3175"/>
                      <a:gd name="connsiteY1" fmla="*/ 0 h 2310"/>
                      <a:gd name="connsiteX2" fmla="*/ 3175 w 3175"/>
                      <a:gd name="connsiteY2" fmla="*/ 2310 h 2310"/>
                      <a:gd name="connsiteX3" fmla="*/ 0 w 3175"/>
                      <a:gd name="connsiteY3" fmla="*/ 1240 h 23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175" h="2310">
                        <a:moveTo>
                          <a:pt x="0" y="1240"/>
                        </a:moveTo>
                        <a:lnTo>
                          <a:pt x="799" y="0"/>
                        </a:lnTo>
                        <a:lnTo>
                          <a:pt x="3175" y="2310"/>
                        </a:lnTo>
                        <a:lnTo>
                          <a:pt x="0" y="1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30" name="Freeform: Shape 729">
                    <a:extLst>
                      <a:ext uri="{FF2B5EF4-FFF2-40B4-BE49-F238E27FC236}">
                        <a16:creationId xmlns:a16="http://schemas.microsoft.com/office/drawing/2014/main" id="{76A1C416-44A3-4870-B8E9-CFFF1D1AEB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395" y="3341501"/>
                    <a:ext cx="4640" cy="4850"/>
                  </a:xfrm>
                  <a:custGeom>
                    <a:avLst/>
                    <a:gdLst>
                      <a:gd name="connsiteX0" fmla="*/ 0 w 4640"/>
                      <a:gd name="connsiteY0" fmla="*/ 1746 h 4850"/>
                      <a:gd name="connsiteX1" fmla="*/ 268 w 4640"/>
                      <a:gd name="connsiteY1" fmla="*/ 0 h 4850"/>
                      <a:gd name="connsiteX2" fmla="*/ 4640 w 4640"/>
                      <a:gd name="connsiteY2" fmla="*/ 4251 h 4850"/>
                      <a:gd name="connsiteX3" fmla="*/ 4348 w 4640"/>
                      <a:gd name="connsiteY3" fmla="*/ 4850 h 4850"/>
                      <a:gd name="connsiteX4" fmla="*/ 0 w 4640"/>
                      <a:gd name="connsiteY4" fmla="*/ 1746 h 4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40" h="4850">
                        <a:moveTo>
                          <a:pt x="0" y="1746"/>
                        </a:moveTo>
                        <a:lnTo>
                          <a:pt x="268" y="0"/>
                        </a:lnTo>
                        <a:lnTo>
                          <a:pt x="4640" y="4251"/>
                        </a:lnTo>
                        <a:lnTo>
                          <a:pt x="4348" y="4850"/>
                        </a:lnTo>
                        <a:lnTo>
                          <a:pt x="0" y="17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31" name="Freeform: Shape 730">
                    <a:extLst>
                      <a:ext uri="{FF2B5EF4-FFF2-40B4-BE49-F238E27FC236}">
                        <a16:creationId xmlns:a16="http://schemas.microsoft.com/office/drawing/2014/main" id="{2CEA429B-8910-4BF9-9E77-E9F8866F94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863" y="3342011"/>
                    <a:ext cx="1129" cy="3049"/>
                  </a:xfrm>
                  <a:custGeom>
                    <a:avLst/>
                    <a:gdLst>
                      <a:gd name="connsiteX0" fmla="*/ 1097 w 1129"/>
                      <a:gd name="connsiteY0" fmla="*/ 3049 h 3049"/>
                      <a:gd name="connsiteX1" fmla="*/ 0 w 1129"/>
                      <a:gd name="connsiteY1" fmla="*/ 0 h 3049"/>
                      <a:gd name="connsiteX2" fmla="*/ 1129 w 1129"/>
                      <a:gd name="connsiteY2" fmla="*/ 1098 h 3049"/>
                      <a:gd name="connsiteX3" fmla="*/ 1129 w 1129"/>
                      <a:gd name="connsiteY3" fmla="*/ 3027 h 3049"/>
                      <a:gd name="connsiteX4" fmla="*/ 1097 w 1129"/>
                      <a:gd name="connsiteY4" fmla="*/ 3049 h 30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29" h="3049">
                        <a:moveTo>
                          <a:pt x="1097" y="3049"/>
                        </a:moveTo>
                        <a:lnTo>
                          <a:pt x="0" y="0"/>
                        </a:lnTo>
                        <a:lnTo>
                          <a:pt x="1129" y="1098"/>
                        </a:lnTo>
                        <a:lnTo>
                          <a:pt x="1129" y="3027"/>
                        </a:lnTo>
                        <a:lnTo>
                          <a:pt x="1097" y="30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32" name="Freeform: Shape 731">
                    <a:extLst>
                      <a:ext uri="{FF2B5EF4-FFF2-40B4-BE49-F238E27FC236}">
                        <a16:creationId xmlns:a16="http://schemas.microsoft.com/office/drawing/2014/main" id="{122FADC5-3D46-4AFA-8FC6-4354E3AB09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593" y="3343278"/>
                    <a:ext cx="1134" cy="604"/>
                  </a:xfrm>
                  <a:custGeom>
                    <a:avLst/>
                    <a:gdLst>
                      <a:gd name="connsiteX0" fmla="*/ 0 w 1134"/>
                      <a:gd name="connsiteY0" fmla="*/ 588 h 604"/>
                      <a:gd name="connsiteX1" fmla="*/ 288 w 1134"/>
                      <a:gd name="connsiteY1" fmla="*/ 0 h 604"/>
                      <a:gd name="connsiteX2" fmla="*/ 1134 w 1134"/>
                      <a:gd name="connsiteY2" fmla="*/ 604 h 604"/>
                      <a:gd name="connsiteX3" fmla="*/ 0 w 1134"/>
                      <a:gd name="connsiteY3" fmla="*/ 588 h 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34" h="604">
                        <a:moveTo>
                          <a:pt x="0" y="588"/>
                        </a:moveTo>
                        <a:lnTo>
                          <a:pt x="288" y="0"/>
                        </a:lnTo>
                        <a:lnTo>
                          <a:pt x="1134" y="604"/>
                        </a:lnTo>
                        <a:lnTo>
                          <a:pt x="0" y="5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33" name="Freeform: Shape 732">
                    <a:extLst>
                      <a:ext uri="{FF2B5EF4-FFF2-40B4-BE49-F238E27FC236}">
                        <a16:creationId xmlns:a16="http://schemas.microsoft.com/office/drawing/2014/main" id="{5E6EA97D-5095-47EF-B55F-12650C468D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637" y="3343121"/>
                    <a:ext cx="2435" cy="1879"/>
                  </a:xfrm>
                  <a:custGeom>
                    <a:avLst/>
                    <a:gdLst>
                      <a:gd name="connsiteX0" fmla="*/ 649 w 2435"/>
                      <a:gd name="connsiteY0" fmla="*/ 1579 h 1879"/>
                      <a:gd name="connsiteX1" fmla="*/ 0 w 2435"/>
                      <a:gd name="connsiteY1" fmla="*/ 726 h 1879"/>
                      <a:gd name="connsiteX2" fmla="*/ 503 w 2435"/>
                      <a:gd name="connsiteY2" fmla="*/ 0 h 1879"/>
                      <a:gd name="connsiteX3" fmla="*/ 2435 w 2435"/>
                      <a:gd name="connsiteY3" fmla="*/ 1879 h 1879"/>
                      <a:gd name="connsiteX4" fmla="*/ 649 w 2435"/>
                      <a:gd name="connsiteY4" fmla="*/ 1579 h 1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35" h="1879">
                        <a:moveTo>
                          <a:pt x="649" y="1579"/>
                        </a:moveTo>
                        <a:lnTo>
                          <a:pt x="0" y="726"/>
                        </a:lnTo>
                        <a:lnTo>
                          <a:pt x="503" y="0"/>
                        </a:lnTo>
                        <a:lnTo>
                          <a:pt x="2435" y="1879"/>
                        </a:lnTo>
                        <a:lnTo>
                          <a:pt x="649" y="15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34" name="Freeform: Shape 733">
                    <a:extLst>
                      <a:ext uri="{FF2B5EF4-FFF2-40B4-BE49-F238E27FC236}">
                        <a16:creationId xmlns:a16="http://schemas.microsoft.com/office/drawing/2014/main" id="{616BEDF0-B45F-4B4C-B594-B0FA0DCEDC9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041" y="3341913"/>
                    <a:ext cx="3259" cy="4029"/>
                  </a:xfrm>
                  <a:custGeom>
                    <a:avLst/>
                    <a:gdLst>
                      <a:gd name="connsiteX0" fmla="*/ 2983 w 3259"/>
                      <a:gd name="connsiteY0" fmla="*/ 4029 h 4029"/>
                      <a:gd name="connsiteX1" fmla="*/ 73 w 3259"/>
                      <a:gd name="connsiteY1" fmla="*/ 204 h 4029"/>
                      <a:gd name="connsiteX2" fmla="*/ 0 w 3259"/>
                      <a:gd name="connsiteY2" fmla="*/ 0 h 4029"/>
                      <a:gd name="connsiteX3" fmla="*/ 3259 w 3259"/>
                      <a:gd name="connsiteY3" fmla="*/ 3170 h 4029"/>
                      <a:gd name="connsiteX4" fmla="*/ 2983 w 3259"/>
                      <a:gd name="connsiteY4" fmla="*/ 4029 h 40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9" h="4029">
                        <a:moveTo>
                          <a:pt x="2983" y="4029"/>
                        </a:moveTo>
                        <a:lnTo>
                          <a:pt x="73" y="204"/>
                        </a:lnTo>
                        <a:lnTo>
                          <a:pt x="0" y="0"/>
                        </a:lnTo>
                        <a:lnTo>
                          <a:pt x="3259" y="3170"/>
                        </a:lnTo>
                        <a:lnTo>
                          <a:pt x="2983" y="40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35" name="Freeform: Shape 734">
                    <a:extLst>
                      <a:ext uri="{FF2B5EF4-FFF2-40B4-BE49-F238E27FC236}">
                        <a16:creationId xmlns:a16="http://schemas.microsoft.com/office/drawing/2014/main" id="{9BDFDABA-F494-4C87-BDCB-69B5FFD11F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112" y="3343740"/>
                    <a:ext cx="1054" cy="894"/>
                  </a:xfrm>
                  <a:custGeom>
                    <a:avLst/>
                    <a:gdLst>
                      <a:gd name="connsiteX0" fmla="*/ 0 w 1054"/>
                      <a:gd name="connsiteY0" fmla="*/ 879 h 894"/>
                      <a:gd name="connsiteX1" fmla="*/ 135 w 1054"/>
                      <a:gd name="connsiteY1" fmla="*/ 0 h 894"/>
                      <a:gd name="connsiteX2" fmla="*/ 1054 w 1054"/>
                      <a:gd name="connsiteY2" fmla="*/ 894 h 894"/>
                      <a:gd name="connsiteX3" fmla="*/ 0 w 1054"/>
                      <a:gd name="connsiteY3" fmla="*/ 879 h 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54" h="894">
                        <a:moveTo>
                          <a:pt x="0" y="879"/>
                        </a:moveTo>
                        <a:lnTo>
                          <a:pt x="135" y="0"/>
                        </a:lnTo>
                        <a:lnTo>
                          <a:pt x="1054" y="894"/>
                        </a:lnTo>
                        <a:lnTo>
                          <a:pt x="0" y="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36" name="Freeform: Shape 735">
                    <a:extLst>
                      <a:ext uri="{FF2B5EF4-FFF2-40B4-BE49-F238E27FC236}">
                        <a16:creationId xmlns:a16="http://schemas.microsoft.com/office/drawing/2014/main" id="{4AFD6BA2-E407-43C7-AEB1-7D315ADEF9C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58" y="3343618"/>
                    <a:ext cx="359" cy="456"/>
                  </a:xfrm>
                  <a:custGeom>
                    <a:avLst/>
                    <a:gdLst>
                      <a:gd name="connsiteX0" fmla="*/ 85 w 359"/>
                      <a:gd name="connsiteY0" fmla="*/ 456 h 456"/>
                      <a:gd name="connsiteX1" fmla="*/ 0 w 359"/>
                      <a:gd name="connsiteY1" fmla="*/ 0 h 456"/>
                      <a:gd name="connsiteX2" fmla="*/ 359 w 359"/>
                      <a:gd name="connsiteY2" fmla="*/ 256 h 456"/>
                      <a:gd name="connsiteX3" fmla="*/ 85 w 359"/>
                      <a:gd name="connsiteY3" fmla="*/ 456 h 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9" h="456">
                        <a:moveTo>
                          <a:pt x="85" y="456"/>
                        </a:moveTo>
                        <a:lnTo>
                          <a:pt x="0" y="0"/>
                        </a:lnTo>
                        <a:lnTo>
                          <a:pt x="359" y="256"/>
                        </a:lnTo>
                        <a:lnTo>
                          <a:pt x="85" y="4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37" name="Freeform: Shape 736">
                    <a:extLst>
                      <a:ext uri="{FF2B5EF4-FFF2-40B4-BE49-F238E27FC236}">
                        <a16:creationId xmlns:a16="http://schemas.microsoft.com/office/drawing/2014/main" id="{791BE80D-CE81-4366-9200-2E96E43587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446" y="3343791"/>
                    <a:ext cx="905" cy="499"/>
                  </a:xfrm>
                  <a:custGeom>
                    <a:avLst/>
                    <a:gdLst>
                      <a:gd name="connsiteX0" fmla="*/ 0 w 905"/>
                      <a:gd name="connsiteY0" fmla="*/ 232 h 499"/>
                      <a:gd name="connsiteX1" fmla="*/ 475 w 905"/>
                      <a:gd name="connsiteY1" fmla="*/ 0 h 499"/>
                      <a:gd name="connsiteX2" fmla="*/ 905 w 905"/>
                      <a:gd name="connsiteY2" fmla="*/ 418 h 499"/>
                      <a:gd name="connsiteX3" fmla="*/ 793 w 905"/>
                      <a:gd name="connsiteY3" fmla="*/ 499 h 499"/>
                      <a:gd name="connsiteX4" fmla="*/ 0 w 905"/>
                      <a:gd name="connsiteY4" fmla="*/ 232 h 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05" h="499">
                        <a:moveTo>
                          <a:pt x="0" y="232"/>
                        </a:moveTo>
                        <a:lnTo>
                          <a:pt x="475" y="0"/>
                        </a:lnTo>
                        <a:lnTo>
                          <a:pt x="905" y="418"/>
                        </a:lnTo>
                        <a:lnTo>
                          <a:pt x="793" y="499"/>
                        </a:lnTo>
                        <a:lnTo>
                          <a:pt x="0" y="2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38" name="Freeform: Shape 737">
                    <a:extLst>
                      <a:ext uri="{FF2B5EF4-FFF2-40B4-BE49-F238E27FC236}">
                        <a16:creationId xmlns:a16="http://schemas.microsoft.com/office/drawing/2014/main" id="{62802FC6-E96A-4869-A389-59FDCC3CB5C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96" y="3343581"/>
                    <a:ext cx="674" cy="481"/>
                  </a:xfrm>
                  <a:custGeom>
                    <a:avLst/>
                    <a:gdLst>
                      <a:gd name="connsiteX0" fmla="*/ 0 w 674"/>
                      <a:gd name="connsiteY0" fmla="*/ 0 h 481"/>
                      <a:gd name="connsiteX1" fmla="*/ 586 w 674"/>
                      <a:gd name="connsiteY1" fmla="*/ 8 h 481"/>
                      <a:gd name="connsiteX2" fmla="*/ 674 w 674"/>
                      <a:gd name="connsiteY2" fmla="*/ 481 h 481"/>
                      <a:gd name="connsiteX3" fmla="*/ 0 w 674"/>
                      <a:gd name="connsiteY3" fmla="*/ 0 h 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74" h="481">
                        <a:moveTo>
                          <a:pt x="0" y="0"/>
                        </a:moveTo>
                        <a:lnTo>
                          <a:pt x="586" y="8"/>
                        </a:lnTo>
                        <a:lnTo>
                          <a:pt x="674" y="4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39" name="Freeform: Shape 738">
                    <a:extLst>
                      <a:ext uri="{FF2B5EF4-FFF2-40B4-BE49-F238E27FC236}">
                        <a16:creationId xmlns:a16="http://schemas.microsoft.com/office/drawing/2014/main" id="{59C97BA3-4EA7-476C-A102-15E0A91473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67" y="3343984"/>
                    <a:ext cx="221" cy="244"/>
                  </a:xfrm>
                  <a:custGeom>
                    <a:avLst/>
                    <a:gdLst>
                      <a:gd name="connsiteX0" fmla="*/ 0 w 221"/>
                      <a:gd name="connsiteY0" fmla="*/ 244 h 244"/>
                      <a:gd name="connsiteX1" fmla="*/ 169 w 221"/>
                      <a:gd name="connsiteY1" fmla="*/ 0 h 244"/>
                      <a:gd name="connsiteX2" fmla="*/ 221 w 221"/>
                      <a:gd name="connsiteY2" fmla="*/ 50 h 244"/>
                      <a:gd name="connsiteX3" fmla="*/ 221 w 221"/>
                      <a:gd name="connsiteY3" fmla="*/ 216 h 244"/>
                      <a:gd name="connsiteX4" fmla="*/ 0 w 221"/>
                      <a:gd name="connsiteY4" fmla="*/ 244 h 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" h="244">
                        <a:moveTo>
                          <a:pt x="0" y="244"/>
                        </a:moveTo>
                        <a:lnTo>
                          <a:pt x="169" y="0"/>
                        </a:lnTo>
                        <a:lnTo>
                          <a:pt x="221" y="50"/>
                        </a:lnTo>
                        <a:lnTo>
                          <a:pt x="221" y="216"/>
                        </a:lnTo>
                        <a:lnTo>
                          <a:pt x="0" y="2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40" name="Freeform: Shape 739">
                    <a:extLst>
                      <a:ext uri="{FF2B5EF4-FFF2-40B4-BE49-F238E27FC236}">
                        <a16:creationId xmlns:a16="http://schemas.microsoft.com/office/drawing/2014/main" id="{6E3E8088-9D22-44FB-AE55-5C95E5EB210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505" y="3343813"/>
                    <a:ext cx="797" cy="626"/>
                  </a:xfrm>
                  <a:custGeom>
                    <a:avLst/>
                    <a:gdLst>
                      <a:gd name="connsiteX0" fmla="*/ 0 w 797"/>
                      <a:gd name="connsiteY0" fmla="*/ 170 h 626"/>
                      <a:gd name="connsiteX1" fmla="*/ 233 w 797"/>
                      <a:gd name="connsiteY1" fmla="*/ 0 h 626"/>
                      <a:gd name="connsiteX2" fmla="*/ 797 w 797"/>
                      <a:gd name="connsiteY2" fmla="*/ 548 h 626"/>
                      <a:gd name="connsiteX3" fmla="*/ 638 w 797"/>
                      <a:gd name="connsiteY3" fmla="*/ 626 h 626"/>
                      <a:gd name="connsiteX4" fmla="*/ 0 w 797"/>
                      <a:gd name="connsiteY4" fmla="*/ 170 h 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7" h="626">
                        <a:moveTo>
                          <a:pt x="0" y="170"/>
                        </a:moveTo>
                        <a:lnTo>
                          <a:pt x="233" y="0"/>
                        </a:lnTo>
                        <a:lnTo>
                          <a:pt x="797" y="548"/>
                        </a:lnTo>
                        <a:lnTo>
                          <a:pt x="638" y="626"/>
                        </a:lnTo>
                        <a:lnTo>
                          <a:pt x="0" y="1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41" name="Freeform: Shape 740">
                    <a:extLst>
                      <a:ext uri="{FF2B5EF4-FFF2-40B4-BE49-F238E27FC236}">
                        <a16:creationId xmlns:a16="http://schemas.microsoft.com/office/drawing/2014/main" id="{5488338F-9FCB-4A90-8005-28F9178E315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77347" y="2462938"/>
                    <a:ext cx="2280361" cy="1952522"/>
                  </a:xfrm>
                  <a:custGeom>
                    <a:avLst/>
                    <a:gdLst>
                      <a:gd name="connsiteX0" fmla="*/ 2007924 w 2280361"/>
                      <a:gd name="connsiteY0" fmla="*/ 1952522 h 1952522"/>
                      <a:gd name="connsiteX1" fmla="*/ 0 w 2280361"/>
                      <a:gd name="connsiteY1" fmla="*/ 0 h 1952522"/>
                      <a:gd name="connsiteX2" fmla="*/ 2280361 w 2280361"/>
                      <a:gd name="connsiteY2" fmla="*/ 1627785 h 1952522"/>
                      <a:gd name="connsiteX3" fmla="*/ 2205123 w 2280361"/>
                      <a:gd name="connsiteY3" fmla="*/ 1727787 h 1952522"/>
                      <a:gd name="connsiteX4" fmla="*/ 2107049 w 2280361"/>
                      <a:gd name="connsiteY4" fmla="*/ 1845291 h 1952522"/>
                      <a:gd name="connsiteX5" fmla="*/ 2007924 w 2280361"/>
                      <a:gd name="connsiteY5" fmla="*/ 1952522 h 1952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80361" h="1952522">
                        <a:moveTo>
                          <a:pt x="2007924" y="1952522"/>
                        </a:moveTo>
                        <a:lnTo>
                          <a:pt x="0" y="0"/>
                        </a:lnTo>
                        <a:lnTo>
                          <a:pt x="2280361" y="1627785"/>
                        </a:lnTo>
                        <a:lnTo>
                          <a:pt x="2205123" y="1727787"/>
                        </a:lnTo>
                        <a:cubicBezTo>
                          <a:pt x="2173587" y="1767576"/>
                          <a:pt x="2140895" y="1806759"/>
                          <a:pt x="2107049" y="1845291"/>
                        </a:cubicBezTo>
                        <a:lnTo>
                          <a:pt x="2007924" y="1952522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42" name="Freeform: Shape 741">
                    <a:extLst>
                      <a:ext uri="{FF2B5EF4-FFF2-40B4-BE49-F238E27FC236}">
                        <a16:creationId xmlns:a16="http://schemas.microsoft.com/office/drawing/2014/main" id="{098678B8-FA9B-4A13-A1FB-8C2CE8B120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75178" y="3326666"/>
                    <a:ext cx="88152" cy="56260"/>
                  </a:xfrm>
                  <a:custGeom>
                    <a:avLst/>
                    <a:gdLst>
                      <a:gd name="connsiteX0" fmla="*/ 24969 w 88152"/>
                      <a:gd name="connsiteY0" fmla="*/ 24281 h 56260"/>
                      <a:gd name="connsiteX1" fmla="*/ 0 w 88152"/>
                      <a:gd name="connsiteY1" fmla="*/ 0 h 56260"/>
                      <a:gd name="connsiteX2" fmla="*/ 17696 w 88152"/>
                      <a:gd name="connsiteY2" fmla="*/ 5966 h 56260"/>
                      <a:gd name="connsiteX3" fmla="*/ 88152 w 88152"/>
                      <a:gd name="connsiteY3" fmla="*/ 56260 h 56260"/>
                      <a:gd name="connsiteX4" fmla="*/ 24969 w 88152"/>
                      <a:gd name="connsiteY4" fmla="*/ 24281 h 56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152" h="56260">
                        <a:moveTo>
                          <a:pt x="24969" y="24281"/>
                        </a:moveTo>
                        <a:lnTo>
                          <a:pt x="0" y="0"/>
                        </a:lnTo>
                        <a:lnTo>
                          <a:pt x="17696" y="5966"/>
                        </a:lnTo>
                        <a:lnTo>
                          <a:pt x="88152" y="56260"/>
                        </a:lnTo>
                        <a:lnTo>
                          <a:pt x="24969" y="242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43" name="Freeform: Shape 742">
                    <a:extLst>
                      <a:ext uri="{FF2B5EF4-FFF2-40B4-BE49-F238E27FC236}">
                        <a16:creationId xmlns:a16="http://schemas.microsoft.com/office/drawing/2014/main" id="{69D28025-E23B-4767-B5BE-8100C3CA2A2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774" y="3340283"/>
                    <a:ext cx="12409" cy="10518"/>
                  </a:xfrm>
                  <a:custGeom>
                    <a:avLst/>
                    <a:gdLst>
                      <a:gd name="connsiteX0" fmla="*/ 9739 w 12409"/>
                      <a:gd name="connsiteY0" fmla="*/ 10518 h 10518"/>
                      <a:gd name="connsiteX1" fmla="*/ 0 w 12409"/>
                      <a:gd name="connsiteY1" fmla="*/ 1048 h 10518"/>
                      <a:gd name="connsiteX2" fmla="*/ 3482 w 12409"/>
                      <a:gd name="connsiteY2" fmla="*/ 0 h 10518"/>
                      <a:gd name="connsiteX3" fmla="*/ 12409 w 12409"/>
                      <a:gd name="connsiteY3" fmla="*/ 6372 h 10518"/>
                      <a:gd name="connsiteX4" fmla="*/ 9739 w 12409"/>
                      <a:gd name="connsiteY4" fmla="*/ 10518 h 10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409" h="10518">
                        <a:moveTo>
                          <a:pt x="9739" y="10518"/>
                        </a:moveTo>
                        <a:lnTo>
                          <a:pt x="0" y="1048"/>
                        </a:lnTo>
                        <a:lnTo>
                          <a:pt x="3482" y="0"/>
                        </a:lnTo>
                        <a:lnTo>
                          <a:pt x="12409" y="6372"/>
                        </a:lnTo>
                        <a:lnTo>
                          <a:pt x="9739" y="105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44" name="Freeform: Shape 743">
                    <a:extLst>
                      <a:ext uri="{FF2B5EF4-FFF2-40B4-BE49-F238E27FC236}">
                        <a16:creationId xmlns:a16="http://schemas.microsoft.com/office/drawing/2014/main" id="{83272B56-9D76-40F8-A671-C3FC69353C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775" y="3343672"/>
                    <a:ext cx="7324" cy="3629"/>
                  </a:xfrm>
                  <a:custGeom>
                    <a:avLst/>
                    <a:gdLst>
                      <a:gd name="connsiteX0" fmla="*/ 3732 w 7324"/>
                      <a:gd name="connsiteY0" fmla="*/ 3629 h 3629"/>
                      <a:gd name="connsiteX1" fmla="*/ 0 w 7324"/>
                      <a:gd name="connsiteY1" fmla="*/ 0 h 3629"/>
                      <a:gd name="connsiteX2" fmla="*/ 3768 w 7324"/>
                      <a:gd name="connsiteY2" fmla="*/ 633 h 3629"/>
                      <a:gd name="connsiteX3" fmla="*/ 7324 w 7324"/>
                      <a:gd name="connsiteY3" fmla="*/ 3170 h 3629"/>
                      <a:gd name="connsiteX4" fmla="*/ 3732 w 7324"/>
                      <a:gd name="connsiteY4" fmla="*/ 3629 h 3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24" h="3629">
                        <a:moveTo>
                          <a:pt x="3732" y="3629"/>
                        </a:moveTo>
                        <a:lnTo>
                          <a:pt x="0" y="0"/>
                        </a:lnTo>
                        <a:lnTo>
                          <a:pt x="3768" y="633"/>
                        </a:lnTo>
                        <a:lnTo>
                          <a:pt x="7324" y="3170"/>
                        </a:lnTo>
                        <a:lnTo>
                          <a:pt x="3732" y="36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45" name="Freeform: Shape 744">
                    <a:extLst>
                      <a:ext uri="{FF2B5EF4-FFF2-40B4-BE49-F238E27FC236}">
                        <a16:creationId xmlns:a16="http://schemas.microsoft.com/office/drawing/2014/main" id="{762AA064-FCDA-4BC4-89F5-EA810977F2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904" y="3344087"/>
                    <a:ext cx="1205" cy="1634"/>
                  </a:xfrm>
                  <a:custGeom>
                    <a:avLst/>
                    <a:gdLst>
                      <a:gd name="connsiteX0" fmla="*/ 483 w 1205"/>
                      <a:gd name="connsiteY0" fmla="*/ 1634 h 1634"/>
                      <a:gd name="connsiteX1" fmla="*/ 0 w 1205"/>
                      <a:gd name="connsiteY1" fmla="*/ 1165 h 1634"/>
                      <a:gd name="connsiteX2" fmla="*/ 376 w 1205"/>
                      <a:gd name="connsiteY2" fmla="*/ 0 h 1634"/>
                      <a:gd name="connsiteX3" fmla="*/ 1205 w 1205"/>
                      <a:gd name="connsiteY3" fmla="*/ 592 h 1634"/>
                      <a:gd name="connsiteX4" fmla="*/ 483 w 1205"/>
                      <a:gd name="connsiteY4" fmla="*/ 1634 h 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05" h="1634">
                        <a:moveTo>
                          <a:pt x="483" y="1634"/>
                        </a:moveTo>
                        <a:lnTo>
                          <a:pt x="0" y="1165"/>
                        </a:lnTo>
                        <a:lnTo>
                          <a:pt x="376" y="0"/>
                        </a:lnTo>
                        <a:lnTo>
                          <a:pt x="1205" y="592"/>
                        </a:lnTo>
                        <a:lnTo>
                          <a:pt x="483" y="16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46" name="Freeform: Shape 745">
                    <a:extLst>
                      <a:ext uri="{FF2B5EF4-FFF2-40B4-BE49-F238E27FC236}">
                        <a16:creationId xmlns:a16="http://schemas.microsoft.com/office/drawing/2014/main" id="{2BF2EBC2-4E06-40F2-8DD8-93ED3C4F4D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73" y="3343629"/>
                    <a:ext cx="1163" cy="1419"/>
                  </a:xfrm>
                  <a:custGeom>
                    <a:avLst/>
                    <a:gdLst>
                      <a:gd name="connsiteX0" fmla="*/ 1163 w 1163"/>
                      <a:gd name="connsiteY0" fmla="*/ 1419 h 1419"/>
                      <a:gd name="connsiteX1" fmla="*/ 846 w 1163"/>
                      <a:gd name="connsiteY1" fmla="*/ 1111 h 1419"/>
                      <a:gd name="connsiteX2" fmla="*/ 0 w 1163"/>
                      <a:gd name="connsiteY2" fmla="*/ 0 h 1419"/>
                      <a:gd name="connsiteX3" fmla="*/ 877 w 1163"/>
                      <a:gd name="connsiteY3" fmla="*/ 626 h 1419"/>
                      <a:gd name="connsiteX4" fmla="*/ 1163 w 1163"/>
                      <a:gd name="connsiteY4" fmla="*/ 1419 h 14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3" h="1419">
                        <a:moveTo>
                          <a:pt x="1163" y="1419"/>
                        </a:moveTo>
                        <a:lnTo>
                          <a:pt x="846" y="1111"/>
                        </a:lnTo>
                        <a:lnTo>
                          <a:pt x="0" y="0"/>
                        </a:lnTo>
                        <a:lnTo>
                          <a:pt x="877" y="626"/>
                        </a:lnTo>
                        <a:lnTo>
                          <a:pt x="1163" y="14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47" name="Freeform: Shape 746">
                    <a:extLst>
                      <a:ext uri="{FF2B5EF4-FFF2-40B4-BE49-F238E27FC236}">
                        <a16:creationId xmlns:a16="http://schemas.microsoft.com/office/drawing/2014/main" id="{70EC6604-F7D6-447C-8673-544D5E3805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827" y="3343643"/>
                    <a:ext cx="1487" cy="1503"/>
                  </a:xfrm>
                  <a:custGeom>
                    <a:avLst/>
                    <a:gdLst>
                      <a:gd name="connsiteX0" fmla="*/ 738 w 1487"/>
                      <a:gd name="connsiteY0" fmla="*/ 968 h 1503"/>
                      <a:gd name="connsiteX1" fmla="*/ 0 w 1487"/>
                      <a:gd name="connsiteY1" fmla="*/ 250 h 1503"/>
                      <a:gd name="connsiteX2" fmla="*/ 512 w 1487"/>
                      <a:gd name="connsiteY2" fmla="*/ 0 h 1503"/>
                      <a:gd name="connsiteX3" fmla="*/ 1103 w 1487"/>
                      <a:gd name="connsiteY3" fmla="*/ 776 h 1503"/>
                      <a:gd name="connsiteX4" fmla="*/ 1487 w 1487"/>
                      <a:gd name="connsiteY4" fmla="*/ 1503 h 1503"/>
                      <a:gd name="connsiteX5" fmla="*/ 738 w 1487"/>
                      <a:gd name="connsiteY5" fmla="*/ 968 h 15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87" h="1503">
                        <a:moveTo>
                          <a:pt x="738" y="968"/>
                        </a:moveTo>
                        <a:lnTo>
                          <a:pt x="0" y="250"/>
                        </a:lnTo>
                        <a:lnTo>
                          <a:pt x="512" y="0"/>
                        </a:lnTo>
                        <a:lnTo>
                          <a:pt x="1103" y="776"/>
                        </a:lnTo>
                        <a:lnTo>
                          <a:pt x="1487" y="1503"/>
                        </a:lnTo>
                        <a:lnTo>
                          <a:pt x="738" y="9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48" name="Freeform: Shape 747">
                    <a:extLst>
                      <a:ext uri="{FF2B5EF4-FFF2-40B4-BE49-F238E27FC236}">
                        <a16:creationId xmlns:a16="http://schemas.microsoft.com/office/drawing/2014/main" id="{616F31D9-C191-414E-BF24-9B16AF504D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884" y="3344147"/>
                    <a:ext cx="1119" cy="557"/>
                  </a:xfrm>
                  <a:custGeom>
                    <a:avLst/>
                    <a:gdLst>
                      <a:gd name="connsiteX0" fmla="*/ 573 w 1119"/>
                      <a:gd name="connsiteY0" fmla="*/ 557 h 557"/>
                      <a:gd name="connsiteX1" fmla="*/ 0 w 1119"/>
                      <a:gd name="connsiteY1" fmla="*/ 0 h 557"/>
                      <a:gd name="connsiteX2" fmla="*/ 1009 w 1119"/>
                      <a:gd name="connsiteY2" fmla="*/ 13 h 557"/>
                      <a:gd name="connsiteX3" fmla="*/ 1119 w 1119"/>
                      <a:gd name="connsiteY3" fmla="*/ 159 h 557"/>
                      <a:gd name="connsiteX4" fmla="*/ 573 w 1119"/>
                      <a:gd name="connsiteY4" fmla="*/ 557 h 5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9" h="557">
                        <a:moveTo>
                          <a:pt x="573" y="557"/>
                        </a:moveTo>
                        <a:lnTo>
                          <a:pt x="0" y="0"/>
                        </a:lnTo>
                        <a:lnTo>
                          <a:pt x="1009" y="13"/>
                        </a:lnTo>
                        <a:lnTo>
                          <a:pt x="1119" y="159"/>
                        </a:lnTo>
                        <a:lnTo>
                          <a:pt x="573" y="5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49" name="Freeform: Shape 748">
                    <a:extLst>
                      <a:ext uri="{FF2B5EF4-FFF2-40B4-BE49-F238E27FC236}">
                        <a16:creationId xmlns:a16="http://schemas.microsoft.com/office/drawing/2014/main" id="{027C554A-F5EC-4040-BD95-4C19845EA9A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10" y="3343543"/>
                    <a:ext cx="1117" cy="2144"/>
                  </a:xfrm>
                  <a:custGeom>
                    <a:avLst/>
                    <a:gdLst>
                      <a:gd name="connsiteX0" fmla="*/ 1117 w 1117"/>
                      <a:gd name="connsiteY0" fmla="*/ 2144 h 2144"/>
                      <a:gd name="connsiteX1" fmla="*/ 0 w 1117"/>
                      <a:gd name="connsiteY1" fmla="*/ 1058 h 2144"/>
                      <a:gd name="connsiteX2" fmla="*/ 517 w 1117"/>
                      <a:gd name="connsiteY2" fmla="*/ 0 h 2144"/>
                      <a:gd name="connsiteX3" fmla="*/ 784 w 1117"/>
                      <a:gd name="connsiteY3" fmla="*/ 351 h 2144"/>
                      <a:gd name="connsiteX4" fmla="*/ 1117 w 1117"/>
                      <a:gd name="connsiteY4" fmla="*/ 2144 h 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7" h="2144">
                        <a:moveTo>
                          <a:pt x="1117" y="2144"/>
                        </a:moveTo>
                        <a:lnTo>
                          <a:pt x="0" y="1058"/>
                        </a:lnTo>
                        <a:lnTo>
                          <a:pt x="517" y="0"/>
                        </a:lnTo>
                        <a:lnTo>
                          <a:pt x="784" y="351"/>
                        </a:lnTo>
                        <a:lnTo>
                          <a:pt x="1117" y="21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50" name="Freeform: Shape 749">
                    <a:extLst>
                      <a:ext uri="{FF2B5EF4-FFF2-40B4-BE49-F238E27FC236}">
                        <a16:creationId xmlns:a16="http://schemas.microsoft.com/office/drawing/2014/main" id="{1111462C-8AC4-4FBB-A38F-EB9B9CB006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271" y="3343079"/>
                    <a:ext cx="2869" cy="3147"/>
                  </a:xfrm>
                  <a:custGeom>
                    <a:avLst/>
                    <a:gdLst>
                      <a:gd name="connsiteX0" fmla="*/ 2455 w 2869"/>
                      <a:gd name="connsiteY0" fmla="*/ 3147 h 3147"/>
                      <a:gd name="connsiteX1" fmla="*/ 0 w 2869"/>
                      <a:gd name="connsiteY1" fmla="*/ 759 h 3147"/>
                      <a:gd name="connsiteX2" fmla="*/ 2520 w 2869"/>
                      <a:gd name="connsiteY2" fmla="*/ 0 h 3147"/>
                      <a:gd name="connsiteX3" fmla="*/ 2869 w 2869"/>
                      <a:gd name="connsiteY3" fmla="*/ 458 h 3147"/>
                      <a:gd name="connsiteX4" fmla="*/ 2455 w 2869"/>
                      <a:gd name="connsiteY4" fmla="*/ 3147 h 31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69" h="3147">
                        <a:moveTo>
                          <a:pt x="2455" y="3147"/>
                        </a:moveTo>
                        <a:lnTo>
                          <a:pt x="0" y="759"/>
                        </a:lnTo>
                        <a:lnTo>
                          <a:pt x="2520" y="0"/>
                        </a:lnTo>
                        <a:lnTo>
                          <a:pt x="2869" y="458"/>
                        </a:lnTo>
                        <a:lnTo>
                          <a:pt x="2455" y="31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51" name="Freeform: Shape 750">
                    <a:extLst>
                      <a:ext uri="{FF2B5EF4-FFF2-40B4-BE49-F238E27FC236}">
                        <a16:creationId xmlns:a16="http://schemas.microsoft.com/office/drawing/2014/main" id="{77117609-BA0B-402C-BA4A-1C32101E7D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34" y="3344948"/>
                    <a:ext cx="2924" cy="1428"/>
                  </a:xfrm>
                  <a:custGeom>
                    <a:avLst/>
                    <a:gdLst>
                      <a:gd name="connsiteX0" fmla="*/ 151 w 2924"/>
                      <a:gd name="connsiteY0" fmla="*/ 1428 h 1428"/>
                      <a:gd name="connsiteX1" fmla="*/ 0 w 2924"/>
                      <a:gd name="connsiteY1" fmla="*/ 1282 h 1428"/>
                      <a:gd name="connsiteX2" fmla="*/ 0 w 2924"/>
                      <a:gd name="connsiteY2" fmla="*/ 1157 h 1428"/>
                      <a:gd name="connsiteX3" fmla="*/ 802 w 2924"/>
                      <a:gd name="connsiteY3" fmla="*/ 0 h 1428"/>
                      <a:gd name="connsiteX4" fmla="*/ 2924 w 2924"/>
                      <a:gd name="connsiteY4" fmla="*/ 1075 h 1428"/>
                      <a:gd name="connsiteX5" fmla="*/ 151 w 2924"/>
                      <a:gd name="connsiteY5" fmla="*/ 1428 h 1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24" h="1428">
                        <a:moveTo>
                          <a:pt x="151" y="1428"/>
                        </a:moveTo>
                        <a:lnTo>
                          <a:pt x="0" y="1282"/>
                        </a:lnTo>
                        <a:lnTo>
                          <a:pt x="0" y="1157"/>
                        </a:lnTo>
                        <a:lnTo>
                          <a:pt x="802" y="0"/>
                        </a:lnTo>
                        <a:lnTo>
                          <a:pt x="2924" y="1075"/>
                        </a:lnTo>
                        <a:lnTo>
                          <a:pt x="151" y="14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52" name="Freeform: Shape 751">
                    <a:extLst>
                      <a:ext uri="{FF2B5EF4-FFF2-40B4-BE49-F238E27FC236}">
                        <a16:creationId xmlns:a16="http://schemas.microsoft.com/office/drawing/2014/main" id="{92C685D8-471D-457F-924B-9BF3126B38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824" y="3342937"/>
                    <a:ext cx="2645" cy="2912"/>
                  </a:xfrm>
                  <a:custGeom>
                    <a:avLst/>
                    <a:gdLst>
                      <a:gd name="connsiteX0" fmla="*/ 2593 w 2645"/>
                      <a:gd name="connsiteY0" fmla="*/ 2912 h 2912"/>
                      <a:gd name="connsiteX1" fmla="*/ 0 w 2645"/>
                      <a:gd name="connsiteY1" fmla="*/ 390 h 2912"/>
                      <a:gd name="connsiteX2" fmla="*/ 126 w 2645"/>
                      <a:gd name="connsiteY2" fmla="*/ 0 h 2912"/>
                      <a:gd name="connsiteX3" fmla="*/ 2645 w 2645"/>
                      <a:gd name="connsiteY3" fmla="*/ 1275 h 2912"/>
                      <a:gd name="connsiteX4" fmla="*/ 2645 w 2645"/>
                      <a:gd name="connsiteY4" fmla="*/ 2837 h 2912"/>
                      <a:gd name="connsiteX5" fmla="*/ 2593 w 2645"/>
                      <a:gd name="connsiteY5" fmla="*/ 2912 h 2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45" h="2912">
                        <a:moveTo>
                          <a:pt x="2593" y="2912"/>
                        </a:moveTo>
                        <a:lnTo>
                          <a:pt x="0" y="390"/>
                        </a:lnTo>
                        <a:lnTo>
                          <a:pt x="126" y="0"/>
                        </a:lnTo>
                        <a:lnTo>
                          <a:pt x="2645" y="1275"/>
                        </a:lnTo>
                        <a:lnTo>
                          <a:pt x="2645" y="2837"/>
                        </a:lnTo>
                        <a:lnTo>
                          <a:pt x="2593" y="29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53" name="Freeform: Shape 752">
                    <a:extLst>
                      <a:ext uri="{FF2B5EF4-FFF2-40B4-BE49-F238E27FC236}">
                        <a16:creationId xmlns:a16="http://schemas.microsoft.com/office/drawing/2014/main" id="{6E9141B2-65A9-480F-9B35-B96A4D3DDE7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085" y="3343565"/>
                    <a:ext cx="3205" cy="2959"/>
                  </a:xfrm>
                  <a:custGeom>
                    <a:avLst/>
                    <a:gdLst>
                      <a:gd name="connsiteX0" fmla="*/ 1391 w 3205"/>
                      <a:gd name="connsiteY0" fmla="*/ 2402 h 2959"/>
                      <a:gd name="connsiteX1" fmla="*/ 0 w 3205"/>
                      <a:gd name="connsiteY1" fmla="*/ 1049 h 2959"/>
                      <a:gd name="connsiteX2" fmla="*/ 1020 w 3205"/>
                      <a:gd name="connsiteY2" fmla="*/ 0 h 2959"/>
                      <a:gd name="connsiteX3" fmla="*/ 3205 w 3205"/>
                      <a:gd name="connsiteY3" fmla="*/ 737 h 2959"/>
                      <a:gd name="connsiteX4" fmla="*/ 2491 w 3205"/>
                      <a:gd name="connsiteY4" fmla="*/ 2959 h 2959"/>
                      <a:gd name="connsiteX5" fmla="*/ 1391 w 3205"/>
                      <a:gd name="connsiteY5" fmla="*/ 2402 h 2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05" h="2959">
                        <a:moveTo>
                          <a:pt x="1391" y="2402"/>
                        </a:moveTo>
                        <a:lnTo>
                          <a:pt x="0" y="1049"/>
                        </a:lnTo>
                        <a:lnTo>
                          <a:pt x="1020" y="0"/>
                        </a:lnTo>
                        <a:lnTo>
                          <a:pt x="3205" y="737"/>
                        </a:lnTo>
                        <a:lnTo>
                          <a:pt x="2491" y="2959"/>
                        </a:lnTo>
                        <a:lnTo>
                          <a:pt x="1391" y="24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54" name="Freeform: Shape 753">
                    <a:extLst>
                      <a:ext uri="{FF2B5EF4-FFF2-40B4-BE49-F238E27FC236}">
                        <a16:creationId xmlns:a16="http://schemas.microsoft.com/office/drawing/2014/main" id="{467638FC-6897-4241-B779-4862D87B1D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79" y="3344707"/>
                    <a:ext cx="5565" cy="3965"/>
                  </a:xfrm>
                  <a:custGeom>
                    <a:avLst/>
                    <a:gdLst>
                      <a:gd name="connsiteX0" fmla="*/ 188 w 5565"/>
                      <a:gd name="connsiteY0" fmla="*/ 2882 h 3965"/>
                      <a:gd name="connsiteX1" fmla="*/ 0 w 5565"/>
                      <a:gd name="connsiteY1" fmla="*/ 2700 h 3965"/>
                      <a:gd name="connsiteX2" fmla="*/ 2606 w 5565"/>
                      <a:gd name="connsiteY2" fmla="*/ 798 h 3965"/>
                      <a:gd name="connsiteX3" fmla="*/ 4242 w 5565"/>
                      <a:gd name="connsiteY3" fmla="*/ 0 h 3965"/>
                      <a:gd name="connsiteX4" fmla="*/ 5565 w 5565"/>
                      <a:gd name="connsiteY4" fmla="*/ 1739 h 3965"/>
                      <a:gd name="connsiteX5" fmla="*/ 3400 w 5565"/>
                      <a:gd name="connsiteY5" fmla="*/ 3965 h 3965"/>
                      <a:gd name="connsiteX6" fmla="*/ 188 w 5565"/>
                      <a:gd name="connsiteY6" fmla="*/ 2882 h 39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565" h="3965">
                        <a:moveTo>
                          <a:pt x="188" y="2882"/>
                        </a:moveTo>
                        <a:lnTo>
                          <a:pt x="0" y="2700"/>
                        </a:lnTo>
                        <a:lnTo>
                          <a:pt x="2606" y="798"/>
                        </a:lnTo>
                        <a:lnTo>
                          <a:pt x="4242" y="0"/>
                        </a:lnTo>
                        <a:lnTo>
                          <a:pt x="5565" y="1739"/>
                        </a:lnTo>
                        <a:lnTo>
                          <a:pt x="3400" y="3965"/>
                        </a:lnTo>
                        <a:lnTo>
                          <a:pt x="188" y="28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55" name="Freeform: Shape 754">
                    <a:extLst>
                      <a:ext uri="{FF2B5EF4-FFF2-40B4-BE49-F238E27FC236}">
                        <a16:creationId xmlns:a16="http://schemas.microsoft.com/office/drawing/2014/main" id="{C3C5FAA1-1972-41E8-8F24-7B03AC1AF0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546" y="3344372"/>
                    <a:ext cx="6651" cy="4713"/>
                  </a:xfrm>
                  <a:custGeom>
                    <a:avLst/>
                    <a:gdLst>
                      <a:gd name="connsiteX0" fmla="*/ 2172 w 6651"/>
                      <a:gd name="connsiteY0" fmla="*/ 4713 h 4713"/>
                      <a:gd name="connsiteX1" fmla="*/ 0 w 6651"/>
                      <a:gd name="connsiteY1" fmla="*/ 2601 h 4713"/>
                      <a:gd name="connsiteX2" fmla="*/ 1272 w 6651"/>
                      <a:gd name="connsiteY2" fmla="*/ 0 h 4713"/>
                      <a:gd name="connsiteX3" fmla="*/ 5540 w 6651"/>
                      <a:gd name="connsiteY3" fmla="*/ 717 h 4713"/>
                      <a:gd name="connsiteX4" fmla="*/ 6651 w 6651"/>
                      <a:gd name="connsiteY4" fmla="*/ 2177 h 4713"/>
                      <a:gd name="connsiteX5" fmla="*/ 5208 w 6651"/>
                      <a:gd name="connsiteY5" fmla="*/ 3229 h 4713"/>
                      <a:gd name="connsiteX6" fmla="*/ 2172 w 6651"/>
                      <a:gd name="connsiteY6" fmla="*/ 4713 h 4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651" h="4713">
                        <a:moveTo>
                          <a:pt x="2172" y="4713"/>
                        </a:moveTo>
                        <a:lnTo>
                          <a:pt x="0" y="2601"/>
                        </a:lnTo>
                        <a:lnTo>
                          <a:pt x="1272" y="0"/>
                        </a:lnTo>
                        <a:lnTo>
                          <a:pt x="5540" y="717"/>
                        </a:lnTo>
                        <a:lnTo>
                          <a:pt x="6651" y="2177"/>
                        </a:lnTo>
                        <a:lnTo>
                          <a:pt x="5208" y="3229"/>
                        </a:lnTo>
                        <a:lnTo>
                          <a:pt x="2172" y="47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56" name="Freeform: Shape 755">
                    <a:extLst>
                      <a:ext uri="{FF2B5EF4-FFF2-40B4-BE49-F238E27FC236}">
                        <a16:creationId xmlns:a16="http://schemas.microsoft.com/office/drawing/2014/main" id="{C95C2988-06A2-4939-A2E6-1572809C8F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046" y="3343980"/>
                    <a:ext cx="9800" cy="4276"/>
                  </a:xfrm>
                  <a:custGeom>
                    <a:avLst/>
                    <a:gdLst>
                      <a:gd name="connsiteX0" fmla="*/ 3573 w 9800"/>
                      <a:gd name="connsiteY0" fmla="*/ 3474 h 4276"/>
                      <a:gd name="connsiteX1" fmla="*/ 0 w 9800"/>
                      <a:gd name="connsiteY1" fmla="*/ 0 h 4276"/>
                      <a:gd name="connsiteX2" fmla="*/ 8905 w 9800"/>
                      <a:gd name="connsiteY2" fmla="*/ 122 h 4276"/>
                      <a:gd name="connsiteX3" fmla="*/ 9800 w 9800"/>
                      <a:gd name="connsiteY3" fmla="*/ 1298 h 4276"/>
                      <a:gd name="connsiteX4" fmla="*/ 8344 w 9800"/>
                      <a:gd name="connsiteY4" fmla="*/ 4276 h 4276"/>
                      <a:gd name="connsiteX5" fmla="*/ 3573 w 9800"/>
                      <a:gd name="connsiteY5" fmla="*/ 3474 h 4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800" h="4276">
                        <a:moveTo>
                          <a:pt x="3573" y="3474"/>
                        </a:moveTo>
                        <a:lnTo>
                          <a:pt x="0" y="0"/>
                        </a:lnTo>
                        <a:lnTo>
                          <a:pt x="8905" y="122"/>
                        </a:lnTo>
                        <a:lnTo>
                          <a:pt x="9800" y="1298"/>
                        </a:lnTo>
                        <a:lnTo>
                          <a:pt x="8344" y="4276"/>
                        </a:lnTo>
                        <a:lnTo>
                          <a:pt x="3573" y="34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57" name="Freeform: Shape 756">
                    <a:extLst>
                      <a:ext uri="{FF2B5EF4-FFF2-40B4-BE49-F238E27FC236}">
                        <a16:creationId xmlns:a16="http://schemas.microsoft.com/office/drawing/2014/main" id="{3D2DD0F0-B94F-4ED9-9A0D-F3990A5CDD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133" y="3340540"/>
                    <a:ext cx="7723" cy="14589"/>
                  </a:xfrm>
                  <a:custGeom>
                    <a:avLst/>
                    <a:gdLst>
                      <a:gd name="connsiteX0" fmla="*/ 6201 w 7723"/>
                      <a:gd name="connsiteY0" fmla="*/ 14589 h 14589"/>
                      <a:gd name="connsiteX1" fmla="*/ 1295 w 7723"/>
                      <a:gd name="connsiteY1" fmla="*/ 9819 h 14589"/>
                      <a:gd name="connsiteX2" fmla="*/ 0 w 7723"/>
                      <a:gd name="connsiteY2" fmla="*/ 2840 h 14589"/>
                      <a:gd name="connsiteX3" fmla="*/ 4150 w 7723"/>
                      <a:gd name="connsiteY3" fmla="*/ 0 h 14589"/>
                      <a:gd name="connsiteX4" fmla="*/ 7723 w 7723"/>
                      <a:gd name="connsiteY4" fmla="*/ 4694 h 14589"/>
                      <a:gd name="connsiteX5" fmla="*/ 6201 w 7723"/>
                      <a:gd name="connsiteY5" fmla="*/ 14589 h 145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723" h="14589">
                        <a:moveTo>
                          <a:pt x="6201" y="14589"/>
                        </a:moveTo>
                        <a:lnTo>
                          <a:pt x="1295" y="9819"/>
                        </a:lnTo>
                        <a:lnTo>
                          <a:pt x="0" y="2840"/>
                        </a:lnTo>
                        <a:lnTo>
                          <a:pt x="4150" y="0"/>
                        </a:lnTo>
                        <a:lnTo>
                          <a:pt x="7723" y="4694"/>
                        </a:lnTo>
                        <a:lnTo>
                          <a:pt x="6201" y="145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58" name="Freeform: Shape 757">
                    <a:extLst>
                      <a:ext uri="{FF2B5EF4-FFF2-40B4-BE49-F238E27FC236}">
                        <a16:creationId xmlns:a16="http://schemas.microsoft.com/office/drawing/2014/main" id="{26042931-35B7-45C2-A3C5-D2C48136FC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8397" y="3342666"/>
                    <a:ext cx="4616" cy="16723"/>
                  </a:xfrm>
                  <a:custGeom>
                    <a:avLst/>
                    <a:gdLst>
                      <a:gd name="connsiteX0" fmla="*/ 1164 w 4616"/>
                      <a:gd name="connsiteY0" fmla="*/ 16723 h 16723"/>
                      <a:gd name="connsiteX1" fmla="*/ 0 w 4616"/>
                      <a:gd name="connsiteY1" fmla="*/ 15591 h 16723"/>
                      <a:gd name="connsiteX2" fmla="*/ 0 w 4616"/>
                      <a:gd name="connsiteY2" fmla="*/ 0 h 16723"/>
                      <a:gd name="connsiteX3" fmla="*/ 2580 w 4616"/>
                      <a:gd name="connsiteY3" fmla="*/ 3390 h 16723"/>
                      <a:gd name="connsiteX4" fmla="*/ 4616 w 4616"/>
                      <a:gd name="connsiteY4" fmla="*/ 14360 h 16723"/>
                      <a:gd name="connsiteX5" fmla="*/ 1164 w 4616"/>
                      <a:gd name="connsiteY5" fmla="*/ 16723 h 16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616" h="16723">
                        <a:moveTo>
                          <a:pt x="1164" y="16723"/>
                        </a:moveTo>
                        <a:lnTo>
                          <a:pt x="0" y="15591"/>
                        </a:lnTo>
                        <a:lnTo>
                          <a:pt x="0" y="0"/>
                        </a:lnTo>
                        <a:lnTo>
                          <a:pt x="2580" y="3390"/>
                        </a:lnTo>
                        <a:lnTo>
                          <a:pt x="4616" y="14360"/>
                        </a:lnTo>
                        <a:lnTo>
                          <a:pt x="1164" y="167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59" name="Freeform: Shape 758">
                    <a:extLst>
                      <a:ext uri="{FF2B5EF4-FFF2-40B4-BE49-F238E27FC236}">
                        <a16:creationId xmlns:a16="http://schemas.microsoft.com/office/drawing/2014/main" id="{3B3522C4-582B-45B0-B2D6-02DC8A8DC8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3913" y="3309128"/>
                    <a:ext cx="61442" cy="96722"/>
                  </a:xfrm>
                  <a:custGeom>
                    <a:avLst/>
                    <a:gdLst>
                      <a:gd name="connsiteX0" fmla="*/ 61442 w 61442"/>
                      <a:gd name="connsiteY0" fmla="*/ 96722 h 96722"/>
                      <a:gd name="connsiteX1" fmla="*/ 40187 w 61442"/>
                      <a:gd name="connsiteY1" fmla="*/ 76054 h 96722"/>
                      <a:gd name="connsiteX2" fmla="*/ 0 w 61442"/>
                      <a:gd name="connsiteY2" fmla="*/ 0 h 96722"/>
                      <a:gd name="connsiteX3" fmla="*/ 50546 w 61442"/>
                      <a:gd name="connsiteY3" fmla="*/ 66425 h 96722"/>
                      <a:gd name="connsiteX4" fmla="*/ 61442 w 61442"/>
                      <a:gd name="connsiteY4" fmla="*/ 96722 h 967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442" h="96722">
                        <a:moveTo>
                          <a:pt x="61442" y="96722"/>
                        </a:moveTo>
                        <a:lnTo>
                          <a:pt x="40187" y="76054"/>
                        </a:lnTo>
                        <a:lnTo>
                          <a:pt x="0" y="0"/>
                        </a:lnTo>
                        <a:lnTo>
                          <a:pt x="50546" y="66425"/>
                        </a:lnTo>
                        <a:lnTo>
                          <a:pt x="61442" y="967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60" name="Freeform: Shape 759">
                    <a:extLst>
                      <a:ext uri="{FF2B5EF4-FFF2-40B4-BE49-F238E27FC236}">
                        <a16:creationId xmlns:a16="http://schemas.microsoft.com/office/drawing/2014/main" id="{1AD98E11-A50A-4226-B613-A2EEFC7BFE0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195286" y="2319325"/>
                    <a:ext cx="2026654" cy="2250118"/>
                  </a:xfrm>
                  <a:custGeom>
                    <a:avLst/>
                    <a:gdLst>
                      <a:gd name="connsiteX0" fmla="*/ 2026654 w 2026654"/>
                      <a:gd name="connsiteY0" fmla="*/ 2250118 h 2250118"/>
                      <a:gd name="connsiteX1" fmla="*/ 0 w 2026654"/>
                      <a:gd name="connsiteY1" fmla="*/ 279382 h 2250118"/>
                      <a:gd name="connsiteX2" fmla="*/ 104417 w 2026654"/>
                      <a:gd name="connsiteY2" fmla="*/ 177297 h 2250118"/>
                      <a:gd name="connsiteX3" fmla="*/ 219131 w 2026654"/>
                      <a:gd name="connsiteY3" fmla="*/ 75974 h 2250118"/>
                      <a:gd name="connsiteX4" fmla="*/ 314440 w 2026654"/>
                      <a:gd name="connsiteY4" fmla="*/ 0 h 2250118"/>
                      <a:gd name="connsiteX5" fmla="*/ 2026654 w 2026654"/>
                      <a:gd name="connsiteY5" fmla="*/ 2250118 h 2250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26654" h="2250118">
                        <a:moveTo>
                          <a:pt x="2026654" y="2250118"/>
                        </a:moveTo>
                        <a:lnTo>
                          <a:pt x="0" y="279382"/>
                        </a:lnTo>
                        <a:lnTo>
                          <a:pt x="104417" y="177297"/>
                        </a:lnTo>
                        <a:cubicBezTo>
                          <a:pt x="141986" y="142386"/>
                          <a:pt x="180239" y="108611"/>
                          <a:pt x="219131" y="75974"/>
                        </a:cubicBezTo>
                        <a:lnTo>
                          <a:pt x="314440" y="0"/>
                        </a:lnTo>
                        <a:lnTo>
                          <a:pt x="2026654" y="2250118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61" name="Freeform: Shape 760">
                    <a:extLst>
                      <a:ext uri="{FF2B5EF4-FFF2-40B4-BE49-F238E27FC236}">
                        <a16:creationId xmlns:a16="http://schemas.microsoft.com/office/drawing/2014/main" id="{1EFE7702-9E81-4531-B67E-D5F3FAD649E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64" y="3344011"/>
                    <a:ext cx="1574" cy="2114"/>
                  </a:xfrm>
                  <a:custGeom>
                    <a:avLst/>
                    <a:gdLst>
                      <a:gd name="connsiteX0" fmla="*/ 1034 w 1574"/>
                      <a:gd name="connsiteY0" fmla="*/ 2114 h 2114"/>
                      <a:gd name="connsiteX1" fmla="*/ 447 w 1574"/>
                      <a:gd name="connsiteY1" fmla="*/ 1342 h 2114"/>
                      <a:gd name="connsiteX2" fmla="*/ 0 w 1574"/>
                      <a:gd name="connsiteY2" fmla="*/ 496 h 2114"/>
                      <a:gd name="connsiteX3" fmla="*/ 1013 w 1574"/>
                      <a:gd name="connsiteY3" fmla="*/ 0 h 2114"/>
                      <a:gd name="connsiteX4" fmla="*/ 1574 w 1574"/>
                      <a:gd name="connsiteY4" fmla="*/ 1559 h 2114"/>
                      <a:gd name="connsiteX5" fmla="*/ 1034 w 1574"/>
                      <a:gd name="connsiteY5" fmla="*/ 2114 h 21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74" h="2114">
                        <a:moveTo>
                          <a:pt x="1034" y="2114"/>
                        </a:moveTo>
                        <a:lnTo>
                          <a:pt x="447" y="1342"/>
                        </a:lnTo>
                        <a:lnTo>
                          <a:pt x="0" y="496"/>
                        </a:lnTo>
                        <a:lnTo>
                          <a:pt x="1013" y="0"/>
                        </a:lnTo>
                        <a:lnTo>
                          <a:pt x="1574" y="1559"/>
                        </a:lnTo>
                        <a:lnTo>
                          <a:pt x="1034" y="21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62" name="Freeform: Shape 761">
                    <a:extLst>
                      <a:ext uri="{FF2B5EF4-FFF2-40B4-BE49-F238E27FC236}">
                        <a16:creationId xmlns:a16="http://schemas.microsoft.com/office/drawing/2014/main" id="{29BCFE4C-C831-494B-9FF3-EADC79D00D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063" y="3343606"/>
                    <a:ext cx="6326" cy="5976"/>
                  </a:xfrm>
                  <a:custGeom>
                    <a:avLst/>
                    <a:gdLst>
                      <a:gd name="connsiteX0" fmla="*/ 503 w 6326"/>
                      <a:gd name="connsiteY0" fmla="*/ 3178 h 5976"/>
                      <a:gd name="connsiteX1" fmla="*/ 0 w 6326"/>
                      <a:gd name="connsiteY1" fmla="*/ 1778 h 5976"/>
                      <a:gd name="connsiteX2" fmla="*/ 1729 w 6326"/>
                      <a:gd name="connsiteY2" fmla="*/ 0 h 5976"/>
                      <a:gd name="connsiteX3" fmla="*/ 6326 w 6326"/>
                      <a:gd name="connsiteY3" fmla="*/ 63 h 5976"/>
                      <a:gd name="connsiteX4" fmla="*/ 4424 w 6326"/>
                      <a:gd name="connsiteY4" fmla="*/ 5976 h 5976"/>
                      <a:gd name="connsiteX5" fmla="*/ 503 w 6326"/>
                      <a:gd name="connsiteY5" fmla="*/ 3178 h 59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26" h="5976">
                        <a:moveTo>
                          <a:pt x="503" y="3178"/>
                        </a:moveTo>
                        <a:lnTo>
                          <a:pt x="0" y="1778"/>
                        </a:lnTo>
                        <a:lnTo>
                          <a:pt x="1729" y="0"/>
                        </a:lnTo>
                        <a:lnTo>
                          <a:pt x="6326" y="63"/>
                        </a:lnTo>
                        <a:lnTo>
                          <a:pt x="4424" y="5976"/>
                        </a:lnTo>
                        <a:lnTo>
                          <a:pt x="503" y="31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63" name="Freeform: Shape 762">
                    <a:extLst>
                      <a:ext uri="{FF2B5EF4-FFF2-40B4-BE49-F238E27FC236}">
                        <a16:creationId xmlns:a16="http://schemas.microsoft.com/office/drawing/2014/main" id="{65890548-54F5-4EA7-AF82-53A47B90F6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53" y="3344518"/>
                    <a:ext cx="674" cy="837"/>
                  </a:xfrm>
                  <a:custGeom>
                    <a:avLst/>
                    <a:gdLst>
                      <a:gd name="connsiteX0" fmla="*/ 530 w 674"/>
                      <a:gd name="connsiteY0" fmla="*/ 837 h 837"/>
                      <a:gd name="connsiteX1" fmla="*/ 0 w 674"/>
                      <a:gd name="connsiteY1" fmla="*/ 141 h 837"/>
                      <a:gd name="connsiteX2" fmla="*/ 193 w 674"/>
                      <a:gd name="connsiteY2" fmla="*/ 0 h 837"/>
                      <a:gd name="connsiteX3" fmla="*/ 269 w 674"/>
                      <a:gd name="connsiteY3" fmla="*/ 1 h 837"/>
                      <a:gd name="connsiteX4" fmla="*/ 674 w 674"/>
                      <a:gd name="connsiteY4" fmla="*/ 767 h 837"/>
                      <a:gd name="connsiteX5" fmla="*/ 530 w 674"/>
                      <a:gd name="connsiteY5" fmla="*/ 837 h 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74" h="837">
                        <a:moveTo>
                          <a:pt x="530" y="837"/>
                        </a:moveTo>
                        <a:lnTo>
                          <a:pt x="0" y="141"/>
                        </a:lnTo>
                        <a:lnTo>
                          <a:pt x="193" y="0"/>
                        </a:lnTo>
                        <a:lnTo>
                          <a:pt x="269" y="1"/>
                        </a:lnTo>
                        <a:lnTo>
                          <a:pt x="674" y="767"/>
                        </a:lnTo>
                        <a:lnTo>
                          <a:pt x="530" y="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64" name="Freeform: Shape 763">
                    <a:extLst>
                      <a:ext uri="{FF2B5EF4-FFF2-40B4-BE49-F238E27FC236}">
                        <a16:creationId xmlns:a16="http://schemas.microsoft.com/office/drawing/2014/main" id="{40BA0E32-EF39-4BAD-8729-5B9A678D15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879" y="3344045"/>
                    <a:ext cx="1950" cy="3181"/>
                  </a:xfrm>
                  <a:custGeom>
                    <a:avLst/>
                    <a:gdLst>
                      <a:gd name="connsiteX0" fmla="*/ 1592 w 1950"/>
                      <a:gd name="connsiteY0" fmla="*/ 3176 h 3181"/>
                      <a:gd name="connsiteX1" fmla="*/ 120 w 1950"/>
                      <a:gd name="connsiteY1" fmla="*/ 1243 h 3181"/>
                      <a:gd name="connsiteX2" fmla="*/ 0 w 1950"/>
                      <a:gd name="connsiteY2" fmla="*/ 592 h 3181"/>
                      <a:gd name="connsiteX3" fmla="*/ 289 w 1950"/>
                      <a:gd name="connsiteY3" fmla="*/ 0 h 3181"/>
                      <a:gd name="connsiteX4" fmla="*/ 1950 w 1950"/>
                      <a:gd name="connsiteY4" fmla="*/ 3141 h 3181"/>
                      <a:gd name="connsiteX5" fmla="*/ 1895 w 1950"/>
                      <a:gd name="connsiteY5" fmla="*/ 3181 h 3181"/>
                      <a:gd name="connsiteX6" fmla="*/ 1592 w 1950"/>
                      <a:gd name="connsiteY6" fmla="*/ 3176 h 3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950" h="3181">
                        <a:moveTo>
                          <a:pt x="1592" y="3176"/>
                        </a:moveTo>
                        <a:lnTo>
                          <a:pt x="120" y="1243"/>
                        </a:lnTo>
                        <a:lnTo>
                          <a:pt x="0" y="592"/>
                        </a:lnTo>
                        <a:lnTo>
                          <a:pt x="289" y="0"/>
                        </a:lnTo>
                        <a:lnTo>
                          <a:pt x="1950" y="3141"/>
                        </a:lnTo>
                        <a:lnTo>
                          <a:pt x="1895" y="3181"/>
                        </a:lnTo>
                        <a:lnTo>
                          <a:pt x="1592" y="3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65" name="Freeform: Shape 764">
                    <a:extLst>
                      <a:ext uri="{FF2B5EF4-FFF2-40B4-BE49-F238E27FC236}">
                        <a16:creationId xmlns:a16="http://schemas.microsoft.com/office/drawing/2014/main" id="{E0C5D6C0-0732-4267-AE8D-DD416AEAF6D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163" y="3345515"/>
                    <a:ext cx="1349" cy="826"/>
                  </a:xfrm>
                  <a:custGeom>
                    <a:avLst/>
                    <a:gdLst>
                      <a:gd name="connsiteX0" fmla="*/ 21 w 1349"/>
                      <a:gd name="connsiteY0" fmla="*/ 808 h 826"/>
                      <a:gd name="connsiteX1" fmla="*/ 0 w 1349"/>
                      <a:gd name="connsiteY1" fmla="*/ 767 h 826"/>
                      <a:gd name="connsiteX2" fmla="*/ 1051 w 1349"/>
                      <a:gd name="connsiteY2" fmla="*/ 0 h 826"/>
                      <a:gd name="connsiteX3" fmla="*/ 1349 w 1349"/>
                      <a:gd name="connsiteY3" fmla="*/ 826 h 826"/>
                      <a:gd name="connsiteX4" fmla="*/ 21 w 1349"/>
                      <a:gd name="connsiteY4" fmla="*/ 808 h 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9" h="826">
                        <a:moveTo>
                          <a:pt x="21" y="808"/>
                        </a:moveTo>
                        <a:lnTo>
                          <a:pt x="0" y="767"/>
                        </a:lnTo>
                        <a:lnTo>
                          <a:pt x="1051" y="0"/>
                        </a:lnTo>
                        <a:lnTo>
                          <a:pt x="1349" y="826"/>
                        </a:lnTo>
                        <a:lnTo>
                          <a:pt x="21" y="8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66" name="Freeform: Shape 765">
                    <a:extLst>
                      <a:ext uri="{FF2B5EF4-FFF2-40B4-BE49-F238E27FC236}">
                        <a16:creationId xmlns:a16="http://schemas.microsoft.com/office/drawing/2014/main" id="{73C700C3-C54A-46E9-BA8D-46F3A62187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812" y="3342861"/>
                    <a:ext cx="4622" cy="6959"/>
                  </a:xfrm>
                  <a:custGeom>
                    <a:avLst/>
                    <a:gdLst>
                      <a:gd name="connsiteX0" fmla="*/ 4475 w 4622"/>
                      <a:gd name="connsiteY0" fmla="*/ 6959 h 6959"/>
                      <a:gd name="connsiteX1" fmla="*/ 0 w 4622"/>
                      <a:gd name="connsiteY1" fmla="*/ 1077 h 6959"/>
                      <a:gd name="connsiteX2" fmla="*/ 91 w 4622"/>
                      <a:gd name="connsiteY2" fmla="*/ 487 h 6959"/>
                      <a:gd name="connsiteX3" fmla="*/ 1706 w 4622"/>
                      <a:gd name="connsiteY3" fmla="*/ 0 h 6959"/>
                      <a:gd name="connsiteX4" fmla="*/ 4295 w 4622"/>
                      <a:gd name="connsiteY4" fmla="*/ 4901 h 6959"/>
                      <a:gd name="connsiteX5" fmla="*/ 4622 w 4622"/>
                      <a:gd name="connsiteY5" fmla="*/ 6659 h 6959"/>
                      <a:gd name="connsiteX6" fmla="*/ 4475 w 4622"/>
                      <a:gd name="connsiteY6" fmla="*/ 6959 h 6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622" h="6959">
                        <a:moveTo>
                          <a:pt x="4475" y="6959"/>
                        </a:moveTo>
                        <a:lnTo>
                          <a:pt x="0" y="1077"/>
                        </a:lnTo>
                        <a:lnTo>
                          <a:pt x="91" y="487"/>
                        </a:lnTo>
                        <a:lnTo>
                          <a:pt x="1706" y="0"/>
                        </a:lnTo>
                        <a:lnTo>
                          <a:pt x="4295" y="4901"/>
                        </a:lnTo>
                        <a:lnTo>
                          <a:pt x="4622" y="6659"/>
                        </a:lnTo>
                        <a:lnTo>
                          <a:pt x="4475" y="69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67" name="Freeform: Shape 766">
                    <a:extLst>
                      <a:ext uri="{FF2B5EF4-FFF2-40B4-BE49-F238E27FC236}">
                        <a16:creationId xmlns:a16="http://schemas.microsoft.com/office/drawing/2014/main" id="{9C85D3F6-8BC3-4FB5-8ED3-CFAADA17FE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439" y="3345399"/>
                    <a:ext cx="2040" cy="3294"/>
                  </a:xfrm>
                  <a:custGeom>
                    <a:avLst/>
                    <a:gdLst>
                      <a:gd name="connsiteX0" fmla="*/ 0 w 2040"/>
                      <a:gd name="connsiteY0" fmla="*/ 2889 h 3294"/>
                      <a:gd name="connsiteX1" fmla="*/ 0 w 2040"/>
                      <a:gd name="connsiteY1" fmla="*/ 0 h 3294"/>
                      <a:gd name="connsiteX2" fmla="*/ 1201 w 2040"/>
                      <a:gd name="connsiteY2" fmla="*/ 405 h 3294"/>
                      <a:gd name="connsiteX3" fmla="*/ 2040 w 2040"/>
                      <a:gd name="connsiteY3" fmla="*/ 1508 h 3294"/>
                      <a:gd name="connsiteX4" fmla="*/ 802 w 2040"/>
                      <a:gd name="connsiteY4" fmla="*/ 3294 h 3294"/>
                      <a:gd name="connsiteX5" fmla="*/ 0 w 2040"/>
                      <a:gd name="connsiteY5" fmla="*/ 2889 h 3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40" h="3294">
                        <a:moveTo>
                          <a:pt x="0" y="2889"/>
                        </a:moveTo>
                        <a:lnTo>
                          <a:pt x="0" y="0"/>
                        </a:lnTo>
                        <a:lnTo>
                          <a:pt x="1201" y="405"/>
                        </a:lnTo>
                        <a:lnTo>
                          <a:pt x="2040" y="1508"/>
                        </a:lnTo>
                        <a:lnTo>
                          <a:pt x="802" y="3294"/>
                        </a:lnTo>
                        <a:lnTo>
                          <a:pt x="0" y="28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68" name="Freeform: Shape 767">
                    <a:extLst>
                      <a:ext uri="{FF2B5EF4-FFF2-40B4-BE49-F238E27FC236}">
                        <a16:creationId xmlns:a16="http://schemas.microsoft.com/office/drawing/2014/main" id="{38D7D6FF-E64C-4DCF-AB36-0E8061A504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481" y="3348251"/>
                    <a:ext cx="23496" cy="11712"/>
                  </a:xfrm>
                  <a:custGeom>
                    <a:avLst/>
                    <a:gdLst>
                      <a:gd name="connsiteX0" fmla="*/ 0 w 23496"/>
                      <a:gd name="connsiteY0" fmla="*/ 6458 h 11712"/>
                      <a:gd name="connsiteX1" fmla="*/ 4476 w 23496"/>
                      <a:gd name="connsiteY1" fmla="*/ 0 h 11712"/>
                      <a:gd name="connsiteX2" fmla="*/ 7103 w 23496"/>
                      <a:gd name="connsiteY2" fmla="*/ 37 h 11712"/>
                      <a:gd name="connsiteX3" fmla="*/ 23496 w 23496"/>
                      <a:gd name="connsiteY3" fmla="*/ 8333 h 11712"/>
                      <a:gd name="connsiteX4" fmla="*/ 23191 w 23496"/>
                      <a:gd name="connsiteY4" fmla="*/ 10031 h 11712"/>
                      <a:gd name="connsiteX5" fmla="*/ 19455 w 23496"/>
                      <a:gd name="connsiteY5" fmla="*/ 11156 h 11712"/>
                      <a:gd name="connsiteX6" fmla="*/ 15099 w 23496"/>
                      <a:gd name="connsiteY6" fmla="*/ 11712 h 11712"/>
                      <a:gd name="connsiteX7" fmla="*/ 4978 w 23496"/>
                      <a:gd name="connsiteY7" fmla="*/ 10012 h 11712"/>
                      <a:gd name="connsiteX8" fmla="*/ 0 w 23496"/>
                      <a:gd name="connsiteY8" fmla="*/ 6458 h 11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3496" h="11712">
                        <a:moveTo>
                          <a:pt x="0" y="6458"/>
                        </a:moveTo>
                        <a:lnTo>
                          <a:pt x="4476" y="0"/>
                        </a:lnTo>
                        <a:lnTo>
                          <a:pt x="7103" y="37"/>
                        </a:lnTo>
                        <a:lnTo>
                          <a:pt x="23496" y="8333"/>
                        </a:lnTo>
                        <a:lnTo>
                          <a:pt x="23191" y="10031"/>
                        </a:lnTo>
                        <a:lnTo>
                          <a:pt x="19455" y="11156"/>
                        </a:lnTo>
                        <a:lnTo>
                          <a:pt x="15099" y="11712"/>
                        </a:lnTo>
                        <a:lnTo>
                          <a:pt x="4978" y="10012"/>
                        </a:lnTo>
                        <a:lnTo>
                          <a:pt x="0" y="64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69" name="Freeform: Shape 768">
                    <a:extLst>
                      <a:ext uri="{FF2B5EF4-FFF2-40B4-BE49-F238E27FC236}">
                        <a16:creationId xmlns:a16="http://schemas.microsoft.com/office/drawing/2014/main" id="{86B23510-4DD6-4CD5-A7FF-DE9EFEF2DA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471" y="3346092"/>
                    <a:ext cx="591" cy="252"/>
                  </a:xfrm>
                  <a:custGeom>
                    <a:avLst/>
                    <a:gdLst>
                      <a:gd name="connsiteX0" fmla="*/ 90 w 591"/>
                      <a:gd name="connsiteY0" fmla="*/ 252 h 252"/>
                      <a:gd name="connsiteX1" fmla="*/ 0 w 591"/>
                      <a:gd name="connsiteY1" fmla="*/ 0 h 252"/>
                      <a:gd name="connsiteX2" fmla="*/ 591 w 591"/>
                      <a:gd name="connsiteY2" fmla="*/ 8 h 252"/>
                      <a:gd name="connsiteX3" fmla="*/ 90 w 591"/>
                      <a:gd name="connsiteY3" fmla="*/ 252 h 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91" h="252">
                        <a:moveTo>
                          <a:pt x="90" y="252"/>
                        </a:moveTo>
                        <a:lnTo>
                          <a:pt x="0" y="0"/>
                        </a:lnTo>
                        <a:lnTo>
                          <a:pt x="591" y="8"/>
                        </a:lnTo>
                        <a:lnTo>
                          <a:pt x="90" y="2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70" name="Freeform: Shape 769">
                    <a:extLst>
                      <a:ext uri="{FF2B5EF4-FFF2-40B4-BE49-F238E27FC236}">
                        <a16:creationId xmlns:a16="http://schemas.microsoft.com/office/drawing/2014/main" id="{848D1216-9B17-424C-A3A4-D71512B852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233" y="3345410"/>
                    <a:ext cx="2480" cy="5440"/>
                  </a:xfrm>
                  <a:custGeom>
                    <a:avLst/>
                    <a:gdLst>
                      <a:gd name="connsiteX0" fmla="*/ 1409 w 2480"/>
                      <a:gd name="connsiteY0" fmla="*/ 5440 h 5440"/>
                      <a:gd name="connsiteX1" fmla="*/ 793 w 2480"/>
                      <a:gd name="connsiteY1" fmla="*/ 4274 h 5440"/>
                      <a:gd name="connsiteX2" fmla="*/ 0 w 2480"/>
                      <a:gd name="connsiteY2" fmla="*/ 0 h 5440"/>
                      <a:gd name="connsiteX3" fmla="*/ 1603 w 2480"/>
                      <a:gd name="connsiteY3" fmla="*/ 811 h 5440"/>
                      <a:gd name="connsiteX4" fmla="*/ 2480 w 2480"/>
                      <a:gd name="connsiteY4" fmla="*/ 3250 h 5440"/>
                      <a:gd name="connsiteX5" fmla="*/ 1409 w 2480"/>
                      <a:gd name="connsiteY5" fmla="*/ 5440 h 5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80" h="5440">
                        <a:moveTo>
                          <a:pt x="1409" y="5440"/>
                        </a:moveTo>
                        <a:lnTo>
                          <a:pt x="793" y="4274"/>
                        </a:lnTo>
                        <a:lnTo>
                          <a:pt x="0" y="0"/>
                        </a:lnTo>
                        <a:lnTo>
                          <a:pt x="1603" y="811"/>
                        </a:lnTo>
                        <a:lnTo>
                          <a:pt x="2480" y="3250"/>
                        </a:lnTo>
                        <a:lnTo>
                          <a:pt x="1409" y="54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71" name="Freeform: Shape 770">
                    <a:extLst>
                      <a:ext uri="{FF2B5EF4-FFF2-40B4-BE49-F238E27FC236}">
                        <a16:creationId xmlns:a16="http://schemas.microsoft.com/office/drawing/2014/main" id="{F4611604-D26A-4A96-BFCA-500060A811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73" y="3346221"/>
                    <a:ext cx="2103" cy="1215"/>
                  </a:xfrm>
                  <a:custGeom>
                    <a:avLst/>
                    <a:gdLst>
                      <a:gd name="connsiteX0" fmla="*/ 0 w 2103"/>
                      <a:gd name="connsiteY0" fmla="*/ 151 h 1215"/>
                      <a:gd name="connsiteX1" fmla="*/ 1179 w 2103"/>
                      <a:gd name="connsiteY1" fmla="*/ 0 h 1215"/>
                      <a:gd name="connsiteX2" fmla="*/ 2103 w 2103"/>
                      <a:gd name="connsiteY2" fmla="*/ 1215 h 1215"/>
                      <a:gd name="connsiteX3" fmla="*/ 0 w 2103"/>
                      <a:gd name="connsiteY3" fmla="*/ 151 h 12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03" h="1215">
                        <a:moveTo>
                          <a:pt x="0" y="151"/>
                        </a:moveTo>
                        <a:lnTo>
                          <a:pt x="1179" y="0"/>
                        </a:lnTo>
                        <a:lnTo>
                          <a:pt x="2103" y="1215"/>
                        </a:lnTo>
                        <a:lnTo>
                          <a:pt x="0" y="1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72" name="Freeform: Shape 771">
                    <a:extLst>
                      <a:ext uri="{FF2B5EF4-FFF2-40B4-BE49-F238E27FC236}">
                        <a16:creationId xmlns:a16="http://schemas.microsoft.com/office/drawing/2014/main" id="{7E25ACD6-7688-46C7-8743-C8E005B697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793" y="3346658"/>
                    <a:ext cx="6276" cy="6163"/>
                  </a:xfrm>
                  <a:custGeom>
                    <a:avLst/>
                    <a:gdLst>
                      <a:gd name="connsiteX0" fmla="*/ 1641 w 6276"/>
                      <a:gd name="connsiteY0" fmla="*/ 6163 h 6163"/>
                      <a:gd name="connsiteX1" fmla="*/ 0 w 6276"/>
                      <a:gd name="connsiteY1" fmla="*/ 1599 h 6163"/>
                      <a:gd name="connsiteX2" fmla="*/ 782 w 6276"/>
                      <a:gd name="connsiteY2" fmla="*/ 0 h 6163"/>
                      <a:gd name="connsiteX3" fmla="*/ 6276 w 6276"/>
                      <a:gd name="connsiteY3" fmla="*/ 2781 h 6163"/>
                      <a:gd name="connsiteX4" fmla="*/ 1641 w 6276"/>
                      <a:gd name="connsiteY4" fmla="*/ 6163 h 6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76" h="6163">
                        <a:moveTo>
                          <a:pt x="1641" y="6163"/>
                        </a:moveTo>
                        <a:lnTo>
                          <a:pt x="0" y="1599"/>
                        </a:lnTo>
                        <a:lnTo>
                          <a:pt x="782" y="0"/>
                        </a:lnTo>
                        <a:lnTo>
                          <a:pt x="6276" y="2781"/>
                        </a:lnTo>
                        <a:lnTo>
                          <a:pt x="1641" y="61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73" name="Freeform: Shape 772">
                    <a:extLst>
                      <a:ext uri="{FF2B5EF4-FFF2-40B4-BE49-F238E27FC236}">
                        <a16:creationId xmlns:a16="http://schemas.microsoft.com/office/drawing/2014/main" id="{3315E3F1-6E14-4AB7-97EE-E9A0433019A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251" y="3347452"/>
                    <a:ext cx="3454" cy="1712"/>
                  </a:xfrm>
                  <a:custGeom>
                    <a:avLst/>
                    <a:gdLst>
                      <a:gd name="connsiteX0" fmla="*/ 0 w 3454"/>
                      <a:gd name="connsiteY0" fmla="*/ 1687 h 1712"/>
                      <a:gd name="connsiteX1" fmla="*/ 3454 w 3454"/>
                      <a:gd name="connsiteY1" fmla="*/ 0 h 1712"/>
                      <a:gd name="connsiteX2" fmla="*/ 1789 w 3454"/>
                      <a:gd name="connsiteY2" fmla="*/ 1712 h 1712"/>
                      <a:gd name="connsiteX3" fmla="*/ 0 w 3454"/>
                      <a:gd name="connsiteY3" fmla="*/ 1687 h 1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54" h="1712">
                        <a:moveTo>
                          <a:pt x="0" y="1687"/>
                        </a:moveTo>
                        <a:lnTo>
                          <a:pt x="3454" y="0"/>
                        </a:lnTo>
                        <a:lnTo>
                          <a:pt x="1789" y="1712"/>
                        </a:lnTo>
                        <a:lnTo>
                          <a:pt x="0" y="1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74" name="Freeform: Shape 773">
                    <a:extLst>
                      <a:ext uri="{FF2B5EF4-FFF2-40B4-BE49-F238E27FC236}">
                        <a16:creationId xmlns:a16="http://schemas.microsoft.com/office/drawing/2014/main" id="{C95B4F7C-EDDC-413E-9A08-A5B2739AF3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212" y="3345485"/>
                    <a:ext cx="3068" cy="3157"/>
                  </a:xfrm>
                  <a:custGeom>
                    <a:avLst/>
                    <a:gdLst>
                      <a:gd name="connsiteX0" fmla="*/ 2402 w 3068"/>
                      <a:gd name="connsiteY0" fmla="*/ 3157 h 3157"/>
                      <a:gd name="connsiteX1" fmla="*/ 0 w 3068"/>
                      <a:gd name="connsiteY1" fmla="*/ 0 h 3157"/>
                      <a:gd name="connsiteX2" fmla="*/ 3068 w 3068"/>
                      <a:gd name="connsiteY2" fmla="*/ 1553 h 3157"/>
                      <a:gd name="connsiteX3" fmla="*/ 2842 w 3068"/>
                      <a:gd name="connsiteY3" fmla="*/ 3025 h 3157"/>
                      <a:gd name="connsiteX4" fmla="*/ 2402 w 3068"/>
                      <a:gd name="connsiteY4" fmla="*/ 3157 h 3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68" h="3157">
                        <a:moveTo>
                          <a:pt x="2402" y="3157"/>
                        </a:moveTo>
                        <a:lnTo>
                          <a:pt x="0" y="0"/>
                        </a:lnTo>
                        <a:lnTo>
                          <a:pt x="3068" y="1553"/>
                        </a:lnTo>
                        <a:lnTo>
                          <a:pt x="2842" y="3025"/>
                        </a:lnTo>
                        <a:lnTo>
                          <a:pt x="2402" y="31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75" name="Freeform: Shape 774">
                    <a:extLst>
                      <a:ext uri="{FF2B5EF4-FFF2-40B4-BE49-F238E27FC236}">
                        <a16:creationId xmlns:a16="http://schemas.microsoft.com/office/drawing/2014/main" id="{14BEA73C-B1D2-4C9E-827C-2E8B7B6FD2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015" y="3346508"/>
                    <a:ext cx="1805" cy="2672"/>
                  </a:xfrm>
                  <a:custGeom>
                    <a:avLst/>
                    <a:gdLst>
                      <a:gd name="connsiteX0" fmla="*/ 0 w 1805"/>
                      <a:gd name="connsiteY0" fmla="*/ 2064 h 2672"/>
                      <a:gd name="connsiteX1" fmla="*/ 664 w 1805"/>
                      <a:gd name="connsiteY1" fmla="*/ 0 h 2672"/>
                      <a:gd name="connsiteX2" fmla="*/ 1805 w 1805"/>
                      <a:gd name="connsiteY2" fmla="*/ 1499 h 2672"/>
                      <a:gd name="connsiteX3" fmla="*/ 1805 w 1805"/>
                      <a:gd name="connsiteY3" fmla="*/ 2672 h 2672"/>
                      <a:gd name="connsiteX4" fmla="*/ 0 w 1805"/>
                      <a:gd name="connsiteY4" fmla="*/ 2064 h 26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5" h="2672">
                        <a:moveTo>
                          <a:pt x="0" y="2064"/>
                        </a:moveTo>
                        <a:lnTo>
                          <a:pt x="664" y="0"/>
                        </a:lnTo>
                        <a:lnTo>
                          <a:pt x="1805" y="1499"/>
                        </a:lnTo>
                        <a:lnTo>
                          <a:pt x="1805" y="2672"/>
                        </a:lnTo>
                        <a:lnTo>
                          <a:pt x="0" y="20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76" name="Freeform: Shape 775">
                    <a:extLst>
                      <a:ext uri="{FF2B5EF4-FFF2-40B4-BE49-F238E27FC236}">
                        <a16:creationId xmlns:a16="http://schemas.microsoft.com/office/drawing/2014/main" id="{48854C8D-2E58-4E3B-8E30-1533AFDFB7F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673" y="3348654"/>
                    <a:ext cx="8178" cy="2172"/>
                  </a:xfrm>
                  <a:custGeom>
                    <a:avLst/>
                    <a:gdLst>
                      <a:gd name="connsiteX0" fmla="*/ 0 w 8178"/>
                      <a:gd name="connsiteY0" fmla="*/ 837 h 2172"/>
                      <a:gd name="connsiteX1" fmla="*/ 6565 w 8178"/>
                      <a:gd name="connsiteY1" fmla="*/ 0 h 2172"/>
                      <a:gd name="connsiteX2" fmla="*/ 8178 w 8178"/>
                      <a:gd name="connsiteY2" fmla="*/ 271 h 2172"/>
                      <a:gd name="connsiteX3" fmla="*/ 1869 w 8178"/>
                      <a:gd name="connsiteY3" fmla="*/ 2172 h 2172"/>
                      <a:gd name="connsiteX4" fmla="*/ 0 w 8178"/>
                      <a:gd name="connsiteY4" fmla="*/ 837 h 2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178" h="2172">
                        <a:moveTo>
                          <a:pt x="0" y="837"/>
                        </a:moveTo>
                        <a:lnTo>
                          <a:pt x="6565" y="0"/>
                        </a:lnTo>
                        <a:lnTo>
                          <a:pt x="8178" y="271"/>
                        </a:lnTo>
                        <a:lnTo>
                          <a:pt x="1869" y="2172"/>
                        </a:lnTo>
                        <a:lnTo>
                          <a:pt x="0" y="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77" name="Freeform: Shape 776">
                    <a:extLst>
                      <a:ext uri="{FF2B5EF4-FFF2-40B4-BE49-F238E27FC236}">
                        <a16:creationId xmlns:a16="http://schemas.microsoft.com/office/drawing/2014/main" id="{7ED0B4B7-9577-406F-B852-F9567943C4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609" y="3347265"/>
                    <a:ext cx="5246" cy="3375"/>
                  </a:xfrm>
                  <a:custGeom>
                    <a:avLst/>
                    <a:gdLst>
                      <a:gd name="connsiteX0" fmla="*/ 2063 w 5246"/>
                      <a:gd name="connsiteY0" fmla="*/ 3375 h 3375"/>
                      <a:gd name="connsiteX1" fmla="*/ 0 w 5246"/>
                      <a:gd name="connsiteY1" fmla="*/ 665 h 3375"/>
                      <a:gd name="connsiteX2" fmla="*/ 461 w 5246"/>
                      <a:gd name="connsiteY2" fmla="*/ 0 h 3375"/>
                      <a:gd name="connsiteX3" fmla="*/ 4375 w 5246"/>
                      <a:gd name="connsiteY3" fmla="*/ 1320 h 3375"/>
                      <a:gd name="connsiteX4" fmla="*/ 5246 w 5246"/>
                      <a:gd name="connsiteY4" fmla="*/ 2969 h 3375"/>
                      <a:gd name="connsiteX5" fmla="*/ 2063 w 5246"/>
                      <a:gd name="connsiteY5" fmla="*/ 3375 h 3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246" h="3375">
                        <a:moveTo>
                          <a:pt x="2063" y="3375"/>
                        </a:moveTo>
                        <a:lnTo>
                          <a:pt x="0" y="665"/>
                        </a:lnTo>
                        <a:lnTo>
                          <a:pt x="461" y="0"/>
                        </a:lnTo>
                        <a:lnTo>
                          <a:pt x="4375" y="1320"/>
                        </a:lnTo>
                        <a:lnTo>
                          <a:pt x="5246" y="2969"/>
                        </a:lnTo>
                        <a:lnTo>
                          <a:pt x="2063" y="33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78" name="Freeform: Shape 777">
                    <a:extLst>
                      <a:ext uri="{FF2B5EF4-FFF2-40B4-BE49-F238E27FC236}">
                        <a16:creationId xmlns:a16="http://schemas.microsoft.com/office/drawing/2014/main" id="{957F3D14-1D62-46ED-ACD6-1363AF8B38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78" y="3347428"/>
                    <a:ext cx="4326" cy="7003"/>
                  </a:xfrm>
                  <a:custGeom>
                    <a:avLst/>
                    <a:gdLst>
                      <a:gd name="connsiteX0" fmla="*/ 1201 w 4326"/>
                      <a:gd name="connsiteY0" fmla="*/ 6565 h 7003"/>
                      <a:gd name="connsiteX1" fmla="*/ 0 w 4326"/>
                      <a:gd name="connsiteY1" fmla="*/ 4987 h 7003"/>
                      <a:gd name="connsiteX2" fmla="*/ 0 w 4326"/>
                      <a:gd name="connsiteY2" fmla="*/ 712 h 7003"/>
                      <a:gd name="connsiteX3" fmla="*/ 692 w 4326"/>
                      <a:gd name="connsiteY3" fmla="*/ 0 h 7003"/>
                      <a:gd name="connsiteX4" fmla="*/ 2146 w 4326"/>
                      <a:gd name="connsiteY4" fmla="*/ 244 h 7003"/>
                      <a:gd name="connsiteX5" fmla="*/ 4326 w 4326"/>
                      <a:gd name="connsiteY5" fmla="*/ 4370 h 7003"/>
                      <a:gd name="connsiteX6" fmla="*/ 2501 w 4326"/>
                      <a:gd name="connsiteY6" fmla="*/ 7003 h 7003"/>
                      <a:gd name="connsiteX7" fmla="*/ 1201 w 4326"/>
                      <a:gd name="connsiteY7" fmla="*/ 6565 h 7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326" h="7003">
                        <a:moveTo>
                          <a:pt x="1201" y="6565"/>
                        </a:moveTo>
                        <a:lnTo>
                          <a:pt x="0" y="4987"/>
                        </a:lnTo>
                        <a:lnTo>
                          <a:pt x="0" y="712"/>
                        </a:lnTo>
                        <a:lnTo>
                          <a:pt x="692" y="0"/>
                        </a:lnTo>
                        <a:lnTo>
                          <a:pt x="2146" y="244"/>
                        </a:lnTo>
                        <a:lnTo>
                          <a:pt x="4326" y="4370"/>
                        </a:lnTo>
                        <a:lnTo>
                          <a:pt x="2501" y="7003"/>
                        </a:lnTo>
                        <a:lnTo>
                          <a:pt x="1201" y="65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79" name="Freeform: Shape 778">
                    <a:extLst>
                      <a:ext uri="{FF2B5EF4-FFF2-40B4-BE49-F238E27FC236}">
                        <a16:creationId xmlns:a16="http://schemas.microsoft.com/office/drawing/2014/main" id="{9FD79F4C-ED22-4582-AF84-42C753347B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882" y="3347870"/>
                    <a:ext cx="1185" cy="1871"/>
                  </a:xfrm>
                  <a:custGeom>
                    <a:avLst/>
                    <a:gdLst>
                      <a:gd name="connsiteX0" fmla="*/ 0 w 1185"/>
                      <a:gd name="connsiteY0" fmla="*/ 1272 h 1871"/>
                      <a:gd name="connsiteX1" fmla="*/ 196 w 1185"/>
                      <a:gd name="connsiteY1" fmla="*/ 0 h 1871"/>
                      <a:gd name="connsiteX2" fmla="*/ 1185 w 1185"/>
                      <a:gd name="connsiteY2" fmla="*/ 1871 h 1871"/>
                      <a:gd name="connsiteX3" fmla="*/ 0 w 1185"/>
                      <a:gd name="connsiteY3" fmla="*/ 1272 h 18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85" h="1871">
                        <a:moveTo>
                          <a:pt x="0" y="1272"/>
                        </a:moveTo>
                        <a:lnTo>
                          <a:pt x="196" y="0"/>
                        </a:lnTo>
                        <a:lnTo>
                          <a:pt x="1185" y="1871"/>
                        </a:lnTo>
                        <a:lnTo>
                          <a:pt x="0" y="12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80" name="Freeform: Shape 779">
                    <a:extLst>
                      <a:ext uri="{FF2B5EF4-FFF2-40B4-BE49-F238E27FC236}">
                        <a16:creationId xmlns:a16="http://schemas.microsoft.com/office/drawing/2014/main" id="{A80CAF1E-A497-4CE4-A19E-059B2A5D51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88" y="3348409"/>
                    <a:ext cx="554" cy="386"/>
                  </a:xfrm>
                  <a:custGeom>
                    <a:avLst/>
                    <a:gdLst>
                      <a:gd name="connsiteX0" fmla="*/ 204 w 554"/>
                      <a:gd name="connsiteY0" fmla="*/ 386 h 386"/>
                      <a:gd name="connsiteX1" fmla="*/ 0 w 554"/>
                      <a:gd name="connsiteY1" fmla="*/ 0 h 386"/>
                      <a:gd name="connsiteX2" fmla="*/ 554 w 554"/>
                      <a:gd name="connsiteY2" fmla="*/ 281 h 386"/>
                      <a:gd name="connsiteX3" fmla="*/ 204 w 554"/>
                      <a:gd name="connsiteY3" fmla="*/ 386 h 3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4" h="386">
                        <a:moveTo>
                          <a:pt x="204" y="386"/>
                        </a:moveTo>
                        <a:lnTo>
                          <a:pt x="0" y="0"/>
                        </a:lnTo>
                        <a:lnTo>
                          <a:pt x="554" y="281"/>
                        </a:lnTo>
                        <a:lnTo>
                          <a:pt x="204" y="3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81" name="Freeform: Shape 780">
                    <a:extLst>
                      <a:ext uri="{FF2B5EF4-FFF2-40B4-BE49-F238E27FC236}">
                        <a16:creationId xmlns:a16="http://schemas.microsoft.com/office/drawing/2014/main" id="{6F6A0EF5-2FD4-499F-9042-D4718C04F7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095" y="3348327"/>
                    <a:ext cx="1456" cy="2397"/>
                  </a:xfrm>
                  <a:custGeom>
                    <a:avLst/>
                    <a:gdLst>
                      <a:gd name="connsiteX0" fmla="*/ 684 w 1456"/>
                      <a:gd name="connsiteY0" fmla="*/ 2397 h 2397"/>
                      <a:gd name="connsiteX1" fmla="*/ 0 w 1456"/>
                      <a:gd name="connsiteY1" fmla="*/ 1498 h 2397"/>
                      <a:gd name="connsiteX2" fmla="*/ 1456 w 1456"/>
                      <a:gd name="connsiteY2" fmla="*/ 0 h 2397"/>
                      <a:gd name="connsiteX3" fmla="*/ 684 w 1456"/>
                      <a:gd name="connsiteY3" fmla="*/ 2397 h 2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6" h="2397">
                        <a:moveTo>
                          <a:pt x="684" y="2397"/>
                        </a:moveTo>
                        <a:lnTo>
                          <a:pt x="0" y="1498"/>
                        </a:lnTo>
                        <a:lnTo>
                          <a:pt x="1456" y="0"/>
                        </a:lnTo>
                        <a:lnTo>
                          <a:pt x="684" y="23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82" name="Freeform: Shape 781">
                    <a:extLst>
                      <a:ext uri="{FF2B5EF4-FFF2-40B4-BE49-F238E27FC236}">
                        <a16:creationId xmlns:a16="http://schemas.microsoft.com/office/drawing/2014/main" id="{216C2D9F-2512-4B0B-87AB-87854147A2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438" y="3348555"/>
                    <a:ext cx="1446" cy="1106"/>
                  </a:xfrm>
                  <a:custGeom>
                    <a:avLst/>
                    <a:gdLst>
                      <a:gd name="connsiteX0" fmla="*/ 0 w 1446"/>
                      <a:gd name="connsiteY0" fmla="*/ 374 h 1106"/>
                      <a:gd name="connsiteX1" fmla="*/ 1241 w 1446"/>
                      <a:gd name="connsiteY1" fmla="*/ 0 h 1106"/>
                      <a:gd name="connsiteX2" fmla="*/ 1446 w 1446"/>
                      <a:gd name="connsiteY2" fmla="*/ 1106 h 1106"/>
                      <a:gd name="connsiteX3" fmla="*/ 0 w 1446"/>
                      <a:gd name="connsiteY3" fmla="*/ 374 h 1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6" h="1106">
                        <a:moveTo>
                          <a:pt x="0" y="374"/>
                        </a:moveTo>
                        <a:lnTo>
                          <a:pt x="1241" y="0"/>
                        </a:lnTo>
                        <a:lnTo>
                          <a:pt x="1446" y="1106"/>
                        </a:lnTo>
                        <a:lnTo>
                          <a:pt x="0" y="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83" name="Freeform: Shape 782">
                    <a:extLst>
                      <a:ext uri="{FF2B5EF4-FFF2-40B4-BE49-F238E27FC236}">
                        <a16:creationId xmlns:a16="http://schemas.microsoft.com/office/drawing/2014/main" id="{F4D34030-8596-4B69-B4BB-3E1EFDAA7A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56114" y="3349617"/>
                    <a:ext cx="121816" cy="54898"/>
                  </a:xfrm>
                  <a:custGeom>
                    <a:avLst/>
                    <a:gdLst>
                      <a:gd name="connsiteX0" fmla="*/ 0 w 121816"/>
                      <a:gd name="connsiteY0" fmla="*/ 7274 h 54898"/>
                      <a:gd name="connsiteX1" fmla="*/ 2803 w 121816"/>
                      <a:gd name="connsiteY1" fmla="*/ 2923 h 54898"/>
                      <a:gd name="connsiteX2" fmla="*/ 3329 w 121816"/>
                      <a:gd name="connsiteY2" fmla="*/ 0 h 54898"/>
                      <a:gd name="connsiteX3" fmla="*/ 18328 w 121816"/>
                      <a:gd name="connsiteY3" fmla="*/ 2519 h 54898"/>
                      <a:gd name="connsiteX4" fmla="*/ 121816 w 121816"/>
                      <a:gd name="connsiteY4" fmla="*/ 54898 h 54898"/>
                      <a:gd name="connsiteX5" fmla="*/ 17402 w 121816"/>
                      <a:gd name="connsiteY5" fmla="*/ 19696 h 54898"/>
                      <a:gd name="connsiteX6" fmla="*/ 0 w 121816"/>
                      <a:gd name="connsiteY6" fmla="*/ 7274 h 54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1816" h="54898">
                        <a:moveTo>
                          <a:pt x="0" y="7274"/>
                        </a:moveTo>
                        <a:lnTo>
                          <a:pt x="2803" y="2923"/>
                        </a:lnTo>
                        <a:lnTo>
                          <a:pt x="3329" y="0"/>
                        </a:lnTo>
                        <a:lnTo>
                          <a:pt x="18328" y="2519"/>
                        </a:lnTo>
                        <a:lnTo>
                          <a:pt x="121816" y="54898"/>
                        </a:lnTo>
                        <a:lnTo>
                          <a:pt x="17402" y="19696"/>
                        </a:lnTo>
                        <a:lnTo>
                          <a:pt x="0" y="72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84" name="Freeform: Shape 783">
                    <a:extLst>
                      <a:ext uri="{FF2B5EF4-FFF2-40B4-BE49-F238E27FC236}">
                        <a16:creationId xmlns:a16="http://schemas.microsoft.com/office/drawing/2014/main" id="{D98CEF4C-A086-49D7-8A9C-E3262415E2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66" y="3349672"/>
                    <a:ext cx="2469" cy="1289"/>
                  </a:xfrm>
                  <a:custGeom>
                    <a:avLst/>
                    <a:gdLst>
                      <a:gd name="connsiteX0" fmla="*/ 193 w 2469"/>
                      <a:gd name="connsiteY0" fmla="*/ 1289 h 1289"/>
                      <a:gd name="connsiteX1" fmla="*/ 0 w 2469"/>
                      <a:gd name="connsiteY1" fmla="*/ 1035 h 1289"/>
                      <a:gd name="connsiteX2" fmla="*/ 1418 w 2469"/>
                      <a:gd name="connsiteY2" fmla="*/ 0 h 1289"/>
                      <a:gd name="connsiteX3" fmla="*/ 2469 w 2469"/>
                      <a:gd name="connsiteY3" fmla="*/ 176 h 1289"/>
                      <a:gd name="connsiteX4" fmla="*/ 193 w 2469"/>
                      <a:gd name="connsiteY4" fmla="*/ 1289 h 12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69" h="1289">
                        <a:moveTo>
                          <a:pt x="193" y="1289"/>
                        </a:moveTo>
                        <a:lnTo>
                          <a:pt x="0" y="1035"/>
                        </a:lnTo>
                        <a:lnTo>
                          <a:pt x="1418" y="0"/>
                        </a:lnTo>
                        <a:lnTo>
                          <a:pt x="2469" y="176"/>
                        </a:lnTo>
                        <a:lnTo>
                          <a:pt x="193" y="12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85" name="Freeform: Shape 784">
                    <a:extLst>
                      <a:ext uri="{FF2B5EF4-FFF2-40B4-BE49-F238E27FC236}">
                        <a16:creationId xmlns:a16="http://schemas.microsoft.com/office/drawing/2014/main" id="{F309FC21-D3A8-4BA6-BEFB-CD392894C3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718" y="3348667"/>
                    <a:ext cx="1323" cy="2071"/>
                  </a:xfrm>
                  <a:custGeom>
                    <a:avLst/>
                    <a:gdLst>
                      <a:gd name="connsiteX0" fmla="*/ 1005 w 1323"/>
                      <a:gd name="connsiteY0" fmla="*/ 2071 h 2071"/>
                      <a:gd name="connsiteX1" fmla="*/ 0 w 1323"/>
                      <a:gd name="connsiteY1" fmla="*/ 169 h 2071"/>
                      <a:gd name="connsiteX2" fmla="*/ 1323 w 1323"/>
                      <a:gd name="connsiteY2" fmla="*/ 0 h 2071"/>
                      <a:gd name="connsiteX3" fmla="*/ 1005 w 1323"/>
                      <a:gd name="connsiteY3" fmla="*/ 2071 h 2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23" h="2071">
                        <a:moveTo>
                          <a:pt x="1005" y="2071"/>
                        </a:moveTo>
                        <a:lnTo>
                          <a:pt x="0" y="169"/>
                        </a:lnTo>
                        <a:lnTo>
                          <a:pt x="1323" y="0"/>
                        </a:lnTo>
                        <a:lnTo>
                          <a:pt x="1005" y="20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86" name="Freeform: Shape 785">
                    <a:extLst>
                      <a:ext uri="{FF2B5EF4-FFF2-40B4-BE49-F238E27FC236}">
                        <a16:creationId xmlns:a16="http://schemas.microsoft.com/office/drawing/2014/main" id="{242EF8A6-1E05-4AD2-BF55-8E99BF8174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749" y="3348968"/>
                    <a:ext cx="7264" cy="5275"/>
                  </a:xfrm>
                  <a:custGeom>
                    <a:avLst/>
                    <a:gdLst>
                      <a:gd name="connsiteX0" fmla="*/ 2812 w 7264"/>
                      <a:gd name="connsiteY0" fmla="*/ 4850 h 5275"/>
                      <a:gd name="connsiteX1" fmla="*/ 0 w 7264"/>
                      <a:gd name="connsiteY1" fmla="*/ 1155 h 5275"/>
                      <a:gd name="connsiteX2" fmla="*/ 564 w 7264"/>
                      <a:gd name="connsiteY2" fmla="*/ 0 h 5275"/>
                      <a:gd name="connsiteX3" fmla="*/ 6303 w 7264"/>
                      <a:gd name="connsiteY3" fmla="*/ 79 h 5275"/>
                      <a:gd name="connsiteX4" fmla="*/ 7264 w 7264"/>
                      <a:gd name="connsiteY4" fmla="*/ 1897 h 5275"/>
                      <a:gd name="connsiteX5" fmla="*/ 7264 w 7264"/>
                      <a:gd name="connsiteY5" fmla="*/ 3872 h 5275"/>
                      <a:gd name="connsiteX6" fmla="*/ 5341 w 7264"/>
                      <a:gd name="connsiteY6" fmla="*/ 5275 h 5275"/>
                      <a:gd name="connsiteX7" fmla="*/ 2812 w 7264"/>
                      <a:gd name="connsiteY7" fmla="*/ 4850 h 5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264" h="5275">
                        <a:moveTo>
                          <a:pt x="2812" y="4850"/>
                        </a:moveTo>
                        <a:lnTo>
                          <a:pt x="0" y="1155"/>
                        </a:lnTo>
                        <a:lnTo>
                          <a:pt x="564" y="0"/>
                        </a:lnTo>
                        <a:lnTo>
                          <a:pt x="6303" y="79"/>
                        </a:lnTo>
                        <a:lnTo>
                          <a:pt x="7264" y="1897"/>
                        </a:lnTo>
                        <a:lnTo>
                          <a:pt x="7264" y="3872"/>
                        </a:lnTo>
                        <a:lnTo>
                          <a:pt x="5341" y="5275"/>
                        </a:lnTo>
                        <a:lnTo>
                          <a:pt x="2812" y="48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87" name="Freeform: Shape 786">
                    <a:extLst>
                      <a:ext uri="{FF2B5EF4-FFF2-40B4-BE49-F238E27FC236}">
                        <a16:creationId xmlns:a16="http://schemas.microsoft.com/office/drawing/2014/main" id="{92AD607E-C869-411B-8EF1-AB8CCA8D49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104" y="3349577"/>
                    <a:ext cx="4637" cy="4459"/>
                  </a:xfrm>
                  <a:custGeom>
                    <a:avLst/>
                    <a:gdLst>
                      <a:gd name="connsiteX0" fmla="*/ 799 w 4637"/>
                      <a:gd name="connsiteY0" fmla="*/ 3619 h 4459"/>
                      <a:gd name="connsiteX1" fmla="*/ 0 w 4637"/>
                      <a:gd name="connsiteY1" fmla="*/ 1398 h 4459"/>
                      <a:gd name="connsiteX2" fmla="*/ 4637 w 4637"/>
                      <a:gd name="connsiteY2" fmla="*/ 0 h 4459"/>
                      <a:gd name="connsiteX3" fmla="*/ 2458 w 4637"/>
                      <a:gd name="connsiteY3" fmla="*/ 4459 h 4459"/>
                      <a:gd name="connsiteX4" fmla="*/ 799 w 4637"/>
                      <a:gd name="connsiteY4" fmla="*/ 3619 h 44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37" h="4459">
                        <a:moveTo>
                          <a:pt x="799" y="3619"/>
                        </a:moveTo>
                        <a:lnTo>
                          <a:pt x="0" y="1398"/>
                        </a:lnTo>
                        <a:lnTo>
                          <a:pt x="4637" y="0"/>
                        </a:lnTo>
                        <a:lnTo>
                          <a:pt x="2458" y="4459"/>
                        </a:lnTo>
                        <a:lnTo>
                          <a:pt x="799" y="36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88" name="Freeform: Shape 787">
                    <a:extLst>
                      <a:ext uri="{FF2B5EF4-FFF2-40B4-BE49-F238E27FC236}">
                        <a16:creationId xmlns:a16="http://schemas.microsoft.com/office/drawing/2014/main" id="{2903B399-3C06-4247-991E-2385A0566B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601" y="3349391"/>
                    <a:ext cx="1753" cy="4008"/>
                  </a:xfrm>
                  <a:custGeom>
                    <a:avLst/>
                    <a:gdLst>
                      <a:gd name="connsiteX0" fmla="*/ 744 w 1753"/>
                      <a:gd name="connsiteY0" fmla="*/ 4008 h 4008"/>
                      <a:gd name="connsiteX1" fmla="*/ 0 w 1753"/>
                      <a:gd name="connsiteY1" fmla="*/ 0 h 4008"/>
                      <a:gd name="connsiteX2" fmla="*/ 479 w 1753"/>
                      <a:gd name="connsiteY2" fmla="*/ 161 h 4008"/>
                      <a:gd name="connsiteX3" fmla="*/ 1753 w 1753"/>
                      <a:gd name="connsiteY3" fmla="*/ 3704 h 4008"/>
                      <a:gd name="connsiteX4" fmla="*/ 744 w 1753"/>
                      <a:gd name="connsiteY4" fmla="*/ 4008 h 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53" h="4008">
                        <a:moveTo>
                          <a:pt x="744" y="4008"/>
                        </a:moveTo>
                        <a:lnTo>
                          <a:pt x="0" y="0"/>
                        </a:lnTo>
                        <a:lnTo>
                          <a:pt x="479" y="161"/>
                        </a:lnTo>
                        <a:lnTo>
                          <a:pt x="1753" y="3704"/>
                        </a:lnTo>
                        <a:lnTo>
                          <a:pt x="744" y="40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89" name="Freeform: Shape 788">
                    <a:extLst>
                      <a:ext uri="{FF2B5EF4-FFF2-40B4-BE49-F238E27FC236}">
                        <a16:creationId xmlns:a16="http://schemas.microsoft.com/office/drawing/2014/main" id="{E62A69EF-A4E8-4875-886E-00565B9811C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651" y="3350810"/>
                    <a:ext cx="2692" cy="1795"/>
                  </a:xfrm>
                  <a:custGeom>
                    <a:avLst/>
                    <a:gdLst>
                      <a:gd name="connsiteX0" fmla="*/ 0 w 2692"/>
                      <a:gd name="connsiteY0" fmla="*/ 1795 h 1795"/>
                      <a:gd name="connsiteX1" fmla="*/ 1745 w 2692"/>
                      <a:gd name="connsiteY1" fmla="*/ 0 h 1795"/>
                      <a:gd name="connsiteX2" fmla="*/ 2692 w 2692"/>
                      <a:gd name="connsiteY2" fmla="*/ 480 h 1795"/>
                      <a:gd name="connsiteX3" fmla="*/ 0 w 2692"/>
                      <a:gd name="connsiteY3" fmla="*/ 1795 h 17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92" h="1795">
                        <a:moveTo>
                          <a:pt x="0" y="1795"/>
                        </a:moveTo>
                        <a:lnTo>
                          <a:pt x="1745" y="0"/>
                        </a:lnTo>
                        <a:lnTo>
                          <a:pt x="2692" y="480"/>
                        </a:lnTo>
                        <a:lnTo>
                          <a:pt x="0" y="17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90" name="Freeform: Shape 789">
                    <a:extLst>
                      <a:ext uri="{FF2B5EF4-FFF2-40B4-BE49-F238E27FC236}">
                        <a16:creationId xmlns:a16="http://schemas.microsoft.com/office/drawing/2014/main" id="{E9471BA5-7919-49C9-8F24-B3512C2F01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53" y="3346366"/>
                    <a:ext cx="12499" cy="17972"/>
                  </a:xfrm>
                  <a:custGeom>
                    <a:avLst/>
                    <a:gdLst>
                      <a:gd name="connsiteX0" fmla="*/ 8302 w 12499"/>
                      <a:gd name="connsiteY0" fmla="*/ 17951 h 17972"/>
                      <a:gd name="connsiteX1" fmla="*/ 0 w 12499"/>
                      <a:gd name="connsiteY1" fmla="*/ 7040 h 17972"/>
                      <a:gd name="connsiteX2" fmla="*/ 920 w 12499"/>
                      <a:gd name="connsiteY2" fmla="*/ 1055 h 17972"/>
                      <a:gd name="connsiteX3" fmla="*/ 5962 w 12499"/>
                      <a:gd name="connsiteY3" fmla="*/ 0 h 17972"/>
                      <a:gd name="connsiteX4" fmla="*/ 12499 w 12499"/>
                      <a:gd name="connsiteY4" fmla="*/ 12372 h 17972"/>
                      <a:gd name="connsiteX5" fmla="*/ 9761 w 12499"/>
                      <a:gd name="connsiteY5" fmla="*/ 17972 h 17972"/>
                      <a:gd name="connsiteX6" fmla="*/ 8302 w 12499"/>
                      <a:gd name="connsiteY6" fmla="*/ 17951 h 17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499" h="17972">
                        <a:moveTo>
                          <a:pt x="8302" y="17951"/>
                        </a:moveTo>
                        <a:lnTo>
                          <a:pt x="0" y="7040"/>
                        </a:lnTo>
                        <a:lnTo>
                          <a:pt x="920" y="1055"/>
                        </a:lnTo>
                        <a:lnTo>
                          <a:pt x="5962" y="0"/>
                        </a:lnTo>
                        <a:lnTo>
                          <a:pt x="12499" y="12372"/>
                        </a:lnTo>
                        <a:lnTo>
                          <a:pt x="9761" y="17972"/>
                        </a:lnTo>
                        <a:lnTo>
                          <a:pt x="8302" y="179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91" name="Freeform: Shape 790">
                    <a:extLst>
                      <a:ext uri="{FF2B5EF4-FFF2-40B4-BE49-F238E27FC236}">
                        <a16:creationId xmlns:a16="http://schemas.microsoft.com/office/drawing/2014/main" id="{5F40E2F5-33C5-4EA5-88C5-60B58516B8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768" y="3349000"/>
                    <a:ext cx="4942" cy="8098"/>
                  </a:xfrm>
                  <a:custGeom>
                    <a:avLst/>
                    <a:gdLst>
                      <a:gd name="connsiteX0" fmla="*/ 2089 w 4942"/>
                      <a:gd name="connsiteY0" fmla="*/ 7321 h 8098"/>
                      <a:gd name="connsiteX1" fmla="*/ 0 w 4942"/>
                      <a:gd name="connsiteY1" fmla="*/ 3368 h 8098"/>
                      <a:gd name="connsiteX2" fmla="*/ 2334 w 4942"/>
                      <a:gd name="connsiteY2" fmla="*/ 0 h 8098"/>
                      <a:gd name="connsiteX3" fmla="*/ 3381 w 4942"/>
                      <a:gd name="connsiteY3" fmla="*/ 176 h 8098"/>
                      <a:gd name="connsiteX4" fmla="*/ 4942 w 4942"/>
                      <a:gd name="connsiteY4" fmla="*/ 4517 h 8098"/>
                      <a:gd name="connsiteX5" fmla="*/ 4391 w 4942"/>
                      <a:gd name="connsiteY5" fmla="*/ 8098 h 8098"/>
                      <a:gd name="connsiteX6" fmla="*/ 2089 w 4942"/>
                      <a:gd name="connsiteY6" fmla="*/ 7321 h 80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942" h="8098">
                        <a:moveTo>
                          <a:pt x="2089" y="7321"/>
                        </a:moveTo>
                        <a:lnTo>
                          <a:pt x="0" y="3368"/>
                        </a:lnTo>
                        <a:lnTo>
                          <a:pt x="2334" y="0"/>
                        </a:lnTo>
                        <a:lnTo>
                          <a:pt x="3381" y="176"/>
                        </a:lnTo>
                        <a:lnTo>
                          <a:pt x="4942" y="4517"/>
                        </a:lnTo>
                        <a:lnTo>
                          <a:pt x="4391" y="8098"/>
                        </a:lnTo>
                        <a:lnTo>
                          <a:pt x="2089" y="73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92" name="Freeform: Shape 791">
                    <a:extLst>
                      <a:ext uri="{FF2B5EF4-FFF2-40B4-BE49-F238E27FC236}">
                        <a16:creationId xmlns:a16="http://schemas.microsoft.com/office/drawing/2014/main" id="{54A4634B-B7DC-45D9-8EBC-A74168C3AC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220" y="3350860"/>
                    <a:ext cx="369" cy="1146"/>
                  </a:xfrm>
                  <a:custGeom>
                    <a:avLst/>
                    <a:gdLst>
                      <a:gd name="connsiteX0" fmla="*/ 0 w 369"/>
                      <a:gd name="connsiteY0" fmla="*/ 1146 h 1146"/>
                      <a:gd name="connsiteX1" fmla="*/ 369 w 369"/>
                      <a:gd name="connsiteY1" fmla="*/ 0 h 1146"/>
                      <a:gd name="connsiteX2" fmla="*/ 369 w 369"/>
                      <a:gd name="connsiteY2" fmla="*/ 767 h 1146"/>
                      <a:gd name="connsiteX3" fmla="*/ 0 w 369"/>
                      <a:gd name="connsiteY3" fmla="*/ 1146 h 1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9" h="1146">
                        <a:moveTo>
                          <a:pt x="0" y="1146"/>
                        </a:moveTo>
                        <a:lnTo>
                          <a:pt x="369" y="0"/>
                        </a:lnTo>
                        <a:lnTo>
                          <a:pt x="369" y="767"/>
                        </a:lnTo>
                        <a:lnTo>
                          <a:pt x="0" y="1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93" name="Freeform: Shape 792">
                    <a:extLst>
                      <a:ext uri="{FF2B5EF4-FFF2-40B4-BE49-F238E27FC236}">
                        <a16:creationId xmlns:a16="http://schemas.microsoft.com/office/drawing/2014/main" id="{399664ED-363A-419C-9057-D33A9D4F73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378" y="3351914"/>
                    <a:ext cx="4067" cy="2599"/>
                  </a:xfrm>
                  <a:custGeom>
                    <a:avLst/>
                    <a:gdLst>
                      <a:gd name="connsiteX0" fmla="*/ 0 w 4067"/>
                      <a:gd name="connsiteY0" fmla="*/ 2552 h 2599"/>
                      <a:gd name="connsiteX1" fmla="*/ 822 w 4067"/>
                      <a:gd name="connsiteY1" fmla="*/ 0 h 2599"/>
                      <a:gd name="connsiteX2" fmla="*/ 4067 w 4067"/>
                      <a:gd name="connsiteY2" fmla="*/ 1642 h 2599"/>
                      <a:gd name="connsiteX3" fmla="*/ 3403 w 4067"/>
                      <a:gd name="connsiteY3" fmla="*/ 2599 h 2599"/>
                      <a:gd name="connsiteX4" fmla="*/ 0 w 4067"/>
                      <a:gd name="connsiteY4" fmla="*/ 2552 h 2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7" h="2599">
                        <a:moveTo>
                          <a:pt x="0" y="2552"/>
                        </a:moveTo>
                        <a:lnTo>
                          <a:pt x="822" y="0"/>
                        </a:lnTo>
                        <a:lnTo>
                          <a:pt x="4067" y="1642"/>
                        </a:lnTo>
                        <a:lnTo>
                          <a:pt x="3403" y="2599"/>
                        </a:lnTo>
                        <a:lnTo>
                          <a:pt x="0" y="25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94" name="Freeform: Shape 793">
                    <a:extLst>
                      <a:ext uri="{FF2B5EF4-FFF2-40B4-BE49-F238E27FC236}">
                        <a16:creationId xmlns:a16="http://schemas.microsoft.com/office/drawing/2014/main" id="{76031E3B-32BE-48F0-B2B5-D62E08478BF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504" y="3351362"/>
                    <a:ext cx="1593" cy="703"/>
                  </a:xfrm>
                  <a:custGeom>
                    <a:avLst/>
                    <a:gdLst>
                      <a:gd name="connsiteX0" fmla="*/ 0 w 1593"/>
                      <a:gd name="connsiteY0" fmla="*/ 703 h 703"/>
                      <a:gd name="connsiteX1" fmla="*/ 108 w 1593"/>
                      <a:gd name="connsiteY1" fmla="*/ 0 h 703"/>
                      <a:gd name="connsiteX2" fmla="*/ 1593 w 1593"/>
                      <a:gd name="connsiteY2" fmla="*/ 500 h 703"/>
                      <a:gd name="connsiteX3" fmla="*/ 0 w 1593"/>
                      <a:gd name="connsiteY3" fmla="*/ 703 h 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93" h="703">
                        <a:moveTo>
                          <a:pt x="0" y="703"/>
                        </a:moveTo>
                        <a:lnTo>
                          <a:pt x="108" y="0"/>
                        </a:lnTo>
                        <a:lnTo>
                          <a:pt x="1593" y="500"/>
                        </a:lnTo>
                        <a:lnTo>
                          <a:pt x="0" y="7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95" name="Freeform: Shape 794">
                    <a:extLst>
                      <a:ext uri="{FF2B5EF4-FFF2-40B4-BE49-F238E27FC236}">
                        <a16:creationId xmlns:a16="http://schemas.microsoft.com/office/drawing/2014/main" id="{6A56B070-56F2-4E8E-BE34-3B92CDD3E36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90" y="3351630"/>
                    <a:ext cx="872" cy="572"/>
                  </a:xfrm>
                  <a:custGeom>
                    <a:avLst/>
                    <a:gdLst>
                      <a:gd name="connsiteX0" fmla="*/ 0 w 872"/>
                      <a:gd name="connsiteY0" fmla="*/ 425 h 572"/>
                      <a:gd name="connsiteX1" fmla="*/ 872 w 872"/>
                      <a:gd name="connsiteY1" fmla="*/ 0 h 572"/>
                      <a:gd name="connsiteX2" fmla="*/ 872 w 872"/>
                      <a:gd name="connsiteY2" fmla="*/ 572 h 572"/>
                      <a:gd name="connsiteX3" fmla="*/ 0 w 872"/>
                      <a:gd name="connsiteY3" fmla="*/ 425 h 5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2" h="572">
                        <a:moveTo>
                          <a:pt x="0" y="425"/>
                        </a:moveTo>
                        <a:lnTo>
                          <a:pt x="872" y="0"/>
                        </a:lnTo>
                        <a:lnTo>
                          <a:pt x="872" y="572"/>
                        </a:lnTo>
                        <a:lnTo>
                          <a:pt x="0" y="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96" name="Freeform: Shape 795">
                    <a:extLst>
                      <a:ext uri="{FF2B5EF4-FFF2-40B4-BE49-F238E27FC236}">
                        <a16:creationId xmlns:a16="http://schemas.microsoft.com/office/drawing/2014/main" id="{8A951BF6-7956-4EED-8A8C-10BD154A863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68" y="3352290"/>
                    <a:ext cx="1532" cy="1330"/>
                  </a:xfrm>
                  <a:custGeom>
                    <a:avLst/>
                    <a:gdLst>
                      <a:gd name="connsiteX0" fmla="*/ 0 w 1532"/>
                      <a:gd name="connsiteY0" fmla="*/ 1217 h 1330"/>
                      <a:gd name="connsiteX1" fmla="*/ 224 w 1532"/>
                      <a:gd name="connsiteY1" fmla="*/ 523 h 1330"/>
                      <a:gd name="connsiteX2" fmla="*/ 1296 w 1532"/>
                      <a:gd name="connsiteY2" fmla="*/ 0 h 1330"/>
                      <a:gd name="connsiteX3" fmla="*/ 1532 w 1532"/>
                      <a:gd name="connsiteY3" fmla="*/ 447 h 1330"/>
                      <a:gd name="connsiteX4" fmla="*/ 674 w 1532"/>
                      <a:gd name="connsiteY4" fmla="*/ 1330 h 1330"/>
                      <a:gd name="connsiteX5" fmla="*/ 0 w 1532"/>
                      <a:gd name="connsiteY5" fmla="*/ 1217 h 1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32" h="1330">
                        <a:moveTo>
                          <a:pt x="0" y="1217"/>
                        </a:moveTo>
                        <a:lnTo>
                          <a:pt x="224" y="523"/>
                        </a:lnTo>
                        <a:lnTo>
                          <a:pt x="1296" y="0"/>
                        </a:lnTo>
                        <a:lnTo>
                          <a:pt x="1532" y="447"/>
                        </a:lnTo>
                        <a:lnTo>
                          <a:pt x="674" y="1330"/>
                        </a:lnTo>
                        <a:lnTo>
                          <a:pt x="0" y="12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97" name="Freeform: Shape 796">
                    <a:extLst>
                      <a:ext uri="{FF2B5EF4-FFF2-40B4-BE49-F238E27FC236}">
                        <a16:creationId xmlns:a16="http://schemas.microsoft.com/office/drawing/2014/main" id="{13816ADC-3FFE-40DF-BA54-6DE949F9B4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57" y="3352803"/>
                    <a:ext cx="5261" cy="4574"/>
                  </a:xfrm>
                  <a:custGeom>
                    <a:avLst/>
                    <a:gdLst>
                      <a:gd name="connsiteX0" fmla="*/ 0 w 5261"/>
                      <a:gd name="connsiteY0" fmla="*/ 3840 h 4574"/>
                      <a:gd name="connsiteX1" fmla="*/ 5261 w 5261"/>
                      <a:gd name="connsiteY1" fmla="*/ 0 h 4574"/>
                      <a:gd name="connsiteX2" fmla="*/ 4945 w 5261"/>
                      <a:gd name="connsiteY2" fmla="*/ 983 h 4574"/>
                      <a:gd name="connsiteX3" fmla="*/ 1453 w 5261"/>
                      <a:gd name="connsiteY3" fmla="*/ 4574 h 4574"/>
                      <a:gd name="connsiteX4" fmla="*/ 0 w 5261"/>
                      <a:gd name="connsiteY4" fmla="*/ 3840 h 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61" h="4574">
                        <a:moveTo>
                          <a:pt x="0" y="3840"/>
                        </a:moveTo>
                        <a:lnTo>
                          <a:pt x="5261" y="0"/>
                        </a:lnTo>
                        <a:lnTo>
                          <a:pt x="4945" y="983"/>
                        </a:lnTo>
                        <a:lnTo>
                          <a:pt x="1453" y="4574"/>
                        </a:lnTo>
                        <a:lnTo>
                          <a:pt x="0" y="38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98" name="Freeform: Shape 797">
                    <a:extLst>
                      <a:ext uri="{FF2B5EF4-FFF2-40B4-BE49-F238E27FC236}">
                        <a16:creationId xmlns:a16="http://schemas.microsoft.com/office/drawing/2014/main" id="{7F102E1E-9E13-49F7-A78A-58F2CA58F60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974" y="3351906"/>
                    <a:ext cx="830" cy="2357"/>
                  </a:xfrm>
                  <a:custGeom>
                    <a:avLst/>
                    <a:gdLst>
                      <a:gd name="connsiteX0" fmla="*/ 437 w 830"/>
                      <a:gd name="connsiteY0" fmla="*/ 2357 h 2357"/>
                      <a:gd name="connsiteX1" fmla="*/ 0 w 830"/>
                      <a:gd name="connsiteY1" fmla="*/ 0 h 2357"/>
                      <a:gd name="connsiteX2" fmla="*/ 830 w 830"/>
                      <a:gd name="connsiteY2" fmla="*/ 2307 h 2357"/>
                      <a:gd name="connsiteX3" fmla="*/ 437 w 830"/>
                      <a:gd name="connsiteY3" fmla="*/ 2357 h 2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30" h="2357">
                        <a:moveTo>
                          <a:pt x="437" y="2357"/>
                        </a:moveTo>
                        <a:lnTo>
                          <a:pt x="0" y="0"/>
                        </a:lnTo>
                        <a:lnTo>
                          <a:pt x="830" y="2307"/>
                        </a:lnTo>
                        <a:lnTo>
                          <a:pt x="437" y="23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99" name="Freeform: Shape 798">
                    <a:extLst>
                      <a:ext uri="{FF2B5EF4-FFF2-40B4-BE49-F238E27FC236}">
                        <a16:creationId xmlns:a16="http://schemas.microsoft.com/office/drawing/2014/main" id="{1CC82FD1-56E6-4D4C-AB37-A19E1AF7D8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061" y="3352447"/>
                    <a:ext cx="751" cy="1703"/>
                  </a:xfrm>
                  <a:custGeom>
                    <a:avLst/>
                    <a:gdLst>
                      <a:gd name="connsiteX0" fmla="*/ 0 w 751"/>
                      <a:gd name="connsiteY0" fmla="*/ 1703 h 1703"/>
                      <a:gd name="connsiteX1" fmla="*/ 0 w 751"/>
                      <a:gd name="connsiteY1" fmla="*/ 549 h 1703"/>
                      <a:gd name="connsiteX2" fmla="*/ 751 w 751"/>
                      <a:gd name="connsiteY2" fmla="*/ 0 h 1703"/>
                      <a:gd name="connsiteX3" fmla="*/ 242 w 751"/>
                      <a:gd name="connsiteY3" fmla="*/ 1584 h 1703"/>
                      <a:gd name="connsiteX4" fmla="*/ 0 w 751"/>
                      <a:gd name="connsiteY4" fmla="*/ 1703 h 1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1" h="1703">
                        <a:moveTo>
                          <a:pt x="0" y="1703"/>
                        </a:moveTo>
                        <a:lnTo>
                          <a:pt x="0" y="549"/>
                        </a:lnTo>
                        <a:lnTo>
                          <a:pt x="751" y="0"/>
                        </a:lnTo>
                        <a:lnTo>
                          <a:pt x="242" y="1584"/>
                        </a:lnTo>
                        <a:lnTo>
                          <a:pt x="0" y="17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00" name="Freeform: Shape 799">
                    <a:extLst>
                      <a:ext uri="{FF2B5EF4-FFF2-40B4-BE49-F238E27FC236}">
                        <a16:creationId xmlns:a16="http://schemas.microsoft.com/office/drawing/2014/main" id="{8C0F8D10-B6E2-4942-A72B-ACC5370193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266" y="3353137"/>
                    <a:ext cx="7668" cy="3263"/>
                  </a:xfrm>
                  <a:custGeom>
                    <a:avLst/>
                    <a:gdLst>
                      <a:gd name="connsiteX0" fmla="*/ 97 w 7668"/>
                      <a:gd name="connsiteY0" fmla="*/ 1248 h 3263"/>
                      <a:gd name="connsiteX1" fmla="*/ 0 w 7668"/>
                      <a:gd name="connsiteY1" fmla="*/ 978 h 3263"/>
                      <a:gd name="connsiteX2" fmla="*/ 7668 w 7668"/>
                      <a:gd name="connsiteY2" fmla="*/ 0 h 3263"/>
                      <a:gd name="connsiteX3" fmla="*/ 6073 w 7668"/>
                      <a:gd name="connsiteY3" fmla="*/ 3263 h 3263"/>
                      <a:gd name="connsiteX4" fmla="*/ 97 w 7668"/>
                      <a:gd name="connsiteY4" fmla="*/ 1248 h 3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68" h="3263">
                        <a:moveTo>
                          <a:pt x="97" y="1248"/>
                        </a:moveTo>
                        <a:lnTo>
                          <a:pt x="0" y="978"/>
                        </a:lnTo>
                        <a:lnTo>
                          <a:pt x="7668" y="0"/>
                        </a:lnTo>
                        <a:lnTo>
                          <a:pt x="6073" y="3263"/>
                        </a:lnTo>
                        <a:lnTo>
                          <a:pt x="97" y="12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01" name="Freeform: Shape 800">
                    <a:extLst>
                      <a:ext uri="{FF2B5EF4-FFF2-40B4-BE49-F238E27FC236}">
                        <a16:creationId xmlns:a16="http://schemas.microsoft.com/office/drawing/2014/main" id="{D5E70E80-DF1B-4ECE-9F5F-CB1D71E613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28" y="3352893"/>
                    <a:ext cx="1465" cy="1254"/>
                  </a:xfrm>
                  <a:custGeom>
                    <a:avLst/>
                    <a:gdLst>
                      <a:gd name="connsiteX0" fmla="*/ 0 w 1465"/>
                      <a:gd name="connsiteY0" fmla="*/ 716 h 1254"/>
                      <a:gd name="connsiteX1" fmla="*/ 1465 w 1465"/>
                      <a:gd name="connsiteY1" fmla="*/ 0 h 1254"/>
                      <a:gd name="connsiteX2" fmla="*/ 1062 w 1465"/>
                      <a:gd name="connsiteY2" fmla="*/ 1254 h 1254"/>
                      <a:gd name="connsiteX3" fmla="*/ 0 w 1465"/>
                      <a:gd name="connsiteY3" fmla="*/ 716 h 1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65" h="1254">
                        <a:moveTo>
                          <a:pt x="0" y="716"/>
                        </a:moveTo>
                        <a:lnTo>
                          <a:pt x="1465" y="0"/>
                        </a:lnTo>
                        <a:lnTo>
                          <a:pt x="1062" y="1254"/>
                        </a:lnTo>
                        <a:lnTo>
                          <a:pt x="0" y="7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02" name="Freeform: Shape 801">
                    <a:extLst>
                      <a:ext uri="{FF2B5EF4-FFF2-40B4-BE49-F238E27FC236}">
                        <a16:creationId xmlns:a16="http://schemas.microsoft.com/office/drawing/2014/main" id="{D69B697E-1BE1-4CE2-B285-6DCDD99D62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041" y="3354352"/>
                    <a:ext cx="6359" cy="2287"/>
                  </a:xfrm>
                  <a:custGeom>
                    <a:avLst/>
                    <a:gdLst>
                      <a:gd name="connsiteX0" fmla="*/ 0 w 6359"/>
                      <a:gd name="connsiteY0" fmla="*/ 1288 h 2287"/>
                      <a:gd name="connsiteX1" fmla="*/ 2743 w 6359"/>
                      <a:gd name="connsiteY1" fmla="*/ 461 h 2287"/>
                      <a:gd name="connsiteX2" fmla="*/ 6359 w 6359"/>
                      <a:gd name="connsiteY2" fmla="*/ 0 h 2287"/>
                      <a:gd name="connsiteX3" fmla="*/ 5947 w 6359"/>
                      <a:gd name="connsiteY3" fmla="*/ 2287 h 2287"/>
                      <a:gd name="connsiteX4" fmla="*/ 0 w 6359"/>
                      <a:gd name="connsiteY4" fmla="*/ 1288 h 22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59" h="2287">
                        <a:moveTo>
                          <a:pt x="0" y="1288"/>
                        </a:moveTo>
                        <a:lnTo>
                          <a:pt x="2743" y="461"/>
                        </a:lnTo>
                        <a:lnTo>
                          <a:pt x="6359" y="0"/>
                        </a:lnTo>
                        <a:lnTo>
                          <a:pt x="5947" y="2287"/>
                        </a:lnTo>
                        <a:lnTo>
                          <a:pt x="0" y="12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03" name="Freeform: Shape 802">
                    <a:extLst>
                      <a:ext uri="{FF2B5EF4-FFF2-40B4-BE49-F238E27FC236}">
                        <a16:creationId xmlns:a16="http://schemas.microsoft.com/office/drawing/2014/main" id="{6BCF0D3F-CF32-46CA-8E80-B95D7FB0EF3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489" y="3353649"/>
                    <a:ext cx="5758" cy="4614"/>
                  </a:xfrm>
                  <a:custGeom>
                    <a:avLst/>
                    <a:gdLst>
                      <a:gd name="connsiteX0" fmla="*/ 596 w 5758"/>
                      <a:gd name="connsiteY0" fmla="*/ 3856 h 4614"/>
                      <a:gd name="connsiteX1" fmla="*/ 0 w 5758"/>
                      <a:gd name="connsiteY1" fmla="*/ 2729 h 4614"/>
                      <a:gd name="connsiteX2" fmla="*/ 1044 w 5758"/>
                      <a:gd name="connsiteY2" fmla="*/ 1656 h 4614"/>
                      <a:gd name="connsiteX3" fmla="*/ 4434 w 5758"/>
                      <a:gd name="connsiteY3" fmla="*/ 0 h 4614"/>
                      <a:gd name="connsiteX4" fmla="*/ 5758 w 5758"/>
                      <a:gd name="connsiteY4" fmla="*/ 3680 h 4614"/>
                      <a:gd name="connsiteX5" fmla="*/ 5110 w 5758"/>
                      <a:gd name="connsiteY5" fmla="*/ 4614 h 4614"/>
                      <a:gd name="connsiteX6" fmla="*/ 596 w 5758"/>
                      <a:gd name="connsiteY6" fmla="*/ 3856 h 4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758" h="4614">
                        <a:moveTo>
                          <a:pt x="596" y="3856"/>
                        </a:moveTo>
                        <a:lnTo>
                          <a:pt x="0" y="2729"/>
                        </a:lnTo>
                        <a:lnTo>
                          <a:pt x="1044" y="1656"/>
                        </a:lnTo>
                        <a:lnTo>
                          <a:pt x="4434" y="0"/>
                        </a:lnTo>
                        <a:lnTo>
                          <a:pt x="5758" y="3680"/>
                        </a:lnTo>
                        <a:lnTo>
                          <a:pt x="5110" y="4614"/>
                        </a:lnTo>
                        <a:lnTo>
                          <a:pt x="596" y="38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04" name="Freeform: Shape 803">
                    <a:extLst>
                      <a:ext uri="{FF2B5EF4-FFF2-40B4-BE49-F238E27FC236}">
                        <a16:creationId xmlns:a16="http://schemas.microsoft.com/office/drawing/2014/main" id="{1A0C0985-912D-46FF-B9BB-A91DFE3E465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581" y="3346982"/>
                    <a:ext cx="14522" cy="36979"/>
                  </a:xfrm>
                  <a:custGeom>
                    <a:avLst/>
                    <a:gdLst>
                      <a:gd name="connsiteX0" fmla="*/ 8766 w 14522"/>
                      <a:gd name="connsiteY0" fmla="*/ 36979 h 36979"/>
                      <a:gd name="connsiteX1" fmla="*/ 2580 w 14522"/>
                      <a:gd name="connsiteY1" fmla="*/ 28849 h 36979"/>
                      <a:gd name="connsiteX2" fmla="*/ 0 w 14522"/>
                      <a:gd name="connsiteY2" fmla="*/ 14946 h 36979"/>
                      <a:gd name="connsiteX3" fmla="*/ 0 w 14522"/>
                      <a:gd name="connsiteY3" fmla="*/ 0 h 36979"/>
                      <a:gd name="connsiteX4" fmla="*/ 14522 w 14522"/>
                      <a:gd name="connsiteY4" fmla="*/ 27481 h 36979"/>
                      <a:gd name="connsiteX5" fmla="*/ 13259 w 14522"/>
                      <a:gd name="connsiteY5" fmla="*/ 35688 h 36979"/>
                      <a:gd name="connsiteX6" fmla="*/ 9505 w 14522"/>
                      <a:gd name="connsiteY6" fmla="*/ 36473 h 36979"/>
                      <a:gd name="connsiteX7" fmla="*/ 8766 w 14522"/>
                      <a:gd name="connsiteY7" fmla="*/ 36979 h 3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4522" h="36979">
                        <a:moveTo>
                          <a:pt x="8766" y="36979"/>
                        </a:moveTo>
                        <a:lnTo>
                          <a:pt x="2580" y="28849"/>
                        </a:lnTo>
                        <a:lnTo>
                          <a:pt x="0" y="14946"/>
                        </a:lnTo>
                        <a:lnTo>
                          <a:pt x="0" y="0"/>
                        </a:lnTo>
                        <a:lnTo>
                          <a:pt x="14522" y="27481"/>
                        </a:lnTo>
                        <a:lnTo>
                          <a:pt x="13259" y="35688"/>
                        </a:lnTo>
                        <a:lnTo>
                          <a:pt x="9505" y="36473"/>
                        </a:lnTo>
                        <a:lnTo>
                          <a:pt x="8766" y="36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05" name="Freeform: Shape 804">
                    <a:extLst>
                      <a:ext uri="{FF2B5EF4-FFF2-40B4-BE49-F238E27FC236}">
                        <a16:creationId xmlns:a16="http://schemas.microsoft.com/office/drawing/2014/main" id="{8F63F5A8-37FD-4758-8687-C824FF0DD16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324" y="3353060"/>
                    <a:ext cx="615" cy="2586"/>
                  </a:xfrm>
                  <a:custGeom>
                    <a:avLst/>
                    <a:gdLst>
                      <a:gd name="connsiteX0" fmla="*/ 615 w 615"/>
                      <a:gd name="connsiteY0" fmla="*/ 2586 h 2586"/>
                      <a:gd name="connsiteX1" fmla="*/ 0 w 615"/>
                      <a:gd name="connsiteY1" fmla="*/ 877 h 2586"/>
                      <a:gd name="connsiteX2" fmla="*/ 135 w 615"/>
                      <a:gd name="connsiteY2" fmla="*/ 0 h 2586"/>
                      <a:gd name="connsiteX3" fmla="*/ 615 w 615"/>
                      <a:gd name="connsiteY3" fmla="*/ 2586 h 25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5" h="2586">
                        <a:moveTo>
                          <a:pt x="615" y="2586"/>
                        </a:moveTo>
                        <a:lnTo>
                          <a:pt x="0" y="877"/>
                        </a:lnTo>
                        <a:lnTo>
                          <a:pt x="135" y="0"/>
                        </a:lnTo>
                        <a:lnTo>
                          <a:pt x="615" y="25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06" name="Freeform: Shape 805">
                    <a:extLst>
                      <a:ext uri="{FF2B5EF4-FFF2-40B4-BE49-F238E27FC236}">
                        <a16:creationId xmlns:a16="http://schemas.microsoft.com/office/drawing/2014/main" id="{B9CF71E8-8AFA-4350-9F10-94905BE51F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14" y="3354469"/>
                    <a:ext cx="4750" cy="4221"/>
                  </a:xfrm>
                  <a:custGeom>
                    <a:avLst/>
                    <a:gdLst>
                      <a:gd name="connsiteX0" fmla="*/ 561 w 4750"/>
                      <a:gd name="connsiteY0" fmla="*/ 4221 h 4221"/>
                      <a:gd name="connsiteX1" fmla="*/ 0 w 4750"/>
                      <a:gd name="connsiteY1" fmla="*/ 3159 h 4221"/>
                      <a:gd name="connsiteX2" fmla="*/ 4330 w 4750"/>
                      <a:gd name="connsiteY2" fmla="*/ 0 h 4221"/>
                      <a:gd name="connsiteX3" fmla="*/ 4534 w 4750"/>
                      <a:gd name="connsiteY3" fmla="*/ 2 h 4221"/>
                      <a:gd name="connsiteX4" fmla="*/ 4750 w 4750"/>
                      <a:gd name="connsiteY4" fmla="*/ 603 h 4221"/>
                      <a:gd name="connsiteX5" fmla="*/ 1841 w 4750"/>
                      <a:gd name="connsiteY5" fmla="*/ 3595 h 4221"/>
                      <a:gd name="connsiteX6" fmla="*/ 561 w 4750"/>
                      <a:gd name="connsiteY6" fmla="*/ 4221 h 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50" h="4221">
                        <a:moveTo>
                          <a:pt x="561" y="4221"/>
                        </a:moveTo>
                        <a:lnTo>
                          <a:pt x="0" y="3159"/>
                        </a:lnTo>
                        <a:lnTo>
                          <a:pt x="4330" y="0"/>
                        </a:lnTo>
                        <a:lnTo>
                          <a:pt x="4534" y="2"/>
                        </a:lnTo>
                        <a:lnTo>
                          <a:pt x="4750" y="603"/>
                        </a:lnTo>
                        <a:lnTo>
                          <a:pt x="1841" y="3595"/>
                        </a:lnTo>
                        <a:lnTo>
                          <a:pt x="561" y="42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07" name="Freeform: Shape 806">
                    <a:extLst>
                      <a:ext uri="{FF2B5EF4-FFF2-40B4-BE49-F238E27FC236}">
                        <a16:creationId xmlns:a16="http://schemas.microsoft.com/office/drawing/2014/main" id="{F3D51621-DF33-4CE7-B071-2E498F04B73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97" y="3353813"/>
                    <a:ext cx="1783" cy="3229"/>
                  </a:xfrm>
                  <a:custGeom>
                    <a:avLst/>
                    <a:gdLst>
                      <a:gd name="connsiteX0" fmla="*/ 752 w 1783"/>
                      <a:gd name="connsiteY0" fmla="*/ 3229 h 3229"/>
                      <a:gd name="connsiteX1" fmla="*/ 0 w 1783"/>
                      <a:gd name="connsiteY1" fmla="*/ 1805 h 3229"/>
                      <a:gd name="connsiteX2" fmla="*/ 0 w 1783"/>
                      <a:gd name="connsiteY2" fmla="*/ 0 h 3229"/>
                      <a:gd name="connsiteX3" fmla="*/ 1783 w 1783"/>
                      <a:gd name="connsiteY3" fmla="*/ 25 h 3229"/>
                      <a:gd name="connsiteX4" fmla="*/ 752 w 1783"/>
                      <a:gd name="connsiteY4" fmla="*/ 3229 h 3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3" h="3229">
                        <a:moveTo>
                          <a:pt x="752" y="3229"/>
                        </a:moveTo>
                        <a:lnTo>
                          <a:pt x="0" y="1805"/>
                        </a:lnTo>
                        <a:lnTo>
                          <a:pt x="0" y="0"/>
                        </a:lnTo>
                        <a:lnTo>
                          <a:pt x="1783" y="25"/>
                        </a:lnTo>
                        <a:lnTo>
                          <a:pt x="752" y="3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08" name="Freeform: Shape 807">
                    <a:extLst>
                      <a:ext uri="{FF2B5EF4-FFF2-40B4-BE49-F238E27FC236}">
                        <a16:creationId xmlns:a16="http://schemas.microsoft.com/office/drawing/2014/main" id="{6A8D62A9-A28F-48B0-873C-A28D5BB105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087" y="3359492"/>
                    <a:ext cx="20141" cy="7244"/>
                  </a:xfrm>
                  <a:custGeom>
                    <a:avLst/>
                    <a:gdLst>
                      <a:gd name="connsiteX0" fmla="*/ 0 w 20141"/>
                      <a:gd name="connsiteY0" fmla="*/ 6004 h 7244"/>
                      <a:gd name="connsiteX1" fmla="*/ 4162 w 20141"/>
                      <a:gd name="connsiteY1" fmla="*/ 0 h 7244"/>
                      <a:gd name="connsiteX2" fmla="*/ 20141 w 20141"/>
                      <a:gd name="connsiteY2" fmla="*/ 5387 h 7244"/>
                      <a:gd name="connsiteX3" fmla="*/ 19806 w 20141"/>
                      <a:gd name="connsiteY3" fmla="*/ 7244 h 7244"/>
                      <a:gd name="connsiteX4" fmla="*/ 1963 w 20141"/>
                      <a:gd name="connsiteY4" fmla="*/ 6998 h 7244"/>
                      <a:gd name="connsiteX5" fmla="*/ 0 w 20141"/>
                      <a:gd name="connsiteY5" fmla="*/ 6004 h 7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141" h="7244">
                        <a:moveTo>
                          <a:pt x="0" y="6004"/>
                        </a:moveTo>
                        <a:lnTo>
                          <a:pt x="4162" y="0"/>
                        </a:lnTo>
                        <a:lnTo>
                          <a:pt x="20141" y="5387"/>
                        </a:lnTo>
                        <a:lnTo>
                          <a:pt x="19806" y="7244"/>
                        </a:lnTo>
                        <a:lnTo>
                          <a:pt x="1963" y="6998"/>
                        </a:lnTo>
                        <a:lnTo>
                          <a:pt x="0" y="60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09" name="Freeform: Shape 808">
                    <a:extLst>
                      <a:ext uri="{FF2B5EF4-FFF2-40B4-BE49-F238E27FC236}">
                        <a16:creationId xmlns:a16="http://schemas.microsoft.com/office/drawing/2014/main" id="{18C0020F-52EA-4A0B-8A67-B8068596A80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713" y="3356128"/>
                    <a:ext cx="6625" cy="4673"/>
                  </a:xfrm>
                  <a:custGeom>
                    <a:avLst/>
                    <a:gdLst>
                      <a:gd name="connsiteX0" fmla="*/ 0 w 6625"/>
                      <a:gd name="connsiteY0" fmla="*/ 4673 h 4673"/>
                      <a:gd name="connsiteX1" fmla="*/ 1080 w 6625"/>
                      <a:gd name="connsiteY1" fmla="*/ 1318 h 4673"/>
                      <a:gd name="connsiteX2" fmla="*/ 2362 w 6625"/>
                      <a:gd name="connsiteY2" fmla="*/ 0 h 4673"/>
                      <a:gd name="connsiteX3" fmla="*/ 6625 w 6625"/>
                      <a:gd name="connsiteY3" fmla="*/ 1437 h 4673"/>
                      <a:gd name="connsiteX4" fmla="*/ 0 w 6625"/>
                      <a:gd name="connsiteY4" fmla="*/ 4673 h 46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25" h="4673">
                        <a:moveTo>
                          <a:pt x="0" y="4673"/>
                        </a:moveTo>
                        <a:lnTo>
                          <a:pt x="1080" y="1318"/>
                        </a:lnTo>
                        <a:lnTo>
                          <a:pt x="2362" y="0"/>
                        </a:lnTo>
                        <a:lnTo>
                          <a:pt x="6625" y="1437"/>
                        </a:lnTo>
                        <a:lnTo>
                          <a:pt x="0" y="46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10" name="Freeform: Shape 809">
                    <a:extLst>
                      <a:ext uri="{FF2B5EF4-FFF2-40B4-BE49-F238E27FC236}">
                        <a16:creationId xmlns:a16="http://schemas.microsoft.com/office/drawing/2014/main" id="{E05BBD48-B6C9-4480-AE5F-CA4940AAEFB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155" y="3355087"/>
                    <a:ext cx="239" cy="130"/>
                  </a:xfrm>
                  <a:custGeom>
                    <a:avLst/>
                    <a:gdLst>
                      <a:gd name="connsiteX0" fmla="*/ 0 w 239"/>
                      <a:gd name="connsiteY0" fmla="*/ 130 h 130"/>
                      <a:gd name="connsiteX1" fmla="*/ 65 w 239"/>
                      <a:gd name="connsiteY1" fmla="*/ 0 h 130"/>
                      <a:gd name="connsiteX2" fmla="*/ 239 w 239"/>
                      <a:gd name="connsiteY2" fmla="*/ 58 h 130"/>
                      <a:gd name="connsiteX3" fmla="*/ 0 w 239"/>
                      <a:gd name="connsiteY3" fmla="*/ 130 h 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9" h="130">
                        <a:moveTo>
                          <a:pt x="0" y="130"/>
                        </a:moveTo>
                        <a:lnTo>
                          <a:pt x="65" y="0"/>
                        </a:lnTo>
                        <a:lnTo>
                          <a:pt x="239" y="58"/>
                        </a:lnTo>
                        <a:lnTo>
                          <a:pt x="0" y="1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11" name="Freeform: Shape 810">
                    <a:extLst>
                      <a:ext uri="{FF2B5EF4-FFF2-40B4-BE49-F238E27FC236}">
                        <a16:creationId xmlns:a16="http://schemas.microsoft.com/office/drawing/2014/main" id="{56D12595-4D17-4496-B346-C2FF623C96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304" y="3354649"/>
                    <a:ext cx="1086" cy="3281"/>
                  </a:xfrm>
                  <a:custGeom>
                    <a:avLst/>
                    <a:gdLst>
                      <a:gd name="connsiteX0" fmla="*/ 609 w 1086"/>
                      <a:gd name="connsiteY0" fmla="*/ 3281 h 3281"/>
                      <a:gd name="connsiteX1" fmla="*/ 0 w 1086"/>
                      <a:gd name="connsiteY1" fmla="*/ 0 h 3281"/>
                      <a:gd name="connsiteX2" fmla="*/ 1086 w 1086"/>
                      <a:gd name="connsiteY2" fmla="*/ 182 h 3281"/>
                      <a:gd name="connsiteX3" fmla="*/ 609 w 1086"/>
                      <a:gd name="connsiteY3" fmla="*/ 3281 h 32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86" h="3281">
                        <a:moveTo>
                          <a:pt x="609" y="3281"/>
                        </a:moveTo>
                        <a:lnTo>
                          <a:pt x="0" y="0"/>
                        </a:lnTo>
                        <a:lnTo>
                          <a:pt x="1086" y="182"/>
                        </a:lnTo>
                        <a:lnTo>
                          <a:pt x="609" y="32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12" name="Freeform: Shape 811">
                    <a:extLst>
                      <a:ext uri="{FF2B5EF4-FFF2-40B4-BE49-F238E27FC236}">
                        <a16:creationId xmlns:a16="http://schemas.microsoft.com/office/drawing/2014/main" id="{010AA80E-ED14-41A1-924F-70EB31CD76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302" y="3355975"/>
                    <a:ext cx="10470" cy="6030"/>
                  </a:xfrm>
                  <a:custGeom>
                    <a:avLst/>
                    <a:gdLst>
                      <a:gd name="connsiteX0" fmla="*/ 0 w 10470"/>
                      <a:gd name="connsiteY0" fmla="*/ 3154 h 6030"/>
                      <a:gd name="connsiteX1" fmla="*/ 10470 w 10470"/>
                      <a:gd name="connsiteY1" fmla="*/ 0 h 6030"/>
                      <a:gd name="connsiteX2" fmla="*/ 8529 w 10470"/>
                      <a:gd name="connsiteY2" fmla="*/ 6030 h 6030"/>
                      <a:gd name="connsiteX3" fmla="*/ 0 w 10470"/>
                      <a:gd name="connsiteY3" fmla="*/ 3154 h 6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70" h="6030">
                        <a:moveTo>
                          <a:pt x="0" y="3154"/>
                        </a:moveTo>
                        <a:lnTo>
                          <a:pt x="10470" y="0"/>
                        </a:lnTo>
                        <a:lnTo>
                          <a:pt x="8529" y="6030"/>
                        </a:lnTo>
                        <a:lnTo>
                          <a:pt x="0" y="31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13" name="Freeform: Shape 812">
                    <a:extLst>
                      <a:ext uri="{FF2B5EF4-FFF2-40B4-BE49-F238E27FC236}">
                        <a16:creationId xmlns:a16="http://schemas.microsoft.com/office/drawing/2014/main" id="{3282DEFC-4761-4580-B27C-BF610E7DC3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01" y="3352629"/>
                    <a:ext cx="3962" cy="13796"/>
                  </a:xfrm>
                  <a:custGeom>
                    <a:avLst/>
                    <a:gdLst>
                      <a:gd name="connsiteX0" fmla="*/ 3001 w 3962"/>
                      <a:gd name="connsiteY0" fmla="*/ 13783 h 13796"/>
                      <a:gd name="connsiteX1" fmla="*/ 0 w 3962"/>
                      <a:gd name="connsiteY1" fmla="*/ 8104 h 13796"/>
                      <a:gd name="connsiteX2" fmla="*/ 3962 w 3962"/>
                      <a:gd name="connsiteY2" fmla="*/ 0 h 13796"/>
                      <a:gd name="connsiteX3" fmla="*/ 3962 w 3962"/>
                      <a:gd name="connsiteY3" fmla="*/ 13796 h 13796"/>
                      <a:gd name="connsiteX4" fmla="*/ 3001 w 3962"/>
                      <a:gd name="connsiteY4" fmla="*/ 13783 h 137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62" h="13796">
                        <a:moveTo>
                          <a:pt x="3001" y="13783"/>
                        </a:moveTo>
                        <a:lnTo>
                          <a:pt x="0" y="8104"/>
                        </a:lnTo>
                        <a:lnTo>
                          <a:pt x="3962" y="0"/>
                        </a:lnTo>
                        <a:lnTo>
                          <a:pt x="3962" y="13796"/>
                        </a:lnTo>
                        <a:lnTo>
                          <a:pt x="3001" y="13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14" name="Freeform: Shape 813">
                    <a:extLst>
                      <a:ext uri="{FF2B5EF4-FFF2-40B4-BE49-F238E27FC236}">
                        <a16:creationId xmlns:a16="http://schemas.microsoft.com/office/drawing/2014/main" id="{8A130B40-B2D5-4A65-90AF-215924B8A0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12210" y="3321893"/>
                    <a:ext cx="48531" cy="117303"/>
                  </a:xfrm>
                  <a:custGeom>
                    <a:avLst/>
                    <a:gdLst>
                      <a:gd name="connsiteX0" fmla="*/ 48531 w 48531"/>
                      <a:gd name="connsiteY0" fmla="*/ 117303 h 117303"/>
                      <a:gd name="connsiteX1" fmla="*/ 36506 w 48531"/>
                      <a:gd name="connsiteY1" fmla="*/ 101499 h 117303"/>
                      <a:gd name="connsiteX2" fmla="*/ 0 w 48531"/>
                      <a:gd name="connsiteY2" fmla="*/ 0 h 117303"/>
                      <a:gd name="connsiteX3" fmla="*/ 44256 w 48531"/>
                      <a:gd name="connsiteY3" fmla="*/ 83753 h 117303"/>
                      <a:gd name="connsiteX4" fmla="*/ 48531 w 48531"/>
                      <a:gd name="connsiteY4" fmla="*/ 106790 h 117303"/>
                      <a:gd name="connsiteX5" fmla="*/ 48531 w 48531"/>
                      <a:gd name="connsiteY5" fmla="*/ 117303 h 117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531" h="117303">
                        <a:moveTo>
                          <a:pt x="48531" y="117303"/>
                        </a:moveTo>
                        <a:lnTo>
                          <a:pt x="36506" y="101499"/>
                        </a:lnTo>
                        <a:lnTo>
                          <a:pt x="0" y="0"/>
                        </a:lnTo>
                        <a:lnTo>
                          <a:pt x="44256" y="83753"/>
                        </a:lnTo>
                        <a:lnTo>
                          <a:pt x="48531" y="106790"/>
                        </a:lnTo>
                        <a:lnTo>
                          <a:pt x="48531" y="1173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15" name="Freeform: Shape 814">
                    <a:extLst>
                      <a:ext uri="{FF2B5EF4-FFF2-40B4-BE49-F238E27FC236}">
                        <a16:creationId xmlns:a16="http://schemas.microsoft.com/office/drawing/2014/main" id="{2BA5F321-F031-4C23-A89B-6E46D32E03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114" y="3356185"/>
                    <a:ext cx="1486" cy="2711"/>
                  </a:xfrm>
                  <a:custGeom>
                    <a:avLst/>
                    <a:gdLst>
                      <a:gd name="connsiteX0" fmla="*/ 399 w 1486"/>
                      <a:gd name="connsiteY0" fmla="*/ 2528 h 2711"/>
                      <a:gd name="connsiteX1" fmla="*/ 0 w 1486"/>
                      <a:gd name="connsiteY1" fmla="*/ 1418 h 2711"/>
                      <a:gd name="connsiteX2" fmla="*/ 983 w 1486"/>
                      <a:gd name="connsiteY2" fmla="*/ 0 h 2711"/>
                      <a:gd name="connsiteX3" fmla="*/ 1486 w 1486"/>
                      <a:gd name="connsiteY3" fmla="*/ 2711 h 2711"/>
                      <a:gd name="connsiteX4" fmla="*/ 399 w 1486"/>
                      <a:gd name="connsiteY4" fmla="*/ 2528 h 2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86" h="2711">
                        <a:moveTo>
                          <a:pt x="399" y="2528"/>
                        </a:moveTo>
                        <a:lnTo>
                          <a:pt x="0" y="1418"/>
                        </a:lnTo>
                        <a:lnTo>
                          <a:pt x="983" y="0"/>
                        </a:lnTo>
                        <a:lnTo>
                          <a:pt x="1486" y="2711"/>
                        </a:lnTo>
                        <a:lnTo>
                          <a:pt x="399" y="25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16" name="Freeform: Shape 815">
                    <a:extLst>
                      <a:ext uri="{FF2B5EF4-FFF2-40B4-BE49-F238E27FC236}">
                        <a16:creationId xmlns:a16="http://schemas.microsoft.com/office/drawing/2014/main" id="{6910E961-4030-4548-870D-7F73121F05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53" y="3357631"/>
                    <a:ext cx="3461" cy="5163"/>
                  </a:xfrm>
                  <a:custGeom>
                    <a:avLst/>
                    <a:gdLst>
                      <a:gd name="connsiteX0" fmla="*/ 0 w 3461"/>
                      <a:gd name="connsiteY0" fmla="*/ 5117 h 5163"/>
                      <a:gd name="connsiteX1" fmla="*/ 1647 w 3461"/>
                      <a:gd name="connsiteY1" fmla="*/ 0 h 5163"/>
                      <a:gd name="connsiteX2" fmla="*/ 3461 w 3461"/>
                      <a:gd name="connsiteY2" fmla="*/ 5045 h 5163"/>
                      <a:gd name="connsiteX3" fmla="*/ 3300 w 3461"/>
                      <a:gd name="connsiteY3" fmla="*/ 5163 h 5163"/>
                      <a:gd name="connsiteX4" fmla="*/ 0 w 3461"/>
                      <a:gd name="connsiteY4" fmla="*/ 5117 h 5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1" h="5163">
                        <a:moveTo>
                          <a:pt x="0" y="5117"/>
                        </a:moveTo>
                        <a:lnTo>
                          <a:pt x="1647" y="0"/>
                        </a:lnTo>
                        <a:lnTo>
                          <a:pt x="3461" y="5045"/>
                        </a:lnTo>
                        <a:lnTo>
                          <a:pt x="3300" y="5163"/>
                        </a:lnTo>
                        <a:lnTo>
                          <a:pt x="0" y="51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17" name="Freeform: Shape 816">
                    <a:extLst>
                      <a:ext uri="{FF2B5EF4-FFF2-40B4-BE49-F238E27FC236}">
                        <a16:creationId xmlns:a16="http://schemas.microsoft.com/office/drawing/2014/main" id="{1BA7A8B7-6765-4293-A2D7-E9494A5A948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70" y="3360452"/>
                    <a:ext cx="15262" cy="8862"/>
                  </a:xfrm>
                  <a:custGeom>
                    <a:avLst/>
                    <a:gdLst>
                      <a:gd name="connsiteX0" fmla="*/ 0 w 15262"/>
                      <a:gd name="connsiteY0" fmla="*/ 7010 h 8862"/>
                      <a:gd name="connsiteX1" fmla="*/ 1025 w 15262"/>
                      <a:gd name="connsiteY1" fmla="*/ 347 h 8862"/>
                      <a:gd name="connsiteX2" fmla="*/ 1265 w 15262"/>
                      <a:gd name="connsiteY2" fmla="*/ 0 h 8862"/>
                      <a:gd name="connsiteX3" fmla="*/ 15262 w 15262"/>
                      <a:gd name="connsiteY3" fmla="*/ 193 h 8862"/>
                      <a:gd name="connsiteX4" fmla="*/ 11024 w 15262"/>
                      <a:gd name="connsiteY4" fmla="*/ 8862 h 8862"/>
                      <a:gd name="connsiteX5" fmla="*/ 0 w 15262"/>
                      <a:gd name="connsiteY5" fmla="*/ 7010 h 8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262" h="8862">
                        <a:moveTo>
                          <a:pt x="0" y="7010"/>
                        </a:moveTo>
                        <a:lnTo>
                          <a:pt x="1025" y="347"/>
                        </a:lnTo>
                        <a:lnTo>
                          <a:pt x="1265" y="0"/>
                        </a:lnTo>
                        <a:lnTo>
                          <a:pt x="15262" y="193"/>
                        </a:lnTo>
                        <a:lnTo>
                          <a:pt x="11024" y="8862"/>
                        </a:lnTo>
                        <a:lnTo>
                          <a:pt x="0" y="70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18" name="Freeform: Shape 817">
                    <a:extLst>
                      <a:ext uri="{FF2B5EF4-FFF2-40B4-BE49-F238E27FC236}">
                        <a16:creationId xmlns:a16="http://schemas.microsoft.com/office/drawing/2014/main" id="{6C06F968-3D83-4A12-8941-13B229FF050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719" y="3359757"/>
                    <a:ext cx="4066" cy="1355"/>
                  </a:xfrm>
                  <a:custGeom>
                    <a:avLst/>
                    <a:gdLst>
                      <a:gd name="connsiteX0" fmla="*/ 0 w 4066"/>
                      <a:gd name="connsiteY0" fmla="*/ 1355 h 1355"/>
                      <a:gd name="connsiteX1" fmla="*/ 120 w 4066"/>
                      <a:gd name="connsiteY1" fmla="*/ 691 h 1355"/>
                      <a:gd name="connsiteX2" fmla="*/ 2413 w 4066"/>
                      <a:gd name="connsiteY2" fmla="*/ 0 h 1355"/>
                      <a:gd name="connsiteX3" fmla="*/ 4066 w 4066"/>
                      <a:gd name="connsiteY3" fmla="*/ 836 h 1355"/>
                      <a:gd name="connsiteX4" fmla="*/ 0 w 4066"/>
                      <a:gd name="connsiteY4" fmla="*/ 1355 h 1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6" h="1355">
                        <a:moveTo>
                          <a:pt x="0" y="1355"/>
                        </a:moveTo>
                        <a:lnTo>
                          <a:pt x="120" y="691"/>
                        </a:lnTo>
                        <a:lnTo>
                          <a:pt x="2413" y="0"/>
                        </a:lnTo>
                        <a:lnTo>
                          <a:pt x="4066" y="836"/>
                        </a:lnTo>
                        <a:lnTo>
                          <a:pt x="0" y="13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19" name="Freeform: Shape 818">
                    <a:extLst>
                      <a:ext uri="{FF2B5EF4-FFF2-40B4-BE49-F238E27FC236}">
                        <a16:creationId xmlns:a16="http://schemas.microsoft.com/office/drawing/2014/main" id="{303BE3F1-F20C-4C72-B823-D6DF8DA8B4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71" y="3358695"/>
                    <a:ext cx="620" cy="596"/>
                  </a:xfrm>
                  <a:custGeom>
                    <a:avLst/>
                    <a:gdLst>
                      <a:gd name="connsiteX0" fmla="*/ 0 w 620"/>
                      <a:gd name="connsiteY0" fmla="*/ 596 h 596"/>
                      <a:gd name="connsiteX1" fmla="*/ 192 w 620"/>
                      <a:gd name="connsiteY1" fmla="*/ 0 h 596"/>
                      <a:gd name="connsiteX2" fmla="*/ 620 w 620"/>
                      <a:gd name="connsiteY2" fmla="*/ 144 h 596"/>
                      <a:gd name="connsiteX3" fmla="*/ 0 w 620"/>
                      <a:gd name="connsiteY3" fmla="*/ 596 h 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0" h="596">
                        <a:moveTo>
                          <a:pt x="0" y="596"/>
                        </a:moveTo>
                        <a:lnTo>
                          <a:pt x="192" y="0"/>
                        </a:lnTo>
                        <a:lnTo>
                          <a:pt x="620" y="144"/>
                        </a:lnTo>
                        <a:lnTo>
                          <a:pt x="0" y="5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20" name="Freeform: Shape 819">
                    <a:extLst>
                      <a:ext uri="{FF2B5EF4-FFF2-40B4-BE49-F238E27FC236}">
                        <a16:creationId xmlns:a16="http://schemas.microsoft.com/office/drawing/2014/main" id="{F1D5F3C6-749C-4D65-9483-8F2411969D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412" y="3361486"/>
                    <a:ext cx="10341" cy="5162"/>
                  </a:xfrm>
                  <a:custGeom>
                    <a:avLst/>
                    <a:gdLst>
                      <a:gd name="connsiteX0" fmla="*/ 0 w 10341"/>
                      <a:gd name="connsiteY0" fmla="*/ 5162 h 5162"/>
                      <a:gd name="connsiteX1" fmla="*/ 2523 w 10341"/>
                      <a:gd name="connsiteY1" fmla="*/ 0 h 5162"/>
                      <a:gd name="connsiteX2" fmla="*/ 10341 w 10341"/>
                      <a:gd name="connsiteY2" fmla="*/ 1314 h 5162"/>
                      <a:gd name="connsiteX3" fmla="*/ 9492 w 10341"/>
                      <a:gd name="connsiteY3" fmla="*/ 3951 h 5162"/>
                      <a:gd name="connsiteX4" fmla="*/ 0 w 10341"/>
                      <a:gd name="connsiteY4" fmla="*/ 5162 h 51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41" h="5162">
                        <a:moveTo>
                          <a:pt x="0" y="5162"/>
                        </a:moveTo>
                        <a:lnTo>
                          <a:pt x="2523" y="0"/>
                        </a:lnTo>
                        <a:lnTo>
                          <a:pt x="10341" y="1314"/>
                        </a:lnTo>
                        <a:lnTo>
                          <a:pt x="9492" y="3951"/>
                        </a:lnTo>
                        <a:lnTo>
                          <a:pt x="0" y="51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21" name="Freeform: Shape 820">
                    <a:extLst>
                      <a:ext uri="{FF2B5EF4-FFF2-40B4-BE49-F238E27FC236}">
                        <a16:creationId xmlns:a16="http://schemas.microsoft.com/office/drawing/2014/main" id="{87F7EFDD-FE11-4FE4-B97F-3D40FEA8C8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700" y="3358823"/>
                    <a:ext cx="3244" cy="4136"/>
                  </a:xfrm>
                  <a:custGeom>
                    <a:avLst/>
                    <a:gdLst>
                      <a:gd name="connsiteX0" fmla="*/ 577 w 3244"/>
                      <a:gd name="connsiteY0" fmla="*/ 4136 h 4136"/>
                      <a:gd name="connsiteX1" fmla="*/ 0 w 3244"/>
                      <a:gd name="connsiteY1" fmla="*/ 1029 h 4136"/>
                      <a:gd name="connsiteX2" fmla="*/ 2106 w 3244"/>
                      <a:gd name="connsiteY2" fmla="*/ 0 h 4136"/>
                      <a:gd name="connsiteX3" fmla="*/ 3244 w 3244"/>
                      <a:gd name="connsiteY3" fmla="*/ 16 h 4136"/>
                      <a:gd name="connsiteX4" fmla="*/ 3191 w 3244"/>
                      <a:gd name="connsiteY4" fmla="*/ 366 h 4136"/>
                      <a:gd name="connsiteX5" fmla="*/ 577 w 3244"/>
                      <a:gd name="connsiteY5" fmla="*/ 4136 h 4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44" h="4136">
                        <a:moveTo>
                          <a:pt x="577" y="4136"/>
                        </a:moveTo>
                        <a:lnTo>
                          <a:pt x="0" y="1029"/>
                        </a:lnTo>
                        <a:lnTo>
                          <a:pt x="2106" y="0"/>
                        </a:lnTo>
                        <a:lnTo>
                          <a:pt x="3244" y="16"/>
                        </a:lnTo>
                        <a:lnTo>
                          <a:pt x="3191" y="366"/>
                        </a:lnTo>
                        <a:lnTo>
                          <a:pt x="577" y="41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22" name="Freeform: Shape 821">
                    <a:extLst>
                      <a:ext uri="{FF2B5EF4-FFF2-40B4-BE49-F238E27FC236}">
                        <a16:creationId xmlns:a16="http://schemas.microsoft.com/office/drawing/2014/main" id="{DDCB21E7-FE8C-4C68-AD19-7909FC5A1E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980" y="3358856"/>
                    <a:ext cx="2211" cy="1926"/>
                  </a:xfrm>
                  <a:custGeom>
                    <a:avLst/>
                    <a:gdLst>
                      <a:gd name="connsiteX0" fmla="*/ 481 w 2211"/>
                      <a:gd name="connsiteY0" fmla="*/ 1926 h 1926"/>
                      <a:gd name="connsiteX1" fmla="*/ 0 w 2211"/>
                      <a:gd name="connsiteY1" fmla="*/ 590 h 1926"/>
                      <a:gd name="connsiteX2" fmla="*/ 574 w 2211"/>
                      <a:gd name="connsiteY2" fmla="*/ 0 h 1926"/>
                      <a:gd name="connsiteX3" fmla="*/ 2014 w 2211"/>
                      <a:gd name="connsiteY3" fmla="*/ 20 h 1926"/>
                      <a:gd name="connsiteX4" fmla="*/ 2211 w 2211"/>
                      <a:gd name="connsiteY4" fmla="*/ 1081 h 1926"/>
                      <a:gd name="connsiteX5" fmla="*/ 481 w 2211"/>
                      <a:gd name="connsiteY5" fmla="*/ 1926 h 1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11" h="1926">
                        <a:moveTo>
                          <a:pt x="481" y="1926"/>
                        </a:moveTo>
                        <a:lnTo>
                          <a:pt x="0" y="590"/>
                        </a:lnTo>
                        <a:lnTo>
                          <a:pt x="574" y="0"/>
                        </a:lnTo>
                        <a:lnTo>
                          <a:pt x="2014" y="20"/>
                        </a:lnTo>
                        <a:lnTo>
                          <a:pt x="2211" y="1081"/>
                        </a:lnTo>
                        <a:lnTo>
                          <a:pt x="481" y="1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23" name="Freeform: Shape 822">
                    <a:extLst>
                      <a:ext uri="{FF2B5EF4-FFF2-40B4-BE49-F238E27FC236}">
                        <a16:creationId xmlns:a16="http://schemas.microsoft.com/office/drawing/2014/main" id="{41AB155F-55AB-424C-9540-5F7BABD8189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669" y="3359607"/>
                    <a:ext cx="1582" cy="1271"/>
                  </a:xfrm>
                  <a:custGeom>
                    <a:avLst/>
                    <a:gdLst>
                      <a:gd name="connsiteX0" fmla="*/ 0 w 1582"/>
                      <a:gd name="connsiteY0" fmla="*/ 1154 h 1271"/>
                      <a:gd name="connsiteX1" fmla="*/ 1582 w 1582"/>
                      <a:gd name="connsiteY1" fmla="*/ 0 h 1271"/>
                      <a:gd name="connsiteX2" fmla="*/ 346 w 1582"/>
                      <a:gd name="connsiteY2" fmla="*/ 1271 h 1271"/>
                      <a:gd name="connsiteX3" fmla="*/ 0 w 1582"/>
                      <a:gd name="connsiteY3" fmla="*/ 1154 h 1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82" h="1271">
                        <a:moveTo>
                          <a:pt x="0" y="1154"/>
                        </a:moveTo>
                        <a:lnTo>
                          <a:pt x="1582" y="0"/>
                        </a:lnTo>
                        <a:lnTo>
                          <a:pt x="346" y="1271"/>
                        </a:lnTo>
                        <a:lnTo>
                          <a:pt x="0" y="11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24" name="Freeform: Shape 823">
                    <a:extLst>
                      <a:ext uri="{FF2B5EF4-FFF2-40B4-BE49-F238E27FC236}">
                        <a16:creationId xmlns:a16="http://schemas.microsoft.com/office/drawing/2014/main" id="{70E38677-21F2-4ACD-B6AF-647E93C0A1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33" y="3360046"/>
                    <a:ext cx="2039" cy="1574"/>
                  </a:xfrm>
                  <a:custGeom>
                    <a:avLst/>
                    <a:gdLst>
                      <a:gd name="connsiteX0" fmla="*/ 43 w 2039"/>
                      <a:gd name="connsiteY0" fmla="*/ 1563 h 1574"/>
                      <a:gd name="connsiteX1" fmla="*/ 0 w 2039"/>
                      <a:gd name="connsiteY1" fmla="*/ 1443 h 1574"/>
                      <a:gd name="connsiteX2" fmla="*/ 1977 w 2039"/>
                      <a:gd name="connsiteY2" fmla="*/ 0 h 1574"/>
                      <a:gd name="connsiteX3" fmla="*/ 2039 w 2039"/>
                      <a:gd name="connsiteY3" fmla="*/ 334 h 1574"/>
                      <a:gd name="connsiteX4" fmla="*/ 833 w 2039"/>
                      <a:gd name="connsiteY4" fmla="*/ 1574 h 1574"/>
                      <a:gd name="connsiteX5" fmla="*/ 43 w 2039"/>
                      <a:gd name="connsiteY5" fmla="*/ 1563 h 1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39" h="1574">
                        <a:moveTo>
                          <a:pt x="43" y="1563"/>
                        </a:moveTo>
                        <a:lnTo>
                          <a:pt x="0" y="1443"/>
                        </a:lnTo>
                        <a:lnTo>
                          <a:pt x="1977" y="0"/>
                        </a:lnTo>
                        <a:lnTo>
                          <a:pt x="2039" y="334"/>
                        </a:lnTo>
                        <a:lnTo>
                          <a:pt x="833" y="1574"/>
                        </a:lnTo>
                        <a:lnTo>
                          <a:pt x="43" y="1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25" name="Freeform: Shape 824">
                    <a:extLst>
                      <a:ext uri="{FF2B5EF4-FFF2-40B4-BE49-F238E27FC236}">
                        <a16:creationId xmlns:a16="http://schemas.microsoft.com/office/drawing/2014/main" id="{B675116B-B220-43E7-892C-864B6C999E8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6244" y="3365132"/>
                    <a:ext cx="18976" cy="9057"/>
                  </a:xfrm>
                  <a:custGeom>
                    <a:avLst/>
                    <a:gdLst>
                      <a:gd name="connsiteX0" fmla="*/ 0 w 18976"/>
                      <a:gd name="connsiteY0" fmla="*/ 8050 h 9057"/>
                      <a:gd name="connsiteX1" fmla="*/ 1450 w 18976"/>
                      <a:gd name="connsiteY1" fmla="*/ 0 h 9057"/>
                      <a:gd name="connsiteX2" fmla="*/ 7545 w 18976"/>
                      <a:gd name="connsiteY2" fmla="*/ 85 h 9057"/>
                      <a:gd name="connsiteX3" fmla="*/ 18976 w 18976"/>
                      <a:gd name="connsiteY3" fmla="*/ 3938 h 9057"/>
                      <a:gd name="connsiteX4" fmla="*/ 1988 w 18976"/>
                      <a:gd name="connsiteY4" fmla="*/ 9057 h 9057"/>
                      <a:gd name="connsiteX5" fmla="*/ 0 w 18976"/>
                      <a:gd name="connsiteY5" fmla="*/ 8050 h 90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976" h="9057">
                        <a:moveTo>
                          <a:pt x="0" y="8050"/>
                        </a:moveTo>
                        <a:lnTo>
                          <a:pt x="1450" y="0"/>
                        </a:lnTo>
                        <a:lnTo>
                          <a:pt x="7545" y="85"/>
                        </a:lnTo>
                        <a:lnTo>
                          <a:pt x="18976" y="3938"/>
                        </a:lnTo>
                        <a:lnTo>
                          <a:pt x="1988" y="9057"/>
                        </a:lnTo>
                        <a:lnTo>
                          <a:pt x="0" y="80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26" name="Freeform: Shape 825">
                    <a:extLst>
                      <a:ext uri="{FF2B5EF4-FFF2-40B4-BE49-F238E27FC236}">
                        <a16:creationId xmlns:a16="http://schemas.microsoft.com/office/drawing/2014/main" id="{88B167D9-BE63-4A4B-81FD-253FFA05BA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42" y="3361793"/>
                    <a:ext cx="4432" cy="4906"/>
                  </a:xfrm>
                  <a:custGeom>
                    <a:avLst/>
                    <a:gdLst>
                      <a:gd name="connsiteX0" fmla="*/ 234 w 4432"/>
                      <a:gd name="connsiteY0" fmla="*/ 4874 h 4906"/>
                      <a:gd name="connsiteX1" fmla="*/ 0 w 4432"/>
                      <a:gd name="connsiteY1" fmla="*/ 3614 h 4906"/>
                      <a:gd name="connsiteX2" fmla="*/ 1270 w 4432"/>
                      <a:gd name="connsiteY2" fmla="*/ 2308 h 4906"/>
                      <a:gd name="connsiteX3" fmla="*/ 4432 w 4432"/>
                      <a:gd name="connsiteY3" fmla="*/ 0 h 4906"/>
                      <a:gd name="connsiteX4" fmla="*/ 3770 w 4432"/>
                      <a:gd name="connsiteY4" fmla="*/ 4304 h 4906"/>
                      <a:gd name="connsiteX5" fmla="*/ 2537 w 4432"/>
                      <a:gd name="connsiteY5" fmla="*/ 4906 h 4906"/>
                      <a:gd name="connsiteX6" fmla="*/ 234 w 4432"/>
                      <a:gd name="connsiteY6" fmla="*/ 4874 h 4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32" h="4906">
                        <a:moveTo>
                          <a:pt x="234" y="4874"/>
                        </a:moveTo>
                        <a:lnTo>
                          <a:pt x="0" y="3614"/>
                        </a:lnTo>
                        <a:lnTo>
                          <a:pt x="1270" y="2308"/>
                        </a:lnTo>
                        <a:lnTo>
                          <a:pt x="4432" y="0"/>
                        </a:lnTo>
                        <a:lnTo>
                          <a:pt x="3770" y="4304"/>
                        </a:lnTo>
                        <a:lnTo>
                          <a:pt x="2537" y="4906"/>
                        </a:lnTo>
                        <a:lnTo>
                          <a:pt x="234" y="48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27" name="Freeform: Shape 826">
                    <a:extLst>
                      <a:ext uri="{FF2B5EF4-FFF2-40B4-BE49-F238E27FC236}">
                        <a16:creationId xmlns:a16="http://schemas.microsoft.com/office/drawing/2014/main" id="{77B9BBBF-242C-4025-9DA3-D33C2350863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149" y="3363762"/>
                    <a:ext cx="10293" cy="7598"/>
                  </a:xfrm>
                  <a:custGeom>
                    <a:avLst/>
                    <a:gdLst>
                      <a:gd name="connsiteX0" fmla="*/ 0 w 10293"/>
                      <a:gd name="connsiteY0" fmla="*/ 7598 h 7598"/>
                      <a:gd name="connsiteX1" fmla="*/ 6933 w 10293"/>
                      <a:gd name="connsiteY1" fmla="*/ 468 h 7598"/>
                      <a:gd name="connsiteX2" fmla="*/ 7538 w 10293"/>
                      <a:gd name="connsiteY2" fmla="*/ 286 h 7598"/>
                      <a:gd name="connsiteX3" fmla="*/ 9779 w 10293"/>
                      <a:gd name="connsiteY3" fmla="*/ 0 h 7598"/>
                      <a:gd name="connsiteX4" fmla="*/ 10293 w 10293"/>
                      <a:gd name="connsiteY4" fmla="*/ 86 h 7598"/>
                      <a:gd name="connsiteX5" fmla="*/ 0 w 10293"/>
                      <a:gd name="connsiteY5" fmla="*/ 7598 h 7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93" h="7598">
                        <a:moveTo>
                          <a:pt x="0" y="7598"/>
                        </a:moveTo>
                        <a:lnTo>
                          <a:pt x="6933" y="468"/>
                        </a:lnTo>
                        <a:lnTo>
                          <a:pt x="7538" y="286"/>
                        </a:lnTo>
                        <a:lnTo>
                          <a:pt x="9779" y="0"/>
                        </a:lnTo>
                        <a:lnTo>
                          <a:pt x="10293" y="86"/>
                        </a:lnTo>
                        <a:lnTo>
                          <a:pt x="0" y="7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28" name="Freeform: Shape 827">
                    <a:extLst>
                      <a:ext uri="{FF2B5EF4-FFF2-40B4-BE49-F238E27FC236}">
                        <a16:creationId xmlns:a16="http://schemas.microsoft.com/office/drawing/2014/main" id="{AC95359C-BFEC-49C4-A05A-8AE26F7787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748" y="3361506"/>
                    <a:ext cx="707" cy="474"/>
                  </a:xfrm>
                  <a:custGeom>
                    <a:avLst/>
                    <a:gdLst>
                      <a:gd name="connsiteX0" fmla="*/ 0 w 707"/>
                      <a:gd name="connsiteY0" fmla="*/ 346 h 474"/>
                      <a:gd name="connsiteX1" fmla="*/ 707 w 707"/>
                      <a:gd name="connsiteY1" fmla="*/ 0 h 474"/>
                      <a:gd name="connsiteX2" fmla="*/ 379 w 707"/>
                      <a:gd name="connsiteY2" fmla="*/ 474 h 474"/>
                      <a:gd name="connsiteX3" fmla="*/ 0 w 707"/>
                      <a:gd name="connsiteY3" fmla="*/ 346 h 4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07" h="474">
                        <a:moveTo>
                          <a:pt x="0" y="346"/>
                        </a:moveTo>
                        <a:lnTo>
                          <a:pt x="707" y="0"/>
                        </a:lnTo>
                        <a:lnTo>
                          <a:pt x="379" y="474"/>
                        </a:lnTo>
                        <a:lnTo>
                          <a:pt x="0" y="3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29" name="Freeform: Shape 828">
                    <a:extLst>
                      <a:ext uri="{FF2B5EF4-FFF2-40B4-BE49-F238E27FC236}">
                        <a16:creationId xmlns:a16="http://schemas.microsoft.com/office/drawing/2014/main" id="{E10381C2-8AD0-4C14-B98C-0C7A40B2E4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343" y="3359381"/>
                    <a:ext cx="12394" cy="27543"/>
                  </a:xfrm>
                  <a:custGeom>
                    <a:avLst/>
                    <a:gdLst>
                      <a:gd name="connsiteX0" fmla="*/ 3779 w 12394"/>
                      <a:gd name="connsiteY0" fmla="*/ 27543 h 27543"/>
                      <a:gd name="connsiteX1" fmla="*/ 0 w 12394"/>
                      <a:gd name="connsiteY1" fmla="*/ 20391 h 27543"/>
                      <a:gd name="connsiteX2" fmla="*/ 3136 w 12394"/>
                      <a:gd name="connsiteY2" fmla="*/ 0 h 27543"/>
                      <a:gd name="connsiteX3" fmla="*/ 12394 w 12394"/>
                      <a:gd name="connsiteY3" fmla="*/ 25742 h 27543"/>
                      <a:gd name="connsiteX4" fmla="*/ 3779 w 12394"/>
                      <a:gd name="connsiteY4" fmla="*/ 27543 h 27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394" h="27543">
                        <a:moveTo>
                          <a:pt x="3779" y="27543"/>
                        </a:moveTo>
                        <a:lnTo>
                          <a:pt x="0" y="20391"/>
                        </a:lnTo>
                        <a:lnTo>
                          <a:pt x="3136" y="0"/>
                        </a:lnTo>
                        <a:lnTo>
                          <a:pt x="12394" y="25742"/>
                        </a:lnTo>
                        <a:lnTo>
                          <a:pt x="3779" y="275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30" name="Freeform: Shape 829">
                    <a:extLst>
                      <a:ext uri="{FF2B5EF4-FFF2-40B4-BE49-F238E27FC236}">
                        <a16:creationId xmlns:a16="http://schemas.microsoft.com/office/drawing/2014/main" id="{A7FE197C-B38D-4A9A-A42C-D47F188CF0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96409" y="3375991"/>
                    <a:ext cx="86803" cy="21193"/>
                  </a:xfrm>
                  <a:custGeom>
                    <a:avLst/>
                    <a:gdLst>
                      <a:gd name="connsiteX0" fmla="*/ 0 w 86803"/>
                      <a:gd name="connsiteY0" fmla="*/ 3054 h 21193"/>
                      <a:gd name="connsiteX1" fmla="*/ 23939 w 86803"/>
                      <a:gd name="connsiteY1" fmla="*/ 0 h 21193"/>
                      <a:gd name="connsiteX2" fmla="*/ 86803 w 86803"/>
                      <a:gd name="connsiteY2" fmla="*/ 21193 h 21193"/>
                      <a:gd name="connsiteX3" fmla="*/ 10521 w 86803"/>
                      <a:gd name="connsiteY3" fmla="*/ 8379 h 21193"/>
                      <a:gd name="connsiteX4" fmla="*/ 0 w 86803"/>
                      <a:gd name="connsiteY4" fmla="*/ 3054 h 21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803" h="21193">
                        <a:moveTo>
                          <a:pt x="0" y="3054"/>
                        </a:moveTo>
                        <a:lnTo>
                          <a:pt x="23939" y="0"/>
                        </a:lnTo>
                        <a:lnTo>
                          <a:pt x="86803" y="21193"/>
                        </a:lnTo>
                        <a:lnTo>
                          <a:pt x="10521" y="8379"/>
                        </a:lnTo>
                        <a:lnTo>
                          <a:pt x="0" y="30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31" name="Freeform: Shape 830">
                    <a:extLst>
                      <a:ext uri="{FF2B5EF4-FFF2-40B4-BE49-F238E27FC236}">
                        <a16:creationId xmlns:a16="http://schemas.microsoft.com/office/drawing/2014/main" id="{4C33294A-369B-4EA9-94DA-B82BF403945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413" y="3359557"/>
                    <a:ext cx="5239" cy="14146"/>
                  </a:xfrm>
                  <a:custGeom>
                    <a:avLst/>
                    <a:gdLst>
                      <a:gd name="connsiteX0" fmla="*/ 3258 w 5239"/>
                      <a:gd name="connsiteY0" fmla="*/ 14146 h 14146"/>
                      <a:gd name="connsiteX1" fmla="*/ 0 w 5239"/>
                      <a:gd name="connsiteY1" fmla="*/ 5089 h 14146"/>
                      <a:gd name="connsiteX2" fmla="*/ 2488 w 5239"/>
                      <a:gd name="connsiteY2" fmla="*/ 0 h 14146"/>
                      <a:gd name="connsiteX3" fmla="*/ 3800 w 5239"/>
                      <a:gd name="connsiteY3" fmla="*/ 236 h 14146"/>
                      <a:gd name="connsiteX4" fmla="*/ 5239 w 5239"/>
                      <a:gd name="connsiteY4" fmla="*/ 7991 h 14146"/>
                      <a:gd name="connsiteX5" fmla="*/ 3258 w 5239"/>
                      <a:gd name="connsiteY5" fmla="*/ 14146 h 14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239" h="14146">
                        <a:moveTo>
                          <a:pt x="3258" y="14146"/>
                        </a:moveTo>
                        <a:lnTo>
                          <a:pt x="0" y="5089"/>
                        </a:lnTo>
                        <a:lnTo>
                          <a:pt x="2488" y="0"/>
                        </a:lnTo>
                        <a:lnTo>
                          <a:pt x="3800" y="236"/>
                        </a:lnTo>
                        <a:lnTo>
                          <a:pt x="5239" y="7991"/>
                        </a:lnTo>
                        <a:lnTo>
                          <a:pt x="3258" y="14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32" name="Freeform: Shape 831">
                    <a:extLst>
                      <a:ext uri="{FF2B5EF4-FFF2-40B4-BE49-F238E27FC236}">
                        <a16:creationId xmlns:a16="http://schemas.microsoft.com/office/drawing/2014/main" id="{7B43EADE-88EA-4F31-B2B1-EF4858CFED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522" y="3361287"/>
                    <a:ext cx="8225" cy="16842"/>
                  </a:xfrm>
                  <a:custGeom>
                    <a:avLst/>
                    <a:gdLst>
                      <a:gd name="connsiteX0" fmla="*/ 1810 w 8225"/>
                      <a:gd name="connsiteY0" fmla="*/ 16842 h 16842"/>
                      <a:gd name="connsiteX1" fmla="*/ 0 w 8225"/>
                      <a:gd name="connsiteY1" fmla="*/ 7085 h 16842"/>
                      <a:gd name="connsiteX2" fmla="*/ 2280 w 8225"/>
                      <a:gd name="connsiteY2" fmla="*/ 0 h 16842"/>
                      <a:gd name="connsiteX3" fmla="*/ 8225 w 8225"/>
                      <a:gd name="connsiteY3" fmla="*/ 1071 h 16842"/>
                      <a:gd name="connsiteX4" fmla="*/ 6477 w 8225"/>
                      <a:gd name="connsiteY4" fmla="*/ 12441 h 16842"/>
                      <a:gd name="connsiteX5" fmla="*/ 3142 w 8225"/>
                      <a:gd name="connsiteY5" fmla="*/ 15870 h 16842"/>
                      <a:gd name="connsiteX6" fmla="*/ 1810 w 8225"/>
                      <a:gd name="connsiteY6" fmla="*/ 16842 h 16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225" h="16842">
                        <a:moveTo>
                          <a:pt x="1810" y="16842"/>
                        </a:moveTo>
                        <a:lnTo>
                          <a:pt x="0" y="7085"/>
                        </a:lnTo>
                        <a:lnTo>
                          <a:pt x="2280" y="0"/>
                        </a:lnTo>
                        <a:lnTo>
                          <a:pt x="8225" y="1071"/>
                        </a:lnTo>
                        <a:lnTo>
                          <a:pt x="6477" y="12441"/>
                        </a:lnTo>
                        <a:lnTo>
                          <a:pt x="3142" y="15870"/>
                        </a:lnTo>
                        <a:lnTo>
                          <a:pt x="1810" y="168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33" name="Freeform: Shape 832">
                    <a:extLst>
                      <a:ext uri="{FF2B5EF4-FFF2-40B4-BE49-F238E27FC236}">
                        <a16:creationId xmlns:a16="http://schemas.microsoft.com/office/drawing/2014/main" id="{C398582D-0E09-4FFB-A13E-EF538B4A6C2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46" y="3365394"/>
                    <a:ext cx="13272" cy="9831"/>
                  </a:xfrm>
                  <a:custGeom>
                    <a:avLst/>
                    <a:gdLst>
                      <a:gd name="connsiteX0" fmla="*/ 0 w 13272"/>
                      <a:gd name="connsiteY0" fmla="*/ 9831 h 9831"/>
                      <a:gd name="connsiteX1" fmla="*/ 6815 w 13272"/>
                      <a:gd name="connsiteY1" fmla="*/ 0 h 9831"/>
                      <a:gd name="connsiteX2" fmla="*/ 12781 w 13272"/>
                      <a:gd name="connsiteY2" fmla="*/ 1002 h 9831"/>
                      <a:gd name="connsiteX3" fmla="*/ 13272 w 13272"/>
                      <a:gd name="connsiteY3" fmla="*/ 3348 h 9831"/>
                      <a:gd name="connsiteX4" fmla="*/ 0 w 13272"/>
                      <a:gd name="connsiteY4" fmla="*/ 9831 h 9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72" h="9831">
                        <a:moveTo>
                          <a:pt x="0" y="9831"/>
                        </a:moveTo>
                        <a:lnTo>
                          <a:pt x="6815" y="0"/>
                        </a:lnTo>
                        <a:lnTo>
                          <a:pt x="12781" y="1002"/>
                        </a:lnTo>
                        <a:lnTo>
                          <a:pt x="13272" y="3348"/>
                        </a:lnTo>
                        <a:lnTo>
                          <a:pt x="0" y="98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34" name="Freeform: Shape 833">
                    <a:extLst>
                      <a:ext uri="{FF2B5EF4-FFF2-40B4-BE49-F238E27FC236}">
                        <a16:creationId xmlns:a16="http://schemas.microsoft.com/office/drawing/2014/main" id="{E2DE2144-84A2-4884-B197-15F5A692DB5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179" y="3363657"/>
                    <a:ext cx="885" cy="1007"/>
                  </a:xfrm>
                  <a:custGeom>
                    <a:avLst/>
                    <a:gdLst>
                      <a:gd name="connsiteX0" fmla="*/ 0 w 885"/>
                      <a:gd name="connsiteY0" fmla="*/ 1004 h 1007"/>
                      <a:gd name="connsiteX1" fmla="*/ 95 w 885"/>
                      <a:gd name="connsiteY1" fmla="*/ 386 h 1007"/>
                      <a:gd name="connsiteX2" fmla="*/ 885 w 885"/>
                      <a:gd name="connsiteY2" fmla="*/ 0 h 1007"/>
                      <a:gd name="connsiteX3" fmla="*/ 187 w 885"/>
                      <a:gd name="connsiteY3" fmla="*/ 1007 h 1007"/>
                      <a:gd name="connsiteX4" fmla="*/ 0 w 885"/>
                      <a:gd name="connsiteY4" fmla="*/ 1004 h 1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5" h="1007">
                        <a:moveTo>
                          <a:pt x="0" y="1004"/>
                        </a:moveTo>
                        <a:lnTo>
                          <a:pt x="95" y="386"/>
                        </a:lnTo>
                        <a:lnTo>
                          <a:pt x="885" y="0"/>
                        </a:lnTo>
                        <a:lnTo>
                          <a:pt x="187" y="1007"/>
                        </a:lnTo>
                        <a:lnTo>
                          <a:pt x="0" y="10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35" name="Freeform: Shape 834">
                    <a:extLst>
                      <a:ext uri="{FF2B5EF4-FFF2-40B4-BE49-F238E27FC236}">
                        <a16:creationId xmlns:a16="http://schemas.microsoft.com/office/drawing/2014/main" id="{FD9DCF12-81AF-4F97-A2EF-81998E11FD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53" y="3366965"/>
                    <a:ext cx="7118" cy="2230"/>
                  </a:xfrm>
                  <a:custGeom>
                    <a:avLst/>
                    <a:gdLst>
                      <a:gd name="connsiteX0" fmla="*/ 0 w 7118"/>
                      <a:gd name="connsiteY0" fmla="*/ 2230 h 2230"/>
                      <a:gd name="connsiteX1" fmla="*/ 443 w 7118"/>
                      <a:gd name="connsiteY1" fmla="*/ 852 h 2230"/>
                      <a:gd name="connsiteX2" fmla="*/ 7118 w 7118"/>
                      <a:gd name="connsiteY2" fmla="*/ 0 h 2230"/>
                      <a:gd name="connsiteX3" fmla="*/ 7002 w 7118"/>
                      <a:gd name="connsiteY3" fmla="*/ 120 h 2230"/>
                      <a:gd name="connsiteX4" fmla="*/ 0 w 7118"/>
                      <a:gd name="connsiteY4" fmla="*/ 2230 h 2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18" h="2230">
                        <a:moveTo>
                          <a:pt x="0" y="2230"/>
                        </a:moveTo>
                        <a:lnTo>
                          <a:pt x="443" y="852"/>
                        </a:lnTo>
                        <a:lnTo>
                          <a:pt x="7118" y="0"/>
                        </a:lnTo>
                        <a:lnTo>
                          <a:pt x="7002" y="120"/>
                        </a:lnTo>
                        <a:lnTo>
                          <a:pt x="0" y="22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36" name="Freeform: Shape 835">
                    <a:extLst>
                      <a:ext uri="{FF2B5EF4-FFF2-40B4-BE49-F238E27FC236}">
                        <a16:creationId xmlns:a16="http://schemas.microsoft.com/office/drawing/2014/main" id="{397E30E2-7D9E-44C2-B7B3-4B9BCE650DF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461" y="3368969"/>
                    <a:ext cx="16724" cy="11942"/>
                  </a:xfrm>
                  <a:custGeom>
                    <a:avLst/>
                    <a:gdLst>
                      <a:gd name="connsiteX0" fmla="*/ 0 w 16724"/>
                      <a:gd name="connsiteY0" fmla="*/ 11942 h 11942"/>
                      <a:gd name="connsiteX1" fmla="*/ 5625 w 16724"/>
                      <a:gd name="connsiteY1" fmla="*/ 3826 h 11942"/>
                      <a:gd name="connsiteX2" fmla="*/ 10868 w 16724"/>
                      <a:gd name="connsiteY2" fmla="*/ 0 h 11942"/>
                      <a:gd name="connsiteX3" fmla="*/ 16724 w 16724"/>
                      <a:gd name="connsiteY3" fmla="*/ 3772 h 11942"/>
                      <a:gd name="connsiteX4" fmla="*/ 0 w 16724"/>
                      <a:gd name="connsiteY4" fmla="*/ 11942 h 11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724" h="11942">
                        <a:moveTo>
                          <a:pt x="0" y="11942"/>
                        </a:moveTo>
                        <a:lnTo>
                          <a:pt x="5625" y="3826"/>
                        </a:lnTo>
                        <a:lnTo>
                          <a:pt x="10868" y="0"/>
                        </a:lnTo>
                        <a:lnTo>
                          <a:pt x="16724" y="3772"/>
                        </a:lnTo>
                        <a:lnTo>
                          <a:pt x="0" y="119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37" name="Freeform: Shape 836">
                    <a:extLst>
                      <a:ext uri="{FF2B5EF4-FFF2-40B4-BE49-F238E27FC236}">
                        <a16:creationId xmlns:a16="http://schemas.microsoft.com/office/drawing/2014/main" id="{3306FA6B-86C8-48DE-89F2-D99D17D594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06513" y="2830223"/>
                    <a:ext cx="2544244" cy="1656433"/>
                  </a:xfrm>
                  <a:custGeom>
                    <a:avLst/>
                    <a:gdLst>
                      <a:gd name="connsiteX0" fmla="*/ 0 w 2544244"/>
                      <a:gd name="connsiteY0" fmla="*/ 0 h 1656433"/>
                      <a:gd name="connsiteX1" fmla="*/ 2544244 w 2544244"/>
                      <a:gd name="connsiteY1" fmla="*/ 1287719 h 1656433"/>
                      <a:gd name="connsiteX2" fmla="*/ 2403400 w 2544244"/>
                      <a:gd name="connsiteY2" fmla="*/ 1533858 h 1656433"/>
                      <a:gd name="connsiteX3" fmla="*/ 2320494 w 2544244"/>
                      <a:gd name="connsiteY3" fmla="*/ 1656433 h 1656433"/>
                      <a:gd name="connsiteX4" fmla="*/ 0 w 2544244"/>
                      <a:gd name="connsiteY4" fmla="*/ 0 h 1656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44244" h="1656433">
                        <a:moveTo>
                          <a:pt x="0" y="0"/>
                        </a:moveTo>
                        <a:lnTo>
                          <a:pt x="2544244" y="1287719"/>
                        </a:lnTo>
                        <a:lnTo>
                          <a:pt x="2403400" y="1533858"/>
                        </a:lnTo>
                        <a:lnTo>
                          <a:pt x="2320494" y="165643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38" name="Freeform: Shape 837">
                    <a:extLst>
                      <a:ext uri="{FF2B5EF4-FFF2-40B4-BE49-F238E27FC236}">
                        <a16:creationId xmlns:a16="http://schemas.microsoft.com/office/drawing/2014/main" id="{5C0D7192-F39D-4782-808A-0FD24886938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312" y="3365795"/>
                    <a:ext cx="172" cy="832"/>
                  </a:xfrm>
                  <a:custGeom>
                    <a:avLst/>
                    <a:gdLst>
                      <a:gd name="connsiteX0" fmla="*/ 0 w 172"/>
                      <a:gd name="connsiteY0" fmla="*/ 832 h 832"/>
                      <a:gd name="connsiteX1" fmla="*/ 0 w 172"/>
                      <a:gd name="connsiteY1" fmla="*/ 0 h 832"/>
                      <a:gd name="connsiteX2" fmla="*/ 172 w 172"/>
                      <a:gd name="connsiteY2" fmla="*/ 479 h 832"/>
                      <a:gd name="connsiteX3" fmla="*/ 0 w 172"/>
                      <a:gd name="connsiteY3" fmla="*/ 832 h 8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2" h="832">
                        <a:moveTo>
                          <a:pt x="0" y="832"/>
                        </a:moveTo>
                        <a:lnTo>
                          <a:pt x="0" y="0"/>
                        </a:lnTo>
                        <a:lnTo>
                          <a:pt x="172" y="479"/>
                        </a:lnTo>
                        <a:lnTo>
                          <a:pt x="0" y="8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39" name="Freeform: Shape 838">
                    <a:extLst>
                      <a:ext uri="{FF2B5EF4-FFF2-40B4-BE49-F238E27FC236}">
                        <a16:creationId xmlns:a16="http://schemas.microsoft.com/office/drawing/2014/main" id="{54BC82B0-6847-4972-9F91-4AC95D31C53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345" y="3365037"/>
                    <a:ext cx="1884" cy="5340"/>
                  </a:xfrm>
                  <a:custGeom>
                    <a:avLst/>
                    <a:gdLst>
                      <a:gd name="connsiteX0" fmla="*/ 1884 w 1884"/>
                      <a:gd name="connsiteY0" fmla="*/ 5340 h 5340"/>
                      <a:gd name="connsiteX1" fmla="*/ 0 w 1884"/>
                      <a:gd name="connsiteY1" fmla="*/ 103 h 5340"/>
                      <a:gd name="connsiteX2" fmla="*/ 491 w 1884"/>
                      <a:gd name="connsiteY2" fmla="*/ 0 h 5340"/>
                      <a:gd name="connsiteX3" fmla="*/ 1884 w 1884"/>
                      <a:gd name="connsiteY3" fmla="*/ 251 h 5340"/>
                      <a:gd name="connsiteX4" fmla="*/ 1884 w 1884"/>
                      <a:gd name="connsiteY4" fmla="*/ 5340 h 5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4" h="5340">
                        <a:moveTo>
                          <a:pt x="1884" y="5340"/>
                        </a:moveTo>
                        <a:lnTo>
                          <a:pt x="0" y="103"/>
                        </a:lnTo>
                        <a:lnTo>
                          <a:pt x="491" y="0"/>
                        </a:lnTo>
                        <a:lnTo>
                          <a:pt x="1884" y="251"/>
                        </a:lnTo>
                        <a:lnTo>
                          <a:pt x="1884" y="53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40" name="Freeform: Shape 839">
                    <a:extLst>
                      <a:ext uri="{FF2B5EF4-FFF2-40B4-BE49-F238E27FC236}">
                        <a16:creationId xmlns:a16="http://schemas.microsoft.com/office/drawing/2014/main" id="{3B7B4259-185D-472F-9488-A579959187C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941" y="3369393"/>
                    <a:ext cx="9205" cy="9652"/>
                  </a:xfrm>
                  <a:custGeom>
                    <a:avLst/>
                    <a:gdLst>
                      <a:gd name="connsiteX0" fmla="*/ 0 w 9205"/>
                      <a:gd name="connsiteY0" fmla="*/ 9652 h 9652"/>
                      <a:gd name="connsiteX1" fmla="*/ 173 w 9205"/>
                      <a:gd name="connsiteY1" fmla="*/ 8531 h 9652"/>
                      <a:gd name="connsiteX2" fmla="*/ 8468 w 9205"/>
                      <a:gd name="connsiteY2" fmla="*/ 0 h 9652"/>
                      <a:gd name="connsiteX3" fmla="*/ 9205 w 9205"/>
                      <a:gd name="connsiteY3" fmla="*/ 475 h 9652"/>
                      <a:gd name="connsiteX4" fmla="*/ 5753 w 9205"/>
                      <a:gd name="connsiteY4" fmla="*/ 5454 h 9652"/>
                      <a:gd name="connsiteX5" fmla="*/ 0 w 9205"/>
                      <a:gd name="connsiteY5" fmla="*/ 9652 h 9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205" h="9652">
                        <a:moveTo>
                          <a:pt x="0" y="9652"/>
                        </a:moveTo>
                        <a:lnTo>
                          <a:pt x="173" y="8531"/>
                        </a:lnTo>
                        <a:lnTo>
                          <a:pt x="8468" y="0"/>
                        </a:lnTo>
                        <a:lnTo>
                          <a:pt x="9205" y="475"/>
                        </a:lnTo>
                        <a:lnTo>
                          <a:pt x="5753" y="5454"/>
                        </a:lnTo>
                        <a:lnTo>
                          <a:pt x="0" y="9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41" name="Freeform: Shape 840">
                    <a:extLst>
                      <a:ext uri="{FF2B5EF4-FFF2-40B4-BE49-F238E27FC236}">
                        <a16:creationId xmlns:a16="http://schemas.microsoft.com/office/drawing/2014/main" id="{E28205D5-F6C3-4481-AFA3-6820BC4EE7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31" y="3370463"/>
                    <a:ext cx="12109" cy="10982"/>
                  </a:xfrm>
                  <a:custGeom>
                    <a:avLst/>
                    <a:gdLst>
                      <a:gd name="connsiteX0" fmla="*/ 0 w 12109"/>
                      <a:gd name="connsiteY0" fmla="*/ 9890 h 10982"/>
                      <a:gd name="connsiteX1" fmla="*/ 3182 w 12109"/>
                      <a:gd name="connsiteY1" fmla="*/ 0 h 10982"/>
                      <a:gd name="connsiteX2" fmla="*/ 8591 w 12109"/>
                      <a:gd name="connsiteY2" fmla="*/ 75 h 10982"/>
                      <a:gd name="connsiteX3" fmla="*/ 12109 w 12109"/>
                      <a:gd name="connsiteY3" fmla="*/ 5215 h 10982"/>
                      <a:gd name="connsiteX4" fmla="*/ 6501 w 12109"/>
                      <a:gd name="connsiteY4" fmla="*/ 10982 h 10982"/>
                      <a:gd name="connsiteX5" fmla="*/ 0 w 12109"/>
                      <a:gd name="connsiteY5" fmla="*/ 9890 h 10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109" h="10982">
                        <a:moveTo>
                          <a:pt x="0" y="9890"/>
                        </a:moveTo>
                        <a:lnTo>
                          <a:pt x="3182" y="0"/>
                        </a:lnTo>
                        <a:lnTo>
                          <a:pt x="8591" y="75"/>
                        </a:lnTo>
                        <a:lnTo>
                          <a:pt x="12109" y="5215"/>
                        </a:lnTo>
                        <a:lnTo>
                          <a:pt x="6501" y="10982"/>
                        </a:lnTo>
                        <a:lnTo>
                          <a:pt x="0" y="98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42" name="Freeform: Shape 841">
                    <a:extLst>
                      <a:ext uri="{FF2B5EF4-FFF2-40B4-BE49-F238E27FC236}">
                        <a16:creationId xmlns:a16="http://schemas.microsoft.com/office/drawing/2014/main" id="{2B3CD900-A068-4B7B-8630-D8DEDD91757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3405" y="3382816"/>
                    <a:ext cx="56040" cy="16290"/>
                  </a:xfrm>
                  <a:custGeom>
                    <a:avLst/>
                    <a:gdLst>
                      <a:gd name="connsiteX0" fmla="*/ 2379 w 56040"/>
                      <a:gd name="connsiteY0" fmla="*/ 14028 h 16290"/>
                      <a:gd name="connsiteX1" fmla="*/ 2472 w 56040"/>
                      <a:gd name="connsiteY1" fmla="*/ 13507 h 16290"/>
                      <a:gd name="connsiteX2" fmla="*/ 0 w 56040"/>
                      <a:gd name="connsiteY2" fmla="*/ 1684 h 16290"/>
                      <a:gd name="connsiteX3" fmla="*/ 3446 w 56040"/>
                      <a:gd name="connsiteY3" fmla="*/ 0 h 16290"/>
                      <a:gd name="connsiteX4" fmla="*/ 56040 w 56040"/>
                      <a:gd name="connsiteY4" fmla="*/ 8835 h 16290"/>
                      <a:gd name="connsiteX5" fmla="*/ 31297 w 56040"/>
                      <a:gd name="connsiteY5" fmla="*/ 16290 h 16290"/>
                      <a:gd name="connsiteX6" fmla="*/ 8139 w 56040"/>
                      <a:gd name="connsiteY6" fmla="*/ 15970 h 16290"/>
                      <a:gd name="connsiteX7" fmla="*/ 2379 w 56040"/>
                      <a:gd name="connsiteY7" fmla="*/ 14028 h 162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6040" h="16290">
                        <a:moveTo>
                          <a:pt x="2379" y="14028"/>
                        </a:moveTo>
                        <a:lnTo>
                          <a:pt x="2472" y="13507"/>
                        </a:lnTo>
                        <a:lnTo>
                          <a:pt x="0" y="1684"/>
                        </a:lnTo>
                        <a:lnTo>
                          <a:pt x="3446" y="0"/>
                        </a:lnTo>
                        <a:lnTo>
                          <a:pt x="56040" y="8835"/>
                        </a:lnTo>
                        <a:lnTo>
                          <a:pt x="31297" y="16290"/>
                        </a:lnTo>
                        <a:lnTo>
                          <a:pt x="8139" y="15970"/>
                        </a:lnTo>
                        <a:lnTo>
                          <a:pt x="2379" y="140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43" name="Freeform: Shape 842">
                    <a:extLst>
                      <a:ext uri="{FF2B5EF4-FFF2-40B4-BE49-F238E27FC236}">
                        <a16:creationId xmlns:a16="http://schemas.microsoft.com/office/drawing/2014/main" id="{3A7FEEA6-B1AA-4773-9626-ED2C408A648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270" y="3368007"/>
                    <a:ext cx="3579" cy="21166"/>
                  </a:xfrm>
                  <a:custGeom>
                    <a:avLst/>
                    <a:gdLst>
                      <a:gd name="connsiteX0" fmla="*/ 0 w 3579"/>
                      <a:gd name="connsiteY0" fmla="*/ 20687 h 21166"/>
                      <a:gd name="connsiteX1" fmla="*/ 0 w 3579"/>
                      <a:gd name="connsiteY1" fmla="*/ 0 h 21166"/>
                      <a:gd name="connsiteX2" fmla="*/ 3579 w 3579"/>
                      <a:gd name="connsiteY2" fmla="*/ 19287 h 21166"/>
                      <a:gd name="connsiteX3" fmla="*/ 2660 w 3579"/>
                      <a:gd name="connsiteY3" fmla="*/ 21166 h 21166"/>
                      <a:gd name="connsiteX4" fmla="*/ 0 w 3579"/>
                      <a:gd name="connsiteY4" fmla="*/ 20687 h 21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9" h="21166">
                        <a:moveTo>
                          <a:pt x="0" y="20687"/>
                        </a:moveTo>
                        <a:lnTo>
                          <a:pt x="0" y="0"/>
                        </a:lnTo>
                        <a:lnTo>
                          <a:pt x="3579" y="19287"/>
                        </a:lnTo>
                        <a:lnTo>
                          <a:pt x="2660" y="21166"/>
                        </a:lnTo>
                        <a:lnTo>
                          <a:pt x="0" y="20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44" name="Freeform: Shape 843">
                    <a:extLst>
                      <a:ext uri="{FF2B5EF4-FFF2-40B4-BE49-F238E27FC236}">
                        <a16:creationId xmlns:a16="http://schemas.microsoft.com/office/drawing/2014/main" id="{FE725EFA-C1CC-4A73-AEE2-1B5512D38E7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312536" y="2415396"/>
                    <a:ext cx="1720660" cy="2512235"/>
                  </a:xfrm>
                  <a:custGeom>
                    <a:avLst/>
                    <a:gdLst>
                      <a:gd name="connsiteX0" fmla="*/ 1720660 w 1720660"/>
                      <a:gd name="connsiteY0" fmla="*/ 2512235 h 2512235"/>
                      <a:gd name="connsiteX1" fmla="*/ 0 w 1720660"/>
                      <a:gd name="connsiteY1" fmla="*/ 251017 h 2512235"/>
                      <a:gd name="connsiteX2" fmla="*/ 713 w 1720660"/>
                      <a:gd name="connsiteY2" fmla="*/ 250448 h 2512235"/>
                      <a:gd name="connsiteX3" fmla="*/ 376693 w 1720660"/>
                      <a:gd name="connsiteY3" fmla="*/ 7929 h 2512235"/>
                      <a:gd name="connsiteX4" fmla="*/ 393169 w 1720660"/>
                      <a:gd name="connsiteY4" fmla="*/ 0 h 2512235"/>
                      <a:gd name="connsiteX5" fmla="*/ 1720660 w 1720660"/>
                      <a:gd name="connsiteY5" fmla="*/ 2512235 h 2512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20660" h="2512235">
                        <a:moveTo>
                          <a:pt x="1720660" y="2512235"/>
                        </a:moveTo>
                        <a:lnTo>
                          <a:pt x="0" y="251017"/>
                        </a:lnTo>
                        <a:lnTo>
                          <a:pt x="713" y="250448"/>
                        </a:lnTo>
                        <a:cubicBezTo>
                          <a:pt x="121089" y="159362"/>
                          <a:pt x="246816" y="78517"/>
                          <a:pt x="376693" y="7929"/>
                        </a:cubicBezTo>
                        <a:lnTo>
                          <a:pt x="393169" y="0"/>
                        </a:lnTo>
                        <a:lnTo>
                          <a:pt x="1720660" y="2512235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45" name="Freeform: Shape 844">
                    <a:extLst>
                      <a:ext uri="{FF2B5EF4-FFF2-40B4-BE49-F238E27FC236}">
                        <a16:creationId xmlns:a16="http://schemas.microsoft.com/office/drawing/2014/main" id="{9B4CC62A-897E-4B52-8813-0CBE3A65E4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47" y="3371927"/>
                    <a:ext cx="1901" cy="693"/>
                  </a:xfrm>
                  <a:custGeom>
                    <a:avLst/>
                    <a:gdLst>
                      <a:gd name="connsiteX0" fmla="*/ 0 w 1901"/>
                      <a:gd name="connsiteY0" fmla="*/ 693 h 693"/>
                      <a:gd name="connsiteX1" fmla="*/ 675 w 1901"/>
                      <a:gd name="connsiteY1" fmla="*/ 0 h 693"/>
                      <a:gd name="connsiteX2" fmla="*/ 1901 w 1901"/>
                      <a:gd name="connsiteY2" fmla="*/ 206 h 693"/>
                      <a:gd name="connsiteX3" fmla="*/ 489 w 1901"/>
                      <a:gd name="connsiteY3" fmla="*/ 631 h 693"/>
                      <a:gd name="connsiteX4" fmla="*/ 0 w 1901"/>
                      <a:gd name="connsiteY4" fmla="*/ 693 h 6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1" h="693">
                        <a:moveTo>
                          <a:pt x="0" y="693"/>
                        </a:moveTo>
                        <a:lnTo>
                          <a:pt x="675" y="0"/>
                        </a:lnTo>
                        <a:lnTo>
                          <a:pt x="1901" y="206"/>
                        </a:lnTo>
                        <a:lnTo>
                          <a:pt x="489" y="631"/>
                        </a:lnTo>
                        <a:lnTo>
                          <a:pt x="0" y="6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46" name="Freeform: Shape 845">
                    <a:extLst>
                      <a:ext uri="{FF2B5EF4-FFF2-40B4-BE49-F238E27FC236}">
                        <a16:creationId xmlns:a16="http://schemas.microsoft.com/office/drawing/2014/main" id="{43BDEC67-E98B-4589-B639-82D651E3265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605" y="3372072"/>
                    <a:ext cx="14654" cy="32758"/>
                  </a:xfrm>
                  <a:custGeom>
                    <a:avLst/>
                    <a:gdLst>
                      <a:gd name="connsiteX0" fmla="*/ 393 w 14654"/>
                      <a:gd name="connsiteY0" fmla="*/ 32088 h 32758"/>
                      <a:gd name="connsiteX1" fmla="*/ 0 w 14654"/>
                      <a:gd name="connsiteY1" fmla="*/ 29973 h 32758"/>
                      <a:gd name="connsiteX2" fmla="*/ 14654 w 14654"/>
                      <a:gd name="connsiteY2" fmla="*/ 0 h 32758"/>
                      <a:gd name="connsiteX3" fmla="*/ 4112 w 14654"/>
                      <a:gd name="connsiteY3" fmla="*/ 32758 h 32758"/>
                      <a:gd name="connsiteX4" fmla="*/ 393 w 14654"/>
                      <a:gd name="connsiteY4" fmla="*/ 32088 h 32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54" h="32758">
                        <a:moveTo>
                          <a:pt x="393" y="32088"/>
                        </a:moveTo>
                        <a:lnTo>
                          <a:pt x="0" y="29973"/>
                        </a:lnTo>
                        <a:lnTo>
                          <a:pt x="14654" y="0"/>
                        </a:lnTo>
                        <a:lnTo>
                          <a:pt x="4112" y="32758"/>
                        </a:lnTo>
                        <a:lnTo>
                          <a:pt x="393" y="320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47" name="Freeform: Shape 846">
                    <a:extLst>
                      <a:ext uri="{FF2B5EF4-FFF2-40B4-BE49-F238E27FC236}">
                        <a16:creationId xmlns:a16="http://schemas.microsoft.com/office/drawing/2014/main" id="{9143684D-41AE-4C7F-8F30-F1737596FB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565" y="3373607"/>
                    <a:ext cx="2256" cy="819"/>
                  </a:xfrm>
                  <a:custGeom>
                    <a:avLst/>
                    <a:gdLst>
                      <a:gd name="connsiteX0" fmla="*/ 0 w 2256"/>
                      <a:gd name="connsiteY0" fmla="*/ 680 h 819"/>
                      <a:gd name="connsiteX1" fmla="*/ 2256 w 2256"/>
                      <a:gd name="connsiteY1" fmla="*/ 0 h 819"/>
                      <a:gd name="connsiteX2" fmla="*/ 1920 w 2256"/>
                      <a:gd name="connsiteY2" fmla="*/ 484 h 819"/>
                      <a:gd name="connsiteX3" fmla="*/ 1596 w 2256"/>
                      <a:gd name="connsiteY3" fmla="*/ 721 h 819"/>
                      <a:gd name="connsiteX4" fmla="*/ 829 w 2256"/>
                      <a:gd name="connsiteY4" fmla="*/ 819 h 819"/>
                      <a:gd name="connsiteX5" fmla="*/ 0 w 2256"/>
                      <a:gd name="connsiteY5" fmla="*/ 680 h 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56" h="819">
                        <a:moveTo>
                          <a:pt x="0" y="680"/>
                        </a:moveTo>
                        <a:lnTo>
                          <a:pt x="2256" y="0"/>
                        </a:lnTo>
                        <a:lnTo>
                          <a:pt x="1920" y="484"/>
                        </a:lnTo>
                        <a:lnTo>
                          <a:pt x="1596" y="721"/>
                        </a:lnTo>
                        <a:lnTo>
                          <a:pt x="829" y="819"/>
                        </a:lnTo>
                        <a:lnTo>
                          <a:pt x="0" y="6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48" name="Freeform: Shape 847">
                    <a:extLst>
                      <a:ext uri="{FF2B5EF4-FFF2-40B4-BE49-F238E27FC236}">
                        <a16:creationId xmlns:a16="http://schemas.microsoft.com/office/drawing/2014/main" id="{C7EB5F0E-4023-4806-B57E-D4BF7B058F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045" y="3374869"/>
                    <a:ext cx="8476" cy="8897"/>
                  </a:xfrm>
                  <a:custGeom>
                    <a:avLst/>
                    <a:gdLst>
                      <a:gd name="connsiteX0" fmla="*/ 0 w 8476"/>
                      <a:gd name="connsiteY0" fmla="*/ 8804 h 8897"/>
                      <a:gd name="connsiteX1" fmla="*/ 4304 w 8476"/>
                      <a:gd name="connsiteY1" fmla="*/ 0 h 8897"/>
                      <a:gd name="connsiteX2" fmla="*/ 7392 w 8476"/>
                      <a:gd name="connsiteY2" fmla="*/ 1988 h 8897"/>
                      <a:gd name="connsiteX3" fmla="*/ 8476 w 8476"/>
                      <a:gd name="connsiteY3" fmla="*/ 3572 h 8897"/>
                      <a:gd name="connsiteX4" fmla="*/ 6762 w 8476"/>
                      <a:gd name="connsiteY4" fmla="*/ 8897 h 8897"/>
                      <a:gd name="connsiteX5" fmla="*/ 0 w 8476"/>
                      <a:gd name="connsiteY5" fmla="*/ 8804 h 88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476" h="8897">
                        <a:moveTo>
                          <a:pt x="0" y="8804"/>
                        </a:moveTo>
                        <a:lnTo>
                          <a:pt x="4304" y="0"/>
                        </a:lnTo>
                        <a:lnTo>
                          <a:pt x="7392" y="1988"/>
                        </a:lnTo>
                        <a:lnTo>
                          <a:pt x="8476" y="3572"/>
                        </a:lnTo>
                        <a:lnTo>
                          <a:pt x="6762" y="8897"/>
                        </a:lnTo>
                        <a:lnTo>
                          <a:pt x="0" y="88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49" name="Freeform: Shape 848">
                    <a:extLst>
                      <a:ext uri="{FF2B5EF4-FFF2-40B4-BE49-F238E27FC236}">
                        <a16:creationId xmlns:a16="http://schemas.microsoft.com/office/drawing/2014/main" id="{BEF333AE-3495-471E-980B-7CEFE09AC92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28652" y="3351515"/>
                    <a:ext cx="21836" cy="102718"/>
                  </a:xfrm>
                  <a:custGeom>
                    <a:avLst/>
                    <a:gdLst>
                      <a:gd name="connsiteX0" fmla="*/ 21836 w 21836"/>
                      <a:gd name="connsiteY0" fmla="*/ 102718 h 102718"/>
                      <a:gd name="connsiteX1" fmla="*/ 17561 w 21836"/>
                      <a:gd name="connsiteY1" fmla="*/ 94627 h 102718"/>
                      <a:gd name="connsiteX2" fmla="*/ 0 w 21836"/>
                      <a:gd name="connsiteY2" fmla="*/ 0 h 102718"/>
                      <a:gd name="connsiteX3" fmla="*/ 21836 w 21836"/>
                      <a:gd name="connsiteY3" fmla="*/ 60713 h 102718"/>
                      <a:gd name="connsiteX4" fmla="*/ 21836 w 21836"/>
                      <a:gd name="connsiteY4" fmla="*/ 102718 h 102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836" h="102718">
                        <a:moveTo>
                          <a:pt x="21836" y="102718"/>
                        </a:moveTo>
                        <a:lnTo>
                          <a:pt x="17561" y="94627"/>
                        </a:lnTo>
                        <a:lnTo>
                          <a:pt x="0" y="0"/>
                        </a:lnTo>
                        <a:lnTo>
                          <a:pt x="21836" y="60713"/>
                        </a:lnTo>
                        <a:lnTo>
                          <a:pt x="21836" y="1027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50" name="Freeform: Shape 849">
                    <a:extLst>
                      <a:ext uri="{FF2B5EF4-FFF2-40B4-BE49-F238E27FC236}">
                        <a16:creationId xmlns:a16="http://schemas.microsoft.com/office/drawing/2014/main" id="{90A5337B-C368-47E2-AF78-87508A44E30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884" y="3373894"/>
                    <a:ext cx="429" cy="250"/>
                  </a:xfrm>
                  <a:custGeom>
                    <a:avLst/>
                    <a:gdLst>
                      <a:gd name="connsiteX0" fmla="*/ 0 w 429"/>
                      <a:gd name="connsiteY0" fmla="*/ 207 h 250"/>
                      <a:gd name="connsiteX1" fmla="*/ 253 w 429"/>
                      <a:gd name="connsiteY1" fmla="*/ 23 h 250"/>
                      <a:gd name="connsiteX2" fmla="*/ 429 w 429"/>
                      <a:gd name="connsiteY2" fmla="*/ 0 h 250"/>
                      <a:gd name="connsiteX3" fmla="*/ 256 w 429"/>
                      <a:gd name="connsiteY3" fmla="*/ 250 h 250"/>
                      <a:gd name="connsiteX4" fmla="*/ 0 w 429"/>
                      <a:gd name="connsiteY4" fmla="*/ 207 h 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9" h="250">
                        <a:moveTo>
                          <a:pt x="0" y="207"/>
                        </a:moveTo>
                        <a:lnTo>
                          <a:pt x="253" y="23"/>
                        </a:lnTo>
                        <a:lnTo>
                          <a:pt x="429" y="0"/>
                        </a:lnTo>
                        <a:lnTo>
                          <a:pt x="256" y="250"/>
                        </a:lnTo>
                        <a:lnTo>
                          <a:pt x="0" y="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51" name="Freeform: Shape 850">
                    <a:extLst>
                      <a:ext uri="{FF2B5EF4-FFF2-40B4-BE49-F238E27FC236}">
                        <a16:creationId xmlns:a16="http://schemas.microsoft.com/office/drawing/2014/main" id="{5A4DD435-B90F-489F-815C-001032C54E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134" y="3375840"/>
                    <a:ext cx="5388" cy="2088"/>
                  </a:xfrm>
                  <a:custGeom>
                    <a:avLst/>
                    <a:gdLst>
                      <a:gd name="connsiteX0" fmla="*/ 0 w 5388"/>
                      <a:gd name="connsiteY0" fmla="*/ 2088 h 2088"/>
                      <a:gd name="connsiteX1" fmla="*/ 148 w 5388"/>
                      <a:gd name="connsiteY1" fmla="*/ 1874 h 2088"/>
                      <a:gd name="connsiteX2" fmla="*/ 1043 w 5388"/>
                      <a:gd name="connsiteY2" fmla="*/ 1222 h 2088"/>
                      <a:gd name="connsiteX3" fmla="*/ 5095 w 5388"/>
                      <a:gd name="connsiteY3" fmla="*/ 0 h 2088"/>
                      <a:gd name="connsiteX4" fmla="*/ 5388 w 5388"/>
                      <a:gd name="connsiteY4" fmla="*/ 1401 h 2088"/>
                      <a:gd name="connsiteX5" fmla="*/ 0 w 5388"/>
                      <a:gd name="connsiteY5" fmla="*/ 2088 h 20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88" h="2088">
                        <a:moveTo>
                          <a:pt x="0" y="2088"/>
                        </a:moveTo>
                        <a:lnTo>
                          <a:pt x="148" y="1874"/>
                        </a:lnTo>
                        <a:lnTo>
                          <a:pt x="1043" y="1222"/>
                        </a:lnTo>
                        <a:lnTo>
                          <a:pt x="5095" y="0"/>
                        </a:lnTo>
                        <a:lnTo>
                          <a:pt x="5388" y="1401"/>
                        </a:lnTo>
                        <a:lnTo>
                          <a:pt x="0" y="20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52" name="Freeform: Shape 851">
                    <a:extLst>
                      <a:ext uri="{FF2B5EF4-FFF2-40B4-BE49-F238E27FC236}">
                        <a16:creationId xmlns:a16="http://schemas.microsoft.com/office/drawing/2014/main" id="{AB1DCB69-0A9E-4453-B865-D5D6C3963B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240" y="3375880"/>
                    <a:ext cx="3943" cy="4173"/>
                  </a:xfrm>
                  <a:custGeom>
                    <a:avLst/>
                    <a:gdLst>
                      <a:gd name="connsiteX0" fmla="*/ 0 w 3943"/>
                      <a:gd name="connsiteY0" fmla="*/ 4173 h 4173"/>
                      <a:gd name="connsiteX1" fmla="*/ 2893 w 3943"/>
                      <a:gd name="connsiteY1" fmla="*/ 0 h 4173"/>
                      <a:gd name="connsiteX2" fmla="*/ 3943 w 3943"/>
                      <a:gd name="connsiteY2" fmla="*/ 1535 h 4173"/>
                      <a:gd name="connsiteX3" fmla="*/ 559 w 3943"/>
                      <a:gd name="connsiteY3" fmla="*/ 4005 h 4173"/>
                      <a:gd name="connsiteX4" fmla="*/ 0 w 3943"/>
                      <a:gd name="connsiteY4" fmla="*/ 4173 h 4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43" h="4173">
                        <a:moveTo>
                          <a:pt x="0" y="4173"/>
                        </a:moveTo>
                        <a:lnTo>
                          <a:pt x="2893" y="0"/>
                        </a:lnTo>
                        <a:lnTo>
                          <a:pt x="3943" y="1535"/>
                        </a:lnTo>
                        <a:lnTo>
                          <a:pt x="559" y="4005"/>
                        </a:lnTo>
                        <a:lnTo>
                          <a:pt x="0" y="4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53" name="Freeform: Shape 852">
                    <a:extLst>
                      <a:ext uri="{FF2B5EF4-FFF2-40B4-BE49-F238E27FC236}">
                        <a16:creationId xmlns:a16="http://schemas.microsoft.com/office/drawing/2014/main" id="{E3B8D35A-F506-4BC3-8D1D-12023E2BF3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2851" y="3392675"/>
                    <a:ext cx="54412" cy="6434"/>
                  </a:xfrm>
                  <a:custGeom>
                    <a:avLst/>
                    <a:gdLst>
                      <a:gd name="connsiteX0" fmla="*/ 0 w 54412"/>
                      <a:gd name="connsiteY0" fmla="*/ 3533 h 6434"/>
                      <a:gd name="connsiteX1" fmla="*/ 11727 w 54412"/>
                      <a:gd name="connsiteY1" fmla="*/ 0 h 6434"/>
                      <a:gd name="connsiteX2" fmla="*/ 54412 w 54412"/>
                      <a:gd name="connsiteY2" fmla="*/ 590 h 6434"/>
                      <a:gd name="connsiteX3" fmla="*/ 8604 w 54412"/>
                      <a:gd name="connsiteY3" fmla="*/ 6434 h 6434"/>
                      <a:gd name="connsiteX4" fmla="*/ 0 w 54412"/>
                      <a:gd name="connsiteY4" fmla="*/ 3533 h 6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412" h="6434">
                        <a:moveTo>
                          <a:pt x="0" y="3533"/>
                        </a:moveTo>
                        <a:lnTo>
                          <a:pt x="11727" y="0"/>
                        </a:lnTo>
                        <a:lnTo>
                          <a:pt x="54412" y="590"/>
                        </a:lnTo>
                        <a:lnTo>
                          <a:pt x="8604" y="6434"/>
                        </a:lnTo>
                        <a:lnTo>
                          <a:pt x="0" y="35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54" name="Freeform: Shape 853">
                    <a:extLst>
                      <a:ext uri="{FF2B5EF4-FFF2-40B4-BE49-F238E27FC236}">
                        <a16:creationId xmlns:a16="http://schemas.microsoft.com/office/drawing/2014/main" id="{6397F39D-7025-4FD1-A85B-065693B615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092" y="3380598"/>
                    <a:ext cx="13082" cy="4270"/>
                  </a:xfrm>
                  <a:custGeom>
                    <a:avLst/>
                    <a:gdLst>
                      <a:gd name="connsiteX0" fmla="*/ 405 w 13082"/>
                      <a:gd name="connsiteY0" fmla="*/ 3608 h 4270"/>
                      <a:gd name="connsiteX1" fmla="*/ 0 w 13082"/>
                      <a:gd name="connsiteY1" fmla="*/ 1669 h 4270"/>
                      <a:gd name="connsiteX2" fmla="*/ 13082 w 13082"/>
                      <a:gd name="connsiteY2" fmla="*/ 0 h 4270"/>
                      <a:gd name="connsiteX3" fmla="*/ 4342 w 13082"/>
                      <a:gd name="connsiteY3" fmla="*/ 4270 h 4270"/>
                      <a:gd name="connsiteX4" fmla="*/ 405 w 13082"/>
                      <a:gd name="connsiteY4" fmla="*/ 3608 h 4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82" h="4270">
                        <a:moveTo>
                          <a:pt x="405" y="3608"/>
                        </a:moveTo>
                        <a:lnTo>
                          <a:pt x="0" y="1669"/>
                        </a:lnTo>
                        <a:lnTo>
                          <a:pt x="13082" y="0"/>
                        </a:lnTo>
                        <a:lnTo>
                          <a:pt x="4342" y="4270"/>
                        </a:lnTo>
                        <a:lnTo>
                          <a:pt x="405" y="36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55" name="Freeform: Shape 854">
                    <a:extLst>
                      <a:ext uri="{FF2B5EF4-FFF2-40B4-BE49-F238E27FC236}">
                        <a16:creationId xmlns:a16="http://schemas.microsoft.com/office/drawing/2014/main" id="{C18D3A33-73E4-4734-9D72-700E1C9300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88" y="3377450"/>
                    <a:ext cx="93126" cy="217752"/>
                  </a:xfrm>
                  <a:custGeom>
                    <a:avLst/>
                    <a:gdLst>
                      <a:gd name="connsiteX0" fmla="*/ 0 w 93126"/>
                      <a:gd name="connsiteY0" fmla="*/ 214913 h 217752"/>
                      <a:gd name="connsiteX1" fmla="*/ 5482 w 93126"/>
                      <a:gd name="connsiteY1" fmla="*/ 179273 h 217752"/>
                      <a:gd name="connsiteX2" fmla="*/ 93126 w 93126"/>
                      <a:gd name="connsiteY2" fmla="*/ 0 h 217752"/>
                      <a:gd name="connsiteX3" fmla="*/ 36430 w 93126"/>
                      <a:gd name="connsiteY3" fmla="*/ 176179 h 217752"/>
                      <a:gd name="connsiteX4" fmla="*/ 10259 w 93126"/>
                      <a:gd name="connsiteY4" fmla="*/ 213934 h 217752"/>
                      <a:gd name="connsiteX5" fmla="*/ 6547 w 93126"/>
                      <a:gd name="connsiteY5" fmla="*/ 217752 h 217752"/>
                      <a:gd name="connsiteX6" fmla="*/ 2971 w 93126"/>
                      <a:gd name="connsiteY6" fmla="*/ 215448 h 217752"/>
                      <a:gd name="connsiteX7" fmla="*/ 0 w 93126"/>
                      <a:gd name="connsiteY7" fmla="*/ 214913 h 217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3126" h="217752">
                        <a:moveTo>
                          <a:pt x="0" y="214913"/>
                        </a:moveTo>
                        <a:lnTo>
                          <a:pt x="5482" y="179273"/>
                        </a:lnTo>
                        <a:lnTo>
                          <a:pt x="93126" y="0"/>
                        </a:lnTo>
                        <a:lnTo>
                          <a:pt x="36430" y="176179"/>
                        </a:lnTo>
                        <a:lnTo>
                          <a:pt x="10259" y="213934"/>
                        </a:lnTo>
                        <a:lnTo>
                          <a:pt x="6547" y="217752"/>
                        </a:lnTo>
                        <a:lnTo>
                          <a:pt x="2971" y="215448"/>
                        </a:lnTo>
                        <a:lnTo>
                          <a:pt x="0" y="2149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56" name="Freeform: Shape 855">
                    <a:extLst>
                      <a:ext uri="{FF2B5EF4-FFF2-40B4-BE49-F238E27FC236}">
                        <a16:creationId xmlns:a16="http://schemas.microsoft.com/office/drawing/2014/main" id="{785AB5A1-464C-40F4-A5CC-4C3A1AF5CB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406" y="3387736"/>
                    <a:ext cx="29103" cy="8826"/>
                  </a:xfrm>
                  <a:custGeom>
                    <a:avLst/>
                    <a:gdLst>
                      <a:gd name="connsiteX0" fmla="*/ 668 w 29103"/>
                      <a:gd name="connsiteY0" fmla="*/ 8826 h 8826"/>
                      <a:gd name="connsiteX1" fmla="*/ 585 w 29103"/>
                      <a:gd name="connsiteY1" fmla="*/ 8433 h 8826"/>
                      <a:gd name="connsiteX2" fmla="*/ 0 w 29103"/>
                      <a:gd name="connsiteY2" fmla="*/ 7578 h 8826"/>
                      <a:gd name="connsiteX3" fmla="*/ 10383 w 29103"/>
                      <a:gd name="connsiteY3" fmla="*/ 0 h 8826"/>
                      <a:gd name="connsiteX4" fmla="*/ 29103 w 29103"/>
                      <a:gd name="connsiteY4" fmla="*/ 259 h 8826"/>
                      <a:gd name="connsiteX5" fmla="*/ 668 w 29103"/>
                      <a:gd name="connsiteY5" fmla="*/ 8826 h 8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03" h="8826">
                        <a:moveTo>
                          <a:pt x="668" y="8826"/>
                        </a:moveTo>
                        <a:lnTo>
                          <a:pt x="585" y="8433"/>
                        </a:lnTo>
                        <a:lnTo>
                          <a:pt x="0" y="7578"/>
                        </a:lnTo>
                        <a:lnTo>
                          <a:pt x="10383" y="0"/>
                        </a:lnTo>
                        <a:lnTo>
                          <a:pt x="29103" y="259"/>
                        </a:lnTo>
                        <a:lnTo>
                          <a:pt x="668" y="88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57" name="Freeform: Shape 856">
                    <a:extLst>
                      <a:ext uri="{FF2B5EF4-FFF2-40B4-BE49-F238E27FC236}">
                        <a16:creationId xmlns:a16="http://schemas.microsoft.com/office/drawing/2014/main" id="{DAE20DA6-FAC2-46A5-B7F9-4E999A5B3B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384" y="3380451"/>
                    <a:ext cx="5024" cy="6144"/>
                  </a:xfrm>
                  <a:custGeom>
                    <a:avLst/>
                    <a:gdLst>
                      <a:gd name="connsiteX0" fmla="*/ 767 w 5024"/>
                      <a:gd name="connsiteY0" fmla="*/ 6144 h 6144"/>
                      <a:gd name="connsiteX1" fmla="*/ 0 w 5024"/>
                      <a:gd name="connsiteY1" fmla="*/ 5024 h 6144"/>
                      <a:gd name="connsiteX2" fmla="*/ 4884 w 5024"/>
                      <a:gd name="connsiteY2" fmla="*/ 0 h 6144"/>
                      <a:gd name="connsiteX3" fmla="*/ 5024 w 5024"/>
                      <a:gd name="connsiteY3" fmla="*/ 2 h 6144"/>
                      <a:gd name="connsiteX4" fmla="*/ 767 w 5024"/>
                      <a:gd name="connsiteY4" fmla="*/ 6144 h 6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24" h="6144">
                        <a:moveTo>
                          <a:pt x="767" y="6144"/>
                        </a:moveTo>
                        <a:lnTo>
                          <a:pt x="0" y="5024"/>
                        </a:lnTo>
                        <a:lnTo>
                          <a:pt x="4884" y="0"/>
                        </a:lnTo>
                        <a:lnTo>
                          <a:pt x="5024" y="2"/>
                        </a:lnTo>
                        <a:lnTo>
                          <a:pt x="767" y="61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58" name="Freeform: Shape 857">
                    <a:extLst>
                      <a:ext uri="{FF2B5EF4-FFF2-40B4-BE49-F238E27FC236}">
                        <a16:creationId xmlns:a16="http://schemas.microsoft.com/office/drawing/2014/main" id="{333CF7FE-4356-4F1C-A1AA-FEDA2EC2DF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426" y="3384206"/>
                    <a:ext cx="23759" cy="26819"/>
                  </a:xfrm>
                  <a:custGeom>
                    <a:avLst/>
                    <a:gdLst>
                      <a:gd name="connsiteX0" fmla="*/ 0 w 23759"/>
                      <a:gd name="connsiteY0" fmla="*/ 25666 h 26819"/>
                      <a:gd name="connsiteX1" fmla="*/ 2975 w 23759"/>
                      <a:gd name="connsiteY1" fmla="*/ 21373 h 26819"/>
                      <a:gd name="connsiteX2" fmla="*/ 23759 w 23759"/>
                      <a:gd name="connsiteY2" fmla="*/ 0 h 26819"/>
                      <a:gd name="connsiteX3" fmla="*/ 15559 w 23759"/>
                      <a:gd name="connsiteY3" fmla="*/ 16772 h 26819"/>
                      <a:gd name="connsiteX4" fmla="*/ 1791 w 23759"/>
                      <a:gd name="connsiteY4" fmla="*/ 26819 h 26819"/>
                      <a:gd name="connsiteX5" fmla="*/ 0 w 23759"/>
                      <a:gd name="connsiteY5" fmla="*/ 25666 h 26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759" h="26819">
                        <a:moveTo>
                          <a:pt x="0" y="25666"/>
                        </a:moveTo>
                        <a:lnTo>
                          <a:pt x="2975" y="21373"/>
                        </a:lnTo>
                        <a:lnTo>
                          <a:pt x="23759" y="0"/>
                        </a:lnTo>
                        <a:lnTo>
                          <a:pt x="15559" y="16772"/>
                        </a:lnTo>
                        <a:lnTo>
                          <a:pt x="1791" y="26819"/>
                        </a:lnTo>
                        <a:lnTo>
                          <a:pt x="0" y="256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59" name="Freeform: Shape 858">
                    <a:extLst>
                      <a:ext uri="{FF2B5EF4-FFF2-40B4-BE49-F238E27FC236}">
                        <a16:creationId xmlns:a16="http://schemas.microsoft.com/office/drawing/2014/main" id="{FDF32887-71F5-40DF-8B22-E5B2C4F7146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24157" y="3355117"/>
                    <a:ext cx="22270" cy="149985"/>
                  </a:xfrm>
                  <a:custGeom>
                    <a:avLst/>
                    <a:gdLst>
                      <a:gd name="connsiteX0" fmla="*/ 17658 w 22270"/>
                      <a:gd name="connsiteY0" fmla="*/ 149985 h 149985"/>
                      <a:gd name="connsiteX1" fmla="*/ 0 w 22270"/>
                      <a:gd name="connsiteY1" fmla="*/ 100890 h 149985"/>
                      <a:gd name="connsiteX2" fmla="*/ 0 w 22270"/>
                      <a:gd name="connsiteY2" fmla="*/ 0 h 149985"/>
                      <a:gd name="connsiteX3" fmla="*/ 22270 w 22270"/>
                      <a:gd name="connsiteY3" fmla="*/ 120000 h 149985"/>
                      <a:gd name="connsiteX4" fmla="*/ 17658 w 22270"/>
                      <a:gd name="connsiteY4" fmla="*/ 149985 h 149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270" h="149985">
                        <a:moveTo>
                          <a:pt x="17658" y="149985"/>
                        </a:moveTo>
                        <a:lnTo>
                          <a:pt x="0" y="100890"/>
                        </a:lnTo>
                        <a:lnTo>
                          <a:pt x="0" y="0"/>
                        </a:lnTo>
                        <a:lnTo>
                          <a:pt x="22270" y="120000"/>
                        </a:lnTo>
                        <a:lnTo>
                          <a:pt x="17658" y="1499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60" name="Freeform: Shape 859">
                    <a:extLst>
                      <a:ext uri="{FF2B5EF4-FFF2-40B4-BE49-F238E27FC236}">
                        <a16:creationId xmlns:a16="http://schemas.microsoft.com/office/drawing/2014/main" id="{148BE14B-9158-4988-8EB6-959DFED028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758" y="3385951"/>
                    <a:ext cx="31208" cy="27367"/>
                  </a:xfrm>
                  <a:custGeom>
                    <a:avLst/>
                    <a:gdLst>
                      <a:gd name="connsiteX0" fmla="*/ 3695 w 31208"/>
                      <a:gd name="connsiteY0" fmla="*/ 27251 h 27367"/>
                      <a:gd name="connsiteX1" fmla="*/ 0 w 31208"/>
                      <a:gd name="connsiteY1" fmla="*/ 21851 h 27367"/>
                      <a:gd name="connsiteX2" fmla="*/ 2522 w 31208"/>
                      <a:gd name="connsiteY2" fmla="*/ 14013 h 27367"/>
                      <a:gd name="connsiteX3" fmla="*/ 31208 w 31208"/>
                      <a:gd name="connsiteY3" fmla="*/ 0 h 27367"/>
                      <a:gd name="connsiteX4" fmla="*/ 12587 w 31208"/>
                      <a:gd name="connsiteY4" fmla="*/ 26863 h 27367"/>
                      <a:gd name="connsiteX5" fmla="*/ 12097 w 31208"/>
                      <a:gd name="connsiteY5" fmla="*/ 27367 h 27367"/>
                      <a:gd name="connsiteX6" fmla="*/ 3695 w 31208"/>
                      <a:gd name="connsiteY6" fmla="*/ 27251 h 273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208" h="27367">
                        <a:moveTo>
                          <a:pt x="3695" y="27251"/>
                        </a:moveTo>
                        <a:lnTo>
                          <a:pt x="0" y="21851"/>
                        </a:lnTo>
                        <a:lnTo>
                          <a:pt x="2522" y="14013"/>
                        </a:lnTo>
                        <a:lnTo>
                          <a:pt x="31208" y="0"/>
                        </a:lnTo>
                        <a:lnTo>
                          <a:pt x="12587" y="26863"/>
                        </a:lnTo>
                        <a:lnTo>
                          <a:pt x="12097" y="27367"/>
                        </a:lnTo>
                        <a:lnTo>
                          <a:pt x="3695" y="272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61" name="Freeform: Shape 860">
                    <a:extLst>
                      <a:ext uri="{FF2B5EF4-FFF2-40B4-BE49-F238E27FC236}">
                        <a16:creationId xmlns:a16="http://schemas.microsoft.com/office/drawing/2014/main" id="{9B4A0C36-25C4-46CF-B3BD-3F10A71FD7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119" y="3382285"/>
                    <a:ext cx="1519" cy="1308"/>
                  </a:xfrm>
                  <a:custGeom>
                    <a:avLst/>
                    <a:gdLst>
                      <a:gd name="connsiteX0" fmla="*/ 0 w 1519"/>
                      <a:gd name="connsiteY0" fmla="*/ 742 h 1308"/>
                      <a:gd name="connsiteX1" fmla="*/ 1519 w 1519"/>
                      <a:gd name="connsiteY1" fmla="*/ 0 h 1308"/>
                      <a:gd name="connsiteX2" fmla="*/ 879 w 1519"/>
                      <a:gd name="connsiteY2" fmla="*/ 1308 h 1308"/>
                      <a:gd name="connsiteX3" fmla="*/ 0 w 1519"/>
                      <a:gd name="connsiteY3" fmla="*/ 742 h 13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19" h="1308">
                        <a:moveTo>
                          <a:pt x="0" y="742"/>
                        </a:moveTo>
                        <a:lnTo>
                          <a:pt x="1519" y="0"/>
                        </a:lnTo>
                        <a:lnTo>
                          <a:pt x="879" y="1308"/>
                        </a:lnTo>
                        <a:lnTo>
                          <a:pt x="0" y="7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62" name="Freeform: Shape 861">
                    <a:extLst>
                      <a:ext uri="{FF2B5EF4-FFF2-40B4-BE49-F238E27FC236}">
                        <a16:creationId xmlns:a16="http://schemas.microsoft.com/office/drawing/2014/main" id="{AEFDFBBD-B23D-4D9C-A8C0-5AB28CE90D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556" y="3385250"/>
                    <a:ext cx="10206" cy="15859"/>
                  </a:xfrm>
                  <a:custGeom>
                    <a:avLst/>
                    <a:gdLst>
                      <a:gd name="connsiteX0" fmla="*/ 0 w 10206"/>
                      <a:gd name="connsiteY0" fmla="*/ 15859 h 15859"/>
                      <a:gd name="connsiteX1" fmla="*/ 6393 w 10206"/>
                      <a:gd name="connsiteY1" fmla="*/ 2782 h 15859"/>
                      <a:gd name="connsiteX2" fmla="*/ 10206 w 10206"/>
                      <a:gd name="connsiteY2" fmla="*/ 0 h 15859"/>
                      <a:gd name="connsiteX3" fmla="*/ 6054 w 10206"/>
                      <a:gd name="connsiteY3" fmla="*/ 12901 h 15859"/>
                      <a:gd name="connsiteX4" fmla="*/ 0 w 10206"/>
                      <a:gd name="connsiteY4" fmla="*/ 15859 h 15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206" h="15859">
                        <a:moveTo>
                          <a:pt x="0" y="15859"/>
                        </a:moveTo>
                        <a:lnTo>
                          <a:pt x="6393" y="2782"/>
                        </a:lnTo>
                        <a:lnTo>
                          <a:pt x="10206" y="0"/>
                        </a:lnTo>
                        <a:lnTo>
                          <a:pt x="6054" y="12901"/>
                        </a:lnTo>
                        <a:lnTo>
                          <a:pt x="0" y="15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63" name="Freeform: Shape 862">
                    <a:extLst>
                      <a:ext uri="{FF2B5EF4-FFF2-40B4-BE49-F238E27FC236}">
                        <a16:creationId xmlns:a16="http://schemas.microsoft.com/office/drawing/2014/main" id="{027C53E1-6396-415A-AE01-83C895FBA4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2861" y="3371663"/>
                    <a:ext cx="6530" cy="77645"/>
                  </a:xfrm>
                  <a:custGeom>
                    <a:avLst/>
                    <a:gdLst>
                      <a:gd name="connsiteX0" fmla="*/ 6530 w 6530"/>
                      <a:gd name="connsiteY0" fmla="*/ 77645 h 77645"/>
                      <a:gd name="connsiteX1" fmla="*/ 0 w 6530"/>
                      <a:gd name="connsiteY1" fmla="*/ 42457 h 77645"/>
                      <a:gd name="connsiteX2" fmla="*/ 6530 w 6530"/>
                      <a:gd name="connsiteY2" fmla="*/ 0 h 77645"/>
                      <a:gd name="connsiteX3" fmla="*/ 6530 w 6530"/>
                      <a:gd name="connsiteY3" fmla="*/ 77645 h 77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30" h="77645">
                        <a:moveTo>
                          <a:pt x="6530" y="77645"/>
                        </a:moveTo>
                        <a:lnTo>
                          <a:pt x="0" y="42457"/>
                        </a:lnTo>
                        <a:lnTo>
                          <a:pt x="6530" y="0"/>
                        </a:lnTo>
                        <a:lnTo>
                          <a:pt x="6530" y="776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64" name="Freeform: Shape 863">
                    <a:extLst>
                      <a:ext uri="{FF2B5EF4-FFF2-40B4-BE49-F238E27FC236}">
                        <a16:creationId xmlns:a16="http://schemas.microsoft.com/office/drawing/2014/main" id="{76D16512-DFAB-4D4F-A00F-647B48D22E3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4647" y="3411978"/>
                    <a:ext cx="97161" cy="65665"/>
                  </a:xfrm>
                  <a:custGeom>
                    <a:avLst/>
                    <a:gdLst>
                      <a:gd name="connsiteX0" fmla="*/ 0 w 97161"/>
                      <a:gd name="connsiteY0" fmla="*/ 65566 h 65665"/>
                      <a:gd name="connsiteX1" fmla="*/ 350 w 97161"/>
                      <a:gd name="connsiteY1" fmla="*/ 65060 h 65665"/>
                      <a:gd name="connsiteX2" fmla="*/ 33261 w 97161"/>
                      <a:gd name="connsiteY2" fmla="*/ 31216 h 65665"/>
                      <a:gd name="connsiteX3" fmla="*/ 97161 w 97161"/>
                      <a:gd name="connsiteY3" fmla="*/ 0 h 65665"/>
                      <a:gd name="connsiteX4" fmla="*/ 7176 w 97161"/>
                      <a:gd name="connsiteY4" fmla="*/ 65665 h 65665"/>
                      <a:gd name="connsiteX5" fmla="*/ 0 w 97161"/>
                      <a:gd name="connsiteY5" fmla="*/ 65566 h 65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161" h="65665">
                        <a:moveTo>
                          <a:pt x="0" y="65566"/>
                        </a:moveTo>
                        <a:lnTo>
                          <a:pt x="350" y="65060"/>
                        </a:lnTo>
                        <a:lnTo>
                          <a:pt x="33261" y="31216"/>
                        </a:lnTo>
                        <a:lnTo>
                          <a:pt x="97161" y="0"/>
                        </a:lnTo>
                        <a:lnTo>
                          <a:pt x="7176" y="65665"/>
                        </a:lnTo>
                        <a:lnTo>
                          <a:pt x="0" y="655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65" name="Freeform: Shape 864">
                    <a:extLst>
                      <a:ext uri="{FF2B5EF4-FFF2-40B4-BE49-F238E27FC236}">
                        <a16:creationId xmlns:a16="http://schemas.microsoft.com/office/drawing/2014/main" id="{A08E26D3-FA9A-4B6C-861E-CA0E7863BC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2666" y="3408624"/>
                    <a:ext cx="60165" cy="8273"/>
                  </a:xfrm>
                  <a:custGeom>
                    <a:avLst/>
                    <a:gdLst>
                      <a:gd name="connsiteX0" fmla="*/ 0 w 60165"/>
                      <a:gd name="connsiteY0" fmla="*/ 8273 h 8273"/>
                      <a:gd name="connsiteX1" fmla="*/ 16936 w 60165"/>
                      <a:gd name="connsiteY1" fmla="*/ 0 h 8273"/>
                      <a:gd name="connsiteX2" fmla="*/ 60165 w 60165"/>
                      <a:gd name="connsiteY2" fmla="*/ 598 h 8273"/>
                      <a:gd name="connsiteX3" fmla="*/ 0 w 60165"/>
                      <a:gd name="connsiteY3" fmla="*/ 8273 h 8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165" h="8273">
                        <a:moveTo>
                          <a:pt x="0" y="8273"/>
                        </a:moveTo>
                        <a:lnTo>
                          <a:pt x="16936" y="0"/>
                        </a:lnTo>
                        <a:lnTo>
                          <a:pt x="60165" y="598"/>
                        </a:lnTo>
                        <a:lnTo>
                          <a:pt x="0" y="82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66" name="Freeform: Shape 865">
                    <a:extLst>
                      <a:ext uri="{FF2B5EF4-FFF2-40B4-BE49-F238E27FC236}">
                        <a16:creationId xmlns:a16="http://schemas.microsoft.com/office/drawing/2014/main" id="{B3C22BBB-8211-4E5E-810E-DDDFA31547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10757" y="3236708"/>
                    <a:ext cx="2677221" cy="1277106"/>
                  </a:xfrm>
                  <a:custGeom>
                    <a:avLst/>
                    <a:gdLst>
                      <a:gd name="connsiteX0" fmla="*/ 0 w 2677221"/>
                      <a:gd name="connsiteY0" fmla="*/ 0 h 1277106"/>
                      <a:gd name="connsiteX1" fmla="*/ 2677221 w 2677221"/>
                      <a:gd name="connsiteY1" fmla="*/ 902579 h 1277106"/>
                      <a:gd name="connsiteX2" fmla="*/ 2637162 w 2677221"/>
                      <a:gd name="connsiteY2" fmla="*/ 1022460 h 1277106"/>
                      <a:gd name="connsiteX3" fmla="*/ 2523277 w 2677221"/>
                      <a:gd name="connsiteY3" fmla="*/ 1277106 h 1277106"/>
                      <a:gd name="connsiteX4" fmla="*/ 0 w 2677221"/>
                      <a:gd name="connsiteY4" fmla="*/ 0 h 1277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77221" h="1277106">
                        <a:moveTo>
                          <a:pt x="0" y="0"/>
                        </a:moveTo>
                        <a:lnTo>
                          <a:pt x="2677221" y="902579"/>
                        </a:lnTo>
                        <a:lnTo>
                          <a:pt x="2637162" y="1022460"/>
                        </a:lnTo>
                        <a:lnTo>
                          <a:pt x="2523277" y="127710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67" name="Freeform: Shape 866">
                    <a:extLst>
                      <a:ext uri="{FF2B5EF4-FFF2-40B4-BE49-F238E27FC236}">
                        <a16:creationId xmlns:a16="http://schemas.microsoft.com/office/drawing/2014/main" id="{4046B09C-7801-4AFF-A881-5E31B262C3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018" y="3422526"/>
                    <a:ext cx="105631" cy="118107"/>
                  </a:xfrm>
                  <a:custGeom>
                    <a:avLst/>
                    <a:gdLst>
                      <a:gd name="connsiteX0" fmla="*/ 0 w 105631"/>
                      <a:gd name="connsiteY0" fmla="*/ 118107 h 118107"/>
                      <a:gd name="connsiteX1" fmla="*/ 4559 w 105631"/>
                      <a:gd name="connsiteY1" fmla="*/ 103940 h 118107"/>
                      <a:gd name="connsiteX2" fmla="*/ 105631 w 105631"/>
                      <a:gd name="connsiteY2" fmla="*/ 0 h 118107"/>
                      <a:gd name="connsiteX3" fmla="*/ 48088 w 105631"/>
                      <a:gd name="connsiteY3" fmla="*/ 83015 h 118107"/>
                      <a:gd name="connsiteX4" fmla="*/ 0 w 105631"/>
                      <a:gd name="connsiteY4" fmla="*/ 118107 h 118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631" h="118107">
                        <a:moveTo>
                          <a:pt x="0" y="118107"/>
                        </a:moveTo>
                        <a:lnTo>
                          <a:pt x="4559" y="103940"/>
                        </a:lnTo>
                        <a:lnTo>
                          <a:pt x="105631" y="0"/>
                        </a:lnTo>
                        <a:lnTo>
                          <a:pt x="48088" y="83015"/>
                        </a:lnTo>
                        <a:lnTo>
                          <a:pt x="0" y="1181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68" name="Freeform: Shape 867">
                    <a:extLst>
                      <a:ext uri="{FF2B5EF4-FFF2-40B4-BE49-F238E27FC236}">
                        <a16:creationId xmlns:a16="http://schemas.microsoft.com/office/drawing/2014/main" id="{C2BF1CA2-A711-4E9F-894E-3A51482F85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2619" y="3406791"/>
                    <a:ext cx="5034" cy="1542"/>
                  </a:xfrm>
                  <a:custGeom>
                    <a:avLst/>
                    <a:gdLst>
                      <a:gd name="connsiteX0" fmla="*/ 0 w 5034"/>
                      <a:gd name="connsiteY0" fmla="*/ 1516 h 1542"/>
                      <a:gd name="connsiteX1" fmla="*/ 5034 w 5034"/>
                      <a:gd name="connsiteY1" fmla="*/ 0 h 1542"/>
                      <a:gd name="connsiteX2" fmla="*/ 1876 w 5034"/>
                      <a:gd name="connsiteY2" fmla="*/ 1542 h 1542"/>
                      <a:gd name="connsiteX3" fmla="*/ 0 w 5034"/>
                      <a:gd name="connsiteY3" fmla="*/ 1516 h 1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34" h="1542">
                        <a:moveTo>
                          <a:pt x="0" y="1516"/>
                        </a:moveTo>
                        <a:lnTo>
                          <a:pt x="5034" y="0"/>
                        </a:lnTo>
                        <a:lnTo>
                          <a:pt x="1876" y="1542"/>
                        </a:lnTo>
                        <a:lnTo>
                          <a:pt x="0" y="15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69" name="Freeform: Shape 868">
                    <a:extLst>
                      <a:ext uri="{FF2B5EF4-FFF2-40B4-BE49-F238E27FC236}">
                        <a16:creationId xmlns:a16="http://schemas.microsoft.com/office/drawing/2014/main" id="{560B8244-00A2-4CCB-B874-7267120590A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360" y="3405195"/>
                    <a:ext cx="1162" cy="3613"/>
                  </a:xfrm>
                  <a:custGeom>
                    <a:avLst/>
                    <a:gdLst>
                      <a:gd name="connsiteX0" fmla="*/ 0 w 1162"/>
                      <a:gd name="connsiteY0" fmla="*/ 3613 h 3613"/>
                      <a:gd name="connsiteX1" fmla="*/ 1162 w 1162"/>
                      <a:gd name="connsiteY1" fmla="*/ 0 h 3613"/>
                      <a:gd name="connsiteX2" fmla="*/ 885 w 1162"/>
                      <a:gd name="connsiteY2" fmla="*/ 1802 h 3613"/>
                      <a:gd name="connsiteX3" fmla="*/ 0 w 1162"/>
                      <a:gd name="connsiteY3" fmla="*/ 3613 h 3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2" h="3613">
                        <a:moveTo>
                          <a:pt x="0" y="3613"/>
                        </a:moveTo>
                        <a:lnTo>
                          <a:pt x="1162" y="0"/>
                        </a:lnTo>
                        <a:lnTo>
                          <a:pt x="885" y="1802"/>
                        </a:lnTo>
                        <a:lnTo>
                          <a:pt x="0" y="36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0" name="Freeform: Shape 869">
                    <a:extLst>
                      <a:ext uri="{FF2B5EF4-FFF2-40B4-BE49-F238E27FC236}">
                        <a16:creationId xmlns:a16="http://schemas.microsoft.com/office/drawing/2014/main" id="{BEE099C0-0313-4864-8B51-A7EE034727C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431631" y="2572300"/>
                    <a:ext cx="1315562" cy="2648138"/>
                  </a:xfrm>
                  <a:custGeom>
                    <a:avLst/>
                    <a:gdLst>
                      <a:gd name="connsiteX0" fmla="*/ 1315562 w 1315562"/>
                      <a:gd name="connsiteY0" fmla="*/ 2648138 h 2648138"/>
                      <a:gd name="connsiteX1" fmla="*/ 0 w 1315562"/>
                      <a:gd name="connsiteY1" fmla="*/ 158479 h 2648138"/>
                      <a:gd name="connsiteX2" fmla="*/ 222485 w 1315562"/>
                      <a:gd name="connsiteY2" fmla="*/ 51412 h 2648138"/>
                      <a:gd name="connsiteX3" fmla="*/ 363124 w 1315562"/>
                      <a:gd name="connsiteY3" fmla="*/ 0 h 2648138"/>
                      <a:gd name="connsiteX4" fmla="*/ 1315562 w 1315562"/>
                      <a:gd name="connsiteY4" fmla="*/ 2648138 h 2648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15562" h="2648138">
                        <a:moveTo>
                          <a:pt x="1315562" y="2648138"/>
                        </a:moveTo>
                        <a:lnTo>
                          <a:pt x="0" y="158479"/>
                        </a:lnTo>
                        <a:lnTo>
                          <a:pt x="222485" y="51412"/>
                        </a:lnTo>
                        <a:lnTo>
                          <a:pt x="363124" y="0"/>
                        </a:lnTo>
                        <a:lnTo>
                          <a:pt x="1315562" y="2648138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1" name="Freeform: Shape 870">
                    <a:extLst>
                      <a:ext uri="{FF2B5EF4-FFF2-40B4-BE49-F238E27FC236}">
                        <a16:creationId xmlns:a16="http://schemas.microsoft.com/office/drawing/2014/main" id="{E5DD9AAA-0C59-49BD-964E-845FD711F1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800855" y="3312034"/>
                    <a:ext cx="893865" cy="2884388"/>
                  </a:xfrm>
                  <a:custGeom>
                    <a:avLst/>
                    <a:gdLst>
                      <a:gd name="connsiteX0" fmla="*/ 0 w 893865"/>
                      <a:gd name="connsiteY0" fmla="*/ 2884388 h 2884388"/>
                      <a:gd name="connsiteX1" fmla="*/ 443633 w 893865"/>
                      <a:gd name="connsiteY1" fmla="*/ 0 h 2884388"/>
                      <a:gd name="connsiteX2" fmla="*/ 512522 w 893865"/>
                      <a:gd name="connsiteY2" fmla="*/ 8959 h 2884388"/>
                      <a:gd name="connsiteX3" fmla="*/ 795097 w 893865"/>
                      <a:gd name="connsiteY3" fmla="*/ 73778 h 2884388"/>
                      <a:gd name="connsiteX4" fmla="*/ 893865 w 893865"/>
                      <a:gd name="connsiteY4" fmla="*/ 106782 h 2884388"/>
                      <a:gd name="connsiteX5" fmla="*/ 0 w 893865"/>
                      <a:gd name="connsiteY5" fmla="*/ 2884388 h 2884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3865" h="2884388">
                        <a:moveTo>
                          <a:pt x="0" y="2884388"/>
                        </a:moveTo>
                        <a:lnTo>
                          <a:pt x="443633" y="0"/>
                        </a:lnTo>
                        <a:lnTo>
                          <a:pt x="512522" y="8959"/>
                        </a:lnTo>
                        <a:cubicBezTo>
                          <a:pt x="607479" y="25970"/>
                          <a:pt x="701790" y="47574"/>
                          <a:pt x="795097" y="73778"/>
                        </a:cubicBezTo>
                        <a:lnTo>
                          <a:pt x="893865" y="106782"/>
                        </a:lnTo>
                        <a:lnTo>
                          <a:pt x="0" y="2884388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2" name="Freeform: Shape 871">
                    <a:extLst>
                      <a:ext uri="{FF2B5EF4-FFF2-40B4-BE49-F238E27FC236}">
                        <a16:creationId xmlns:a16="http://schemas.microsoft.com/office/drawing/2014/main" id="{EE19DE10-FE5C-4F10-85F5-F07438A70E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57022" y="3608719"/>
                    <a:ext cx="2825278" cy="914828"/>
                  </a:xfrm>
                  <a:custGeom>
                    <a:avLst/>
                    <a:gdLst>
                      <a:gd name="connsiteX0" fmla="*/ 0 w 2825278"/>
                      <a:gd name="connsiteY0" fmla="*/ 0 h 914828"/>
                      <a:gd name="connsiteX1" fmla="*/ 2825278 w 2825278"/>
                      <a:gd name="connsiteY1" fmla="*/ 474602 h 914828"/>
                      <a:gd name="connsiteX2" fmla="*/ 2821597 w 2825278"/>
                      <a:gd name="connsiteY2" fmla="*/ 502899 h 914828"/>
                      <a:gd name="connsiteX3" fmla="*/ 2756779 w 2825278"/>
                      <a:gd name="connsiteY3" fmla="*/ 785474 h 914828"/>
                      <a:gd name="connsiteX4" fmla="*/ 2713554 w 2825278"/>
                      <a:gd name="connsiteY4" fmla="*/ 914828 h 914828"/>
                      <a:gd name="connsiteX5" fmla="*/ 0 w 2825278"/>
                      <a:gd name="connsiteY5" fmla="*/ 0 h 9148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25278" h="914828">
                        <a:moveTo>
                          <a:pt x="0" y="0"/>
                        </a:moveTo>
                        <a:lnTo>
                          <a:pt x="2825278" y="474602"/>
                        </a:lnTo>
                        <a:lnTo>
                          <a:pt x="2821597" y="502899"/>
                        </a:lnTo>
                        <a:cubicBezTo>
                          <a:pt x="2804587" y="597857"/>
                          <a:pt x="2782982" y="692167"/>
                          <a:pt x="2756779" y="785474"/>
                        </a:cubicBezTo>
                        <a:lnTo>
                          <a:pt x="2713554" y="9148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3" name="Freeform: Shape 872">
                    <a:extLst>
                      <a:ext uri="{FF2B5EF4-FFF2-40B4-BE49-F238E27FC236}">
                        <a16:creationId xmlns:a16="http://schemas.microsoft.com/office/drawing/2014/main" id="{97132E1E-A7DE-4DEB-9785-2A04E7808FA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528733" y="4203737"/>
                    <a:ext cx="2797959" cy="1281830"/>
                  </a:xfrm>
                  <a:custGeom>
                    <a:avLst/>
                    <a:gdLst>
                      <a:gd name="connsiteX0" fmla="*/ 0 w 2797959"/>
                      <a:gd name="connsiteY0" fmla="*/ 1281830 h 1281830"/>
                      <a:gd name="connsiteX1" fmla="*/ 2623922 w 2797959"/>
                      <a:gd name="connsiteY1" fmla="*/ 0 h 1281830"/>
                      <a:gd name="connsiteX2" fmla="*/ 2691490 w 2797959"/>
                      <a:gd name="connsiteY2" fmla="*/ 140406 h 1281830"/>
                      <a:gd name="connsiteX3" fmla="*/ 2791601 w 2797959"/>
                      <a:gd name="connsiteY3" fmla="*/ 414265 h 1281830"/>
                      <a:gd name="connsiteX4" fmla="*/ 2797959 w 2797959"/>
                      <a:gd name="connsiteY4" fmla="*/ 438809 h 1281830"/>
                      <a:gd name="connsiteX5" fmla="*/ 0 w 2797959"/>
                      <a:gd name="connsiteY5" fmla="*/ 1281830 h 1281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7959" h="1281830">
                        <a:moveTo>
                          <a:pt x="0" y="1281830"/>
                        </a:moveTo>
                        <a:lnTo>
                          <a:pt x="2623922" y="0"/>
                        </a:lnTo>
                        <a:lnTo>
                          <a:pt x="2691490" y="140406"/>
                        </a:lnTo>
                        <a:cubicBezTo>
                          <a:pt x="2729427" y="230323"/>
                          <a:pt x="2762799" y="321728"/>
                          <a:pt x="2791601" y="414265"/>
                        </a:cubicBezTo>
                        <a:lnTo>
                          <a:pt x="2797959" y="438809"/>
                        </a:lnTo>
                        <a:lnTo>
                          <a:pt x="0" y="1281830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4" name="Freeform: Shape 873">
                    <a:extLst>
                      <a:ext uri="{FF2B5EF4-FFF2-40B4-BE49-F238E27FC236}">
                        <a16:creationId xmlns:a16="http://schemas.microsoft.com/office/drawing/2014/main" id="{353CE0CC-805C-43D4-AB29-7191D0FCC4B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265540" y="3479374"/>
                    <a:ext cx="221639" cy="25957"/>
                  </a:xfrm>
                  <a:custGeom>
                    <a:avLst/>
                    <a:gdLst>
                      <a:gd name="connsiteX0" fmla="*/ 0 w 221639"/>
                      <a:gd name="connsiteY0" fmla="*/ 20084 h 25957"/>
                      <a:gd name="connsiteX1" fmla="*/ 66659 w 221639"/>
                      <a:gd name="connsiteY1" fmla="*/ 0 h 25957"/>
                      <a:gd name="connsiteX2" fmla="*/ 221639 w 221639"/>
                      <a:gd name="connsiteY2" fmla="*/ 2142 h 25957"/>
                      <a:gd name="connsiteX3" fmla="*/ 34965 w 221639"/>
                      <a:gd name="connsiteY3" fmla="*/ 25957 h 25957"/>
                      <a:gd name="connsiteX4" fmla="*/ 0 w 221639"/>
                      <a:gd name="connsiteY4" fmla="*/ 20084 h 25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639" h="25957">
                        <a:moveTo>
                          <a:pt x="0" y="20084"/>
                        </a:moveTo>
                        <a:lnTo>
                          <a:pt x="66659" y="0"/>
                        </a:lnTo>
                        <a:lnTo>
                          <a:pt x="221639" y="2142"/>
                        </a:lnTo>
                        <a:lnTo>
                          <a:pt x="34965" y="25957"/>
                        </a:lnTo>
                        <a:lnTo>
                          <a:pt x="0" y="200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5" name="Freeform: Shape 874">
                    <a:extLst>
                      <a:ext uri="{FF2B5EF4-FFF2-40B4-BE49-F238E27FC236}">
                        <a16:creationId xmlns:a16="http://schemas.microsoft.com/office/drawing/2014/main" id="{867FB277-C3E0-44B7-B3F1-9D503A22F2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88" y="3415530"/>
                    <a:ext cx="337" cy="690"/>
                  </a:xfrm>
                  <a:custGeom>
                    <a:avLst/>
                    <a:gdLst>
                      <a:gd name="connsiteX0" fmla="*/ 0 w 337"/>
                      <a:gd name="connsiteY0" fmla="*/ 690 h 690"/>
                      <a:gd name="connsiteX1" fmla="*/ 337 w 337"/>
                      <a:gd name="connsiteY1" fmla="*/ 0 h 690"/>
                      <a:gd name="connsiteX2" fmla="*/ 172 w 337"/>
                      <a:gd name="connsiteY2" fmla="*/ 513 h 690"/>
                      <a:gd name="connsiteX3" fmla="*/ 0 w 337"/>
                      <a:gd name="connsiteY3" fmla="*/ 690 h 6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7" h="690">
                        <a:moveTo>
                          <a:pt x="0" y="690"/>
                        </a:moveTo>
                        <a:lnTo>
                          <a:pt x="337" y="0"/>
                        </a:lnTo>
                        <a:lnTo>
                          <a:pt x="172" y="513"/>
                        </a:lnTo>
                        <a:lnTo>
                          <a:pt x="0" y="6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6" name="Freeform: Shape 875">
                    <a:extLst>
                      <a:ext uri="{FF2B5EF4-FFF2-40B4-BE49-F238E27FC236}">
                        <a16:creationId xmlns:a16="http://schemas.microsoft.com/office/drawing/2014/main" id="{95970C2F-E8FB-4E7A-881F-A397D216D8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347" y="3417063"/>
                    <a:ext cx="13946" cy="28526"/>
                  </a:xfrm>
                  <a:custGeom>
                    <a:avLst/>
                    <a:gdLst>
                      <a:gd name="connsiteX0" fmla="*/ 0 w 13946"/>
                      <a:gd name="connsiteY0" fmla="*/ 28526 h 28526"/>
                      <a:gd name="connsiteX1" fmla="*/ 5050 w 13946"/>
                      <a:gd name="connsiteY1" fmla="*/ 12834 h 28526"/>
                      <a:gd name="connsiteX2" fmla="*/ 13946 w 13946"/>
                      <a:gd name="connsiteY2" fmla="*/ 0 h 28526"/>
                      <a:gd name="connsiteX3" fmla="*/ 0 w 13946"/>
                      <a:gd name="connsiteY3" fmla="*/ 28526 h 28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46" h="28526">
                        <a:moveTo>
                          <a:pt x="0" y="28526"/>
                        </a:moveTo>
                        <a:lnTo>
                          <a:pt x="5050" y="12834"/>
                        </a:lnTo>
                        <a:lnTo>
                          <a:pt x="13946" y="0"/>
                        </a:lnTo>
                        <a:lnTo>
                          <a:pt x="0" y="285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7" name="Freeform: Shape 876">
                    <a:extLst>
                      <a:ext uri="{FF2B5EF4-FFF2-40B4-BE49-F238E27FC236}">
                        <a16:creationId xmlns:a16="http://schemas.microsoft.com/office/drawing/2014/main" id="{D53AF8B3-1763-4095-9BA0-21A9D801C3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04968" y="3427422"/>
                    <a:ext cx="32635" cy="2623"/>
                  </a:xfrm>
                  <a:custGeom>
                    <a:avLst/>
                    <a:gdLst>
                      <a:gd name="connsiteX0" fmla="*/ 0 w 32635"/>
                      <a:gd name="connsiteY0" fmla="*/ 2172 h 2623"/>
                      <a:gd name="connsiteX1" fmla="*/ 17023 w 32635"/>
                      <a:gd name="connsiteY1" fmla="*/ 0 h 2623"/>
                      <a:gd name="connsiteX2" fmla="*/ 32635 w 32635"/>
                      <a:gd name="connsiteY2" fmla="*/ 2623 h 2623"/>
                      <a:gd name="connsiteX3" fmla="*/ 0 w 32635"/>
                      <a:gd name="connsiteY3" fmla="*/ 2172 h 26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635" h="2623">
                        <a:moveTo>
                          <a:pt x="0" y="2172"/>
                        </a:moveTo>
                        <a:lnTo>
                          <a:pt x="17023" y="0"/>
                        </a:lnTo>
                        <a:lnTo>
                          <a:pt x="32635" y="2623"/>
                        </a:lnTo>
                        <a:lnTo>
                          <a:pt x="0" y="21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8" name="Freeform: Shape 877">
                    <a:extLst>
                      <a:ext uri="{FF2B5EF4-FFF2-40B4-BE49-F238E27FC236}">
                        <a16:creationId xmlns:a16="http://schemas.microsoft.com/office/drawing/2014/main" id="{F370B264-5166-4DE9-81A6-9500AB770D8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6995" y="3438075"/>
                    <a:ext cx="82062" cy="76676"/>
                  </a:xfrm>
                  <a:custGeom>
                    <a:avLst/>
                    <a:gdLst>
                      <a:gd name="connsiteX0" fmla="*/ 0 w 82062"/>
                      <a:gd name="connsiteY0" fmla="*/ 76676 h 76676"/>
                      <a:gd name="connsiteX1" fmla="*/ 23554 w 82062"/>
                      <a:gd name="connsiteY1" fmla="*/ 42696 h 76676"/>
                      <a:gd name="connsiteX2" fmla="*/ 82062 w 82062"/>
                      <a:gd name="connsiteY2" fmla="*/ 0 h 76676"/>
                      <a:gd name="connsiteX3" fmla="*/ 14290 w 82062"/>
                      <a:gd name="connsiteY3" fmla="*/ 69695 h 76676"/>
                      <a:gd name="connsiteX4" fmla="*/ 0 w 82062"/>
                      <a:gd name="connsiteY4" fmla="*/ 76676 h 76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062" h="76676">
                        <a:moveTo>
                          <a:pt x="0" y="76676"/>
                        </a:moveTo>
                        <a:lnTo>
                          <a:pt x="23554" y="42696"/>
                        </a:lnTo>
                        <a:lnTo>
                          <a:pt x="82062" y="0"/>
                        </a:lnTo>
                        <a:lnTo>
                          <a:pt x="14290" y="69695"/>
                        </a:lnTo>
                        <a:lnTo>
                          <a:pt x="0" y="766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9" name="Freeform: Shape 878">
                    <a:extLst>
                      <a:ext uri="{FF2B5EF4-FFF2-40B4-BE49-F238E27FC236}">
                        <a16:creationId xmlns:a16="http://schemas.microsoft.com/office/drawing/2014/main" id="{7D6E26AB-B351-4F33-8790-014B8049AB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512907" y="2708600"/>
                    <a:ext cx="952084" cy="2766874"/>
                  </a:xfrm>
                  <a:custGeom>
                    <a:avLst/>
                    <a:gdLst>
                      <a:gd name="connsiteX0" fmla="*/ 952084 w 952084"/>
                      <a:gd name="connsiteY0" fmla="*/ 2766874 h 2766874"/>
                      <a:gd name="connsiteX1" fmla="*/ 0 w 952084"/>
                      <a:gd name="connsiteY1" fmla="*/ 119722 h 2766874"/>
                      <a:gd name="connsiteX2" fmla="*/ 106171 w 952084"/>
                      <a:gd name="connsiteY2" fmla="*/ 80911 h 2766874"/>
                      <a:gd name="connsiteX3" fmla="*/ 386822 w 952084"/>
                      <a:gd name="connsiteY3" fmla="*/ 8214 h 2766874"/>
                      <a:gd name="connsiteX4" fmla="*/ 438607 w 952084"/>
                      <a:gd name="connsiteY4" fmla="*/ 0 h 2766874"/>
                      <a:gd name="connsiteX5" fmla="*/ 952084 w 952084"/>
                      <a:gd name="connsiteY5" fmla="*/ 2766874 h 2766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2084" h="2766874">
                        <a:moveTo>
                          <a:pt x="952084" y="2766874"/>
                        </a:moveTo>
                        <a:lnTo>
                          <a:pt x="0" y="119722"/>
                        </a:lnTo>
                        <a:lnTo>
                          <a:pt x="106171" y="80911"/>
                        </a:lnTo>
                        <a:cubicBezTo>
                          <a:pt x="198708" y="52108"/>
                          <a:pt x="292377" y="27874"/>
                          <a:pt x="386822" y="8214"/>
                        </a:cubicBezTo>
                        <a:lnTo>
                          <a:pt x="438607" y="0"/>
                        </a:lnTo>
                        <a:lnTo>
                          <a:pt x="952084" y="2766874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80" name="Freeform: Shape 879">
                    <a:extLst>
                      <a:ext uri="{FF2B5EF4-FFF2-40B4-BE49-F238E27FC236}">
                        <a16:creationId xmlns:a16="http://schemas.microsoft.com/office/drawing/2014/main" id="{2135225C-D733-4746-A8E3-5C9425F016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79066" y="3465858"/>
                    <a:ext cx="91329" cy="12348"/>
                  </a:xfrm>
                  <a:custGeom>
                    <a:avLst/>
                    <a:gdLst>
                      <a:gd name="connsiteX0" fmla="*/ 0 w 91329"/>
                      <a:gd name="connsiteY0" fmla="*/ 11652 h 12348"/>
                      <a:gd name="connsiteX1" fmla="*/ 91329 w 91329"/>
                      <a:gd name="connsiteY1" fmla="*/ 0 h 12348"/>
                      <a:gd name="connsiteX2" fmla="*/ 50348 w 91329"/>
                      <a:gd name="connsiteY2" fmla="*/ 12348 h 12348"/>
                      <a:gd name="connsiteX3" fmla="*/ 0 w 91329"/>
                      <a:gd name="connsiteY3" fmla="*/ 11652 h 12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1329" h="12348">
                        <a:moveTo>
                          <a:pt x="0" y="11652"/>
                        </a:moveTo>
                        <a:lnTo>
                          <a:pt x="91329" y="0"/>
                        </a:lnTo>
                        <a:lnTo>
                          <a:pt x="50348" y="12348"/>
                        </a:lnTo>
                        <a:lnTo>
                          <a:pt x="0" y="11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81" name="Freeform: Shape 880">
                    <a:extLst>
                      <a:ext uri="{FF2B5EF4-FFF2-40B4-BE49-F238E27FC236}">
                        <a16:creationId xmlns:a16="http://schemas.microsoft.com/office/drawing/2014/main" id="{CB365906-9E25-4ECC-A07A-9D6D59F9ED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797189" y="4026936"/>
                    <a:ext cx="2850143" cy="472609"/>
                  </a:xfrm>
                  <a:custGeom>
                    <a:avLst/>
                    <a:gdLst>
                      <a:gd name="connsiteX0" fmla="*/ 0 w 2850143"/>
                      <a:gd name="connsiteY0" fmla="*/ 0 h 472609"/>
                      <a:gd name="connsiteX1" fmla="*/ 2850143 w 2850143"/>
                      <a:gd name="connsiteY1" fmla="*/ 39395 h 472609"/>
                      <a:gd name="connsiteX2" fmla="*/ 2843274 w 2850143"/>
                      <a:gd name="connsiteY2" fmla="*/ 243022 h 472609"/>
                      <a:gd name="connsiteX3" fmla="*/ 2813415 w 2850143"/>
                      <a:gd name="connsiteY3" fmla="*/ 472609 h 472609"/>
                      <a:gd name="connsiteX4" fmla="*/ 0 w 2850143"/>
                      <a:gd name="connsiteY4" fmla="*/ 0 h 472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50143" h="472609">
                        <a:moveTo>
                          <a:pt x="0" y="0"/>
                        </a:moveTo>
                        <a:lnTo>
                          <a:pt x="2850143" y="39395"/>
                        </a:lnTo>
                        <a:lnTo>
                          <a:pt x="2843274" y="243022"/>
                        </a:lnTo>
                        <a:lnTo>
                          <a:pt x="2813415" y="47260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82" name="Freeform: Shape 881">
                    <a:extLst>
                      <a:ext uri="{FF2B5EF4-FFF2-40B4-BE49-F238E27FC236}">
                        <a16:creationId xmlns:a16="http://schemas.microsoft.com/office/drawing/2014/main" id="{B9FF5251-08B2-4EAE-9AC2-ADD6FD609FD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243971" y="3187581"/>
                    <a:ext cx="434461" cy="2857619"/>
                  </a:xfrm>
                  <a:custGeom>
                    <a:avLst/>
                    <a:gdLst>
                      <a:gd name="connsiteX0" fmla="*/ 0 w 434461"/>
                      <a:gd name="connsiteY0" fmla="*/ 2857619 h 2857619"/>
                      <a:gd name="connsiteX1" fmla="*/ 0 w 434461"/>
                      <a:gd name="connsiteY1" fmla="*/ 0 h 2857619"/>
                      <a:gd name="connsiteX2" fmla="*/ 245454 w 434461"/>
                      <a:gd name="connsiteY2" fmla="*/ 8280 h 2857619"/>
                      <a:gd name="connsiteX3" fmla="*/ 434461 w 434461"/>
                      <a:gd name="connsiteY3" fmla="*/ 32861 h 2857619"/>
                      <a:gd name="connsiteX4" fmla="*/ 0 w 434461"/>
                      <a:gd name="connsiteY4" fmla="*/ 2857619 h 2857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4461" h="2857619">
                        <a:moveTo>
                          <a:pt x="0" y="2857619"/>
                        </a:moveTo>
                        <a:lnTo>
                          <a:pt x="0" y="0"/>
                        </a:lnTo>
                        <a:lnTo>
                          <a:pt x="245454" y="8280"/>
                        </a:lnTo>
                        <a:lnTo>
                          <a:pt x="434461" y="32861"/>
                        </a:lnTo>
                        <a:lnTo>
                          <a:pt x="0" y="2857619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83" name="Freeform: Shape 882">
                    <a:extLst>
                      <a:ext uri="{FF2B5EF4-FFF2-40B4-BE49-F238E27FC236}">
                        <a16:creationId xmlns:a16="http://schemas.microsoft.com/office/drawing/2014/main" id="{58CD5EE2-AF80-4A0C-BD6E-74A7790E055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035657" y="3652929"/>
                    <a:ext cx="1647232" cy="2597681"/>
                  </a:xfrm>
                  <a:custGeom>
                    <a:avLst/>
                    <a:gdLst>
                      <a:gd name="connsiteX0" fmla="*/ 0 w 1647232"/>
                      <a:gd name="connsiteY0" fmla="*/ 2597681 h 2597681"/>
                      <a:gd name="connsiteX1" fmla="*/ 1269974 w 1647232"/>
                      <a:gd name="connsiteY1" fmla="*/ 0 h 2597681"/>
                      <a:gd name="connsiteX2" fmla="*/ 1300474 w 1647232"/>
                      <a:gd name="connsiteY2" fmla="*/ 13641 h 2597681"/>
                      <a:gd name="connsiteX3" fmla="*/ 1558571 w 1647232"/>
                      <a:gd name="connsiteY3" fmla="*/ 161327 h 2597681"/>
                      <a:gd name="connsiteX4" fmla="*/ 1647232 w 1647232"/>
                      <a:gd name="connsiteY4" fmla="*/ 221295 h 2597681"/>
                      <a:gd name="connsiteX5" fmla="*/ 0 w 1647232"/>
                      <a:gd name="connsiteY5" fmla="*/ 2597681 h 2597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47232" h="2597681">
                        <a:moveTo>
                          <a:pt x="0" y="2597681"/>
                        </a:moveTo>
                        <a:lnTo>
                          <a:pt x="1269974" y="0"/>
                        </a:lnTo>
                        <a:lnTo>
                          <a:pt x="1300474" y="13641"/>
                        </a:lnTo>
                        <a:cubicBezTo>
                          <a:pt x="1388341" y="58259"/>
                          <a:pt x="1474492" y="107486"/>
                          <a:pt x="1558571" y="161327"/>
                        </a:cubicBezTo>
                        <a:lnTo>
                          <a:pt x="1647232" y="221295"/>
                        </a:lnTo>
                        <a:lnTo>
                          <a:pt x="0" y="2597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84" name="Freeform: Shape 883">
                    <a:extLst>
                      <a:ext uri="{FF2B5EF4-FFF2-40B4-BE49-F238E27FC236}">
                        <a16:creationId xmlns:a16="http://schemas.microsoft.com/office/drawing/2014/main" id="{BE6F969E-A579-47A0-B23C-6AFCFB66BC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593381" y="2905749"/>
                    <a:ext cx="506858" cy="2781519"/>
                  </a:xfrm>
                  <a:custGeom>
                    <a:avLst/>
                    <a:gdLst>
                      <a:gd name="connsiteX0" fmla="*/ 506858 w 506858"/>
                      <a:gd name="connsiteY0" fmla="*/ 2781519 h 2781519"/>
                      <a:gd name="connsiteX1" fmla="*/ 0 w 506858"/>
                      <a:gd name="connsiteY1" fmla="*/ 50308 h 2781519"/>
                      <a:gd name="connsiteX2" fmla="*/ 205069 w 506858"/>
                      <a:gd name="connsiteY2" fmla="*/ 17781 h 2781519"/>
                      <a:gd name="connsiteX3" fmla="*/ 492898 w 506858"/>
                      <a:gd name="connsiteY3" fmla="*/ 0 h 2781519"/>
                      <a:gd name="connsiteX4" fmla="*/ 506858 w 506858"/>
                      <a:gd name="connsiteY4" fmla="*/ 471 h 2781519"/>
                      <a:gd name="connsiteX5" fmla="*/ 506858 w 506858"/>
                      <a:gd name="connsiteY5" fmla="*/ 2781519 h 2781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06858" h="2781519">
                        <a:moveTo>
                          <a:pt x="506858" y="2781519"/>
                        </a:moveTo>
                        <a:lnTo>
                          <a:pt x="0" y="50308"/>
                        </a:lnTo>
                        <a:lnTo>
                          <a:pt x="205069" y="17781"/>
                        </a:lnTo>
                        <a:cubicBezTo>
                          <a:pt x="300710" y="7275"/>
                          <a:pt x="396772" y="1346"/>
                          <a:pt x="492898" y="0"/>
                        </a:cubicBezTo>
                        <a:lnTo>
                          <a:pt x="506858" y="471"/>
                        </a:lnTo>
                        <a:lnTo>
                          <a:pt x="506858" y="2781519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85" name="Freeform: Shape 884">
                    <a:extLst>
                      <a:ext uri="{FF2B5EF4-FFF2-40B4-BE49-F238E27FC236}">
                        <a16:creationId xmlns:a16="http://schemas.microsoft.com/office/drawing/2014/main" id="{1BE8053A-8137-436D-805B-57B99F6FA09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878637" y="4152962"/>
                    <a:ext cx="2545202" cy="1670564"/>
                  </a:xfrm>
                  <a:custGeom>
                    <a:avLst/>
                    <a:gdLst>
                      <a:gd name="connsiteX0" fmla="*/ 0 w 2545202"/>
                      <a:gd name="connsiteY0" fmla="*/ 1670564 h 1670564"/>
                      <a:gd name="connsiteX1" fmla="*/ 2289249 w 2545202"/>
                      <a:gd name="connsiteY1" fmla="*/ 0 h 1670564"/>
                      <a:gd name="connsiteX2" fmla="*/ 2342918 w 2545202"/>
                      <a:gd name="connsiteY2" fmla="*/ 74753 h 1670564"/>
                      <a:gd name="connsiteX3" fmla="*/ 2497766 w 2545202"/>
                      <a:gd name="connsiteY3" fmla="*/ 328618 h 1670564"/>
                      <a:gd name="connsiteX4" fmla="*/ 2545202 w 2545202"/>
                      <a:gd name="connsiteY4" fmla="*/ 427190 h 1670564"/>
                      <a:gd name="connsiteX5" fmla="*/ 0 w 2545202"/>
                      <a:gd name="connsiteY5" fmla="*/ 1670564 h 16705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45202" h="1670564">
                        <a:moveTo>
                          <a:pt x="0" y="1670564"/>
                        </a:moveTo>
                        <a:lnTo>
                          <a:pt x="2289249" y="0"/>
                        </a:lnTo>
                        <a:lnTo>
                          <a:pt x="2342918" y="74753"/>
                        </a:lnTo>
                        <a:cubicBezTo>
                          <a:pt x="2399090" y="157294"/>
                          <a:pt x="2450707" y="242034"/>
                          <a:pt x="2497766" y="328618"/>
                        </a:cubicBezTo>
                        <a:lnTo>
                          <a:pt x="2545202" y="427190"/>
                        </a:lnTo>
                        <a:lnTo>
                          <a:pt x="0" y="1670564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86" name="Freeform: Shape 885">
                    <a:extLst>
                      <a:ext uri="{FF2B5EF4-FFF2-40B4-BE49-F238E27FC236}">
                        <a16:creationId xmlns:a16="http://schemas.microsoft.com/office/drawing/2014/main" id="{CBCFD234-E55D-47D7-A443-D7957F7363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300484" y="4359282"/>
                    <a:ext cx="2768462" cy="805607"/>
                  </a:xfrm>
                  <a:custGeom>
                    <a:avLst/>
                    <a:gdLst>
                      <a:gd name="connsiteX0" fmla="*/ 0 w 2768462"/>
                      <a:gd name="connsiteY0" fmla="*/ 805607 h 805607"/>
                      <a:gd name="connsiteX1" fmla="*/ 2673787 w 2768462"/>
                      <a:gd name="connsiteY1" fmla="*/ 0 h 805607"/>
                      <a:gd name="connsiteX2" fmla="*/ 2732899 w 2768462"/>
                      <a:gd name="connsiteY2" fmla="*/ 228205 h 805607"/>
                      <a:gd name="connsiteX3" fmla="*/ 2768462 w 2768462"/>
                      <a:gd name="connsiteY3" fmla="*/ 452412 h 805607"/>
                      <a:gd name="connsiteX4" fmla="*/ 0 w 2768462"/>
                      <a:gd name="connsiteY4" fmla="*/ 805607 h 805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8462" h="805607">
                        <a:moveTo>
                          <a:pt x="0" y="805607"/>
                        </a:moveTo>
                        <a:lnTo>
                          <a:pt x="2673787" y="0"/>
                        </a:lnTo>
                        <a:lnTo>
                          <a:pt x="2732899" y="228205"/>
                        </a:lnTo>
                        <a:lnTo>
                          <a:pt x="2768462" y="452412"/>
                        </a:lnTo>
                        <a:lnTo>
                          <a:pt x="0" y="805607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87" name="Freeform: Shape 886">
                    <a:extLst>
                      <a:ext uri="{FF2B5EF4-FFF2-40B4-BE49-F238E27FC236}">
                        <a16:creationId xmlns:a16="http://schemas.microsoft.com/office/drawing/2014/main" id="{E38F28D4-6DFF-4435-B1F5-FD4DFFF4E9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259528" y="4038355"/>
                    <a:ext cx="2268580" cy="2013022"/>
                  </a:xfrm>
                  <a:custGeom>
                    <a:avLst/>
                    <a:gdLst>
                      <a:gd name="connsiteX0" fmla="*/ 0 w 2268580"/>
                      <a:gd name="connsiteY0" fmla="*/ 2013022 h 2013022"/>
                      <a:gd name="connsiteX1" fmla="*/ 1957480 w 2268580"/>
                      <a:gd name="connsiteY1" fmla="*/ 0 h 2013022"/>
                      <a:gd name="connsiteX2" fmla="*/ 2055552 w 2268580"/>
                      <a:gd name="connsiteY2" fmla="*/ 100312 h 2013022"/>
                      <a:gd name="connsiteX3" fmla="*/ 2251374 w 2268580"/>
                      <a:gd name="connsiteY3" fmla="*/ 333575 h 2013022"/>
                      <a:gd name="connsiteX4" fmla="*/ 2268580 w 2268580"/>
                      <a:gd name="connsiteY4" fmla="*/ 357541 h 2013022"/>
                      <a:gd name="connsiteX5" fmla="*/ 0 w 2268580"/>
                      <a:gd name="connsiteY5" fmla="*/ 2013022 h 2013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68580" h="2013022">
                        <a:moveTo>
                          <a:pt x="0" y="2013022"/>
                        </a:moveTo>
                        <a:lnTo>
                          <a:pt x="1957480" y="0"/>
                        </a:lnTo>
                        <a:lnTo>
                          <a:pt x="2055552" y="100312"/>
                        </a:lnTo>
                        <a:cubicBezTo>
                          <a:pt x="2125374" y="175451"/>
                          <a:pt x="2190649" y="253323"/>
                          <a:pt x="2251374" y="333575"/>
                        </a:cubicBezTo>
                        <a:lnTo>
                          <a:pt x="2268580" y="357541"/>
                        </a:lnTo>
                        <a:lnTo>
                          <a:pt x="0" y="2013022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88" name="Freeform: Shape 887">
                    <a:extLst>
                      <a:ext uri="{FF2B5EF4-FFF2-40B4-BE49-F238E27FC236}">
                        <a16:creationId xmlns:a16="http://schemas.microsoft.com/office/drawing/2014/main" id="{41767D50-AE17-4B1D-B1B5-2D57DB7DCD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667221" y="3912742"/>
                    <a:ext cx="1937797" cy="2285350"/>
                  </a:xfrm>
                  <a:custGeom>
                    <a:avLst/>
                    <a:gdLst>
                      <a:gd name="connsiteX0" fmla="*/ 0 w 1937797"/>
                      <a:gd name="connsiteY0" fmla="*/ 2285350 h 2285350"/>
                      <a:gd name="connsiteX1" fmla="*/ 1584127 w 1937797"/>
                      <a:gd name="connsiteY1" fmla="*/ 0 h 2285350"/>
                      <a:gd name="connsiteX2" fmla="*/ 1596130 w 1937797"/>
                      <a:gd name="connsiteY2" fmla="*/ 8119 h 2285350"/>
                      <a:gd name="connsiteX3" fmla="*/ 1834779 w 1937797"/>
                      <a:gd name="connsiteY3" fmla="*/ 197340 h 2285350"/>
                      <a:gd name="connsiteX4" fmla="*/ 1937797 w 1937797"/>
                      <a:gd name="connsiteY4" fmla="*/ 292569 h 2285350"/>
                      <a:gd name="connsiteX5" fmla="*/ 0 w 1937797"/>
                      <a:gd name="connsiteY5" fmla="*/ 2285350 h 2285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37797" h="2285350">
                        <a:moveTo>
                          <a:pt x="0" y="2285350"/>
                        </a:moveTo>
                        <a:lnTo>
                          <a:pt x="1584127" y="0"/>
                        </a:lnTo>
                        <a:lnTo>
                          <a:pt x="1596130" y="8119"/>
                        </a:lnTo>
                        <a:cubicBezTo>
                          <a:pt x="1678049" y="66575"/>
                          <a:pt x="1757717" y="129646"/>
                          <a:pt x="1834779" y="197340"/>
                        </a:cubicBezTo>
                        <a:lnTo>
                          <a:pt x="1937797" y="292569"/>
                        </a:lnTo>
                        <a:lnTo>
                          <a:pt x="0" y="228535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89" name="Freeform: Shape 888">
                    <a:extLst>
                      <a:ext uri="{FF2B5EF4-FFF2-40B4-BE49-F238E27FC236}">
                        <a16:creationId xmlns:a16="http://schemas.microsoft.com/office/drawing/2014/main" id="{CB09CDAF-25BD-4497-84F7-03472D37F52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107453" y="4432417"/>
                    <a:ext cx="2681934" cy="376271"/>
                  </a:xfrm>
                  <a:custGeom>
                    <a:avLst/>
                    <a:gdLst>
                      <a:gd name="connsiteX0" fmla="*/ 0 w 2681934"/>
                      <a:gd name="connsiteY0" fmla="*/ 339227 h 376271"/>
                      <a:gd name="connsiteX1" fmla="*/ 2658976 w 2681934"/>
                      <a:gd name="connsiteY1" fmla="*/ 0 h 376271"/>
                      <a:gd name="connsiteX2" fmla="*/ 2664154 w 2681934"/>
                      <a:gd name="connsiteY2" fmla="*/ 32644 h 376271"/>
                      <a:gd name="connsiteX3" fmla="*/ 2681934 w 2681934"/>
                      <a:gd name="connsiteY3" fmla="*/ 320472 h 376271"/>
                      <a:gd name="connsiteX4" fmla="*/ 2680052 w 2681934"/>
                      <a:gd name="connsiteY4" fmla="*/ 376271 h 376271"/>
                      <a:gd name="connsiteX5" fmla="*/ 0 w 2681934"/>
                      <a:gd name="connsiteY5" fmla="*/ 339227 h 376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81934" h="376271">
                        <a:moveTo>
                          <a:pt x="0" y="339227"/>
                        </a:moveTo>
                        <a:lnTo>
                          <a:pt x="2658976" y="0"/>
                        </a:lnTo>
                        <a:lnTo>
                          <a:pt x="2664154" y="32644"/>
                        </a:lnTo>
                        <a:cubicBezTo>
                          <a:pt x="2674661" y="128286"/>
                          <a:pt x="2680590" y="224347"/>
                          <a:pt x="2681934" y="320472"/>
                        </a:cubicBezTo>
                        <a:lnTo>
                          <a:pt x="2680052" y="376271"/>
                        </a:lnTo>
                        <a:lnTo>
                          <a:pt x="0" y="3392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90" name="Freeform: Shape 889">
                    <a:extLst>
                      <a:ext uri="{FF2B5EF4-FFF2-40B4-BE49-F238E27FC236}">
                        <a16:creationId xmlns:a16="http://schemas.microsoft.com/office/drawing/2014/main" id="{35145CBC-096A-4BFF-82A3-5F909C47BE5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417" y="3646971"/>
                    <a:ext cx="1195869" cy="2591007"/>
                  </a:xfrm>
                  <a:custGeom>
                    <a:avLst/>
                    <a:gdLst>
                      <a:gd name="connsiteX0" fmla="*/ 0 w 1195869"/>
                      <a:gd name="connsiteY0" fmla="*/ 2591007 h 2591007"/>
                      <a:gd name="connsiteX1" fmla="*/ 833815 w 1195869"/>
                      <a:gd name="connsiteY1" fmla="*/ 0 h 2591007"/>
                      <a:gd name="connsiteX2" fmla="*/ 984281 w 1195869"/>
                      <a:gd name="connsiteY2" fmla="*/ 50279 h 2591007"/>
                      <a:gd name="connsiteX3" fmla="*/ 1195869 w 1195869"/>
                      <a:gd name="connsiteY3" fmla="*/ 144907 h 2591007"/>
                      <a:gd name="connsiteX4" fmla="*/ 0 w 1195869"/>
                      <a:gd name="connsiteY4" fmla="*/ 2591007 h 2591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5869" h="2591007">
                        <a:moveTo>
                          <a:pt x="0" y="2591007"/>
                        </a:moveTo>
                        <a:lnTo>
                          <a:pt x="833815" y="0"/>
                        </a:lnTo>
                        <a:lnTo>
                          <a:pt x="984281" y="50279"/>
                        </a:lnTo>
                        <a:lnTo>
                          <a:pt x="1195869" y="144907"/>
                        </a:lnTo>
                        <a:lnTo>
                          <a:pt x="0" y="2591007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EDB8AF28-6270-44EC-908A-86B7DE267C02}"/>
                    </a:ext>
                  </a:extLst>
                </p:cNvPr>
                <p:cNvSpPr/>
                <p:nvPr/>
              </p:nvSpPr>
              <p:spPr>
                <a:xfrm>
                  <a:off x="5031394" y="2734351"/>
                  <a:ext cx="1142117" cy="110410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4">
                        <a:lumMod val="0"/>
                        <a:lumOff val="100000"/>
                      </a:schemeClr>
                    </a:gs>
                    <a:gs pos="84000">
                      <a:srgbClr val="FFE492"/>
                    </a:gs>
                    <a:gs pos="77000">
                      <a:srgbClr val="EFBD6E"/>
                    </a:gs>
                    <a:gs pos="57000">
                      <a:srgbClr val="C00000"/>
                    </a:gs>
                    <a:gs pos="19000">
                      <a:schemeClr val="accent2"/>
                    </a:gs>
                    <a:gs pos="100000">
                      <a:schemeClr val="accent4">
                        <a:lumMod val="10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054100" h="660400" prst="divot"/>
                  <a:bevelB w="1530350" h="317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139D4B29-59EF-4A30-85B9-D730E5A6A0EB}"/>
                    </a:ext>
                  </a:extLst>
                </p:cNvPr>
                <p:cNvSpPr txBox="1"/>
                <p:nvPr/>
              </p:nvSpPr>
              <p:spPr>
                <a:xfrm rot="18723412">
                  <a:off x="6428446" y="1539662"/>
                  <a:ext cx="1228976" cy="33728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>
                      <a:latin typeface="Arial" panose="020B0604020202020204" pitchFamily="34" charset="0"/>
                      <a:cs typeface="Arial" panose="020B0604020202020204" pitchFamily="34" charset="0"/>
                    </a:rPr>
                    <a:t>Đức Minh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0A4870CC-414D-46E6-A13D-18BA12EFC585}"/>
                    </a:ext>
                  </a:extLst>
                </p:cNvPr>
                <p:cNvSpPr txBox="1"/>
                <p:nvPr/>
              </p:nvSpPr>
              <p:spPr>
                <a:xfrm rot="19246171">
                  <a:off x="6479260" y="1806957"/>
                  <a:ext cx="1583552" cy="33728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Quang Minh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1904A525-24D6-4610-9AC6-B0A5FA7211B0}"/>
                    </a:ext>
                  </a:extLst>
                </p:cNvPr>
                <p:cNvSpPr txBox="1"/>
                <p:nvPr/>
              </p:nvSpPr>
              <p:spPr>
                <a:xfrm rot="19665861">
                  <a:off x="7026245" y="1956326"/>
                  <a:ext cx="1159824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>
                      <a:latin typeface="Arial" panose="020B0604020202020204" pitchFamily="34" charset="0"/>
                      <a:cs typeface="Arial" panose="020B0604020202020204" pitchFamily="34" charset="0"/>
                    </a:rPr>
                    <a:t>Hà My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A05F5207-6DC0-4E6C-A052-06AC789C0E19}"/>
                    </a:ext>
                  </a:extLst>
                </p:cNvPr>
                <p:cNvSpPr txBox="1"/>
                <p:nvPr/>
              </p:nvSpPr>
              <p:spPr>
                <a:xfrm rot="20305711">
                  <a:off x="6981018" y="2306027"/>
                  <a:ext cx="1416668" cy="3372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Khánh Ngọc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6FF90F13-A1E7-40A3-9F72-95150C2A13A9}"/>
                    </a:ext>
                  </a:extLst>
                </p:cNvPr>
                <p:cNvSpPr txBox="1"/>
                <p:nvPr/>
              </p:nvSpPr>
              <p:spPr>
                <a:xfrm rot="20836816">
                  <a:off x="7099923" y="2580811"/>
                  <a:ext cx="1614976" cy="3372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Thanh Ngọc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CC1E6323-4CD1-4766-8958-77CAFEF7C0B5}"/>
                    </a:ext>
                  </a:extLst>
                </p:cNvPr>
                <p:cNvSpPr txBox="1"/>
                <p:nvPr/>
              </p:nvSpPr>
              <p:spPr>
                <a:xfrm rot="21367514">
                  <a:off x="7046925" y="2973554"/>
                  <a:ext cx="147023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>
                      <a:latin typeface="Arial" panose="020B0604020202020204" pitchFamily="34" charset="0"/>
                      <a:cs typeface="Arial" panose="020B0604020202020204" pitchFamily="34" charset="0"/>
                    </a:rPr>
                    <a:t>Khôi Nguyên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F9AE3F9F-E3D5-4336-A78C-D2FF07E5B3FD}"/>
                    </a:ext>
                  </a:extLst>
                </p:cNvPr>
                <p:cNvSpPr txBox="1"/>
                <p:nvPr/>
              </p:nvSpPr>
              <p:spPr>
                <a:xfrm rot="997316">
                  <a:off x="6977822" y="3635833"/>
                  <a:ext cx="1484507" cy="3372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Khánh Phong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4D4ADA4F-B0D4-4A4A-A5FD-99280BC821B5}"/>
                    </a:ext>
                  </a:extLst>
                </p:cNvPr>
                <p:cNvSpPr txBox="1"/>
                <p:nvPr/>
              </p:nvSpPr>
              <p:spPr>
                <a:xfrm rot="1922675">
                  <a:off x="6712294" y="4269193"/>
                  <a:ext cx="166523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>
                      <a:latin typeface="Arial" panose="020B0604020202020204" pitchFamily="34" charset="0"/>
                      <a:cs typeface="Arial" panose="020B0604020202020204" pitchFamily="34" charset="0"/>
                    </a:rPr>
                    <a:t>Minh Quân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4B80D0DD-5ACC-4AFE-93BB-F921C27186DB}"/>
                    </a:ext>
                  </a:extLst>
                </p:cNvPr>
                <p:cNvSpPr txBox="1"/>
                <p:nvPr/>
              </p:nvSpPr>
              <p:spPr>
                <a:xfrm rot="2514770">
                  <a:off x="6654483" y="4594052"/>
                  <a:ext cx="144241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Thanh Sơn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4DF543A5-A277-4D60-B835-136EEE858329}"/>
                    </a:ext>
                  </a:extLst>
                </p:cNvPr>
                <p:cNvSpPr txBox="1"/>
                <p:nvPr/>
              </p:nvSpPr>
              <p:spPr>
                <a:xfrm rot="1514492">
                  <a:off x="7095716" y="4015673"/>
                  <a:ext cx="1332136" cy="3372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Hà Phương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BC0041C9-6511-4AF2-A83D-A02661078FF9}"/>
                    </a:ext>
                  </a:extLst>
                </p:cNvPr>
                <p:cNvSpPr txBox="1"/>
                <p:nvPr/>
              </p:nvSpPr>
              <p:spPr>
                <a:xfrm rot="3235158">
                  <a:off x="6464817" y="4890426"/>
                  <a:ext cx="124119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>
                      <a:latin typeface="Arial" panose="020B0604020202020204" pitchFamily="34" charset="0"/>
                      <a:cs typeface="Arial" panose="020B0604020202020204" pitchFamily="34" charset="0"/>
                    </a:rPr>
                    <a:t>Ngọc Thảo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5DCD3AD1-A0F8-445A-9280-0B100EFA1602}"/>
                    </a:ext>
                  </a:extLst>
                </p:cNvPr>
                <p:cNvSpPr txBox="1"/>
                <p:nvPr/>
              </p:nvSpPr>
              <p:spPr>
                <a:xfrm rot="3647902">
                  <a:off x="6173558" y="5036617"/>
                  <a:ext cx="116756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Quốc Thái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75EEF221-C071-4233-8BC8-A98F1961C02A}"/>
                    </a:ext>
                  </a:extLst>
                </p:cNvPr>
                <p:cNvSpPr txBox="1"/>
                <p:nvPr/>
              </p:nvSpPr>
              <p:spPr>
                <a:xfrm rot="4227308">
                  <a:off x="5772695" y="5285159"/>
                  <a:ext cx="1373029" cy="3372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Thùy Trang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7298A052-9A7F-4359-BD60-DC77597763E7}"/>
                    </a:ext>
                  </a:extLst>
                </p:cNvPr>
                <p:cNvSpPr txBox="1"/>
                <p:nvPr/>
              </p:nvSpPr>
              <p:spPr>
                <a:xfrm rot="4789949">
                  <a:off x="5452858" y="5360713"/>
                  <a:ext cx="136146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>
                      <a:latin typeface="Arial" panose="020B0604020202020204" pitchFamily="34" charset="0"/>
                      <a:cs typeface="Arial" panose="020B0604020202020204" pitchFamily="34" charset="0"/>
                    </a:rPr>
                    <a:t>Gia Tuệ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B8740EA3-6DF2-4C28-A1AB-51E907017C92}"/>
                    </a:ext>
                  </a:extLst>
                </p:cNvPr>
                <p:cNvSpPr txBox="1"/>
                <p:nvPr/>
              </p:nvSpPr>
              <p:spPr>
                <a:xfrm rot="6346336">
                  <a:off x="4494391" y="5307367"/>
                  <a:ext cx="112467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Như Ý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514F1A1C-7D20-4724-A4D6-4AF91158F4DE}"/>
                    </a:ext>
                  </a:extLst>
                </p:cNvPr>
                <p:cNvSpPr txBox="1"/>
                <p:nvPr/>
              </p:nvSpPr>
              <p:spPr>
                <a:xfrm rot="5900025">
                  <a:off x="4679099" y="5324508"/>
                  <a:ext cx="147546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>
                      <a:latin typeface="Arial" panose="020B0604020202020204" pitchFamily="34" charset="0"/>
                      <a:cs typeface="Arial" panose="020B0604020202020204" pitchFamily="34" charset="0"/>
                    </a:rPr>
                    <a:t>Quang Vinh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8AB9C907-5678-462A-8FA6-4D72892843FA}"/>
                    </a:ext>
                  </a:extLst>
                </p:cNvPr>
                <p:cNvSpPr txBox="1"/>
                <p:nvPr/>
              </p:nvSpPr>
              <p:spPr>
                <a:xfrm rot="5400000">
                  <a:off x="5233398" y="5456569"/>
                  <a:ext cx="1114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Khánh Vi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66CFC521-3628-4321-8776-54E69C94762E}"/>
                    </a:ext>
                  </a:extLst>
                </p:cNvPr>
                <p:cNvSpPr txBox="1"/>
                <p:nvPr/>
              </p:nvSpPr>
              <p:spPr>
                <a:xfrm rot="6845420">
                  <a:off x="4091183" y="5136915"/>
                  <a:ext cx="127851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Lưu Tùng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9B9B3733-1B0A-4D25-BD2E-0CB8649E0BB2}"/>
                    </a:ext>
                  </a:extLst>
                </p:cNvPr>
                <p:cNvSpPr txBox="1"/>
                <p:nvPr/>
              </p:nvSpPr>
              <p:spPr>
                <a:xfrm rot="8044895">
                  <a:off x="3424708" y="4783939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>
                      <a:latin typeface="Arial" panose="020B0604020202020204" pitchFamily="34" charset="0"/>
                      <a:cs typeface="Arial" panose="020B0604020202020204" pitchFamily="34" charset="0"/>
                    </a:rPr>
                    <a:t>Đức Anh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5ABDCCD7-3AAF-4E5C-B641-1E265A783B58}"/>
                    </a:ext>
                  </a:extLst>
                </p:cNvPr>
                <p:cNvSpPr txBox="1"/>
                <p:nvPr/>
              </p:nvSpPr>
              <p:spPr>
                <a:xfrm rot="8613839">
                  <a:off x="3161700" y="4593688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Trâm Anh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1103630B-9C92-462D-B617-B68846CC21DE}"/>
                    </a:ext>
                  </a:extLst>
                </p:cNvPr>
                <p:cNvSpPr txBox="1"/>
                <p:nvPr/>
              </p:nvSpPr>
              <p:spPr>
                <a:xfrm rot="9100784">
                  <a:off x="2974226" y="4289174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Tuyết Anh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5F62DAAF-1F95-49B9-B4EC-CD60DB4A30A5}"/>
                    </a:ext>
                  </a:extLst>
                </p:cNvPr>
                <p:cNvSpPr txBox="1"/>
                <p:nvPr/>
              </p:nvSpPr>
              <p:spPr>
                <a:xfrm rot="9582197">
                  <a:off x="2754650" y="4030326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Thảo Anh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9D3AF80D-D3E5-492F-8A7F-14699F6FCA9F}"/>
                    </a:ext>
                  </a:extLst>
                </p:cNvPr>
                <p:cNvSpPr txBox="1"/>
                <p:nvPr/>
              </p:nvSpPr>
              <p:spPr>
                <a:xfrm rot="10109537">
                  <a:off x="2713143" y="3651402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>
                      <a:latin typeface="Arial" panose="020B0604020202020204" pitchFamily="34" charset="0"/>
                      <a:cs typeface="Arial" panose="020B0604020202020204" pitchFamily="34" charset="0"/>
                    </a:rPr>
                    <a:t>Cù Gia Bảo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5308C390-2E00-493D-9AA1-DC6A6FAA1850}"/>
                    </a:ext>
                  </a:extLst>
                </p:cNvPr>
                <p:cNvSpPr txBox="1"/>
                <p:nvPr/>
              </p:nvSpPr>
              <p:spPr>
                <a:xfrm rot="11086160">
                  <a:off x="2405853" y="2969563"/>
                  <a:ext cx="2057191" cy="3372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>
                      <a:latin typeface="Arial" panose="020B0604020202020204" pitchFamily="34" charset="0"/>
                      <a:cs typeface="Arial" panose="020B0604020202020204" pitchFamily="34" charset="0"/>
                    </a:rPr>
                    <a:t>Phí Đăng Gia Bảo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64EC6D9E-CC41-4988-BA2E-30DF7DC536F5}"/>
                    </a:ext>
                  </a:extLst>
                </p:cNvPr>
                <p:cNvSpPr txBox="1"/>
                <p:nvPr/>
              </p:nvSpPr>
              <p:spPr>
                <a:xfrm rot="11948608">
                  <a:off x="2800518" y="2297639"/>
                  <a:ext cx="118957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Ngọc Diệp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F3DCEB9C-5A1C-4DB2-8F99-05F366047BB4}"/>
                    </a:ext>
                  </a:extLst>
                </p:cNvPr>
                <p:cNvSpPr txBox="1"/>
                <p:nvPr/>
              </p:nvSpPr>
              <p:spPr>
                <a:xfrm rot="11753808">
                  <a:off x="2743436" y="2642846"/>
                  <a:ext cx="118957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Linh Chi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8DCB34C9-8392-4194-A54D-AC0AA9CC6172}"/>
                    </a:ext>
                  </a:extLst>
                </p:cNvPr>
                <p:cNvSpPr txBox="1"/>
                <p:nvPr/>
              </p:nvSpPr>
              <p:spPr>
                <a:xfrm rot="12465576">
                  <a:off x="2886974" y="2045359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>
                      <a:latin typeface="Arial" panose="020B0604020202020204" pitchFamily="34" charset="0"/>
                      <a:cs typeface="Arial" panose="020B0604020202020204" pitchFamily="34" charset="0"/>
                    </a:rPr>
                    <a:t>Tiến Đạt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65D3CCF5-4421-44BF-90D0-7F7002C801EC}"/>
                    </a:ext>
                  </a:extLst>
                </p:cNvPr>
                <p:cNvSpPr txBox="1"/>
                <p:nvPr/>
              </p:nvSpPr>
              <p:spPr>
                <a:xfrm rot="13399428">
                  <a:off x="3148717" y="1693370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Hải Đăng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A7B683FC-0E8F-4029-9D47-E4F8D5678749}"/>
                    </a:ext>
                  </a:extLst>
                </p:cNvPr>
                <p:cNvSpPr txBox="1"/>
                <p:nvPr/>
              </p:nvSpPr>
              <p:spPr>
                <a:xfrm rot="13952114">
                  <a:off x="3515169" y="1416764"/>
                  <a:ext cx="12723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Tiến Đức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17744962-3EF0-4F8F-A2D5-8BE27453EAFF}"/>
                    </a:ext>
                  </a:extLst>
                </p:cNvPr>
                <p:cNvSpPr txBox="1"/>
                <p:nvPr/>
              </p:nvSpPr>
              <p:spPr>
                <a:xfrm rot="14346017">
                  <a:off x="3659855" y="1188776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>
                      <a:latin typeface="Arial" panose="020B0604020202020204" pitchFamily="34" charset="0"/>
                      <a:cs typeface="Arial" panose="020B0604020202020204" pitchFamily="34" charset="0"/>
                    </a:rPr>
                    <a:t>Trúc Giang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B6859CEC-D5D2-489D-BD6B-28271387A912}"/>
                    </a:ext>
                  </a:extLst>
                </p:cNvPr>
                <p:cNvSpPr txBox="1"/>
                <p:nvPr/>
              </p:nvSpPr>
              <p:spPr>
                <a:xfrm rot="14965495">
                  <a:off x="3979551" y="1070089"/>
                  <a:ext cx="145202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Duy Hiếu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EFCFE88A-A802-4931-8910-F76F59A1DD49}"/>
                    </a:ext>
                  </a:extLst>
                </p:cNvPr>
                <p:cNvSpPr txBox="1"/>
                <p:nvPr/>
              </p:nvSpPr>
              <p:spPr>
                <a:xfrm rot="15274070">
                  <a:off x="4352885" y="988397"/>
                  <a:ext cx="145202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Trung Hùng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8EB2CE69-71C3-4F60-98D6-F53D98D7BF34}"/>
                    </a:ext>
                  </a:extLst>
                </p:cNvPr>
                <p:cNvSpPr txBox="1"/>
                <p:nvPr/>
              </p:nvSpPr>
              <p:spPr>
                <a:xfrm rot="17060111">
                  <a:off x="5430159" y="926711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Diệp Linh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5498169B-499F-4A77-A3EA-1B669CF33A8E}"/>
                    </a:ext>
                  </a:extLst>
                </p:cNvPr>
                <p:cNvSpPr txBox="1"/>
                <p:nvPr/>
              </p:nvSpPr>
              <p:spPr>
                <a:xfrm rot="16455159">
                  <a:off x="5154336" y="983921"/>
                  <a:ext cx="12156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Khuê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50B26B92-BB61-4E4A-9194-1255ABDFDBA4}"/>
                    </a:ext>
                  </a:extLst>
                </p:cNvPr>
                <p:cNvSpPr txBox="1"/>
                <p:nvPr/>
              </p:nvSpPr>
              <p:spPr>
                <a:xfrm rot="15968816">
                  <a:off x="4491426" y="849462"/>
                  <a:ext cx="1783540" cy="3372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Thanh Hương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A417E1E1-AEA5-4CDD-AD02-5E989C6D3D9E}"/>
                    </a:ext>
                  </a:extLst>
                </p:cNvPr>
                <p:cNvSpPr txBox="1"/>
                <p:nvPr/>
              </p:nvSpPr>
              <p:spPr>
                <a:xfrm rot="17353817">
                  <a:off x="5816078" y="1137081"/>
                  <a:ext cx="12807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Thảo Linh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2BEF51B1-C95E-4975-82EC-B4266895EE4C}"/>
                    </a:ext>
                  </a:extLst>
                </p:cNvPr>
                <p:cNvSpPr txBox="1"/>
                <p:nvPr/>
              </p:nvSpPr>
              <p:spPr>
                <a:xfrm rot="18036346">
                  <a:off x="6136323" y="1289753"/>
                  <a:ext cx="12807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>
                      <a:latin typeface="Arial" panose="020B0604020202020204" pitchFamily="34" charset="0"/>
                      <a:cs typeface="Arial" panose="020B0604020202020204" pitchFamily="34" charset="0"/>
                    </a:rPr>
                    <a:t>Tuyết Mai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4B73A60B-AE73-44FA-85DA-D671DF915C21}"/>
                    </a:ext>
                  </a:extLst>
                </p:cNvPr>
                <p:cNvSpPr txBox="1"/>
                <p:nvPr/>
              </p:nvSpPr>
              <p:spPr>
                <a:xfrm rot="413243">
                  <a:off x="7345051" y="3314872"/>
                  <a:ext cx="1389787" cy="3372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 Ngọc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AEB0A27-E57A-464F-9748-49C0C7B15D1A}"/>
                  </a:ext>
                </a:extLst>
              </p:cNvPr>
              <p:cNvSpPr txBox="1"/>
              <p:nvPr/>
            </p:nvSpPr>
            <p:spPr>
              <a:xfrm rot="10800000">
                <a:off x="2528327" y="3323778"/>
                <a:ext cx="117093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Huy Bảo</a:t>
                </a:r>
                <a:endPara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E6F1811-9E78-4180-943F-2502638EF5E6}"/>
                </a:ext>
              </a:extLst>
            </p:cNvPr>
            <p:cNvSpPr txBox="1"/>
            <p:nvPr/>
          </p:nvSpPr>
          <p:spPr>
            <a:xfrm rot="7489126">
              <a:off x="3682524" y="5086208"/>
              <a:ext cx="13533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latin typeface="Arial" panose="020B0604020202020204" pitchFamily="34" charset="0"/>
                  <a:cs typeface="Arial" panose="020B0604020202020204" pitchFamily="34" charset="0"/>
                </a:rPr>
                <a:t>Bảo An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91" name="Circle: Hollow 890">
            <a:extLst>
              <a:ext uri="{FF2B5EF4-FFF2-40B4-BE49-F238E27FC236}">
                <a16:creationId xmlns:a16="http://schemas.microsoft.com/office/drawing/2014/main" id="{6E9AD0C6-B07E-4590-8BF4-EA63F69F76A3}"/>
              </a:ext>
            </a:extLst>
          </p:cNvPr>
          <p:cNvSpPr/>
          <p:nvPr/>
        </p:nvSpPr>
        <p:spPr>
          <a:xfrm>
            <a:off x="5337398" y="495247"/>
            <a:ext cx="5973450" cy="5867505"/>
          </a:xfrm>
          <a:prstGeom prst="donut">
            <a:avLst>
              <a:gd name="adj" fmla="val 618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92" name="Oval 891">
            <a:extLst>
              <a:ext uri="{FF2B5EF4-FFF2-40B4-BE49-F238E27FC236}">
                <a16:creationId xmlns:a16="http://schemas.microsoft.com/office/drawing/2014/main" id="{EC0EF6B7-F295-4DDF-B1CF-BDA8CB3FD82B}"/>
              </a:ext>
            </a:extLst>
          </p:cNvPr>
          <p:cNvSpPr/>
          <p:nvPr/>
        </p:nvSpPr>
        <p:spPr>
          <a:xfrm>
            <a:off x="9025780" y="69935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3" name="Oval 892">
            <a:extLst>
              <a:ext uri="{FF2B5EF4-FFF2-40B4-BE49-F238E27FC236}">
                <a16:creationId xmlns:a16="http://schemas.microsoft.com/office/drawing/2014/main" id="{1A50E47E-7CB9-4295-A07B-B7E987A34A6B}"/>
              </a:ext>
            </a:extLst>
          </p:cNvPr>
          <p:cNvSpPr/>
          <p:nvPr/>
        </p:nvSpPr>
        <p:spPr>
          <a:xfrm>
            <a:off x="9456309" y="85053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4" name="Oval 893">
            <a:extLst>
              <a:ext uri="{FF2B5EF4-FFF2-40B4-BE49-F238E27FC236}">
                <a16:creationId xmlns:a16="http://schemas.microsoft.com/office/drawing/2014/main" id="{EB42C729-644C-4390-A979-E009B3E54764}"/>
              </a:ext>
            </a:extLst>
          </p:cNvPr>
          <p:cNvSpPr/>
          <p:nvPr/>
        </p:nvSpPr>
        <p:spPr>
          <a:xfrm>
            <a:off x="9839188" y="108959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5" name="Oval 894">
            <a:extLst>
              <a:ext uri="{FF2B5EF4-FFF2-40B4-BE49-F238E27FC236}">
                <a16:creationId xmlns:a16="http://schemas.microsoft.com/office/drawing/2014/main" id="{77A9053A-5ACE-426A-BEB3-CBB20AB0D2BB}"/>
              </a:ext>
            </a:extLst>
          </p:cNvPr>
          <p:cNvSpPr/>
          <p:nvPr/>
        </p:nvSpPr>
        <p:spPr>
          <a:xfrm>
            <a:off x="10177208" y="131877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6" name="Oval 895">
            <a:extLst>
              <a:ext uri="{FF2B5EF4-FFF2-40B4-BE49-F238E27FC236}">
                <a16:creationId xmlns:a16="http://schemas.microsoft.com/office/drawing/2014/main" id="{D56BFBA4-0385-401E-BDB3-7BC2002C53BB}"/>
              </a:ext>
            </a:extLst>
          </p:cNvPr>
          <p:cNvSpPr/>
          <p:nvPr/>
        </p:nvSpPr>
        <p:spPr>
          <a:xfrm>
            <a:off x="10475273" y="163188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7" name="Oval 896">
            <a:extLst>
              <a:ext uri="{FF2B5EF4-FFF2-40B4-BE49-F238E27FC236}">
                <a16:creationId xmlns:a16="http://schemas.microsoft.com/office/drawing/2014/main" id="{C357813A-12E2-4AE7-AD4B-50EAE1922A69}"/>
              </a:ext>
            </a:extLst>
          </p:cNvPr>
          <p:cNvSpPr/>
          <p:nvPr/>
        </p:nvSpPr>
        <p:spPr>
          <a:xfrm>
            <a:off x="10704428" y="196664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8" name="Oval 897">
            <a:extLst>
              <a:ext uri="{FF2B5EF4-FFF2-40B4-BE49-F238E27FC236}">
                <a16:creationId xmlns:a16="http://schemas.microsoft.com/office/drawing/2014/main" id="{04215A0D-A2C0-4DDB-B3E1-F3F90CC71920}"/>
              </a:ext>
            </a:extLst>
          </p:cNvPr>
          <p:cNvSpPr/>
          <p:nvPr/>
        </p:nvSpPr>
        <p:spPr>
          <a:xfrm>
            <a:off x="10884925" y="234591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9" name="Oval 898">
            <a:extLst>
              <a:ext uri="{FF2B5EF4-FFF2-40B4-BE49-F238E27FC236}">
                <a16:creationId xmlns:a16="http://schemas.microsoft.com/office/drawing/2014/main" id="{BDB7764E-3F4D-4D25-A7CF-56794F163425}"/>
              </a:ext>
            </a:extLst>
          </p:cNvPr>
          <p:cNvSpPr/>
          <p:nvPr/>
        </p:nvSpPr>
        <p:spPr>
          <a:xfrm>
            <a:off x="11026213" y="2758997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0" name="Oval 899">
            <a:extLst>
              <a:ext uri="{FF2B5EF4-FFF2-40B4-BE49-F238E27FC236}">
                <a16:creationId xmlns:a16="http://schemas.microsoft.com/office/drawing/2014/main" id="{2768CC01-FA0C-4D8F-A5CE-A1394D63CB4F}"/>
              </a:ext>
            </a:extLst>
          </p:cNvPr>
          <p:cNvSpPr/>
          <p:nvPr/>
        </p:nvSpPr>
        <p:spPr>
          <a:xfrm>
            <a:off x="11076464" y="310892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1" name="Oval 900">
            <a:extLst>
              <a:ext uri="{FF2B5EF4-FFF2-40B4-BE49-F238E27FC236}">
                <a16:creationId xmlns:a16="http://schemas.microsoft.com/office/drawing/2014/main" id="{64E7CC75-E93B-4E44-A215-6229ABB3B008}"/>
              </a:ext>
            </a:extLst>
          </p:cNvPr>
          <p:cNvSpPr/>
          <p:nvPr/>
        </p:nvSpPr>
        <p:spPr>
          <a:xfrm>
            <a:off x="11018159" y="401299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2" name="Oval 901">
            <a:extLst>
              <a:ext uri="{FF2B5EF4-FFF2-40B4-BE49-F238E27FC236}">
                <a16:creationId xmlns:a16="http://schemas.microsoft.com/office/drawing/2014/main" id="{C431E169-C25F-4986-AE08-2716501F5C2D}"/>
              </a:ext>
            </a:extLst>
          </p:cNvPr>
          <p:cNvSpPr/>
          <p:nvPr/>
        </p:nvSpPr>
        <p:spPr>
          <a:xfrm>
            <a:off x="10915034" y="438608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3" name="Oval 902">
            <a:extLst>
              <a:ext uri="{FF2B5EF4-FFF2-40B4-BE49-F238E27FC236}">
                <a16:creationId xmlns:a16="http://schemas.microsoft.com/office/drawing/2014/main" id="{A0853BFA-19C2-4E25-B417-F05A5C1CB8B2}"/>
              </a:ext>
            </a:extLst>
          </p:cNvPr>
          <p:cNvSpPr/>
          <p:nvPr/>
        </p:nvSpPr>
        <p:spPr>
          <a:xfrm>
            <a:off x="10698908" y="475303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4" name="Oval 903">
            <a:extLst>
              <a:ext uri="{FF2B5EF4-FFF2-40B4-BE49-F238E27FC236}">
                <a16:creationId xmlns:a16="http://schemas.microsoft.com/office/drawing/2014/main" id="{6150A66D-1141-4B66-A536-AAAE50CDEB49}"/>
              </a:ext>
            </a:extLst>
          </p:cNvPr>
          <p:cNvSpPr/>
          <p:nvPr/>
        </p:nvSpPr>
        <p:spPr>
          <a:xfrm>
            <a:off x="10445971" y="512809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5" name="Oval 904">
            <a:extLst>
              <a:ext uri="{FF2B5EF4-FFF2-40B4-BE49-F238E27FC236}">
                <a16:creationId xmlns:a16="http://schemas.microsoft.com/office/drawing/2014/main" id="{32A03909-598A-4C63-903E-11DD7AF589AA}"/>
              </a:ext>
            </a:extLst>
          </p:cNvPr>
          <p:cNvSpPr/>
          <p:nvPr/>
        </p:nvSpPr>
        <p:spPr>
          <a:xfrm>
            <a:off x="10123363" y="544505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6" name="Oval 905">
            <a:extLst>
              <a:ext uri="{FF2B5EF4-FFF2-40B4-BE49-F238E27FC236}">
                <a16:creationId xmlns:a16="http://schemas.microsoft.com/office/drawing/2014/main" id="{A3269343-97DF-4109-B72C-7AE3097B2574}"/>
              </a:ext>
            </a:extLst>
          </p:cNvPr>
          <p:cNvSpPr/>
          <p:nvPr/>
        </p:nvSpPr>
        <p:spPr>
          <a:xfrm>
            <a:off x="9740636" y="576323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7" name="Oval 906">
            <a:extLst>
              <a:ext uri="{FF2B5EF4-FFF2-40B4-BE49-F238E27FC236}">
                <a16:creationId xmlns:a16="http://schemas.microsoft.com/office/drawing/2014/main" id="{C33FB0CE-60E4-4C94-B15D-9B6312D4E02B}"/>
              </a:ext>
            </a:extLst>
          </p:cNvPr>
          <p:cNvSpPr/>
          <p:nvPr/>
        </p:nvSpPr>
        <p:spPr>
          <a:xfrm>
            <a:off x="9363328" y="591887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8" name="Oval 907">
            <a:extLst>
              <a:ext uri="{FF2B5EF4-FFF2-40B4-BE49-F238E27FC236}">
                <a16:creationId xmlns:a16="http://schemas.microsoft.com/office/drawing/2014/main" id="{219740A4-1EF2-4CBE-ADCE-D0D6B6229C2D}"/>
              </a:ext>
            </a:extLst>
          </p:cNvPr>
          <p:cNvSpPr/>
          <p:nvPr/>
        </p:nvSpPr>
        <p:spPr>
          <a:xfrm>
            <a:off x="8976504" y="605709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9" name="Oval 908">
            <a:extLst>
              <a:ext uri="{FF2B5EF4-FFF2-40B4-BE49-F238E27FC236}">
                <a16:creationId xmlns:a16="http://schemas.microsoft.com/office/drawing/2014/main" id="{CCE53D9E-6999-4E5B-AB85-BD64D28C6729}"/>
              </a:ext>
            </a:extLst>
          </p:cNvPr>
          <p:cNvSpPr/>
          <p:nvPr/>
        </p:nvSpPr>
        <p:spPr>
          <a:xfrm>
            <a:off x="8553764" y="61380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0" name="Oval 909">
            <a:extLst>
              <a:ext uri="{FF2B5EF4-FFF2-40B4-BE49-F238E27FC236}">
                <a16:creationId xmlns:a16="http://schemas.microsoft.com/office/drawing/2014/main" id="{3D73CCBE-D523-418E-B75F-F9D6F9D0D71C}"/>
              </a:ext>
            </a:extLst>
          </p:cNvPr>
          <p:cNvSpPr/>
          <p:nvPr/>
        </p:nvSpPr>
        <p:spPr>
          <a:xfrm>
            <a:off x="8068034" y="616940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1" name="Oval 910">
            <a:extLst>
              <a:ext uri="{FF2B5EF4-FFF2-40B4-BE49-F238E27FC236}">
                <a16:creationId xmlns:a16="http://schemas.microsoft.com/office/drawing/2014/main" id="{828AC122-7F7D-4B6E-96E5-E400BB08A69E}"/>
              </a:ext>
            </a:extLst>
          </p:cNvPr>
          <p:cNvSpPr/>
          <p:nvPr/>
        </p:nvSpPr>
        <p:spPr>
          <a:xfrm>
            <a:off x="7596643" y="6047997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2" name="Oval 911">
            <a:extLst>
              <a:ext uri="{FF2B5EF4-FFF2-40B4-BE49-F238E27FC236}">
                <a16:creationId xmlns:a16="http://schemas.microsoft.com/office/drawing/2014/main" id="{3F1593F7-D807-458C-BFD1-682132F2EE3D}"/>
              </a:ext>
            </a:extLst>
          </p:cNvPr>
          <p:cNvSpPr/>
          <p:nvPr/>
        </p:nvSpPr>
        <p:spPr>
          <a:xfrm>
            <a:off x="7160803" y="590349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3" name="Oval 912">
            <a:extLst>
              <a:ext uri="{FF2B5EF4-FFF2-40B4-BE49-F238E27FC236}">
                <a16:creationId xmlns:a16="http://schemas.microsoft.com/office/drawing/2014/main" id="{08EB3923-EBFD-4164-A589-BAB991F48F9C}"/>
              </a:ext>
            </a:extLst>
          </p:cNvPr>
          <p:cNvSpPr/>
          <p:nvPr/>
        </p:nvSpPr>
        <p:spPr>
          <a:xfrm>
            <a:off x="6734838" y="570597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4" name="Oval 913">
            <a:extLst>
              <a:ext uri="{FF2B5EF4-FFF2-40B4-BE49-F238E27FC236}">
                <a16:creationId xmlns:a16="http://schemas.microsoft.com/office/drawing/2014/main" id="{BEE06B15-EB0E-495F-B414-2A48A6EB5AFF}"/>
              </a:ext>
            </a:extLst>
          </p:cNvPr>
          <p:cNvSpPr/>
          <p:nvPr/>
        </p:nvSpPr>
        <p:spPr>
          <a:xfrm>
            <a:off x="6393235" y="546059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5" name="Oval 914">
            <a:extLst>
              <a:ext uri="{FF2B5EF4-FFF2-40B4-BE49-F238E27FC236}">
                <a16:creationId xmlns:a16="http://schemas.microsoft.com/office/drawing/2014/main" id="{622B3223-90D3-442D-A329-CD4E1D103AA7}"/>
              </a:ext>
            </a:extLst>
          </p:cNvPr>
          <p:cNvSpPr/>
          <p:nvPr/>
        </p:nvSpPr>
        <p:spPr>
          <a:xfrm>
            <a:off x="6097584" y="511637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6" name="Oval 915">
            <a:extLst>
              <a:ext uri="{FF2B5EF4-FFF2-40B4-BE49-F238E27FC236}">
                <a16:creationId xmlns:a16="http://schemas.microsoft.com/office/drawing/2014/main" id="{B95913CA-285C-4DC0-B62B-85F79545ADFC}"/>
              </a:ext>
            </a:extLst>
          </p:cNvPr>
          <p:cNvSpPr/>
          <p:nvPr/>
        </p:nvSpPr>
        <p:spPr>
          <a:xfrm>
            <a:off x="5858239" y="476736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7" name="Oval 916">
            <a:extLst>
              <a:ext uri="{FF2B5EF4-FFF2-40B4-BE49-F238E27FC236}">
                <a16:creationId xmlns:a16="http://schemas.microsoft.com/office/drawing/2014/main" id="{5D0D16E5-7BA3-4A75-9DE8-7D7718A094C3}"/>
              </a:ext>
            </a:extLst>
          </p:cNvPr>
          <p:cNvSpPr/>
          <p:nvPr/>
        </p:nvSpPr>
        <p:spPr>
          <a:xfrm>
            <a:off x="5638472" y="438726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8" name="Oval 917">
            <a:extLst>
              <a:ext uri="{FF2B5EF4-FFF2-40B4-BE49-F238E27FC236}">
                <a16:creationId xmlns:a16="http://schemas.microsoft.com/office/drawing/2014/main" id="{070BA9C9-7990-4559-8CDA-35B445723F8A}"/>
              </a:ext>
            </a:extLst>
          </p:cNvPr>
          <p:cNvSpPr/>
          <p:nvPr/>
        </p:nvSpPr>
        <p:spPr>
          <a:xfrm>
            <a:off x="5441894" y="35158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9" name="Oval 918">
            <a:extLst>
              <a:ext uri="{FF2B5EF4-FFF2-40B4-BE49-F238E27FC236}">
                <a16:creationId xmlns:a16="http://schemas.microsoft.com/office/drawing/2014/main" id="{147A821C-305C-496B-897E-CAF87B9D2093}"/>
              </a:ext>
            </a:extLst>
          </p:cNvPr>
          <p:cNvSpPr/>
          <p:nvPr/>
        </p:nvSpPr>
        <p:spPr>
          <a:xfrm>
            <a:off x="5430927" y="314162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0" name="Oval 919">
            <a:extLst>
              <a:ext uri="{FF2B5EF4-FFF2-40B4-BE49-F238E27FC236}">
                <a16:creationId xmlns:a16="http://schemas.microsoft.com/office/drawing/2014/main" id="{A801C5F1-5475-4236-A567-2D48B6070879}"/>
              </a:ext>
            </a:extLst>
          </p:cNvPr>
          <p:cNvSpPr/>
          <p:nvPr/>
        </p:nvSpPr>
        <p:spPr>
          <a:xfrm>
            <a:off x="5546659" y="270490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" name="Oval 920">
            <a:extLst>
              <a:ext uri="{FF2B5EF4-FFF2-40B4-BE49-F238E27FC236}">
                <a16:creationId xmlns:a16="http://schemas.microsoft.com/office/drawing/2014/main" id="{75A1B3B8-AAB9-48F8-BB1E-9E12C050F61E}"/>
              </a:ext>
            </a:extLst>
          </p:cNvPr>
          <p:cNvSpPr/>
          <p:nvPr/>
        </p:nvSpPr>
        <p:spPr>
          <a:xfrm>
            <a:off x="5655607" y="231416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" name="Oval 921">
            <a:extLst>
              <a:ext uri="{FF2B5EF4-FFF2-40B4-BE49-F238E27FC236}">
                <a16:creationId xmlns:a16="http://schemas.microsoft.com/office/drawing/2014/main" id="{F511FFC4-07D6-4F57-994F-B6A346D42C70}"/>
              </a:ext>
            </a:extLst>
          </p:cNvPr>
          <p:cNvSpPr/>
          <p:nvPr/>
        </p:nvSpPr>
        <p:spPr>
          <a:xfrm>
            <a:off x="6213199" y="1502167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3" name="Oval 922">
            <a:extLst>
              <a:ext uri="{FF2B5EF4-FFF2-40B4-BE49-F238E27FC236}">
                <a16:creationId xmlns:a16="http://schemas.microsoft.com/office/drawing/2014/main" id="{181DCAB4-509B-4DBD-8342-A90C80FC08FC}"/>
              </a:ext>
            </a:extLst>
          </p:cNvPr>
          <p:cNvSpPr/>
          <p:nvPr/>
        </p:nvSpPr>
        <p:spPr>
          <a:xfrm>
            <a:off x="6515554" y="122834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4" name="Oval 923">
            <a:extLst>
              <a:ext uri="{FF2B5EF4-FFF2-40B4-BE49-F238E27FC236}">
                <a16:creationId xmlns:a16="http://schemas.microsoft.com/office/drawing/2014/main" id="{EF5028C7-2325-4754-8DD3-6CF3C0DEE280}"/>
              </a:ext>
            </a:extLst>
          </p:cNvPr>
          <p:cNvSpPr/>
          <p:nvPr/>
        </p:nvSpPr>
        <p:spPr>
          <a:xfrm>
            <a:off x="6867141" y="96731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5" name="Oval 924">
            <a:extLst>
              <a:ext uri="{FF2B5EF4-FFF2-40B4-BE49-F238E27FC236}">
                <a16:creationId xmlns:a16="http://schemas.microsoft.com/office/drawing/2014/main" id="{0649B42A-DC1A-4523-9E8E-11CABEAE2829}"/>
              </a:ext>
            </a:extLst>
          </p:cNvPr>
          <p:cNvSpPr/>
          <p:nvPr/>
        </p:nvSpPr>
        <p:spPr>
          <a:xfrm>
            <a:off x="7262792" y="79274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6" name="Oval 925">
            <a:extLst>
              <a:ext uri="{FF2B5EF4-FFF2-40B4-BE49-F238E27FC236}">
                <a16:creationId xmlns:a16="http://schemas.microsoft.com/office/drawing/2014/main" id="{BDB92E70-C9DD-4BA4-9E5A-3E94A3E5AD5C}"/>
              </a:ext>
            </a:extLst>
          </p:cNvPr>
          <p:cNvSpPr/>
          <p:nvPr/>
        </p:nvSpPr>
        <p:spPr>
          <a:xfrm>
            <a:off x="7621309" y="66571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7" name="Oval 926">
            <a:extLst>
              <a:ext uri="{FF2B5EF4-FFF2-40B4-BE49-F238E27FC236}">
                <a16:creationId xmlns:a16="http://schemas.microsoft.com/office/drawing/2014/main" id="{E5165500-8DDF-43E5-9CA6-B0F5BDEC9A37}"/>
              </a:ext>
            </a:extLst>
          </p:cNvPr>
          <p:cNvSpPr/>
          <p:nvPr/>
        </p:nvSpPr>
        <p:spPr>
          <a:xfrm>
            <a:off x="8101056" y="60080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8" name="Oval 927">
            <a:extLst>
              <a:ext uri="{FF2B5EF4-FFF2-40B4-BE49-F238E27FC236}">
                <a16:creationId xmlns:a16="http://schemas.microsoft.com/office/drawing/2014/main" id="{1F25CE75-6EA8-4C8B-B665-7FAED44631C7}"/>
              </a:ext>
            </a:extLst>
          </p:cNvPr>
          <p:cNvSpPr/>
          <p:nvPr/>
        </p:nvSpPr>
        <p:spPr>
          <a:xfrm>
            <a:off x="8519349" y="63101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9" name="Oval 928">
            <a:extLst>
              <a:ext uri="{FF2B5EF4-FFF2-40B4-BE49-F238E27FC236}">
                <a16:creationId xmlns:a16="http://schemas.microsoft.com/office/drawing/2014/main" id="{F24837EA-FBE6-4067-BAE1-7D20E27C34D2}"/>
              </a:ext>
            </a:extLst>
          </p:cNvPr>
          <p:cNvSpPr/>
          <p:nvPr/>
        </p:nvSpPr>
        <p:spPr>
          <a:xfrm>
            <a:off x="5519499" y="398856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0" name="Oval 929">
            <a:extLst>
              <a:ext uri="{FF2B5EF4-FFF2-40B4-BE49-F238E27FC236}">
                <a16:creationId xmlns:a16="http://schemas.microsoft.com/office/drawing/2014/main" id="{D8DE098F-23F3-439B-AA4B-359E0449BBCB}"/>
              </a:ext>
            </a:extLst>
          </p:cNvPr>
          <p:cNvSpPr/>
          <p:nvPr/>
        </p:nvSpPr>
        <p:spPr>
          <a:xfrm>
            <a:off x="5890140" y="189152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1" name="Oval 930">
            <a:extLst>
              <a:ext uri="{FF2B5EF4-FFF2-40B4-BE49-F238E27FC236}">
                <a16:creationId xmlns:a16="http://schemas.microsoft.com/office/drawing/2014/main" id="{1435FE9F-82FC-4E29-BEFC-2F5F2E65838B}"/>
              </a:ext>
            </a:extLst>
          </p:cNvPr>
          <p:cNvSpPr/>
          <p:nvPr/>
        </p:nvSpPr>
        <p:spPr>
          <a:xfrm>
            <a:off x="11082823" y="358132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2" name="Group 931">
            <a:extLst>
              <a:ext uri="{FF2B5EF4-FFF2-40B4-BE49-F238E27FC236}">
                <a16:creationId xmlns:a16="http://schemas.microsoft.com/office/drawing/2014/main" id="{CB92D334-5C3D-442B-AB57-DE4C1966EBC4}"/>
              </a:ext>
            </a:extLst>
          </p:cNvPr>
          <p:cNvGrpSpPr/>
          <p:nvPr/>
        </p:nvGrpSpPr>
        <p:grpSpPr>
          <a:xfrm rot="10800000">
            <a:off x="10371028" y="3301608"/>
            <a:ext cx="830594" cy="169822"/>
            <a:chOff x="3009258" y="3217176"/>
            <a:chExt cx="910219" cy="186102"/>
          </a:xfrm>
          <a:solidFill>
            <a:schemeClr val="bg1"/>
          </a:solidFill>
        </p:grpSpPr>
        <p:sp>
          <p:nvSpPr>
            <p:cNvPr id="933" name="Freeform: Shape 932">
              <a:extLst>
                <a:ext uri="{FF2B5EF4-FFF2-40B4-BE49-F238E27FC236}">
                  <a16:creationId xmlns:a16="http://schemas.microsoft.com/office/drawing/2014/main" id="{BF5F100A-7C4D-454E-99A1-BF53BE0C9178}"/>
                </a:ext>
              </a:extLst>
            </p:cNvPr>
            <p:cNvSpPr/>
            <p:nvPr/>
          </p:nvSpPr>
          <p:spPr>
            <a:xfrm rot="5400000">
              <a:off x="3462072" y="2890494"/>
              <a:ext cx="84226" cy="830585"/>
            </a:xfrm>
            <a:custGeom>
              <a:avLst/>
              <a:gdLst>
                <a:gd name="connsiteX0" fmla="*/ 0 w 112362"/>
                <a:gd name="connsiteY0" fmla="*/ 1541106 h 1541106"/>
                <a:gd name="connsiteX1" fmla="*/ 0 w 112362"/>
                <a:gd name="connsiteY1" fmla="*/ 240765 h 1541106"/>
                <a:gd name="connsiteX2" fmla="*/ 2438 w 112362"/>
                <a:gd name="connsiteY2" fmla="*/ 240765 h 1541106"/>
                <a:gd name="connsiteX3" fmla="*/ 56182 w 112362"/>
                <a:gd name="connsiteY3" fmla="*/ 0 h 1541106"/>
                <a:gd name="connsiteX4" fmla="*/ 109925 w 112362"/>
                <a:gd name="connsiteY4" fmla="*/ 240765 h 1541106"/>
                <a:gd name="connsiteX5" fmla="*/ 112362 w 112362"/>
                <a:gd name="connsiteY5" fmla="*/ 240765 h 1541106"/>
                <a:gd name="connsiteX6" fmla="*/ 112362 w 112362"/>
                <a:gd name="connsiteY6" fmla="*/ 1541106 h 154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362" h="1541106">
                  <a:moveTo>
                    <a:pt x="0" y="1541106"/>
                  </a:moveTo>
                  <a:lnTo>
                    <a:pt x="0" y="240765"/>
                  </a:lnTo>
                  <a:lnTo>
                    <a:pt x="2438" y="240765"/>
                  </a:lnTo>
                  <a:lnTo>
                    <a:pt x="56182" y="0"/>
                  </a:lnTo>
                  <a:lnTo>
                    <a:pt x="109925" y="240765"/>
                  </a:lnTo>
                  <a:lnTo>
                    <a:pt x="112362" y="240765"/>
                  </a:lnTo>
                  <a:lnTo>
                    <a:pt x="112362" y="1541106"/>
                  </a:lnTo>
                  <a:close/>
                </a:path>
              </a:pathLst>
            </a:custGeom>
            <a:grpFill/>
            <a:ln>
              <a:solidFill>
                <a:srgbClr val="CB1E0C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3492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34" name="Flowchart: Connector 933">
              <a:extLst>
                <a:ext uri="{FF2B5EF4-FFF2-40B4-BE49-F238E27FC236}">
                  <a16:creationId xmlns:a16="http://schemas.microsoft.com/office/drawing/2014/main" id="{A1745CE3-72E7-4E24-8F34-8A1F17A94ABB}"/>
                </a:ext>
              </a:extLst>
            </p:cNvPr>
            <p:cNvSpPr/>
            <p:nvPr/>
          </p:nvSpPr>
          <p:spPr>
            <a:xfrm>
              <a:off x="3009258" y="3217176"/>
              <a:ext cx="186102" cy="186102"/>
            </a:xfrm>
            <a:prstGeom prst="flowChartConnector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935" name="Flowchart: Manual Operation 14">
            <a:extLst>
              <a:ext uri="{FF2B5EF4-FFF2-40B4-BE49-F238E27FC236}">
                <a16:creationId xmlns:a16="http://schemas.microsoft.com/office/drawing/2014/main" id="{8F73F259-71D0-4489-926E-6ACBD9EDB175}"/>
              </a:ext>
            </a:extLst>
          </p:cNvPr>
          <p:cNvSpPr/>
          <p:nvPr/>
        </p:nvSpPr>
        <p:spPr>
          <a:xfrm>
            <a:off x="1552654" y="1807040"/>
            <a:ext cx="2811383" cy="173003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7909"/>
              <a:gd name="connsiteY0" fmla="*/ 0 h 10000"/>
              <a:gd name="connsiteX1" fmla="*/ 10000 w 17909"/>
              <a:gd name="connsiteY1" fmla="*/ 0 h 10000"/>
              <a:gd name="connsiteX2" fmla="*/ 17909 w 17909"/>
              <a:gd name="connsiteY2" fmla="*/ 9913 h 10000"/>
              <a:gd name="connsiteX3" fmla="*/ 2000 w 17909"/>
              <a:gd name="connsiteY3" fmla="*/ 10000 h 10000"/>
              <a:gd name="connsiteX4" fmla="*/ 0 w 17909"/>
              <a:gd name="connsiteY4" fmla="*/ 0 h 10000"/>
              <a:gd name="connsiteX0" fmla="*/ 0 w 19626"/>
              <a:gd name="connsiteY0" fmla="*/ 87 h 10000"/>
              <a:gd name="connsiteX1" fmla="*/ 11717 w 19626"/>
              <a:gd name="connsiteY1" fmla="*/ 0 h 10000"/>
              <a:gd name="connsiteX2" fmla="*/ 19626 w 19626"/>
              <a:gd name="connsiteY2" fmla="*/ 9913 h 10000"/>
              <a:gd name="connsiteX3" fmla="*/ 3717 w 19626"/>
              <a:gd name="connsiteY3" fmla="*/ 10000 h 10000"/>
              <a:gd name="connsiteX4" fmla="*/ 0 w 19626"/>
              <a:gd name="connsiteY4" fmla="*/ 87 h 10000"/>
              <a:gd name="connsiteX0" fmla="*/ 0 w 19626"/>
              <a:gd name="connsiteY0" fmla="*/ 87 h 10000"/>
              <a:gd name="connsiteX1" fmla="*/ 11717 w 19626"/>
              <a:gd name="connsiteY1" fmla="*/ 0 h 10000"/>
              <a:gd name="connsiteX2" fmla="*/ 19626 w 19626"/>
              <a:gd name="connsiteY2" fmla="*/ 9913 h 10000"/>
              <a:gd name="connsiteX3" fmla="*/ 3015 w 19626"/>
              <a:gd name="connsiteY3" fmla="*/ 10000 h 10000"/>
              <a:gd name="connsiteX4" fmla="*/ 0 w 19626"/>
              <a:gd name="connsiteY4" fmla="*/ 8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26" h="10000">
                <a:moveTo>
                  <a:pt x="0" y="87"/>
                </a:moveTo>
                <a:lnTo>
                  <a:pt x="11717" y="0"/>
                </a:lnTo>
                <a:lnTo>
                  <a:pt x="19626" y="9913"/>
                </a:lnTo>
                <a:lnTo>
                  <a:pt x="3015" y="10000"/>
                </a:lnTo>
                <a:lnTo>
                  <a:pt x="0" y="87"/>
                </a:lnTo>
                <a:close/>
              </a:path>
            </a:pathLst>
          </a:custGeom>
          <a:solidFill>
            <a:srgbClr val="6600CC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936" name="Rectangle: Rounded Corners 935">
            <a:extLst>
              <a:ext uri="{FF2B5EF4-FFF2-40B4-BE49-F238E27FC236}">
                <a16:creationId xmlns:a16="http://schemas.microsoft.com/office/drawing/2014/main" id="{A42C25E0-C6A1-4698-90F3-DE5BB7C063C8}"/>
              </a:ext>
            </a:extLst>
          </p:cNvPr>
          <p:cNvSpPr/>
          <p:nvPr/>
        </p:nvSpPr>
        <p:spPr>
          <a:xfrm>
            <a:off x="1575892" y="4154076"/>
            <a:ext cx="2400443" cy="499400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37" name="Group 936">
            <a:extLst>
              <a:ext uri="{FF2B5EF4-FFF2-40B4-BE49-F238E27FC236}">
                <a16:creationId xmlns:a16="http://schemas.microsoft.com/office/drawing/2014/main" id="{9DE8C48A-C661-4227-A4B5-9E3918339755}"/>
              </a:ext>
            </a:extLst>
          </p:cNvPr>
          <p:cNvGrpSpPr/>
          <p:nvPr/>
        </p:nvGrpSpPr>
        <p:grpSpPr>
          <a:xfrm>
            <a:off x="129430" y="73392"/>
            <a:ext cx="5785508" cy="1493748"/>
            <a:chOff x="2676133" y="-283769"/>
            <a:chExt cx="5785508" cy="1493748"/>
          </a:xfrm>
        </p:grpSpPr>
        <p:sp>
          <p:nvSpPr>
            <p:cNvPr id="938" name="Rectangle: Rounded Corners 937">
              <a:extLst>
                <a:ext uri="{FF2B5EF4-FFF2-40B4-BE49-F238E27FC236}">
                  <a16:creationId xmlns:a16="http://schemas.microsoft.com/office/drawing/2014/main" id="{217F0C5A-4DF4-492A-9BB2-1F95355A186B}"/>
                </a:ext>
              </a:extLst>
            </p:cNvPr>
            <p:cNvSpPr/>
            <p:nvPr/>
          </p:nvSpPr>
          <p:spPr>
            <a:xfrm>
              <a:off x="3451789" y="196996"/>
              <a:ext cx="4517632" cy="704311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7030A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939" name="Rectangle 938">
              <a:extLst>
                <a:ext uri="{FF2B5EF4-FFF2-40B4-BE49-F238E27FC236}">
                  <a16:creationId xmlns:a16="http://schemas.microsoft.com/office/drawing/2014/main" id="{1DC88A4E-A3ED-4E26-91B5-1F7403AF2F9C}"/>
                </a:ext>
              </a:extLst>
            </p:cNvPr>
            <p:cNvSpPr/>
            <p:nvPr/>
          </p:nvSpPr>
          <p:spPr>
            <a:xfrm>
              <a:off x="3861448" y="228243"/>
              <a:ext cx="3700051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 err="1">
                  <a:ln w="22225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effectLst/>
                </a:rPr>
                <a:t>Gọi</a:t>
              </a:r>
              <a:r>
                <a:rPr lang="en-US" sz="2800" b="1" cap="none" spc="0" dirty="0">
                  <a:ln w="22225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effectLst/>
                </a:rPr>
                <a:t> </a:t>
              </a:r>
              <a:r>
                <a:rPr lang="en-US" sz="2800" b="1" cap="none" spc="0" dirty="0" err="1">
                  <a:ln w="22225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effectLst/>
                </a:rPr>
                <a:t>tên</a:t>
              </a:r>
              <a:r>
                <a:rPr lang="en-US" sz="2800" b="1" cap="none" spc="0" dirty="0">
                  <a:ln w="22225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effectLst/>
                </a:rPr>
                <a:t> </a:t>
              </a:r>
              <a:r>
                <a:rPr lang="en-US" sz="2800" b="1" cap="none" spc="0" dirty="0" err="1">
                  <a:ln w="22225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effectLst/>
                </a:rPr>
                <a:t>các</a:t>
              </a:r>
              <a:r>
                <a:rPr lang="en-US" sz="2800" b="1" cap="none" spc="0" dirty="0">
                  <a:ln w="22225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effectLst/>
                </a:rPr>
                <a:t> </a:t>
              </a:r>
              <a:r>
                <a:rPr lang="en-US" sz="2800" b="1" cap="none" spc="0" dirty="0" err="1">
                  <a:ln w="22225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effectLst/>
                </a:rPr>
                <a:t>hình</a:t>
              </a:r>
              <a:r>
                <a:rPr lang="en-US" sz="2800" b="1" cap="none" spc="0" dirty="0">
                  <a:ln w="22225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effectLst/>
                </a:rPr>
                <a:t> </a:t>
              </a:r>
              <a:r>
                <a:rPr lang="en-US" sz="2800" b="1" cap="none" spc="0" dirty="0" err="1">
                  <a:ln w="22225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effectLst/>
                </a:rPr>
                <a:t>sau</a:t>
              </a:r>
              <a:endParaRPr lang="en-US" sz="2800" b="1" cap="none" spc="0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/>
              </a:endParaRPr>
            </a:p>
          </p:txBody>
        </p:sp>
        <p:pic>
          <p:nvPicPr>
            <p:cNvPr id="940" name="Picture 939">
              <a:extLst>
                <a:ext uri="{FF2B5EF4-FFF2-40B4-BE49-F238E27FC236}">
                  <a16:creationId xmlns:a16="http://schemas.microsoft.com/office/drawing/2014/main" id="{39E5EBB3-2217-4D08-A397-530C8C84EB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8679" b="71071" l="3020" r="28597">
                          <a14:foregroundMark x1="13321" y1="36674" x2="13321" y2="36674"/>
                          <a14:foregroundMark x1="14565" y1="27107" x2="13677" y2="41230"/>
                          <a14:foregroundMark x1="11368" y1="30296" x2="10480" y2="41002"/>
                          <a14:foregroundMark x1="7638" y1="33941" x2="7638" y2="33941"/>
                          <a14:foregroundMark x1="7460" y1="34624" x2="9769" y2="35308"/>
                          <a14:foregroundMark x1="9947" y1="32574" x2="14920" y2="26196"/>
                          <a14:foregroundMark x1="11723" y1="47153" x2="14742" y2="61959"/>
                          <a14:foregroundMark x1="7638" y1="63326" x2="7638" y2="63326"/>
                          <a14:foregroundMark x1="5329" y1="62187" x2="9591" y2="66287"/>
                          <a14:foregroundMark x1="22558" y1="65376" x2="22913" y2="71298"/>
                          <a14:foregroundMark x1="16696" y1="19590" x2="16696" y2="19590"/>
                          <a14:foregroundMark x1="20249" y1="18679" x2="20249" y2="18679"/>
                        </a14:backgroundRemoval>
                      </a14:imgEffect>
                    </a14:imgLayer>
                  </a14:imgProps>
                </a:ext>
              </a:extLst>
            </a:blip>
            <a:srcRect l="-1639" t="14139" r="67736" b="28277"/>
            <a:stretch/>
          </p:blipFill>
          <p:spPr>
            <a:xfrm>
              <a:off x="2676133" y="-168716"/>
              <a:ext cx="1041007" cy="1378695"/>
            </a:xfrm>
            <a:prstGeom prst="rect">
              <a:avLst/>
            </a:prstGeom>
          </p:spPr>
        </p:pic>
        <p:pic>
          <p:nvPicPr>
            <p:cNvPr id="941" name="Picture 940">
              <a:extLst>
                <a:ext uri="{FF2B5EF4-FFF2-40B4-BE49-F238E27FC236}">
                  <a16:creationId xmlns:a16="http://schemas.microsoft.com/office/drawing/2014/main" id="{E37C7444-A999-4DEC-B0C7-0A2B51F3D9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8907" b="72210" l="72114" r="96270">
                          <a14:foregroundMark x1="81883" y1="41686" x2="81883" y2="41686"/>
                          <a14:foregroundMark x1="80462" y1="37585" x2="81528" y2="40547"/>
                          <a14:foregroundMark x1="80995" y1="69704" x2="80639" y2="70159"/>
                          <a14:foregroundMark x1="79041" y1="72437" x2="79041" y2="72437"/>
                          <a14:foregroundMark x1="95737" y1="68109" x2="95737" y2="68109"/>
                          <a14:foregroundMark x1="96270" y1="57175" x2="96270" y2="57175"/>
                          <a14:foregroundMark x1="82594" y1="54442" x2="84725" y2="65831"/>
                          <a14:foregroundMark x1="81528" y1="48747" x2="82594" y2="54442"/>
                          <a14:foregroundMark x1="80995" y1="29841" x2="84014" y2="40774"/>
                          <a14:foregroundMark x1="95915" y1="68337" x2="95915" y2="68337"/>
                          <a14:backgroundMark x1="77975" y1="56492" x2="77975" y2="56492"/>
                          <a14:backgroundMark x1="79218" y1="54442" x2="79218" y2="54442"/>
                        </a14:backgroundRemoval>
                      </a14:imgEffect>
                    </a14:imgLayer>
                  </a14:imgProps>
                </a:ext>
              </a:extLst>
            </a:blip>
            <a:srcRect l="69627" t="12689" r="2127" b="24422"/>
            <a:stretch/>
          </p:blipFill>
          <p:spPr>
            <a:xfrm>
              <a:off x="7640248" y="-283769"/>
              <a:ext cx="821393" cy="1426029"/>
            </a:xfrm>
            <a:prstGeom prst="rect">
              <a:avLst/>
            </a:prstGeom>
          </p:spPr>
        </p:pic>
      </p:grpSp>
      <p:sp>
        <p:nvSpPr>
          <p:cNvPr id="942" name="Flowchart: Manual Operation 14">
            <a:extLst>
              <a:ext uri="{FF2B5EF4-FFF2-40B4-BE49-F238E27FC236}">
                <a16:creationId xmlns:a16="http://schemas.microsoft.com/office/drawing/2014/main" id="{4890E481-76E9-4CE5-AF88-A37532D5B0C4}"/>
              </a:ext>
            </a:extLst>
          </p:cNvPr>
          <p:cNvSpPr/>
          <p:nvPr/>
        </p:nvSpPr>
        <p:spPr>
          <a:xfrm>
            <a:off x="1970797" y="2155979"/>
            <a:ext cx="1962453" cy="1730031"/>
          </a:xfrm>
          <a:prstGeom prst="ellipse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943" name="Rectangle: Rounded Corners 942">
            <a:extLst>
              <a:ext uri="{FF2B5EF4-FFF2-40B4-BE49-F238E27FC236}">
                <a16:creationId xmlns:a16="http://schemas.microsoft.com/office/drawing/2014/main" id="{E1D2BF81-3701-4186-ABE8-FAAC0C58672E}"/>
              </a:ext>
            </a:extLst>
          </p:cNvPr>
          <p:cNvSpPr/>
          <p:nvPr/>
        </p:nvSpPr>
        <p:spPr>
          <a:xfrm>
            <a:off x="1923433" y="4353805"/>
            <a:ext cx="2045685" cy="499400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5" name="Flowchart: Manual Operation 3">
            <a:extLst>
              <a:ext uri="{FF2B5EF4-FFF2-40B4-BE49-F238E27FC236}">
                <a16:creationId xmlns:a16="http://schemas.microsoft.com/office/drawing/2014/main" id="{CBB2EFD6-163A-4650-B970-76B2276BDDF3}"/>
              </a:ext>
            </a:extLst>
          </p:cNvPr>
          <p:cNvSpPr/>
          <p:nvPr/>
        </p:nvSpPr>
        <p:spPr>
          <a:xfrm flipV="1">
            <a:off x="1565295" y="1878232"/>
            <a:ext cx="2773852" cy="157961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1364"/>
              <a:gd name="connsiteX1" fmla="*/ 10000 w 10000"/>
              <a:gd name="connsiteY1" fmla="*/ 0 h 11364"/>
              <a:gd name="connsiteX2" fmla="*/ 8000 w 10000"/>
              <a:gd name="connsiteY2" fmla="*/ 10000 h 11364"/>
              <a:gd name="connsiteX3" fmla="*/ 2189 w 10000"/>
              <a:gd name="connsiteY3" fmla="*/ 11364 h 11364"/>
              <a:gd name="connsiteX4" fmla="*/ 0 w 10000"/>
              <a:gd name="connsiteY4" fmla="*/ 0 h 11364"/>
              <a:gd name="connsiteX0" fmla="*/ 0 w 10000"/>
              <a:gd name="connsiteY0" fmla="*/ 0 h 11364"/>
              <a:gd name="connsiteX1" fmla="*/ 10000 w 10000"/>
              <a:gd name="connsiteY1" fmla="*/ 0 h 11364"/>
              <a:gd name="connsiteX2" fmla="*/ 8896 w 10000"/>
              <a:gd name="connsiteY2" fmla="*/ 7818 h 11364"/>
              <a:gd name="connsiteX3" fmla="*/ 2189 w 10000"/>
              <a:gd name="connsiteY3" fmla="*/ 11364 h 11364"/>
              <a:gd name="connsiteX4" fmla="*/ 0 w 10000"/>
              <a:gd name="connsiteY4" fmla="*/ 0 h 11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364">
                <a:moveTo>
                  <a:pt x="0" y="0"/>
                </a:moveTo>
                <a:lnTo>
                  <a:pt x="10000" y="0"/>
                </a:lnTo>
                <a:lnTo>
                  <a:pt x="8896" y="7818"/>
                </a:lnTo>
                <a:lnTo>
                  <a:pt x="2189" y="11364"/>
                </a:lnTo>
                <a:lnTo>
                  <a:pt x="0" y="0"/>
                </a:lnTo>
                <a:close/>
              </a:path>
            </a:pathLst>
          </a:custGeom>
          <a:solidFill>
            <a:srgbClr val="2DD73B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947" name="Rectangle: Rounded Corners 946">
            <a:extLst>
              <a:ext uri="{FF2B5EF4-FFF2-40B4-BE49-F238E27FC236}">
                <a16:creationId xmlns:a16="http://schemas.microsoft.com/office/drawing/2014/main" id="{F2BE8560-B56F-43D0-AB86-8ECF6B952C8C}"/>
              </a:ext>
            </a:extLst>
          </p:cNvPr>
          <p:cNvSpPr/>
          <p:nvPr/>
        </p:nvSpPr>
        <p:spPr>
          <a:xfrm>
            <a:off x="1728292" y="4306476"/>
            <a:ext cx="2400443" cy="499400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8" name="Isosceles Triangle 947">
            <a:extLst>
              <a:ext uri="{FF2B5EF4-FFF2-40B4-BE49-F238E27FC236}">
                <a16:creationId xmlns:a16="http://schemas.microsoft.com/office/drawing/2014/main" id="{9A30BC3D-0C36-40FC-8573-C072E9DD039F}"/>
              </a:ext>
            </a:extLst>
          </p:cNvPr>
          <p:cNvSpPr/>
          <p:nvPr/>
        </p:nvSpPr>
        <p:spPr>
          <a:xfrm>
            <a:off x="1923433" y="1838596"/>
            <a:ext cx="2674899" cy="1850634"/>
          </a:xfrm>
          <a:prstGeom prst="triangle">
            <a:avLst>
              <a:gd name="adj" fmla="val 26731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949" name="Rectangle: Rounded Corners 948">
            <a:extLst>
              <a:ext uri="{FF2B5EF4-FFF2-40B4-BE49-F238E27FC236}">
                <a16:creationId xmlns:a16="http://schemas.microsoft.com/office/drawing/2014/main" id="{78A02E45-FBF9-4675-983B-8A85545A3581}"/>
              </a:ext>
            </a:extLst>
          </p:cNvPr>
          <p:cNvSpPr/>
          <p:nvPr/>
        </p:nvSpPr>
        <p:spPr>
          <a:xfrm>
            <a:off x="1831670" y="4331941"/>
            <a:ext cx="2400443" cy="499400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3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750" fill="hold"/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750" fill="hold"/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750" fill="hold"/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750" fill="hold"/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750" fill="hold"/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750" fill="hold"/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750" fill="hold"/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750" fill="hold"/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750" fill="hold"/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750" fill="hold"/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750" fill="hold"/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750" fill="hold"/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750" fill="hold"/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750" fill="hold"/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750" fill="hold"/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750" fill="hold"/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750" fill="hold"/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750" fill="hold"/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750" fill="hold"/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750" fill="hold"/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750" fill="hold"/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750" fill="hold"/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750" fill="hold"/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750" fill="hold"/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750" fill="hold"/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750" fill="hold"/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750" fill="hold"/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750" fill="hold"/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750" fill="hold"/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750" fill="hold"/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750" fill="hold"/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750" fill="hold"/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750" fill="hold"/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750" fill="hold"/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750" fill="hold"/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750" fill="hold"/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750" fill="hold"/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750" fill="hold"/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750" fill="hold"/>
                                        <p:tgtEl>
                                          <p:spTgt spid="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750" fill="hold"/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9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9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9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9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9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4" dur="500"/>
                                        <p:tgtEl>
                                          <p:spTgt spid="9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CacVongQuayCuaChiecNonKyDieu-VA-6226417 (vide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892" grpId="0" animBg="1"/>
      <p:bldP spid="893" grpId="0" animBg="1"/>
      <p:bldP spid="894" grpId="0" animBg="1"/>
      <p:bldP spid="895" grpId="0" animBg="1"/>
      <p:bldP spid="896" grpId="0" animBg="1"/>
      <p:bldP spid="897" grpId="0" animBg="1"/>
      <p:bldP spid="898" grpId="0" animBg="1"/>
      <p:bldP spid="899" grpId="0" animBg="1"/>
      <p:bldP spid="900" grpId="0" animBg="1"/>
      <p:bldP spid="901" grpId="0" animBg="1"/>
      <p:bldP spid="902" grpId="0" animBg="1"/>
      <p:bldP spid="903" grpId="0" animBg="1"/>
      <p:bldP spid="904" grpId="0" animBg="1"/>
      <p:bldP spid="905" grpId="0" animBg="1"/>
      <p:bldP spid="906" grpId="0" animBg="1"/>
      <p:bldP spid="907" grpId="0" animBg="1"/>
      <p:bldP spid="908" grpId="0" animBg="1"/>
      <p:bldP spid="909" grpId="0" animBg="1"/>
      <p:bldP spid="910" grpId="0" animBg="1"/>
      <p:bldP spid="911" grpId="0" animBg="1"/>
      <p:bldP spid="912" grpId="0" animBg="1"/>
      <p:bldP spid="913" grpId="0" animBg="1"/>
      <p:bldP spid="914" grpId="0" animBg="1"/>
      <p:bldP spid="915" grpId="0" animBg="1"/>
      <p:bldP spid="916" grpId="0" animBg="1"/>
      <p:bldP spid="917" grpId="0" animBg="1"/>
      <p:bldP spid="918" grpId="0" animBg="1"/>
      <p:bldP spid="919" grpId="0" animBg="1"/>
      <p:bldP spid="920" grpId="0" animBg="1"/>
      <p:bldP spid="921" grpId="0" animBg="1"/>
      <p:bldP spid="922" grpId="0" animBg="1"/>
      <p:bldP spid="923" grpId="0" animBg="1"/>
      <p:bldP spid="924" grpId="0" animBg="1"/>
      <p:bldP spid="925" grpId="0" animBg="1"/>
      <p:bldP spid="926" grpId="0" animBg="1"/>
      <p:bldP spid="927" grpId="0" animBg="1"/>
      <p:bldP spid="928" grpId="0" animBg="1"/>
      <p:bldP spid="929" grpId="0" animBg="1"/>
      <p:bldP spid="930" grpId="0" animBg="1"/>
      <p:bldP spid="931" grpId="0" animBg="1"/>
      <p:bldP spid="935" grpId="0" animBg="1"/>
      <p:bldP spid="935" grpId="1" animBg="1"/>
      <p:bldP spid="936" grpId="0" animBg="1"/>
      <p:bldP spid="936" grpId="1" animBg="1"/>
      <p:bldP spid="942" grpId="0" animBg="1"/>
      <p:bldP spid="942" grpId="1" animBg="1"/>
      <p:bldP spid="943" grpId="0" animBg="1"/>
      <p:bldP spid="943" grpId="1" animBg="1"/>
      <p:bldP spid="945" grpId="0" animBg="1"/>
      <p:bldP spid="945" grpId="1" animBg="1"/>
      <p:bldP spid="947" grpId="0" animBg="1"/>
      <p:bldP spid="947" grpId="1" animBg="1"/>
      <p:bldP spid="948" grpId="0" animBg="1"/>
      <p:bldP spid="9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Oval 891">
            <a:extLst>
              <a:ext uri="{FF2B5EF4-FFF2-40B4-BE49-F238E27FC236}">
                <a16:creationId xmlns:a16="http://schemas.microsoft.com/office/drawing/2014/main" id="{EC0EF6B7-F295-4DDF-B1CF-BDA8CB3FD82B}"/>
              </a:ext>
            </a:extLst>
          </p:cNvPr>
          <p:cNvSpPr/>
          <p:nvPr/>
        </p:nvSpPr>
        <p:spPr>
          <a:xfrm>
            <a:off x="9025780" y="69935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3" name="Oval 892">
            <a:extLst>
              <a:ext uri="{FF2B5EF4-FFF2-40B4-BE49-F238E27FC236}">
                <a16:creationId xmlns:a16="http://schemas.microsoft.com/office/drawing/2014/main" id="{1A50E47E-7CB9-4295-A07B-B7E987A34A6B}"/>
              </a:ext>
            </a:extLst>
          </p:cNvPr>
          <p:cNvSpPr/>
          <p:nvPr/>
        </p:nvSpPr>
        <p:spPr>
          <a:xfrm>
            <a:off x="9456309" y="85053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4" name="Oval 893">
            <a:extLst>
              <a:ext uri="{FF2B5EF4-FFF2-40B4-BE49-F238E27FC236}">
                <a16:creationId xmlns:a16="http://schemas.microsoft.com/office/drawing/2014/main" id="{EB42C729-644C-4390-A979-E009B3E54764}"/>
              </a:ext>
            </a:extLst>
          </p:cNvPr>
          <p:cNvSpPr/>
          <p:nvPr/>
        </p:nvSpPr>
        <p:spPr>
          <a:xfrm>
            <a:off x="9839188" y="108959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5" name="Oval 894">
            <a:extLst>
              <a:ext uri="{FF2B5EF4-FFF2-40B4-BE49-F238E27FC236}">
                <a16:creationId xmlns:a16="http://schemas.microsoft.com/office/drawing/2014/main" id="{77A9053A-5ACE-426A-BEB3-CBB20AB0D2BB}"/>
              </a:ext>
            </a:extLst>
          </p:cNvPr>
          <p:cNvSpPr/>
          <p:nvPr/>
        </p:nvSpPr>
        <p:spPr>
          <a:xfrm>
            <a:off x="10177208" y="131877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6" name="Oval 895">
            <a:extLst>
              <a:ext uri="{FF2B5EF4-FFF2-40B4-BE49-F238E27FC236}">
                <a16:creationId xmlns:a16="http://schemas.microsoft.com/office/drawing/2014/main" id="{D56BFBA4-0385-401E-BDB3-7BC2002C53BB}"/>
              </a:ext>
            </a:extLst>
          </p:cNvPr>
          <p:cNvSpPr/>
          <p:nvPr/>
        </p:nvSpPr>
        <p:spPr>
          <a:xfrm>
            <a:off x="10475273" y="163188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7" name="Oval 896">
            <a:extLst>
              <a:ext uri="{FF2B5EF4-FFF2-40B4-BE49-F238E27FC236}">
                <a16:creationId xmlns:a16="http://schemas.microsoft.com/office/drawing/2014/main" id="{C357813A-12E2-4AE7-AD4B-50EAE1922A69}"/>
              </a:ext>
            </a:extLst>
          </p:cNvPr>
          <p:cNvSpPr/>
          <p:nvPr/>
        </p:nvSpPr>
        <p:spPr>
          <a:xfrm>
            <a:off x="10704428" y="196664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8" name="Oval 897">
            <a:extLst>
              <a:ext uri="{FF2B5EF4-FFF2-40B4-BE49-F238E27FC236}">
                <a16:creationId xmlns:a16="http://schemas.microsoft.com/office/drawing/2014/main" id="{04215A0D-A2C0-4DDB-B3E1-F3F90CC71920}"/>
              </a:ext>
            </a:extLst>
          </p:cNvPr>
          <p:cNvSpPr/>
          <p:nvPr/>
        </p:nvSpPr>
        <p:spPr>
          <a:xfrm>
            <a:off x="10884925" y="234591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9" name="Oval 898">
            <a:extLst>
              <a:ext uri="{FF2B5EF4-FFF2-40B4-BE49-F238E27FC236}">
                <a16:creationId xmlns:a16="http://schemas.microsoft.com/office/drawing/2014/main" id="{BDB7764E-3F4D-4D25-A7CF-56794F163425}"/>
              </a:ext>
            </a:extLst>
          </p:cNvPr>
          <p:cNvSpPr/>
          <p:nvPr/>
        </p:nvSpPr>
        <p:spPr>
          <a:xfrm>
            <a:off x="11026213" y="2758997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0" name="Oval 899">
            <a:extLst>
              <a:ext uri="{FF2B5EF4-FFF2-40B4-BE49-F238E27FC236}">
                <a16:creationId xmlns:a16="http://schemas.microsoft.com/office/drawing/2014/main" id="{2768CC01-FA0C-4D8F-A5CE-A1394D63CB4F}"/>
              </a:ext>
            </a:extLst>
          </p:cNvPr>
          <p:cNvSpPr/>
          <p:nvPr/>
        </p:nvSpPr>
        <p:spPr>
          <a:xfrm>
            <a:off x="11076464" y="310892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1" name="Oval 900">
            <a:extLst>
              <a:ext uri="{FF2B5EF4-FFF2-40B4-BE49-F238E27FC236}">
                <a16:creationId xmlns:a16="http://schemas.microsoft.com/office/drawing/2014/main" id="{64E7CC75-E93B-4E44-A215-6229ABB3B008}"/>
              </a:ext>
            </a:extLst>
          </p:cNvPr>
          <p:cNvSpPr/>
          <p:nvPr/>
        </p:nvSpPr>
        <p:spPr>
          <a:xfrm>
            <a:off x="11018159" y="401299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2" name="Oval 901">
            <a:extLst>
              <a:ext uri="{FF2B5EF4-FFF2-40B4-BE49-F238E27FC236}">
                <a16:creationId xmlns:a16="http://schemas.microsoft.com/office/drawing/2014/main" id="{C431E169-C25F-4986-AE08-2716501F5C2D}"/>
              </a:ext>
            </a:extLst>
          </p:cNvPr>
          <p:cNvSpPr/>
          <p:nvPr/>
        </p:nvSpPr>
        <p:spPr>
          <a:xfrm>
            <a:off x="10915034" y="438608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3" name="Oval 902">
            <a:extLst>
              <a:ext uri="{FF2B5EF4-FFF2-40B4-BE49-F238E27FC236}">
                <a16:creationId xmlns:a16="http://schemas.microsoft.com/office/drawing/2014/main" id="{A0853BFA-19C2-4E25-B417-F05A5C1CB8B2}"/>
              </a:ext>
            </a:extLst>
          </p:cNvPr>
          <p:cNvSpPr/>
          <p:nvPr/>
        </p:nvSpPr>
        <p:spPr>
          <a:xfrm>
            <a:off x="10698908" y="475303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4" name="Oval 903">
            <a:extLst>
              <a:ext uri="{FF2B5EF4-FFF2-40B4-BE49-F238E27FC236}">
                <a16:creationId xmlns:a16="http://schemas.microsoft.com/office/drawing/2014/main" id="{6150A66D-1141-4B66-A536-AAAE50CDEB49}"/>
              </a:ext>
            </a:extLst>
          </p:cNvPr>
          <p:cNvSpPr/>
          <p:nvPr/>
        </p:nvSpPr>
        <p:spPr>
          <a:xfrm>
            <a:off x="10445971" y="512809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5" name="Oval 904">
            <a:extLst>
              <a:ext uri="{FF2B5EF4-FFF2-40B4-BE49-F238E27FC236}">
                <a16:creationId xmlns:a16="http://schemas.microsoft.com/office/drawing/2014/main" id="{32A03909-598A-4C63-903E-11DD7AF589AA}"/>
              </a:ext>
            </a:extLst>
          </p:cNvPr>
          <p:cNvSpPr/>
          <p:nvPr/>
        </p:nvSpPr>
        <p:spPr>
          <a:xfrm>
            <a:off x="10123363" y="544505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6" name="Oval 905">
            <a:extLst>
              <a:ext uri="{FF2B5EF4-FFF2-40B4-BE49-F238E27FC236}">
                <a16:creationId xmlns:a16="http://schemas.microsoft.com/office/drawing/2014/main" id="{A3269343-97DF-4109-B72C-7AE3097B2574}"/>
              </a:ext>
            </a:extLst>
          </p:cNvPr>
          <p:cNvSpPr/>
          <p:nvPr/>
        </p:nvSpPr>
        <p:spPr>
          <a:xfrm>
            <a:off x="9740636" y="576323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7" name="Oval 906">
            <a:extLst>
              <a:ext uri="{FF2B5EF4-FFF2-40B4-BE49-F238E27FC236}">
                <a16:creationId xmlns:a16="http://schemas.microsoft.com/office/drawing/2014/main" id="{C33FB0CE-60E4-4C94-B15D-9B6312D4E02B}"/>
              </a:ext>
            </a:extLst>
          </p:cNvPr>
          <p:cNvSpPr/>
          <p:nvPr/>
        </p:nvSpPr>
        <p:spPr>
          <a:xfrm>
            <a:off x="9363328" y="591887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8" name="Oval 907">
            <a:extLst>
              <a:ext uri="{FF2B5EF4-FFF2-40B4-BE49-F238E27FC236}">
                <a16:creationId xmlns:a16="http://schemas.microsoft.com/office/drawing/2014/main" id="{219740A4-1EF2-4CBE-ADCE-D0D6B6229C2D}"/>
              </a:ext>
            </a:extLst>
          </p:cNvPr>
          <p:cNvSpPr/>
          <p:nvPr/>
        </p:nvSpPr>
        <p:spPr>
          <a:xfrm>
            <a:off x="8976504" y="605709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9" name="Oval 908">
            <a:extLst>
              <a:ext uri="{FF2B5EF4-FFF2-40B4-BE49-F238E27FC236}">
                <a16:creationId xmlns:a16="http://schemas.microsoft.com/office/drawing/2014/main" id="{CCE53D9E-6999-4E5B-AB85-BD64D28C6729}"/>
              </a:ext>
            </a:extLst>
          </p:cNvPr>
          <p:cNvSpPr/>
          <p:nvPr/>
        </p:nvSpPr>
        <p:spPr>
          <a:xfrm>
            <a:off x="8553764" y="61380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0" name="Oval 909">
            <a:extLst>
              <a:ext uri="{FF2B5EF4-FFF2-40B4-BE49-F238E27FC236}">
                <a16:creationId xmlns:a16="http://schemas.microsoft.com/office/drawing/2014/main" id="{3D73CCBE-D523-418E-B75F-F9D6F9D0D71C}"/>
              </a:ext>
            </a:extLst>
          </p:cNvPr>
          <p:cNvSpPr/>
          <p:nvPr/>
        </p:nvSpPr>
        <p:spPr>
          <a:xfrm>
            <a:off x="8068034" y="616940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1" name="Oval 910">
            <a:extLst>
              <a:ext uri="{FF2B5EF4-FFF2-40B4-BE49-F238E27FC236}">
                <a16:creationId xmlns:a16="http://schemas.microsoft.com/office/drawing/2014/main" id="{828AC122-7F7D-4B6E-96E5-E400BB08A69E}"/>
              </a:ext>
            </a:extLst>
          </p:cNvPr>
          <p:cNvSpPr/>
          <p:nvPr/>
        </p:nvSpPr>
        <p:spPr>
          <a:xfrm>
            <a:off x="7596643" y="6047997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2" name="Oval 911">
            <a:extLst>
              <a:ext uri="{FF2B5EF4-FFF2-40B4-BE49-F238E27FC236}">
                <a16:creationId xmlns:a16="http://schemas.microsoft.com/office/drawing/2014/main" id="{3F1593F7-D807-458C-BFD1-682132F2EE3D}"/>
              </a:ext>
            </a:extLst>
          </p:cNvPr>
          <p:cNvSpPr/>
          <p:nvPr/>
        </p:nvSpPr>
        <p:spPr>
          <a:xfrm>
            <a:off x="7160803" y="590349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3" name="Oval 912">
            <a:extLst>
              <a:ext uri="{FF2B5EF4-FFF2-40B4-BE49-F238E27FC236}">
                <a16:creationId xmlns:a16="http://schemas.microsoft.com/office/drawing/2014/main" id="{08EB3923-EBFD-4164-A589-BAB991F48F9C}"/>
              </a:ext>
            </a:extLst>
          </p:cNvPr>
          <p:cNvSpPr/>
          <p:nvPr/>
        </p:nvSpPr>
        <p:spPr>
          <a:xfrm>
            <a:off x="6734838" y="570597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4" name="Oval 913">
            <a:extLst>
              <a:ext uri="{FF2B5EF4-FFF2-40B4-BE49-F238E27FC236}">
                <a16:creationId xmlns:a16="http://schemas.microsoft.com/office/drawing/2014/main" id="{BEE06B15-EB0E-495F-B414-2A48A6EB5AFF}"/>
              </a:ext>
            </a:extLst>
          </p:cNvPr>
          <p:cNvSpPr/>
          <p:nvPr/>
        </p:nvSpPr>
        <p:spPr>
          <a:xfrm>
            <a:off x="6393235" y="546059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5" name="Oval 914">
            <a:extLst>
              <a:ext uri="{FF2B5EF4-FFF2-40B4-BE49-F238E27FC236}">
                <a16:creationId xmlns:a16="http://schemas.microsoft.com/office/drawing/2014/main" id="{622B3223-90D3-442D-A329-CD4E1D103AA7}"/>
              </a:ext>
            </a:extLst>
          </p:cNvPr>
          <p:cNvSpPr/>
          <p:nvPr/>
        </p:nvSpPr>
        <p:spPr>
          <a:xfrm>
            <a:off x="8827530" y="511637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6" name="Oval 915">
            <a:extLst>
              <a:ext uri="{FF2B5EF4-FFF2-40B4-BE49-F238E27FC236}">
                <a16:creationId xmlns:a16="http://schemas.microsoft.com/office/drawing/2014/main" id="{B95913CA-285C-4DC0-B62B-85F79545ADFC}"/>
              </a:ext>
            </a:extLst>
          </p:cNvPr>
          <p:cNvSpPr/>
          <p:nvPr/>
        </p:nvSpPr>
        <p:spPr>
          <a:xfrm>
            <a:off x="8588185" y="476736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7" name="Oval 916">
            <a:extLst>
              <a:ext uri="{FF2B5EF4-FFF2-40B4-BE49-F238E27FC236}">
                <a16:creationId xmlns:a16="http://schemas.microsoft.com/office/drawing/2014/main" id="{5D0D16E5-7BA3-4A75-9DE8-7D7718A094C3}"/>
              </a:ext>
            </a:extLst>
          </p:cNvPr>
          <p:cNvSpPr/>
          <p:nvPr/>
        </p:nvSpPr>
        <p:spPr>
          <a:xfrm>
            <a:off x="8368418" y="438726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8" name="Oval 917">
            <a:extLst>
              <a:ext uri="{FF2B5EF4-FFF2-40B4-BE49-F238E27FC236}">
                <a16:creationId xmlns:a16="http://schemas.microsoft.com/office/drawing/2014/main" id="{070BA9C9-7990-4559-8CDA-35B445723F8A}"/>
              </a:ext>
            </a:extLst>
          </p:cNvPr>
          <p:cNvSpPr/>
          <p:nvPr/>
        </p:nvSpPr>
        <p:spPr>
          <a:xfrm>
            <a:off x="8171840" y="35158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9" name="Oval 918">
            <a:extLst>
              <a:ext uri="{FF2B5EF4-FFF2-40B4-BE49-F238E27FC236}">
                <a16:creationId xmlns:a16="http://schemas.microsoft.com/office/drawing/2014/main" id="{147A821C-305C-496B-897E-CAF87B9D2093}"/>
              </a:ext>
            </a:extLst>
          </p:cNvPr>
          <p:cNvSpPr/>
          <p:nvPr/>
        </p:nvSpPr>
        <p:spPr>
          <a:xfrm>
            <a:off x="8160873" y="314162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0" name="Oval 919">
            <a:extLst>
              <a:ext uri="{FF2B5EF4-FFF2-40B4-BE49-F238E27FC236}">
                <a16:creationId xmlns:a16="http://schemas.microsoft.com/office/drawing/2014/main" id="{A801C5F1-5475-4236-A567-2D48B6070879}"/>
              </a:ext>
            </a:extLst>
          </p:cNvPr>
          <p:cNvSpPr/>
          <p:nvPr/>
        </p:nvSpPr>
        <p:spPr>
          <a:xfrm>
            <a:off x="8276605" y="270490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" name="Oval 920">
            <a:extLst>
              <a:ext uri="{FF2B5EF4-FFF2-40B4-BE49-F238E27FC236}">
                <a16:creationId xmlns:a16="http://schemas.microsoft.com/office/drawing/2014/main" id="{75A1B3B8-AAB9-48F8-BB1E-9E12C050F61E}"/>
              </a:ext>
            </a:extLst>
          </p:cNvPr>
          <p:cNvSpPr/>
          <p:nvPr/>
        </p:nvSpPr>
        <p:spPr>
          <a:xfrm>
            <a:off x="8385553" y="231416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" name="Oval 921">
            <a:extLst>
              <a:ext uri="{FF2B5EF4-FFF2-40B4-BE49-F238E27FC236}">
                <a16:creationId xmlns:a16="http://schemas.microsoft.com/office/drawing/2014/main" id="{F511FFC4-07D6-4F57-994F-B6A346D42C70}"/>
              </a:ext>
            </a:extLst>
          </p:cNvPr>
          <p:cNvSpPr/>
          <p:nvPr/>
        </p:nvSpPr>
        <p:spPr>
          <a:xfrm>
            <a:off x="6213199" y="1502167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3" name="Oval 922">
            <a:extLst>
              <a:ext uri="{FF2B5EF4-FFF2-40B4-BE49-F238E27FC236}">
                <a16:creationId xmlns:a16="http://schemas.microsoft.com/office/drawing/2014/main" id="{181DCAB4-509B-4DBD-8342-A90C80FC08FC}"/>
              </a:ext>
            </a:extLst>
          </p:cNvPr>
          <p:cNvSpPr/>
          <p:nvPr/>
        </p:nvSpPr>
        <p:spPr>
          <a:xfrm>
            <a:off x="6515554" y="122834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4" name="Oval 923">
            <a:extLst>
              <a:ext uri="{FF2B5EF4-FFF2-40B4-BE49-F238E27FC236}">
                <a16:creationId xmlns:a16="http://schemas.microsoft.com/office/drawing/2014/main" id="{EF5028C7-2325-4754-8DD3-6CF3C0DEE280}"/>
              </a:ext>
            </a:extLst>
          </p:cNvPr>
          <p:cNvSpPr/>
          <p:nvPr/>
        </p:nvSpPr>
        <p:spPr>
          <a:xfrm>
            <a:off x="6867141" y="96731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5" name="Oval 924">
            <a:extLst>
              <a:ext uri="{FF2B5EF4-FFF2-40B4-BE49-F238E27FC236}">
                <a16:creationId xmlns:a16="http://schemas.microsoft.com/office/drawing/2014/main" id="{0649B42A-DC1A-4523-9E8E-11CABEAE2829}"/>
              </a:ext>
            </a:extLst>
          </p:cNvPr>
          <p:cNvSpPr/>
          <p:nvPr/>
        </p:nvSpPr>
        <p:spPr>
          <a:xfrm>
            <a:off x="7262792" y="79274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6" name="Oval 925">
            <a:extLst>
              <a:ext uri="{FF2B5EF4-FFF2-40B4-BE49-F238E27FC236}">
                <a16:creationId xmlns:a16="http://schemas.microsoft.com/office/drawing/2014/main" id="{BDB92E70-C9DD-4BA4-9E5A-3E94A3E5AD5C}"/>
              </a:ext>
            </a:extLst>
          </p:cNvPr>
          <p:cNvSpPr/>
          <p:nvPr/>
        </p:nvSpPr>
        <p:spPr>
          <a:xfrm>
            <a:off x="7621309" y="66571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7" name="Oval 926">
            <a:extLst>
              <a:ext uri="{FF2B5EF4-FFF2-40B4-BE49-F238E27FC236}">
                <a16:creationId xmlns:a16="http://schemas.microsoft.com/office/drawing/2014/main" id="{E5165500-8DDF-43E5-9CA6-B0F5BDEC9A37}"/>
              </a:ext>
            </a:extLst>
          </p:cNvPr>
          <p:cNvSpPr/>
          <p:nvPr/>
        </p:nvSpPr>
        <p:spPr>
          <a:xfrm>
            <a:off x="8101056" y="60080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8" name="Oval 927">
            <a:extLst>
              <a:ext uri="{FF2B5EF4-FFF2-40B4-BE49-F238E27FC236}">
                <a16:creationId xmlns:a16="http://schemas.microsoft.com/office/drawing/2014/main" id="{1F25CE75-6EA8-4C8B-B665-7FAED44631C7}"/>
              </a:ext>
            </a:extLst>
          </p:cNvPr>
          <p:cNvSpPr/>
          <p:nvPr/>
        </p:nvSpPr>
        <p:spPr>
          <a:xfrm>
            <a:off x="8519349" y="63101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9" name="Oval 928">
            <a:extLst>
              <a:ext uri="{FF2B5EF4-FFF2-40B4-BE49-F238E27FC236}">
                <a16:creationId xmlns:a16="http://schemas.microsoft.com/office/drawing/2014/main" id="{F24837EA-FBE6-4067-BAE1-7D20E27C34D2}"/>
              </a:ext>
            </a:extLst>
          </p:cNvPr>
          <p:cNvSpPr/>
          <p:nvPr/>
        </p:nvSpPr>
        <p:spPr>
          <a:xfrm>
            <a:off x="8249445" y="398856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0" name="Oval 929">
            <a:extLst>
              <a:ext uri="{FF2B5EF4-FFF2-40B4-BE49-F238E27FC236}">
                <a16:creationId xmlns:a16="http://schemas.microsoft.com/office/drawing/2014/main" id="{D8DE098F-23F3-439B-AA4B-359E0449BBCB}"/>
              </a:ext>
            </a:extLst>
          </p:cNvPr>
          <p:cNvSpPr/>
          <p:nvPr/>
        </p:nvSpPr>
        <p:spPr>
          <a:xfrm>
            <a:off x="8620086" y="189152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1" name="Oval 930">
            <a:extLst>
              <a:ext uri="{FF2B5EF4-FFF2-40B4-BE49-F238E27FC236}">
                <a16:creationId xmlns:a16="http://schemas.microsoft.com/office/drawing/2014/main" id="{1435FE9F-82FC-4E29-BEFC-2F5F2E65838B}"/>
              </a:ext>
            </a:extLst>
          </p:cNvPr>
          <p:cNvSpPr/>
          <p:nvPr/>
        </p:nvSpPr>
        <p:spPr>
          <a:xfrm>
            <a:off x="11082823" y="358132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5" name="Flowchart: Manual Operation 14">
            <a:extLst>
              <a:ext uri="{FF2B5EF4-FFF2-40B4-BE49-F238E27FC236}">
                <a16:creationId xmlns:a16="http://schemas.microsoft.com/office/drawing/2014/main" id="{8F73F259-71D0-4489-926E-6ACBD9EDB175}"/>
              </a:ext>
            </a:extLst>
          </p:cNvPr>
          <p:cNvSpPr/>
          <p:nvPr/>
        </p:nvSpPr>
        <p:spPr>
          <a:xfrm>
            <a:off x="4282600" y="1807040"/>
            <a:ext cx="2811383" cy="173003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7909"/>
              <a:gd name="connsiteY0" fmla="*/ 0 h 10000"/>
              <a:gd name="connsiteX1" fmla="*/ 10000 w 17909"/>
              <a:gd name="connsiteY1" fmla="*/ 0 h 10000"/>
              <a:gd name="connsiteX2" fmla="*/ 17909 w 17909"/>
              <a:gd name="connsiteY2" fmla="*/ 9913 h 10000"/>
              <a:gd name="connsiteX3" fmla="*/ 2000 w 17909"/>
              <a:gd name="connsiteY3" fmla="*/ 10000 h 10000"/>
              <a:gd name="connsiteX4" fmla="*/ 0 w 17909"/>
              <a:gd name="connsiteY4" fmla="*/ 0 h 10000"/>
              <a:gd name="connsiteX0" fmla="*/ 0 w 19626"/>
              <a:gd name="connsiteY0" fmla="*/ 87 h 10000"/>
              <a:gd name="connsiteX1" fmla="*/ 11717 w 19626"/>
              <a:gd name="connsiteY1" fmla="*/ 0 h 10000"/>
              <a:gd name="connsiteX2" fmla="*/ 19626 w 19626"/>
              <a:gd name="connsiteY2" fmla="*/ 9913 h 10000"/>
              <a:gd name="connsiteX3" fmla="*/ 3717 w 19626"/>
              <a:gd name="connsiteY3" fmla="*/ 10000 h 10000"/>
              <a:gd name="connsiteX4" fmla="*/ 0 w 19626"/>
              <a:gd name="connsiteY4" fmla="*/ 87 h 10000"/>
              <a:gd name="connsiteX0" fmla="*/ 0 w 19626"/>
              <a:gd name="connsiteY0" fmla="*/ 87 h 10000"/>
              <a:gd name="connsiteX1" fmla="*/ 11717 w 19626"/>
              <a:gd name="connsiteY1" fmla="*/ 0 h 10000"/>
              <a:gd name="connsiteX2" fmla="*/ 19626 w 19626"/>
              <a:gd name="connsiteY2" fmla="*/ 9913 h 10000"/>
              <a:gd name="connsiteX3" fmla="*/ 3015 w 19626"/>
              <a:gd name="connsiteY3" fmla="*/ 10000 h 10000"/>
              <a:gd name="connsiteX4" fmla="*/ 0 w 19626"/>
              <a:gd name="connsiteY4" fmla="*/ 8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26" h="10000">
                <a:moveTo>
                  <a:pt x="0" y="87"/>
                </a:moveTo>
                <a:lnTo>
                  <a:pt x="11717" y="0"/>
                </a:lnTo>
                <a:lnTo>
                  <a:pt x="19626" y="9913"/>
                </a:lnTo>
                <a:lnTo>
                  <a:pt x="3015" y="10000"/>
                </a:lnTo>
                <a:lnTo>
                  <a:pt x="0" y="87"/>
                </a:lnTo>
                <a:close/>
              </a:path>
            </a:pathLst>
          </a:custGeom>
          <a:solidFill>
            <a:srgbClr val="6600CC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936" name="Rectangle: Rounded Corners 935">
            <a:extLst>
              <a:ext uri="{FF2B5EF4-FFF2-40B4-BE49-F238E27FC236}">
                <a16:creationId xmlns:a16="http://schemas.microsoft.com/office/drawing/2014/main" id="{A42C25E0-C6A1-4698-90F3-DE5BB7C063C8}"/>
              </a:ext>
            </a:extLst>
          </p:cNvPr>
          <p:cNvSpPr/>
          <p:nvPr/>
        </p:nvSpPr>
        <p:spPr>
          <a:xfrm>
            <a:off x="4305838" y="4154076"/>
            <a:ext cx="2400443" cy="499400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37" name="Group 936">
            <a:extLst>
              <a:ext uri="{FF2B5EF4-FFF2-40B4-BE49-F238E27FC236}">
                <a16:creationId xmlns:a16="http://schemas.microsoft.com/office/drawing/2014/main" id="{9DE8C48A-C661-4227-A4B5-9E3918339755}"/>
              </a:ext>
            </a:extLst>
          </p:cNvPr>
          <p:cNvGrpSpPr/>
          <p:nvPr/>
        </p:nvGrpSpPr>
        <p:grpSpPr>
          <a:xfrm>
            <a:off x="129430" y="73392"/>
            <a:ext cx="5785508" cy="1493748"/>
            <a:chOff x="2676133" y="-283769"/>
            <a:chExt cx="5785508" cy="1493748"/>
          </a:xfrm>
        </p:grpSpPr>
        <p:sp>
          <p:nvSpPr>
            <p:cNvPr id="938" name="Rectangle: Rounded Corners 937">
              <a:extLst>
                <a:ext uri="{FF2B5EF4-FFF2-40B4-BE49-F238E27FC236}">
                  <a16:creationId xmlns:a16="http://schemas.microsoft.com/office/drawing/2014/main" id="{217F0C5A-4DF4-492A-9BB2-1F95355A186B}"/>
                </a:ext>
              </a:extLst>
            </p:cNvPr>
            <p:cNvSpPr/>
            <p:nvPr/>
          </p:nvSpPr>
          <p:spPr>
            <a:xfrm>
              <a:off x="3451789" y="196996"/>
              <a:ext cx="4517632" cy="704311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7030A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939" name="Rectangle 938">
              <a:extLst>
                <a:ext uri="{FF2B5EF4-FFF2-40B4-BE49-F238E27FC236}">
                  <a16:creationId xmlns:a16="http://schemas.microsoft.com/office/drawing/2014/main" id="{1DC88A4E-A3ED-4E26-91B5-1F7403AF2F9C}"/>
                </a:ext>
              </a:extLst>
            </p:cNvPr>
            <p:cNvSpPr/>
            <p:nvPr/>
          </p:nvSpPr>
          <p:spPr>
            <a:xfrm>
              <a:off x="3861448" y="228243"/>
              <a:ext cx="3700051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 err="1">
                  <a:ln w="22225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effectLst/>
                </a:rPr>
                <a:t>Gọi</a:t>
              </a:r>
              <a:r>
                <a:rPr lang="en-US" sz="2800" b="1" cap="none" spc="0" dirty="0">
                  <a:ln w="22225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effectLst/>
                </a:rPr>
                <a:t> </a:t>
              </a:r>
              <a:r>
                <a:rPr lang="en-US" sz="2800" b="1" cap="none" spc="0" dirty="0" err="1">
                  <a:ln w="22225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effectLst/>
                </a:rPr>
                <a:t>tên</a:t>
              </a:r>
              <a:r>
                <a:rPr lang="en-US" sz="2800" b="1" cap="none" spc="0" dirty="0">
                  <a:ln w="22225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effectLst/>
                </a:rPr>
                <a:t> </a:t>
              </a:r>
              <a:r>
                <a:rPr lang="en-US" sz="2800" b="1" cap="none" spc="0" dirty="0" err="1">
                  <a:ln w="22225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effectLst/>
                </a:rPr>
                <a:t>các</a:t>
              </a:r>
              <a:r>
                <a:rPr lang="en-US" sz="2800" b="1" cap="none" spc="0" dirty="0">
                  <a:ln w="22225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effectLst/>
                </a:rPr>
                <a:t> </a:t>
              </a:r>
              <a:r>
                <a:rPr lang="en-US" sz="2800" b="1" cap="none" spc="0" dirty="0" err="1">
                  <a:ln w="22225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effectLst/>
                </a:rPr>
                <a:t>hình</a:t>
              </a:r>
              <a:r>
                <a:rPr lang="en-US" sz="2800" b="1" cap="none" spc="0" dirty="0">
                  <a:ln w="22225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effectLst/>
                </a:rPr>
                <a:t> </a:t>
              </a:r>
              <a:r>
                <a:rPr lang="en-US" sz="2800" b="1" cap="none" spc="0" dirty="0" err="1">
                  <a:ln w="22225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effectLst/>
                </a:rPr>
                <a:t>sau</a:t>
              </a:r>
              <a:endParaRPr lang="en-US" sz="2800" b="1" cap="none" spc="0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/>
              </a:endParaRPr>
            </a:p>
          </p:txBody>
        </p:sp>
        <p:pic>
          <p:nvPicPr>
            <p:cNvPr id="940" name="Picture 939">
              <a:extLst>
                <a:ext uri="{FF2B5EF4-FFF2-40B4-BE49-F238E27FC236}">
                  <a16:creationId xmlns:a16="http://schemas.microsoft.com/office/drawing/2014/main" id="{39E5EBB3-2217-4D08-A397-530C8C84EB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679" b="71071" l="3020" r="28597">
                          <a14:foregroundMark x1="13321" y1="36674" x2="13321" y2="36674"/>
                          <a14:foregroundMark x1="14565" y1="27107" x2="13677" y2="41230"/>
                          <a14:foregroundMark x1="11368" y1="30296" x2="10480" y2="41002"/>
                          <a14:foregroundMark x1="7638" y1="33941" x2="7638" y2="33941"/>
                          <a14:foregroundMark x1="7460" y1="34624" x2="9769" y2="35308"/>
                          <a14:foregroundMark x1="9947" y1="32574" x2="14920" y2="26196"/>
                          <a14:foregroundMark x1="11723" y1="47153" x2="14742" y2="61959"/>
                          <a14:foregroundMark x1="7638" y1="63326" x2="7638" y2="63326"/>
                          <a14:foregroundMark x1="5329" y1="62187" x2="9591" y2="66287"/>
                          <a14:foregroundMark x1="22558" y1="65376" x2="22913" y2="71298"/>
                          <a14:foregroundMark x1="16696" y1="19590" x2="16696" y2="19590"/>
                          <a14:foregroundMark x1="20249" y1="18679" x2="20249" y2="18679"/>
                        </a14:backgroundRemoval>
                      </a14:imgEffect>
                    </a14:imgLayer>
                  </a14:imgProps>
                </a:ext>
              </a:extLst>
            </a:blip>
            <a:srcRect l="-1639" t="14139" r="67736" b="28277"/>
            <a:stretch/>
          </p:blipFill>
          <p:spPr>
            <a:xfrm>
              <a:off x="2676133" y="-168716"/>
              <a:ext cx="1041007" cy="1378695"/>
            </a:xfrm>
            <a:prstGeom prst="rect">
              <a:avLst/>
            </a:prstGeom>
          </p:spPr>
        </p:pic>
        <p:pic>
          <p:nvPicPr>
            <p:cNvPr id="941" name="Picture 940">
              <a:extLst>
                <a:ext uri="{FF2B5EF4-FFF2-40B4-BE49-F238E27FC236}">
                  <a16:creationId xmlns:a16="http://schemas.microsoft.com/office/drawing/2014/main" id="{E37C7444-A999-4DEC-B0C7-0A2B51F3D9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907" b="72210" l="72114" r="96270">
                          <a14:foregroundMark x1="81883" y1="41686" x2="81883" y2="41686"/>
                          <a14:foregroundMark x1="80462" y1="37585" x2="81528" y2="40547"/>
                          <a14:foregroundMark x1="80995" y1="69704" x2="80639" y2="70159"/>
                          <a14:foregroundMark x1="79041" y1="72437" x2="79041" y2="72437"/>
                          <a14:foregroundMark x1="95737" y1="68109" x2="95737" y2="68109"/>
                          <a14:foregroundMark x1="96270" y1="57175" x2="96270" y2="57175"/>
                          <a14:foregroundMark x1="82594" y1="54442" x2="84725" y2="65831"/>
                          <a14:foregroundMark x1="81528" y1="48747" x2="82594" y2="54442"/>
                          <a14:foregroundMark x1="80995" y1="29841" x2="84014" y2="40774"/>
                          <a14:foregroundMark x1="95915" y1="68337" x2="95915" y2="68337"/>
                          <a14:backgroundMark x1="77975" y1="56492" x2="77975" y2="56492"/>
                          <a14:backgroundMark x1="79218" y1="54442" x2="79218" y2="54442"/>
                        </a14:backgroundRemoval>
                      </a14:imgEffect>
                    </a14:imgLayer>
                  </a14:imgProps>
                </a:ext>
              </a:extLst>
            </a:blip>
            <a:srcRect l="69627" t="12689" r="2127" b="24422"/>
            <a:stretch/>
          </p:blipFill>
          <p:spPr>
            <a:xfrm>
              <a:off x="7640248" y="-283769"/>
              <a:ext cx="821393" cy="1426029"/>
            </a:xfrm>
            <a:prstGeom prst="rect">
              <a:avLst/>
            </a:prstGeom>
          </p:spPr>
        </p:pic>
      </p:grpSp>
      <p:sp>
        <p:nvSpPr>
          <p:cNvPr id="942" name="Flowchart: Manual Operation 14">
            <a:extLst>
              <a:ext uri="{FF2B5EF4-FFF2-40B4-BE49-F238E27FC236}">
                <a16:creationId xmlns:a16="http://schemas.microsoft.com/office/drawing/2014/main" id="{4890E481-76E9-4CE5-AF88-A37532D5B0C4}"/>
              </a:ext>
            </a:extLst>
          </p:cNvPr>
          <p:cNvSpPr/>
          <p:nvPr/>
        </p:nvSpPr>
        <p:spPr>
          <a:xfrm>
            <a:off x="4700743" y="2155979"/>
            <a:ext cx="1962453" cy="1730031"/>
          </a:xfrm>
          <a:prstGeom prst="ellipse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943" name="Rectangle: Rounded Corners 942">
            <a:extLst>
              <a:ext uri="{FF2B5EF4-FFF2-40B4-BE49-F238E27FC236}">
                <a16:creationId xmlns:a16="http://schemas.microsoft.com/office/drawing/2014/main" id="{E1D2BF81-3701-4186-ABE8-FAAC0C58672E}"/>
              </a:ext>
            </a:extLst>
          </p:cNvPr>
          <p:cNvSpPr/>
          <p:nvPr/>
        </p:nvSpPr>
        <p:spPr>
          <a:xfrm>
            <a:off x="4653379" y="4353805"/>
            <a:ext cx="2045685" cy="499400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5" name="Flowchart: Manual Operation 3">
            <a:extLst>
              <a:ext uri="{FF2B5EF4-FFF2-40B4-BE49-F238E27FC236}">
                <a16:creationId xmlns:a16="http://schemas.microsoft.com/office/drawing/2014/main" id="{CBB2EFD6-163A-4650-B970-76B2276BDDF3}"/>
              </a:ext>
            </a:extLst>
          </p:cNvPr>
          <p:cNvSpPr/>
          <p:nvPr/>
        </p:nvSpPr>
        <p:spPr>
          <a:xfrm flipV="1">
            <a:off x="4295241" y="1878232"/>
            <a:ext cx="2773852" cy="157961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1364"/>
              <a:gd name="connsiteX1" fmla="*/ 10000 w 10000"/>
              <a:gd name="connsiteY1" fmla="*/ 0 h 11364"/>
              <a:gd name="connsiteX2" fmla="*/ 8000 w 10000"/>
              <a:gd name="connsiteY2" fmla="*/ 10000 h 11364"/>
              <a:gd name="connsiteX3" fmla="*/ 2189 w 10000"/>
              <a:gd name="connsiteY3" fmla="*/ 11364 h 11364"/>
              <a:gd name="connsiteX4" fmla="*/ 0 w 10000"/>
              <a:gd name="connsiteY4" fmla="*/ 0 h 11364"/>
              <a:gd name="connsiteX0" fmla="*/ 0 w 10000"/>
              <a:gd name="connsiteY0" fmla="*/ 0 h 11364"/>
              <a:gd name="connsiteX1" fmla="*/ 10000 w 10000"/>
              <a:gd name="connsiteY1" fmla="*/ 0 h 11364"/>
              <a:gd name="connsiteX2" fmla="*/ 8896 w 10000"/>
              <a:gd name="connsiteY2" fmla="*/ 7818 h 11364"/>
              <a:gd name="connsiteX3" fmla="*/ 2189 w 10000"/>
              <a:gd name="connsiteY3" fmla="*/ 11364 h 11364"/>
              <a:gd name="connsiteX4" fmla="*/ 0 w 10000"/>
              <a:gd name="connsiteY4" fmla="*/ 0 h 11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364">
                <a:moveTo>
                  <a:pt x="0" y="0"/>
                </a:moveTo>
                <a:lnTo>
                  <a:pt x="10000" y="0"/>
                </a:lnTo>
                <a:lnTo>
                  <a:pt x="8896" y="7818"/>
                </a:lnTo>
                <a:lnTo>
                  <a:pt x="2189" y="11364"/>
                </a:lnTo>
                <a:lnTo>
                  <a:pt x="0" y="0"/>
                </a:lnTo>
                <a:close/>
              </a:path>
            </a:pathLst>
          </a:custGeom>
          <a:solidFill>
            <a:srgbClr val="2DD73B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947" name="Rectangle: Rounded Corners 946">
            <a:extLst>
              <a:ext uri="{FF2B5EF4-FFF2-40B4-BE49-F238E27FC236}">
                <a16:creationId xmlns:a16="http://schemas.microsoft.com/office/drawing/2014/main" id="{F2BE8560-B56F-43D0-AB86-8ECF6B952C8C}"/>
              </a:ext>
            </a:extLst>
          </p:cNvPr>
          <p:cNvSpPr/>
          <p:nvPr/>
        </p:nvSpPr>
        <p:spPr>
          <a:xfrm>
            <a:off x="4458238" y="4306476"/>
            <a:ext cx="2400443" cy="499400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8" name="Isosceles Triangle 947">
            <a:extLst>
              <a:ext uri="{FF2B5EF4-FFF2-40B4-BE49-F238E27FC236}">
                <a16:creationId xmlns:a16="http://schemas.microsoft.com/office/drawing/2014/main" id="{9A30BC3D-0C36-40FC-8573-C072E9DD039F}"/>
              </a:ext>
            </a:extLst>
          </p:cNvPr>
          <p:cNvSpPr/>
          <p:nvPr/>
        </p:nvSpPr>
        <p:spPr>
          <a:xfrm>
            <a:off x="4653379" y="1838596"/>
            <a:ext cx="2674899" cy="1850634"/>
          </a:xfrm>
          <a:prstGeom prst="triangle">
            <a:avLst>
              <a:gd name="adj" fmla="val 26731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949" name="Rectangle: Rounded Corners 948">
            <a:extLst>
              <a:ext uri="{FF2B5EF4-FFF2-40B4-BE49-F238E27FC236}">
                <a16:creationId xmlns:a16="http://schemas.microsoft.com/office/drawing/2014/main" id="{78A02E45-FBF9-4675-983B-8A85545A3581}"/>
              </a:ext>
            </a:extLst>
          </p:cNvPr>
          <p:cNvSpPr/>
          <p:nvPr/>
        </p:nvSpPr>
        <p:spPr>
          <a:xfrm>
            <a:off x="4561616" y="4331941"/>
            <a:ext cx="2400443" cy="499400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99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750" fill="hold"/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750" fill="hold"/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750" fill="hold"/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750" fill="hold"/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750" fill="hold"/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750" fill="hold"/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750" fill="hold"/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750" fill="hold"/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750" fill="hold"/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750" fill="hold"/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750" fill="hold"/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750" fill="hold"/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750" fill="hold"/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750" fill="hold"/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750" fill="hold"/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750" fill="hold"/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750" fill="hold"/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750" fill="hold"/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750" fill="hold"/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750" fill="hold"/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750" fill="hold"/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750" fill="hold"/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750" fill="hold"/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750" fill="hold"/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750" fill="hold"/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750" fill="hold"/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750" fill="hold"/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750" fill="hold"/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750" fill="hold"/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750" fill="hold"/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750" fill="hold"/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750" fill="hold"/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750" fill="hold"/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750" fill="hold"/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750" fill="hold"/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750" fill="hold"/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750" fill="hold"/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750" fill="hold"/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750" fill="hold"/>
                                        <p:tgtEl>
                                          <p:spTgt spid="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750" fill="hold"/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9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9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9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9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9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4" dur="500"/>
                                        <p:tgtEl>
                                          <p:spTgt spid="9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2" grpId="0" animBg="1"/>
      <p:bldP spid="893" grpId="0" animBg="1"/>
      <p:bldP spid="894" grpId="0" animBg="1"/>
      <p:bldP spid="895" grpId="0" animBg="1"/>
      <p:bldP spid="896" grpId="0" animBg="1"/>
      <p:bldP spid="897" grpId="0" animBg="1"/>
      <p:bldP spid="898" grpId="0" animBg="1"/>
      <p:bldP spid="899" grpId="0" animBg="1"/>
      <p:bldP spid="900" grpId="0" animBg="1"/>
      <p:bldP spid="901" grpId="0" animBg="1"/>
      <p:bldP spid="902" grpId="0" animBg="1"/>
      <p:bldP spid="903" grpId="0" animBg="1"/>
      <p:bldP spid="904" grpId="0" animBg="1"/>
      <p:bldP spid="905" grpId="0" animBg="1"/>
      <p:bldP spid="906" grpId="0" animBg="1"/>
      <p:bldP spid="907" grpId="0" animBg="1"/>
      <p:bldP spid="908" grpId="0" animBg="1"/>
      <p:bldP spid="909" grpId="0" animBg="1"/>
      <p:bldP spid="910" grpId="0" animBg="1"/>
      <p:bldP spid="911" grpId="0" animBg="1"/>
      <p:bldP spid="912" grpId="0" animBg="1"/>
      <p:bldP spid="913" grpId="0" animBg="1"/>
      <p:bldP spid="914" grpId="0" animBg="1"/>
      <p:bldP spid="915" grpId="0" animBg="1"/>
      <p:bldP spid="916" grpId="0" animBg="1"/>
      <p:bldP spid="917" grpId="0" animBg="1"/>
      <p:bldP spid="918" grpId="0" animBg="1"/>
      <p:bldP spid="919" grpId="0" animBg="1"/>
      <p:bldP spid="920" grpId="0" animBg="1"/>
      <p:bldP spid="921" grpId="0" animBg="1"/>
      <p:bldP spid="922" grpId="0" animBg="1"/>
      <p:bldP spid="923" grpId="0" animBg="1"/>
      <p:bldP spid="924" grpId="0" animBg="1"/>
      <p:bldP spid="925" grpId="0" animBg="1"/>
      <p:bldP spid="926" grpId="0" animBg="1"/>
      <p:bldP spid="927" grpId="0" animBg="1"/>
      <p:bldP spid="928" grpId="0" animBg="1"/>
      <p:bldP spid="929" grpId="0" animBg="1"/>
      <p:bldP spid="930" grpId="0" animBg="1"/>
      <p:bldP spid="931" grpId="0" animBg="1"/>
      <p:bldP spid="935" grpId="0" animBg="1"/>
      <p:bldP spid="935" grpId="1" animBg="1"/>
      <p:bldP spid="936" grpId="0" animBg="1"/>
      <p:bldP spid="936" grpId="1" animBg="1"/>
      <p:bldP spid="942" grpId="0" animBg="1"/>
      <p:bldP spid="942" grpId="1" animBg="1"/>
      <p:bldP spid="943" grpId="0" animBg="1"/>
      <p:bldP spid="943" grpId="1" animBg="1"/>
      <p:bldP spid="945" grpId="0" animBg="1"/>
      <p:bldP spid="945" grpId="1" animBg="1"/>
      <p:bldP spid="947" grpId="0" animBg="1"/>
      <p:bldP spid="947" grpId="1" animBg="1"/>
      <p:bldP spid="948" grpId="0" animBg="1"/>
      <p:bldP spid="9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E94252-5C73-4D48-A343-FA04C0CC2C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34" r="3862" b="31667"/>
          <a:stretch/>
        </p:blipFill>
        <p:spPr>
          <a:xfrm flipH="1">
            <a:off x="0" y="0"/>
            <a:ext cx="12192000" cy="6465346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5827059" y="3232673"/>
            <a:ext cx="5317864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KHÁM</a:t>
            </a: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PHÁ</a:t>
            </a: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KIẾN</a:t>
            </a: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THỨC</a:t>
            </a: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MỚI</a:t>
            </a:r>
            <a:endParaRPr lang="en-US" sz="44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38401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BED7AD7F-FC37-4141-A057-F5F513D58B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784"/>
          <a:stretch/>
        </p:blipFill>
        <p:spPr>
          <a:xfrm>
            <a:off x="0" y="0"/>
            <a:ext cx="12191999" cy="6442407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207C525-5C9C-4584-A21D-CD9CE423966E}"/>
              </a:ext>
            </a:extLst>
          </p:cNvPr>
          <p:cNvSpPr/>
          <p:nvPr/>
        </p:nvSpPr>
        <p:spPr>
          <a:xfrm>
            <a:off x="718456" y="415593"/>
            <a:ext cx="10755085" cy="5844046"/>
          </a:xfrm>
          <a:prstGeom prst="roundRect">
            <a:avLst/>
          </a:prstGeom>
          <a:solidFill>
            <a:srgbClr val="008047"/>
          </a:solidFill>
          <a:ln w="5715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F733B0-FF4D-4D5F-9045-B24FED0647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6349" y="3680802"/>
            <a:ext cx="2863003" cy="28653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2441B4-8D9C-4C71-8CBE-D196314530DA}"/>
              </a:ext>
            </a:extLst>
          </p:cNvPr>
          <p:cNvSpPr txBox="1"/>
          <p:nvPr/>
        </p:nvSpPr>
        <p:spPr>
          <a:xfrm>
            <a:off x="4060374" y="1320131"/>
            <a:ext cx="469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.VnVogue" panose="020B7200000000000000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20B993-0275-41AF-8A83-CDF9D05ADD37}"/>
              </a:ext>
            </a:extLst>
          </p:cNvPr>
          <p:cNvSpPr txBox="1"/>
          <p:nvPr/>
        </p:nvSpPr>
        <p:spPr>
          <a:xfrm>
            <a:off x="4028624" y="1189809"/>
            <a:ext cx="7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A91432-D443-4C7C-9088-204344A4D8B1}"/>
              </a:ext>
            </a:extLst>
          </p:cNvPr>
          <p:cNvSpPr txBox="1"/>
          <p:nvPr/>
        </p:nvSpPr>
        <p:spPr>
          <a:xfrm>
            <a:off x="7822295" y="1320131"/>
            <a:ext cx="469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.VnVogue" panose="020B7200000000000000" pitchFamily="34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F3CF01-3530-4D92-B897-4187B23CA3F6}"/>
              </a:ext>
            </a:extLst>
          </p:cNvPr>
          <p:cNvSpPr txBox="1"/>
          <p:nvPr/>
        </p:nvSpPr>
        <p:spPr>
          <a:xfrm>
            <a:off x="7822295" y="1189809"/>
            <a:ext cx="7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D442ED-5648-4B19-B8CE-6CBD4281559A}"/>
              </a:ext>
            </a:extLst>
          </p:cNvPr>
          <p:cNvSpPr txBox="1"/>
          <p:nvPr/>
        </p:nvSpPr>
        <p:spPr>
          <a:xfrm>
            <a:off x="4000501" y="3275303"/>
            <a:ext cx="469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.VnVogue" panose="020B7200000000000000" pitchFamily="34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1FDFB4-900A-46C0-AD51-7A42EA4088B6}"/>
              </a:ext>
            </a:extLst>
          </p:cNvPr>
          <p:cNvSpPr txBox="1"/>
          <p:nvPr/>
        </p:nvSpPr>
        <p:spPr>
          <a:xfrm>
            <a:off x="7762422" y="3275303"/>
            <a:ext cx="469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.VnVogue" panose="020B7200000000000000" pitchFamily="34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79DB70-19F0-4B86-83A2-F02ABE4C60DF}"/>
              </a:ext>
            </a:extLst>
          </p:cNvPr>
          <p:cNvSpPr txBox="1"/>
          <p:nvPr/>
        </p:nvSpPr>
        <p:spPr>
          <a:xfrm>
            <a:off x="3968751" y="3106243"/>
            <a:ext cx="7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05EE71-B2BB-4B03-BC7F-DC7D9056B128}"/>
              </a:ext>
            </a:extLst>
          </p:cNvPr>
          <p:cNvSpPr txBox="1"/>
          <p:nvPr/>
        </p:nvSpPr>
        <p:spPr>
          <a:xfrm>
            <a:off x="7762422" y="3106243"/>
            <a:ext cx="7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B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DAA63DC-4C21-4E27-A256-AC9FFE44C073}"/>
              </a:ext>
            </a:extLst>
          </p:cNvPr>
          <p:cNvCxnSpPr/>
          <p:nvPr/>
        </p:nvCxnSpPr>
        <p:spPr>
          <a:xfrm>
            <a:off x="4182200" y="3897279"/>
            <a:ext cx="375920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E99326A1-A347-482B-8BE5-DBB757B7B7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4568" y="-36891"/>
            <a:ext cx="1469550" cy="18114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55462B-0887-4A1A-8DC5-CE5216C6F894}"/>
              </a:ext>
            </a:extLst>
          </p:cNvPr>
          <p:cNvSpPr txBox="1"/>
          <p:nvPr/>
        </p:nvSpPr>
        <p:spPr>
          <a:xfrm>
            <a:off x="3710213" y="2212466"/>
            <a:ext cx="1496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Điểm</a:t>
            </a:r>
            <a:r>
              <a:rPr lang="en-US" sz="2400" b="1" dirty="0">
                <a:solidFill>
                  <a:schemeClr val="bg1"/>
                </a:solidFill>
              </a:rPr>
              <a:t> 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975C1F-9065-4773-ADB9-5CA23001F663}"/>
              </a:ext>
            </a:extLst>
          </p:cNvPr>
          <p:cNvSpPr txBox="1"/>
          <p:nvPr/>
        </p:nvSpPr>
        <p:spPr>
          <a:xfrm>
            <a:off x="7429502" y="2227068"/>
            <a:ext cx="1496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Điểm</a:t>
            </a:r>
            <a:r>
              <a:rPr lang="en-US" sz="2400" b="1" dirty="0">
                <a:solidFill>
                  <a:schemeClr val="bg1"/>
                </a:solidFill>
              </a:rPr>
              <a:t> 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2B084FE-19F3-46A6-A647-78D7C4322AB9}"/>
              </a:ext>
            </a:extLst>
          </p:cNvPr>
          <p:cNvSpPr txBox="1"/>
          <p:nvPr/>
        </p:nvSpPr>
        <p:spPr>
          <a:xfrm>
            <a:off x="4640034" y="4223288"/>
            <a:ext cx="3321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Đoạn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thẳng</a:t>
            </a:r>
            <a:r>
              <a:rPr lang="en-US" sz="3200" b="1" dirty="0">
                <a:solidFill>
                  <a:schemeClr val="bg1"/>
                </a:solidFill>
              </a:rPr>
              <a:t> AB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7D6520-0524-4884-B033-BFCDBA9A94B8}"/>
              </a:ext>
            </a:extLst>
          </p:cNvPr>
          <p:cNvSpPr txBox="1"/>
          <p:nvPr/>
        </p:nvSpPr>
        <p:spPr>
          <a:xfrm>
            <a:off x="2962127" y="4960333"/>
            <a:ext cx="7944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</a:rPr>
              <a:t>Đoạn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thẳng</a:t>
            </a:r>
            <a:r>
              <a:rPr lang="en-US" sz="3200" b="1" dirty="0">
                <a:solidFill>
                  <a:srgbClr val="FFFF00"/>
                </a:solidFill>
              </a:rPr>
              <a:t> AB </a:t>
            </a:r>
            <a:r>
              <a:rPr lang="en-US" sz="3200" b="1" dirty="0" err="1">
                <a:solidFill>
                  <a:srgbClr val="FFFF00"/>
                </a:solidFill>
              </a:rPr>
              <a:t>được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nối</a:t>
            </a:r>
            <a:r>
              <a:rPr lang="en-US" sz="3200" b="1" dirty="0">
                <a:solidFill>
                  <a:srgbClr val="FFFF00"/>
                </a:solidFill>
              </a:rPr>
              <a:t> 2 </a:t>
            </a:r>
            <a:r>
              <a:rPr lang="en-US" sz="3200" b="1" dirty="0" err="1">
                <a:solidFill>
                  <a:srgbClr val="FFFF00"/>
                </a:solidFill>
              </a:rPr>
              <a:t>điểm</a:t>
            </a:r>
            <a:r>
              <a:rPr lang="en-US" sz="3200" b="1" dirty="0">
                <a:solidFill>
                  <a:srgbClr val="FFFF00"/>
                </a:solidFill>
              </a:rPr>
              <a:t> A </a:t>
            </a:r>
            <a:r>
              <a:rPr lang="en-US" sz="3200" b="1" dirty="0" err="1">
                <a:solidFill>
                  <a:srgbClr val="FFFF00"/>
                </a:solidFill>
              </a:rPr>
              <a:t>và</a:t>
            </a:r>
            <a:r>
              <a:rPr lang="en-US" sz="3200" b="1" dirty="0">
                <a:solidFill>
                  <a:srgbClr val="FFFF00"/>
                </a:solidFill>
              </a:rPr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130978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5" grpId="0"/>
      <p:bldP spid="16" grpId="0"/>
      <p:bldP spid="17" grpId="0"/>
      <p:bldP spid="19" grpId="0"/>
      <p:bldP spid="20" grpId="0"/>
      <p:bldP spid="24" grpId="0"/>
      <p:bldP spid="6" grpId="0"/>
      <p:bldP spid="18" grpId="0"/>
      <p:bldP spid="23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21BC5A-694C-4559-AD9F-30D387A04E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34" r="3862" b="31667"/>
          <a:stretch/>
        </p:blipFill>
        <p:spPr>
          <a:xfrm flipH="1">
            <a:off x="0" y="0"/>
            <a:ext cx="12192000" cy="6465346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6237904" y="2990626"/>
            <a:ext cx="5003837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5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THỰC HÀNH</a:t>
            </a:r>
            <a:endParaRPr lang="en-US" sz="48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36205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B8DB1B0-2579-4C98-A84F-78FF955DB8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784"/>
          <a:stretch/>
        </p:blipFill>
        <p:spPr>
          <a:xfrm>
            <a:off x="0" y="0"/>
            <a:ext cx="12191999" cy="644240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1F70EC4-5B8F-4293-B009-81306DC0E276}"/>
              </a:ext>
            </a:extLst>
          </p:cNvPr>
          <p:cNvGrpSpPr/>
          <p:nvPr/>
        </p:nvGrpSpPr>
        <p:grpSpPr>
          <a:xfrm>
            <a:off x="833238" y="474958"/>
            <a:ext cx="10165961" cy="706942"/>
            <a:chOff x="-3369818" y="382608"/>
            <a:chExt cx="9986015" cy="74454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C5E83FA6-3844-400B-B170-9AE4B0D0F833}"/>
                </a:ext>
              </a:extLst>
            </p:cNvPr>
            <p:cNvSpPr/>
            <p:nvPr/>
          </p:nvSpPr>
          <p:spPr>
            <a:xfrm>
              <a:off x="-3369818" y="382608"/>
              <a:ext cx="9986015" cy="744540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D7DD2E9-B069-47AC-B264-A91D361A4059}"/>
                </a:ext>
              </a:extLst>
            </p:cNvPr>
            <p:cNvSpPr/>
            <p:nvPr/>
          </p:nvSpPr>
          <p:spPr>
            <a:xfrm>
              <a:off x="-3288618" y="428047"/>
              <a:ext cx="607070" cy="65536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1</a:t>
              </a:r>
            </a:p>
          </p:txBody>
        </p:sp>
      </p:grpSp>
      <p:pic>
        <p:nvPicPr>
          <p:cNvPr id="27" name="Picture 4">
            <a:extLst>
              <a:ext uri="{FF2B5EF4-FFF2-40B4-BE49-F238E27FC236}">
                <a16:creationId xmlns:a16="http://schemas.microsoft.com/office/drawing/2014/main" id="{BB728D41-8190-4304-916A-864C14119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5439">
            <a:off x="9237765" y="5429950"/>
            <a:ext cx="2444601" cy="11778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4B088C-4441-4D1A-8033-395A7A28AA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5433" y="1498429"/>
            <a:ext cx="9220691" cy="35942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2751932-4A1A-4DDD-AE71-9E01A8D6A6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114" y="4858216"/>
            <a:ext cx="1402438" cy="164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879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>
            <a:extLst>
              <a:ext uri="{FF2B5EF4-FFF2-40B4-BE49-F238E27FC236}">
                <a16:creationId xmlns:a16="http://schemas.microsoft.com/office/drawing/2014/main" id="{CC3F2C1E-5238-4C92-A7EE-00A58CC751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784"/>
          <a:stretch/>
        </p:blipFill>
        <p:spPr>
          <a:xfrm>
            <a:off x="0" y="0"/>
            <a:ext cx="12191999" cy="644240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1F70EC4-5B8F-4293-B009-81306DC0E276}"/>
              </a:ext>
            </a:extLst>
          </p:cNvPr>
          <p:cNvGrpSpPr/>
          <p:nvPr/>
        </p:nvGrpSpPr>
        <p:grpSpPr>
          <a:xfrm>
            <a:off x="1252021" y="429055"/>
            <a:ext cx="9378042" cy="706942"/>
            <a:chOff x="-4168701" y="382608"/>
            <a:chExt cx="9212043" cy="74454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C5E83FA6-3844-400B-B170-9AE4B0D0F833}"/>
                </a:ext>
              </a:extLst>
            </p:cNvPr>
            <p:cNvSpPr/>
            <p:nvPr/>
          </p:nvSpPr>
          <p:spPr>
            <a:xfrm>
              <a:off x="-4168701" y="382608"/>
              <a:ext cx="9212043" cy="744540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Đếm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mẫu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D7DD2E9-B069-47AC-B264-A91D361A4059}"/>
                </a:ext>
              </a:extLst>
            </p:cNvPr>
            <p:cNvSpPr/>
            <p:nvPr/>
          </p:nvSpPr>
          <p:spPr>
            <a:xfrm>
              <a:off x="-4119274" y="427195"/>
              <a:ext cx="607070" cy="65536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DC579604-104F-451D-834F-A8BCE7D86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048" y="5159791"/>
            <a:ext cx="1617946" cy="1617946"/>
          </a:xfrm>
          <a:prstGeom prst="rect">
            <a:avLst/>
          </a:prstGeom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736CBEB-F032-4985-875A-258F0361DAA0}"/>
              </a:ext>
            </a:extLst>
          </p:cNvPr>
          <p:cNvCxnSpPr>
            <a:cxnSpLocks/>
          </p:cNvCxnSpPr>
          <p:nvPr/>
        </p:nvCxnSpPr>
        <p:spPr>
          <a:xfrm flipV="1">
            <a:off x="1903145" y="1634787"/>
            <a:ext cx="1705580" cy="135560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707CB25-D03D-43EF-94A7-ABB1674B2748}"/>
              </a:ext>
            </a:extLst>
          </p:cNvPr>
          <p:cNvCxnSpPr>
            <a:cxnSpLocks/>
          </p:cNvCxnSpPr>
          <p:nvPr/>
        </p:nvCxnSpPr>
        <p:spPr>
          <a:xfrm flipH="1" flipV="1">
            <a:off x="3563562" y="1627379"/>
            <a:ext cx="1159450" cy="99777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6F34014-609F-4450-846C-7DF44CBF4635}"/>
              </a:ext>
            </a:extLst>
          </p:cNvPr>
          <p:cNvCxnSpPr>
            <a:cxnSpLocks/>
          </p:cNvCxnSpPr>
          <p:nvPr/>
        </p:nvCxnSpPr>
        <p:spPr>
          <a:xfrm flipV="1">
            <a:off x="1909998" y="2635806"/>
            <a:ext cx="2859236" cy="34730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lowchart: Manual Operation 3">
            <a:extLst>
              <a:ext uri="{FF2B5EF4-FFF2-40B4-BE49-F238E27FC236}">
                <a16:creationId xmlns:a16="http://schemas.microsoft.com/office/drawing/2014/main" id="{E8762A3B-2447-4D9E-BEB3-CA3022CAE12D}"/>
              </a:ext>
            </a:extLst>
          </p:cNvPr>
          <p:cNvSpPr/>
          <p:nvPr/>
        </p:nvSpPr>
        <p:spPr>
          <a:xfrm flipV="1">
            <a:off x="6155841" y="1513753"/>
            <a:ext cx="2964364" cy="156145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1364"/>
              <a:gd name="connsiteX1" fmla="*/ 10000 w 10000"/>
              <a:gd name="connsiteY1" fmla="*/ 0 h 11364"/>
              <a:gd name="connsiteX2" fmla="*/ 8000 w 10000"/>
              <a:gd name="connsiteY2" fmla="*/ 10000 h 11364"/>
              <a:gd name="connsiteX3" fmla="*/ 2189 w 10000"/>
              <a:gd name="connsiteY3" fmla="*/ 11364 h 11364"/>
              <a:gd name="connsiteX4" fmla="*/ 0 w 10000"/>
              <a:gd name="connsiteY4" fmla="*/ 0 h 11364"/>
              <a:gd name="connsiteX0" fmla="*/ 0 w 10000"/>
              <a:gd name="connsiteY0" fmla="*/ 0 h 11364"/>
              <a:gd name="connsiteX1" fmla="*/ 10000 w 10000"/>
              <a:gd name="connsiteY1" fmla="*/ 0 h 11364"/>
              <a:gd name="connsiteX2" fmla="*/ 8896 w 10000"/>
              <a:gd name="connsiteY2" fmla="*/ 7818 h 11364"/>
              <a:gd name="connsiteX3" fmla="*/ 2189 w 10000"/>
              <a:gd name="connsiteY3" fmla="*/ 11364 h 11364"/>
              <a:gd name="connsiteX4" fmla="*/ 0 w 10000"/>
              <a:gd name="connsiteY4" fmla="*/ 0 h 11364"/>
              <a:gd name="connsiteX0" fmla="*/ 0 w 10000"/>
              <a:gd name="connsiteY0" fmla="*/ 0 h 7818"/>
              <a:gd name="connsiteX1" fmla="*/ 10000 w 10000"/>
              <a:gd name="connsiteY1" fmla="*/ 0 h 7818"/>
              <a:gd name="connsiteX2" fmla="*/ 8896 w 10000"/>
              <a:gd name="connsiteY2" fmla="*/ 7818 h 7818"/>
              <a:gd name="connsiteX3" fmla="*/ 1481 w 10000"/>
              <a:gd name="connsiteY3" fmla="*/ 7455 h 7818"/>
              <a:gd name="connsiteX4" fmla="*/ 0 w 10000"/>
              <a:gd name="connsiteY4" fmla="*/ 0 h 7818"/>
              <a:gd name="connsiteX0" fmla="*/ 0 w 10000"/>
              <a:gd name="connsiteY0" fmla="*/ 0 h 11512"/>
              <a:gd name="connsiteX1" fmla="*/ 10000 w 10000"/>
              <a:gd name="connsiteY1" fmla="*/ 0 h 11512"/>
              <a:gd name="connsiteX2" fmla="*/ 8707 w 10000"/>
              <a:gd name="connsiteY2" fmla="*/ 11512 h 11512"/>
              <a:gd name="connsiteX3" fmla="*/ 1481 w 10000"/>
              <a:gd name="connsiteY3" fmla="*/ 9536 h 11512"/>
              <a:gd name="connsiteX4" fmla="*/ 0 w 10000"/>
              <a:gd name="connsiteY4" fmla="*/ 0 h 11512"/>
              <a:gd name="connsiteX0" fmla="*/ 0 w 11038"/>
              <a:gd name="connsiteY0" fmla="*/ 0 h 11628"/>
              <a:gd name="connsiteX1" fmla="*/ 11038 w 11038"/>
              <a:gd name="connsiteY1" fmla="*/ 116 h 11628"/>
              <a:gd name="connsiteX2" fmla="*/ 9745 w 11038"/>
              <a:gd name="connsiteY2" fmla="*/ 11628 h 11628"/>
              <a:gd name="connsiteX3" fmla="*/ 2519 w 11038"/>
              <a:gd name="connsiteY3" fmla="*/ 9652 h 11628"/>
              <a:gd name="connsiteX4" fmla="*/ 0 w 11038"/>
              <a:gd name="connsiteY4" fmla="*/ 0 h 1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38" h="11628">
                <a:moveTo>
                  <a:pt x="0" y="0"/>
                </a:moveTo>
                <a:lnTo>
                  <a:pt x="11038" y="116"/>
                </a:lnTo>
                <a:lnTo>
                  <a:pt x="9745" y="11628"/>
                </a:lnTo>
                <a:lnTo>
                  <a:pt x="2519" y="965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AD08923-B515-4880-A391-5B060A3FF5ED}"/>
              </a:ext>
            </a:extLst>
          </p:cNvPr>
          <p:cNvCxnSpPr>
            <a:cxnSpLocks/>
            <a:endCxn id="55" idx="2"/>
          </p:cNvCxnSpPr>
          <p:nvPr/>
        </p:nvCxnSpPr>
        <p:spPr>
          <a:xfrm flipV="1">
            <a:off x="6818298" y="1513753"/>
            <a:ext cx="1954659" cy="243616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57ACB1A-BDE8-4485-93CD-21B7F54E3D66}"/>
              </a:ext>
            </a:extLst>
          </p:cNvPr>
          <p:cNvCxnSpPr>
            <a:cxnSpLocks/>
            <a:endCxn id="55" idx="1"/>
          </p:cNvCxnSpPr>
          <p:nvPr/>
        </p:nvCxnSpPr>
        <p:spPr>
          <a:xfrm>
            <a:off x="8772957" y="1513753"/>
            <a:ext cx="347248" cy="1545874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6553A94-51EA-44AB-A7DA-DDED63791645}"/>
              </a:ext>
            </a:extLst>
          </p:cNvPr>
          <p:cNvCxnSpPr>
            <a:cxnSpLocks/>
            <a:stCxn id="55" idx="0"/>
            <a:endCxn id="55" idx="1"/>
          </p:cNvCxnSpPr>
          <p:nvPr/>
        </p:nvCxnSpPr>
        <p:spPr>
          <a:xfrm flipV="1">
            <a:off x="6155841" y="3059627"/>
            <a:ext cx="2964364" cy="15577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BFBBBDC-2CEA-4E33-987C-7878DEB8AE65}"/>
              </a:ext>
            </a:extLst>
          </p:cNvPr>
          <p:cNvCxnSpPr>
            <a:cxnSpLocks/>
          </p:cNvCxnSpPr>
          <p:nvPr/>
        </p:nvCxnSpPr>
        <p:spPr>
          <a:xfrm flipH="1">
            <a:off x="6164086" y="1781135"/>
            <a:ext cx="676502" cy="1296106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Pentagon 60">
            <a:extLst>
              <a:ext uri="{FF2B5EF4-FFF2-40B4-BE49-F238E27FC236}">
                <a16:creationId xmlns:a16="http://schemas.microsoft.com/office/drawing/2014/main" id="{F8095229-6527-4403-9EB3-6C3C92C9AB59}"/>
              </a:ext>
            </a:extLst>
          </p:cNvPr>
          <p:cNvSpPr/>
          <p:nvPr/>
        </p:nvSpPr>
        <p:spPr>
          <a:xfrm>
            <a:off x="7452966" y="3806398"/>
            <a:ext cx="2073410" cy="1617946"/>
          </a:xfrm>
          <a:custGeom>
            <a:avLst/>
            <a:gdLst>
              <a:gd name="connsiteX0" fmla="*/ 1 w 1230086"/>
              <a:gd name="connsiteY0" fmla="*/ 345111 h 903514"/>
              <a:gd name="connsiteX1" fmla="*/ 615043 w 1230086"/>
              <a:gd name="connsiteY1" fmla="*/ 0 h 903514"/>
              <a:gd name="connsiteX2" fmla="*/ 1230085 w 1230086"/>
              <a:gd name="connsiteY2" fmla="*/ 345111 h 903514"/>
              <a:gd name="connsiteX3" fmla="*/ 995160 w 1230086"/>
              <a:gd name="connsiteY3" fmla="*/ 903512 h 903514"/>
              <a:gd name="connsiteX4" fmla="*/ 234926 w 1230086"/>
              <a:gd name="connsiteY4" fmla="*/ 903512 h 903514"/>
              <a:gd name="connsiteX5" fmla="*/ 1 w 1230086"/>
              <a:gd name="connsiteY5" fmla="*/ 345111 h 903514"/>
              <a:gd name="connsiteX0" fmla="*/ 0 w 1234645"/>
              <a:gd name="connsiteY0" fmla="*/ 345111 h 1045027"/>
              <a:gd name="connsiteX1" fmla="*/ 615042 w 1234645"/>
              <a:gd name="connsiteY1" fmla="*/ 0 h 1045027"/>
              <a:gd name="connsiteX2" fmla="*/ 1230084 w 1234645"/>
              <a:gd name="connsiteY2" fmla="*/ 345111 h 1045027"/>
              <a:gd name="connsiteX3" fmla="*/ 1234645 w 1234645"/>
              <a:gd name="connsiteY3" fmla="*/ 1045027 h 1045027"/>
              <a:gd name="connsiteX4" fmla="*/ 234925 w 1234645"/>
              <a:gd name="connsiteY4" fmla="*/ 903512 h 1045027"/>
              <a:gd name="connsiteX5" fmla="*/ 0 w 1234645"/>
              <a:gd name="connsiteY5" fmla="*/ 345111 h 104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4645" h="1045027">
                <a:moveTo>
                  <a:pt x="0" y="345111"/>
                </a:moveTo>
                <a:lnTo>
                  <a:pt x="615042" y="0"/>
                </a:lnTo>
                <a:lnTo>
                  <a:pt x="1230084" y="345111"/>
                </a:lnTo>
                <a:cubicBezTo>
                  <a:pt x="1231604" y="578416"/>
                  <a:pt x="1233125" y="811722"/>
                  <a:pt x="1234645" y="1045027"/>
                </a:cubicBezTo>
                <a:lnTo>
                  <a:pt x="234925" y="903512"/>
                </a:lnTo>
                <a:lnTo>
                  <a:pt x="0" y="345111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62" name="Hexagon 61">
            <a:extLst>
              <a:ext uri="{FF2B5EF4-FFF2-40B4-BE49-F238E27FC236}">
                <a16:creationId xmlns:a16="http://schemas.microsoft.com/office/drawing/2014/main" id="{9B631496-35AB-461A-9B14-D197926CAEB4}"/>
              </a:ext>
            </a:extLst>
          </p:cNvPr>
          <p:cNvSpPr/>
          <p:nvPr/>
        </p:nvSpPr>
        <p:spPr>
          <a:xfrm>
            <a:off x="2285449" y="4032789"/>
            <a:ext cx="3113317" cy="1247929"/>
          </a:xfrm>
          <a:custGeom>
            <a:avLst/>
            <a:gdLst>
              <a:gd name="connsiteX0" fmla="*/ 0 w 1784162"/>
              <a:gd name="connsiteY0" fmla="*/ 689279 h 1378558"/>
              <a:gd name="connsiteX1" fmla="*/ 344640 w 1784162"/>
              <a:gd name="connsiteY1" fmla="*/ 0 h 1378558"/>
              <a:gd name="connsiteX2" fmla="*/ 1439523 w 1784162"/>
              <a:gd name="connsiteY2" fmla="*/ 0 h 1378558"/>
              <a:gd name="connsiteX3" fmla="*/ 1784162 w 1784162"/>
              <a:gd name="connsiteY3" fmla="*/ 689279 h 1378558"/>
              <a:gd name="connsiteX4" fmla="*/ 1439523 w 1784162"/>
              <a:gd name="connsiteY4" fmla="*/ 1378558 h 1378558"/>
              <a:gd name="connsiteX5" fmla="*/ 344640 w 1784162"/>
              <a:gd name="connsiteY5" fmla="*/ 1378558 h 1378558"/>
              <a:gd name="connsiteX6" fmla="*/ 0 w 1784162"/>
              <a:gd name="connsiteY6" fmla="*/ 689279 h 1378558"/>
              <a:gd name="connsiteX0" fmla="*/ 0 w 2023648"/>
              <a:gd name="connsiteY0" fmla="*/ 809022 h 1378558"/>
              <a:gd name="connsiteX1" fmla="*/ 584126 w 2023648"/>
              <a:gd name="connsiteY1" fmla="*/ 0 h 1378558"/>
              <a:gd name="connsiteX2" fmla="*/ 1679009 w 2023648"/>
              <a:gd name="connsiteY2" fmla="*/ 0 h 1378558"/>
              <a:gd name="connsiteX3" fmla="*/ 2023648 w 2023648"/>
              <a:gd name="connsiteY3" fmla="*/ 689279 h 1378558"/>
              <a:gd name="connsiteX4" fmla="*/ 1679009 w 2023648"/>
              <a:gd name="connsiteY4" fmla="*/ 1378558 h 1378558"/>
              <a:gd name="connsiteX5" fmla="*/ 584126 w 2023648"/>
              <a:gd name="connsiteY5" fmla="*/ 1378558 h 1378558"/>
              <a:gd name="connsiteX6" fmla="*/ 0 w 2023648"/>
              <a:gd name="connsiteY6" fmla="*/ 809022 h 1378558"/>
              <a:gd name="connsiteX0" fmla="*/ 0 w 2263134"/>
              <a:gd name="connsiteY0" fmla="*/ 809022 h 1378558"/>
              <a:gd name="connsiteX1" fmla="*/ 584126 w 2263134"/>
              <a:gd name="connsiteY1" fmla="*/ 0 h 1378558"/>
              <a:gd name="connsiteX2" fmla="*/ 1679009 w 2263134"/>
              <a:gd name="connsiteY2" fmla="*/ 0 h 1378558"/>
              <a:gd name="connsiteX3" fmla="*/ 2263134 w 2263134"/>
              <a:gd name="connsiteY3" fmla="*/ 1092050 h 1378558"/>
              <a:gd name="connsiteX4" fmla="*/ 1679009 w 2263134"/>
              <a:gd name="connsiteY4" fmla="*/ 1378558 h 1378558"/>
              <a:gd name="connsiteX5" fmla="*/ 584126 w 2263134"/>
              <a:gd name="connsiteY5" fmla="*/ 1378558 h 1378558"/>
              <a:gd name="connsiteX6" fmla="*/ 0 w 2263134"/>
              <a:gd name="connsiteY6" fmla="*/ 809022 h 1378558"/>
              <a:gd name="connsiteX0" fmla="*/ 0 w 2263134"/>
              <a:gd name="connsiteY0" fmla="*/ 809022 h 1378558"/>
              <a:gd name="connsiteX1" fmla="*/ 605898 w 2263134"/>
              <a:gd name="connsiteY1" fmla="*/ 130629 h 1378558"/>
              <a:gd name="connsiteX2" fmla="*/ 1679009 w 2263134"/>
              <a:gd name="connsiteY2" fmla="*/ 0 h 1378558"/>
              <a:gd name="connsiteX3" fmla="*/ 2263134 w 2263134"/>
              <a:gd name="connsiteY3" fmla="*/ 1092050 h 1378558"/>
              <a:gd name="connsiteX4" fmla="*/ 1679009 w 2263134"/>
              <a:gd name="connsiteY4" fmla="*/ 1378558 h 1378558"/>
              <a:gd name="connsiteX5" fmla="*/ 584126 w 2263134"/>
              <a:gd name="connsiteY5" fmla="*/ 1378558 h 1378558"/>
              <a:gd name="connsiteX6" fmla="*/ 0 w 2263134"/>
              <a:gd name="connsiteY6" fmla="*/ 809022 h 1378558"/>
              <a:gd name="connsiteX0" fmla="*/ 0 w 2263134"/>
              <a:gd name="connsiteY0" fmla="*/ 678393 h 1247929"/>
              <a:gd name="connsiteX1" fmla="*/ 605898 w 2263134"/>
              <a:gd name="connsiteY1" fmla="*/ 0 h 1247929"/>
              <a:gd name="connsiteX2" fmla="*/ 1711666 w 2263134"/>
              <a:gd name="connsiteY2" fmla="*/ 0 h 1247929"/>
              <a:gd name="connsiteX3" fmla="*/ 2263134 w 2263134"/>
              <a:gd name="connsiteY3" fmla="*/ 961421 h 1247929"/>
              <a:gd name="connsiteX4" fmla="*/ 1679009 w 2263134"/>
              <a:gd name="connsiteY4" fmla="*/ 1247929 h 1247929"/>
              <a:gd name="connsiteX5" fmla="*/ 584126 w 2263134"/>
              <a:gd name="connsiteY5" fmla="*/ 1247929 h 1247929"/>
              <a:gd name="connsiteX6" fmla="*/ 0 w 2263134"/>
              <a:gd name="connsiteY6" fmla="*/ 678393 h 1247929"/>
              <a:gd name="connsiteX0" fmla="*/ 0 w 2173800"/>
              <a:gd name="connsiteY0" fmla="*/ 678393 h 1247929"/>
              <a:gd name="connsiteX1" fmla="*/ 605898 w 2173800"/>
              <a:gd name="connsiteY1" fmla="*/ 0 h 1247929"/>
              <a:gd name="connsiteX2" fmla="*/ 1711666 w 2173800"/>
              <a:gd name="connsiteY2" fmla="*/ 0 h 1247929"/>
              <a:gd name="connsiteX3" fmla="*/ 2173800 w 2173800"/>
              <a:gd name="connsiteY3" fmla="*/ 874336 h 1247929"/>
              <a:gd name="connsiteX4" fmla="*/ 1679009 w 2173800"/>
              <a:gd name="connsiteY4" fmla="*/ 1247929 h 1247929"/>
              <a:gd name="connsiteX5" fmla="*/ 584126 w 2173800"/>
              <a:gd name="connsiteY5" fmla="*/ 1247929 h 1247929"/>
              <a:gd name="connsiteX6" fmla="*/ 0 w 2173800"/>
              <a:gd name="connsiteY6" fmla="*/ 678393 h 1247929"/>
              <a:gd name="connsiteX0" fmla="*/ 0 w 2129133"/>
              <a:gd name="connsiteY0" fmla="*/ 809022 h 1247929"/>
              <a:gd name="connsiteX1" fmla="*/ 561231 w 2129133"/>
              <a:gd name="connsiteY1" fmla="*/ 0 h 1247929"/>
              <a:gd name="connsiteX2" fmla="*/ 1666999 w 2129133"/>
              <a:gd name="connsiteY2" fmla="*/ 0 h 1247929"/>
              <a:gd name="connsiteX3" fmla="*/ 2129133 w 2129133"/>
              <a:gd name="connsiteY3" fmla="*/ 874336 h 1247929"/>
              <a:gd name="connsiteX4" fmla="*/ 1634342 w 2129133"/>
              <a:gd name="connsiteY4" fmla="*/ 1247929 h 1247929"/>
              <a:gd name="connsiteX5" fmla="*/ 539459 w 2129133"/>
              <a:gd name="connsiteY5" fmla="*/ 1247929 h 1247929"/>
              <a:gd name="connsiteX6" fmla="*/ 0 w 2129133"/>
              <a:gd name="connsiteY6" fmla="*/ 809022 h 1247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29133" h="1247929">
                <a:moveTo>
                  <a:pt x="0" y="809022"/>
                </a:moveTo>
                <a:lnTo>
                  <a:pt x="561231" y="0"/>
                </a:lnTo>
                <a:lnTo>
                  <a:pt x="1666999" y="0"/>
                </a:lnTo>
                <a:lnTo>
                  <a:pt x="2129133" y="874336"/>
                </a:lnTo>
                <a:lnTo>
                  <a:pt x="1634342" y="1247929"/>
                </a:lnTo>
                <a:lnTo>
                  <a:pt x="539459" y="1247929"/>
                </a:lnTo>
                <a:lnTo>
                  <a:pt x="0" y="8090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714A3D2B-1B88-463D-BF4E-97EF1844615A}"/>
              </a:ext>
            </a:extLst>
          </p:cNvPr>
          <p:cNvSpPr/>
          <p:nvPr/>
        </p:nvSpPr>
        <p:spPr>
          <a:xfrm>
            <a:off x="1881810" y="2896761"/>
            <a:ext cx="137160" cy="13716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7CECC11B-8ABE-4820-9FA2-41949C071D5F}"/>
              </a:ext>
            </a:extLst>
          </p:cNvPr>
          <p:cNvSpPr/>
          <p:nvPr/>
        </p:nvSpPr>
        <p:spPr>
          <a:xfrm>
            <a:off x="3518832" y="1580217"/>
            <a:ext cx="137160" cy="13716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3B0F2EEE-C86C-459A-9325-A6DFA6C39AB1}"/>
              </a:ext>
            </a:extLst>
          </p:cNvPr>
          <p:cNvSpPr/>
          <p:nvPr/>
        </p:nvSpPr>
        <p:spPr>
          <a:xfrm>
            <a:off x="4662764" y="2563433"/>
            <a:ext cx="137160" cy="13716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31C5568B-5BCC-414D-949B-111FF1E018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62" b="93651" l="7792" r="88745">
                        <a14:foregroundMark x1="45887" y1="8730" x2="45887" y2="8730"/>
                        <a14:foregroundMark x1="53680" y1="94444" x2="53680" y2="94444"/>
                        <a14:foregroundMark x1="8225" y1="17460" x2="8225" y2="17460"/>
                        <a14:foregroundMark x1="8658" y1="4762" x2="8658" y2="4762"/>
                        <a14:foregroundMark x1="51082" y1="58730" x2="51082" y2="5873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09528" y="2781879"/>
            <a:ext cx="1814000" cy="989454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07DFB04E-5ADF-404A-96EC-9A363A3C04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06" b="89706" l="9140" r="90323">
                        <a14:foregroundMark x1="52688" y1="91176" x2="52688" y2="91176"/>
                        <a14:foregroundMark x1="54839" y1="44118" x2="54839" y2="44118"/>
                        <a14:foregroundMark x1="48387" y1="69118" x2="48387" y2="69118"/>
                        <a14:foregroundMark x1="90323" y1="18382" x2="90323" y2="18382"/>
                        <a14:foregroundMark x1="87634" y1="6618" x2="87634" y2="6618"/>
                        <a14:foregroundMark x1="86559" y1="2206" x2="86559" y2="22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45297" y="3075204"/>
            <a:ext cx="1403429" cy="1026164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72412782-750D-4693-82A6-34967D78C5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691" b="89431" l="9677" r="89785">
                        <a14:foregroundMark x1="58065" y1="9756" x2="58065" y2="9756"/>
                        <a14:foregroundMark x1="18280" y1="5691" x2="18280" y2="5691"/>
                        <a14:foregroundMark x1="62903" y1="82927" x2="62903" y2="82927"/>
                        <a14:foregroundMark x1="69355" y1="78049" x2="69355" y2="78049"/>
                        <a14:foregroundMark x1="78495" y1="58537" x2="78495" y2="58537"/>
                        <a14:foregroundMark x1="81183" y1="40650" x2="81183" y2="40650"/>
                        <a14:foregroundMark x1="60753" y1="31707" x2="60753" y2="31707"/>
                        <a14:foregroundMark x1="56989" y1="63415" x2="56989" y2="634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36263" y="5317866"/>
            <a:ext cx="1617946" cy="1069932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4210A524-9E7B-4DEA-A963-4F01149A09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06" b="89706" l="9140" r="90323">
                        <a14:foregroundMark x1="52688" y1="91176" x2="52688" y2="91176"/>
                        <a14:foregroundMark x1="54839" y1="44118" x2="54839" y2="44118"/>
                        <a14:foregroundMark x1="48387" y1="69118" x2="48387" y2="69118"/>
                        <a14:foregroundMark x1="90323" y1="18382" x2="90323" y2="18382"/>
                        <a14:foregroundMark x1="87634" y1="6618" x2="87634" y2="6618"/>
                        <a14:foregroundMark x1="86559" y1="2206" x2="86559" y2="22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09021" y="5208448"/>
            <a:ext cx="1358252" cy="993131"/>
          </a:xfrm>
          <a:prstGeom prst="rect">
            <a:avLst/>
          </a:prstGeom>
        </p:spPr>
      </p:pic>
      <p:sp>
        <p:nvSpPr>
          <p:cNvPr id="90" name="Oval 89">
            <a:extLst>
              <a:ext uri="{FF2B5EF4-FFF2-40B4-BE49-F238E27FC236}">
                <a16:creationId xmlns:a16="http://schemas.microsoft.com/office/drawing/2014/main" id="{AE1669E1-1AF8-4E6A-91A9-D904E39D349C}"/>
              </a:ext>
            </a:extLst>
          </p:cNvPr>
          <p:cNvSpPr/>
          <p:nvPr/>
        </p:nvSpPr>
        <p:spPr>
          <a:xfrm>
            <a:off x="6763763" y="1712555"/>
            <a:ext cx="137160" cy="137160"/>
          </a:xfrm>
          <a:prstGeom prst="ellipse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80A5AD63-91A2-4B33-9A0B-05CAD0A4B8F1}"/>
              </a:ext>
            </a:extLst>
          </p:cNvPr>
          <p:cNvSpPr/>
          <p:nvPr/>
        </p:nvSpPr>
        <p:spPr>
          <a:xfrm>
            <a:off x="8704377" y="1456034"/>
            <a:ext cx="137160" cy="137160"/>
          </a:xfrm>
          <a:prstGeom prst="ellipse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179426F-506A-4F22-A015-D19EB22676E6}"/>
              </a:ext>
            </a:extLst>
          </p:cNvPr>
          <p:cNvSpPr/>
          <p:nvPr/>
        </p:nvSpPr>
        <p:spPr>
          <a:xfrm>
            <a:off x="9051625" y="2984466"/>
            <a:ext cx="137160" cy="137160"/>
          </a:xfrm>
          <a:prstGeom prst="ellipse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1D310ED0-443C-49A8-9520-7586206F5AF9}"/>
              </a:ext>
            </a:extLst>
          </p:cNvPr>
          <p:cNvSpPr/>
          <p:nvPr/>
        </p:nvSpPr>
        <p:spPr>
          <a:xfrm>
            <a:off x="6108366" y="3006624"/>
            <a:ext cx="137160" cy="137160"/>
          </a:xfrm>
          <a:prstGeom prst="ellipse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DAEAB814-A14D-448C-9EB6-AC8480884317}"/>
              </a:ext>
            </a:extLst>
          </p:cNvPr>
          <p:cNvCxnSpPr>
            <a:cxnSpLocks/>
            <a:stCxn id="62" idx="1"/>
            <a:endCxn id="62" idx="2"/>
          </p:cNvCxnSpPr>
          <p:nvPr/>
        </p:nvCxnSpPr>
        <p:spPr>
          <a:xfrm>
            <a:off x="3106107" y="4032789"/>
            <a:ext cx="1616905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00DC57E8-F4B3-4280-9268-DF199F33E5A9}"/>
              </a:ext>
            </a:extLst>
          </p:cNvPr>
          <p:cNvCxnSpPr>
            <a:cxnSpLocks/>
            <a:stCxn id="62" idx="2"/>
            <a:endCxn id="62" idx="3"/>
          </p:cNvCxnSpPr>
          <p:nvPr/>
        </p:nvCxnSpPr>
        <p:spPr>
          <a:xfrm>
            <a:off x="4723012" y="4032789"/>
            <a:ext cx="675754" cy="874336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2A4CC875-865F-44B0-9884-49C6BE1BC127}"/>
              </a:ext>
            </a:extLst>
          </p:cNvPr>
          <p:cNvCxnSpPr>
            <a:cxnSpLocks/>
            <a:stCxn id="62" idx="4"/>
            <a:endCxn id="62" idx="3"/>
          </p:cNvCxnSpPr>
          <p:nvPr/>
        </p:nvCxnSpPr>
        <p:spPr>
          <a:xfrm flipV="1">
            <a:off x="4675260" y="4907125"/>
            <a:ext cx="723506" cy="373593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C7266EF4-10AE-439F-B4CD-DE958485D4E6}"/>
              </a:ext>
            </a:extLst>
          </p:cNvPr>
          <p:cNvCxnSpPr>
            <a:cxnSpLocks/>
          </p:cNvCxnSpPr>
          <p:nvPr/>
        </p:nvCxnSpPr>
        <p:spPr>
          <a:xfrm>
            <a:off x="3122023" y="5277028"/>
            <a:ext cx="1600989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DBE5F446-AB88-4F79-9C9A-BAF3BB3B49DF}"/>
              </a:ext>
            </a:extLst>
          </p:cNvPr>
          <p:cNvCxnSpPr>
            <a:cxnSpLocks/>
            <a:stCxn id="62" idx="0"/>
            <a:endCxn id="62" idx="5"/>
          </p:cNvCxnSpPr>
          <p:nvPr/>
        </p:nvCxnSpPr>
        <p:spPr>
          <a:xfrm>
            <a:off x="2285449" y="4841811"/>
            <a:ext cx="788822" cy="438907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E4849C9C-B814-426B-90C5-6DCCF38A6004}"/>
              </a:ext>
            </a:extLst>
          </p:cNvPr>
          <p:cNvCxnSpPr>
            <a:cxnSpLocks/>
            <a:stCxn id="62" idx="0"/>
            <a:endCxn id="62" idx="1"/>
          </p:cNvCxnSpPr>
          <p:nvPr/>
        </p:nvCxnSpPr>
        <p:spPr>
          <a:xfrm flipV="1">
            <a:off x="2285449" y="4032789"/>
            <a:ext cx="820658" cy="809022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Oval 115">
            <a:extLst>
              <a:ext uri="{FF2B5EF4-FFF2-40B4-BE49-F238E27FC236}">
                <a16:creationId xmlns:a16="http://schemas.microsoft.com/office/drawing/2014/main" id="{2E5D4191-88F3-461C-8CA1-70357A6CF780}"/>
              </a:ext>
            </a:extLst>
          </p:cNvPr>
          <p:cNvSpPr/>
          <p:nvPr/>
        </p:nvSpPr>
        <p:spPr>
          <a:xfrm>
            <a:off x="4627369" y="3964208"/>
            <a:ext cx="137160" cy="1371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887BA512-020B-40EA-B985-5F99D3744201}"/>
              </a:ext>
            </a:extLst>
          </p:cNvPr>
          <p:cNvSpPr/>
          <p:nvPr/>
        </p:nvSpPr>
        <p:spPr>
          <a:xfrm>
            <a:off x="5295896" y="4838544"/>
            <a:ext cx="137160" cy="1371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C607CDB8-D69A-43EE-971B-26D0D9CBB447}"/>
              </a:ext>
            </a:extLst>
          </p:cNvPr>
          <p:cNvSpPr/>
          <p:nvPr/>
        </p:nvSpPr>
        <p:spPr>
          <a:xfrm>
            <a:off x="4643919" y="5208448"/>
            <a:ext cx="137160" cy="1371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170F7804-894F-4AC2-A9C5-8233B4A591A1}"/>
              </a:ext>
            </a:extLst>
          </p:cNvPr>
          <p:cNvSpPr/>
          <p:nvPr/>
        </p:nvSpPr>
        <p:spPr>
          <a:xfrm>
            <a:off x="3029825" y="5215463"/>
            <a:ext cx="137160" cy="1371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13FD9E7-B6F8-4254-8047-16681A28B164}"/>
              </a:ext>
            </a:extLst>
          </p:cNvPr>
          <p:cNvSpPr/>
          <p:nvPr/>
        </p:nvSpPr>
        <p:spPr>
          <a:xfrm>
            <a:off x="2240042" y="4769906"/>
            <a:ext cx="137160" cy="1371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85385B1C-8408-4C50-AEA7-327F34AB4D49}"/>
              </a:ext>
            </a:extLst>
          </p:cNvPr>
          <p:cNvCxnSpPr>
            <a:cxnSpLocks/>
            <a:endCxn id="61" idx="1"/>
          </p:cNvCxnSpPr>
          <p:nvPr/>
        </p:nvCxnSpPr>
        <p:spPr>
          <a:xfrm flipV="1">
            <a:off x="7434720" y="3806398"/>
            <a:ext cx="1051121" cy="552964"/>
          </a:xfrm>
          <a:prstGeom prst="line">
            <a:avLst/>
          </a:prstGeom>
          <a:ln w="5715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A860162A-93DF-4EB8-BFD9-0E25B5A17D23}"/>
              </a:ext>
            </a:extLst>
          </p:cNvPr>
          <p:cNvCxnSpPr>
            <a:cxnSpLocks/>
            <a:stCxn id="61" idx="1"/>
            <a:endCxn id="61" idx="2"/>
          </p:cNvCxnSpPr>
          <p:nvPr/>
        </p:nvCxnSpPr>
        <p:spPr>
          <a:xfrm>
            <a:off x="8485841" y="3806398"/>
            <a:ext cx="1032875" cy="534312"/>
          </a:xfrm>
          <a:prstGeom prst="line">
            <a:avLst/>
          </a:prstGeom>
          <a:ln w="5715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172C78E6-A584-4F7E-85F1-CFD1BFC691CA}"/>
              </a:ext>
            </a:extLst>
          </p:cNvPr>
          <p:cNvCxnSpPr>
            <a:cxnSpLocks/>
            <a:stCxn id="61" idx="3"/>
            <a:endCxn id="61" idx="2"/>
          </p:cNvCxnSpPr>
          <p:nvPr/>
        </p:nvCxnSpPr>
        <p:spPr>
          <a:xfrm flipH="1" flipV="1">
            <a:off x="9518716" y="4340710"/>
            <a:ext cx="7660" cy="1083634"/>
          </a:xfrm>
          <a:prstGeom prst="line">
            <a:avLst/>
          </a:prstGeom>
          <a:ln w="5715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C6D1AF1A-7005-4D7A-A103-572E80511F0E}"/>
              </a:ext>
            </a:extLst>
          </p:cNvPr>
          <p:cNvCxnSpPr>
            <a:cxnSpLocks/>
            <a:stCxn id="61" idx="4"/>
            <a:endCxn id="61" idx="3"/>
          </p:cNvCxnSpPr>
          <p:nvPr/>
        </p:nvCxnSpPr>
        <p:spPr>
          <a:xfrm>
            <a:off x="7847489" y="5205246"/>
            <a:ext cx="1678887" cy="219098"/>
          </a:xfrm>
          <a:prstGeom prst="line">
            <a:avLst/>
          </a:prstGeom>
          <a:ln w="5715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C841B007-1637-49CE-8AD6-FD18810CDAB9}"/>
              </a:ext>
            </a:extLst>
          </p:cNvPr>
          <p:cNvCxnSpPr>
            <a:cxnSpLocks/>
            <a:stCxn id="61" idx="0"/>
            <a:endCxn id="61" idx="4"/>
          </p:cNvCxnSpPr>
          <p:nvPr/>
        </p:nvCxnSpPr>
        <p:spPr>
          <a:xfrm>
            <a:off x="7452966" y="4340710"/>
            <a:ext cx="394523" cy="864536"/>
          </a:xfrm>
          <a:prstGeom prst="line">
            <a:avLst/>
          </a:prstGeom>
          <a:ln w="5715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134">
            <a:extLst>
              <a:ext uri="{FF2B5EF4-FFF2-40B4-BE49-F238E27FC236}">
                <a16:creationId xmlns:a16="http://schemas.microsoft.com/office/drawing/2014/main" id="{B45A55AE-2DC0-43E8-8846-BB178A7CBE6A}"/>
              </a:ext>
            </a:extLst>
          </p:cNvPr>
          <p:cNvSpPr/>
          <p:nvPr/>
        </p:nvSpPr>
        <p:spPr>
          <a:xfrm>
            <a:off x="8401912" y="3751509"/>
            <a:ext cx="137160" cy="137160"/>
          </a:xfrm>
          <a:prstGeom prst="ellipse">
            <a:avLst/>
          </a:prstGeom>
          <a:solidFill>
            <a:srgbClr val="FF66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7F72E344-ADE2-4A8F-827A-B284705C0F1C}"/>
              </a:ext>
            </a:extLst>
          </p:cNvPr>
          <p:cNvSpPr/>
          <p:nvPr/>
        </p:nvSpPr>
        <p:spPr>
          <a:xfrm>
            <a:off x="9431052" y="4272130"/>
            <a:ext cx="137160" cy="137160"/>
          </a:xfrm>
          <a:prstGeom prst="ellipse">
            <a:avLst/>
          </a:prstGeom>
          <a:solidFill>
            <a:srgbClr val="FF66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0FACA980-66FC-4F9F-AD4C-1BA141E7EC84}"/>
              </a:ext>
            </a:extLst>
          </p:cNvPr>
          <p:cNvSpPr/>
          <p:nvPr/>
        </p:nvSpPr>
        <p:spPr>
          <a:xfrm>
            <a:off x="7383881" y="4294053"/>
            <a:ext cx="137160" cy="137160"/>
          </a:xfrm>
          <a:prstGeom prst="ellipse">
            <a:avLst/>
          </a:prstGeom>
          <a:solidFill>
            <a:srgbClr val="FF66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FF0C8C8C-09E8-4FFD-A804-DF654886FFBE}"/>
              </a:ext>
            </a:extLst>
          </p:cNvPr>
          <p:cNvSpPr/>
          <p:nvPr/>
        </p:nvSpPr>
        <p:spPr>
          <a:xfrm>
            <a:off x="7797993" y="5140716"/>
            <a:ext cx="137160" cy="137160"/>
          </a:xfrm>
          <a:prstGeom prst="ellipse">
            <a:avLst/>
          </a:prstGeom>
          <a:solidFill>
            <a:srgbClr val="FF66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BDC4C4A8-985B-4586-BA1A-FA828622BBAA}"/>
              </a:ext>
            </a:extLst>
          </p:cNvPr>
          <p:cNvSpPr/>
          <p:nvPr/>
        </p:nvSpPr>
        <p:spPr>
          <a:xfrm>
            <a:off x="9450136" y="5335906"/>
            <a:ext cx="137160" cy="137160"/>
          </a:xfrm>
          <a:prstGeom prst="ellipse">
            <a:avLst/>
          </a:prstGeom>
          <a:solidFill>
            <a:srgbClr val="FF66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CAFAB5FA-8F6D-45C3-8322-C48F4F88D376}"/>
              </a:ext>
            </a:extLst>
          </p:cNvPr>
          <p:cNvSpPr/>
          <p:nvPr/>
        </p:nvSpPr>
        <p:spPr>
          <a:xfrm>
            <a:off x="6593616" y="3196937"/>
            <a:ext cx="816566" cy="816566"/>
          </a:xfrm>
          <a:prstGeom prst="ellipse">
            <a:avLst/>
          </a:prstGeom>
          <a:solidFill>
            <a:srgbClr val="FFFF00"/>
          </a:solidFill>
          <a:ln w="57150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6BDB0A44-FBFF-44DD-82A2-E6321287B932}"/>
              </a:ext>
            </a:extLst>
          </p:cNvPr>
          <p:cNvSpPr/>
          <p:nvPr/>
        </p:nvSpPr>
        <p:spPr>
          <a:xfrm>
            <a:off x="3037527" y="3964208"/>
            <a:ext cx="137160" cy="1371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E0215F09-D94B-463A-9768-FAEDC0C72DE5}"/>
              </a:ext>
            </a:extLst>
          </p:cNvPr>
          <p:cNvSpPr/>
          <p:nvPr/>
        </p:nvSpPr>
        <p:spPr>
          <a:xfrm>
            <a:off x="3943725" y="5402445"/>
            <a:ext cx="816566" cy="816566"/>
          </a:xfrm>
          <a:prstGeom prst="ellipse">
            <a:avLst/>
          </a:prstGeom>
          <a:solidFill>
            <a:srgbClr val="FFFF00"/>
          </a:solidFill>
          <a:ln w="57150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6</a:t>
            </a:r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FF1CABDB-4B94-4929-8F6D-650806B4FD8D}"/>
              </a:ext>
            </a:extLst>
          </p:cNvPr>
          <p:cNvSpPr/>
          <p:nvPr/>
        </p:nvSpPr>
        <p:spPr>
          <a:xfrm>
            <a:off x="7044178" y="5325846"/>
            <a:ext cx="816566" cy="816566"/>
          </a:xfrm>
          <a:prstGeom prst="ellipse">
            <a:avLst/>
          </a:prstGeom>
          <a:solidFill>
            <a:srgbClr val="FFFF00"/>
          </a:solidFill>
          <a:ln w="57150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20108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00"/>
                            </p:stCondLst>
                            <p:childTnLst>
                              <p:par>
                                <p:cTn id="168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3000"/>
                            </p:stCondLst>
                            <p:childTnLst>
                              <p:par>
                                <p:cTn id="174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4500"/>
                            </p:stCondLst>
                            <p:childTnLst>
                              <p:par>
                                <p:cTn id="180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6000"/>
                            </p:stCondLst>
                            <p:childTnLst>
                              <p:par>
                                <p:cTn id="18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500"/>
                            </p:stCondLst>
                            <p:childTnLst>
                              <p:par>
                                <p:cTn id="197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3000"/>
                            </p:stCondLst>
                            <p:childTnLst>
                              <p:par>
                                <p:cTn id="203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4500"/>
                            </p:stCondLst>
                            <p:childTnLst>
                              <p:par>
                                <p:cTn id="209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000"/>
                            </p:stCondLst>
                            <p:childTnLst>
                              <p:par>
                                <p:cTn id="215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21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500"/>
                            </p:stCondLst>
                            <p:childTnLst>
                              <p:par>
                                <p:cTn id="238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4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4500"/>
                            </p:stCondLst>
                            <p:childTnLst>
                              <p:par>
                                <p:cTn id="250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6000"/>
                            </p:stCondLst>
                            <p:childTnLst>
                              <p:par>
                                <p:cTn id="256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7500"/>
                            </p:stCondLst>
                            <p:childTnLst>
                              <p:par>
                                <p:cTn id="2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80" grpId="0" animBg="1"/>
      <p:bldP spid="81" grpId="0" animBg="1"/>
      <p:bldP spid="82" grpId="0" animBg="1"/>
      <p:bldP spid="90" grpId="0" animBg="1"/>
      <p:bldP spid="91" grpId="0" animBg="1"/>
      <p:bldP spid="92" grpId="0" animBg="1"/>
      <p:bldP spid="93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94" grpId="0" animBg="1"/>
      <p:bldP spid="141" grpId="0" animBg="1"/>
      <p:bldP spid="14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03277115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>
          <a:solidFill>
            <a:srgbClr val="7030A0"/>
          </a:solidFill>
        </a:ln>
      </a:spPr>
      <a:bodyPr rtlCol="0" anchor="ctr"/>
      <a:lstStyle>
        <a:defPPr algn="ctr">
          <a:defRPr sz="2400" b="1" dirty="0" smtClean="0"/>
        </a:defPPr>
      </a:lstStyle>
      <a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6309</TotalTime>
  <Words>320</Words>
  <Application>Microsoft Office PowerPoint</Application>
  <PresentationFormat>Widescreen</PresentationFormat>
  <Paragraphs>96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.VnVogue</vt:lpstr>
      <vt:lpstr>Arial</vt:lpstr>
      <vt:lpstr>Calibri</vt:lpstr>
      <vt:lpstr>Times New Roman</vt:lpstr>
      <vt:lpstr>UTM Avo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ICT</cp:lastModifiedBy>
  <cp:revision>862</cp:revision>
  <dcterms:created xsi:type="dcterms:W3CDTF">2021-02-20T02:56:00Z</dcterms:created>
  <dcterms:modified xsi:type="dcterms:W3CDTF">2025-12-15T02:01:51Z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