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3"/>
  </p:notesMasterIdLst>
  <p:sldIdLst>
    <p:sldId id="276" r:id="rId2"/>
    <p:sldId id="277" r:id="rId3"/>
    <p:sldId id="278" r:id="rId4"/>
    <p:sldId id="297" r:id="rId5"/>
    <p:sldId id="280" r:id="rId6"/>
    <p:sldId id="302" r:id="rId7"/>
    <p:sldId id="318" r:id="rId8"/>
    <p:sldId id="305" r:id="rId9"/>
    <p:sldId id="324" r:id="rId10"/>
    <p:sldId id="341" r:id="rId11"/>
    <p:sldId id="33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CC66"/>
    <a:srgbClr val="FFFFCC"/>
    <a:srgbClr val="FFFF66"/>
    <a:srgbClr val="FFCCFF"/>
    <a:srgbClr val="CCFFCC"/>
    <a:srgbClr val="CC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46A801-90C0-4DF5-B5AA-BAE8EE907793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54C634-C389-43B4-8A3D-F8B86453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4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297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AC97C7-E539-46CB-A2B2-3269CE2F48ED}"/>
              </a:ext>
            </a:extLst>
          </p:cNvPr>
          <p:cNvSpPr/>
          <p:nvPr userDrawn="1"/>
        </p:nvSpPr>
        <p:spPr>
          <a:xfrm>
            <a:off x="11071952" y="165253"/>
            <a:ext cx="1410159" cy="124490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605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722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04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240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D4F5A80-98AC-43BC-91EF-91874AD06DAA}"/>
              </a:ext>
            </a:extLst>
          </p:cNvPr>
          <p:cNvSpPr/>
          <p:nvPr userDrawn="1"/>
        </p:nvSpPr>
        <p:spPr>
          <a:xfrm>
            <a:off x="10647132" y="318383"/>
            <a:ext cx="1410159" cy="124490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6650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96777725-08CC-4EB3-ABF8-3CC95C1A98EF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C3D0589-BDF9-4346-8DBA-B08BFBA25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4208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16B9F9A-1CFA-4F21-86D9-4B05C1A299F8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ADB70B4D-4D01-4C1B-AEC6-AA9AD1C6A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52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99667345-D38A-4082-A817-787F17A5F99C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AA1CE66-D2AB-4EDD-8008-C908BFD39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36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FF47570-21DE-4447-B554-8F353550EA65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A8A9B70-0858-4F7C-86F0-2AC85824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51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ED416717-9517-4A54-9529-80FBED35B3CF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927CD8-CC2C-4090-BBC5-612F0988B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23" r:id="rId6"/>
    <p:sldLayoutId id="2147484724" r:id="rId7"/>
    <p:sldLayoutId id="2147484726" r:id="rId8"/>
    <p:sldLayoutId id="2147484729" r:id="rId9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18" Type="http://schemas.openxmlformats.org/officeDocument/2006/relationships/image" Target="../media/image18.png"/><Relationship Id="rId3" Type="http://schemas.openxmlformats.org/officeDocument/2006/relationships/audio" Target="../media/audio2.wav"/><Relationship Id="rId21" Type="http://schemas.openxmlformats.org/officeDocument/2006/relationships/slide" Target="slide4.xml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17" Type="http://schemas.openxmlformats.org/officeDocument/2006/relationships/slide" Target="slide2.xml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slide" Target="slide5.xml"/><Relationship Id="rId10" Type="http://schemas.openxmlformats.org/officeDocument/2006/relationships/image" Target="../media/image12.png"/><Relationship Id="rId19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 b="1">
              <a:solidFill>
                <a:srgbClr val="FF0000"/>
              </a:solidFill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06193" y="1016593"/>
            <a:ext cx="6761795" cy="46253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543"/>
            <a:ext cx="121892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1a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53" y="1012886"/>
            <a:ext cx="3308610" cy="234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2a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14" y="1012886"/>
            <a:ext cx="3239635" cy="235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a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8" y="3438525"/>
            <a:ext cx="3201984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4a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354388"/>
            <a:ext cx="3206748" cy="23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6B66BD-9AB4-4AD4-B5B8-96DDB10E70C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" y="29980"/>
            <a:ext cx="1042975" cy="4627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6DFFE77E-FD4E-450E-B254-4A7DE9206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0"/>
          <a:stretch/>
        </p:blipFill>
        <p:spPr>
          <a:xfrm>
            <a:off x="5404" y="-29202"/>
            <a:ext cx="12192000" cy="3499502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2677B00E-03D6-4431-837E-EDAA117D6C27}"/>
              </a:ext>
            </a:extLst>
          </p:cNvPr>
          <p:cNvSpPr/>
          <p:nvPr/>
        </p:nvSpPr>
        <p:spPr>
          <a:xfrm>
            <a:off x="1487350" y="276968"/>
            <a:ext cx="2956142" cy="3152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71818-2E83-4FB4-9036-2B55313A9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05240"/>
            <a:ext cx="12192000" cy="3452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4D3A9-9D08-4DD2-B30C-4C6AAAFA3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108" y="5732206"/>
            <a:ext cx="554804" cy="5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3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B6A8AA-FF9D-4CEC-BB45-A428792DF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78" b="95067" l="9783" r="89946">
                        <a14:foregroundMark x1="25000" y1="78027" x2="26359" y2="71749"/>
                        <a14:foregroundMark x1="38859" y1="42152" x2="43750" y2="31390"/>
                        <a14:foregroundMark x1="68478" y1="33184" x2="76630" y2="36771"/>
                        <a14:foregroundMark x1="49457" y1="44843" x2="49457" y2="45740"/>
                        <a14:foregroundMark x1="30978" y1="12108" x2="30978" y2="12108"/>
                        <a14:foregroundMark x1="19565" y1="6726" x2="19565" y2="6726"/>
                        <a14:foregroundMark x1="37228" y1="18386" x2="36685" y2="19283"/>
                        <a14:foregroundMark x1="39402" y1="23318" x2="38587" y2="25561"/>
                        <a14:foregroundMark x1="43750" y1="13004" x2="43750" y2="13901"/>
                        <a14:foregroundMark x1="15217" y1="95067" x2="15217" y2="95067"/>
                        <a14:foregroundMark x1="33967" y1="13004" x2="33967" y2="13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2185">
            <a:off x="56835" y="5226309"/>
            <a:ext cx="2487796" cy="16922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23013" y="743519"/>
            <a:ext cx="3145973" cy="5916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viết</a:t>
            </a:r>
            <a:endParaRPr lang="en-US" sz="4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4"/>
          <a:stretch/>
        </p:blipFill>
        <p:spPr>
          <a:xfrm>
            <a:off x="2784585" y="1619922"/>
            <a:ext cx="7881402" cy="2548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4"/>
          <a:stretch/>
        </p:blipFill>
        <p:spPr>
          <a:xfrm>
            <a:off x="2108107" y="4316575"/>
            <a:ext cx="8654586" cy="23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121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006" y="983487"/>
            <a:ext cx="44333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u="sng" dirty="0" err="1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en-US" sz="4800" b="1" dirty="0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n-US" altLang="en-US" sz="4800" b="1" dirty="0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FFFF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24761" y="3114748"/>
            <a:ext cx="25158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rổ</a:t>
            </a:r>
            <a:r>
              <a:rPr lang="en-US" altLang="en-US" sz="6600" b="1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bún</a:t>
            </a:r>
            <a:endParaRPr lang="en-US" altLang="en-US" sz="6600" b="1" dirty="0">
              <a:solidFill>
                <a:schemeClr val="bg1"/>
              </a:solidFill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9542183" y="5059110"/>
            <a:ext cx="1101386" cy="881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25" y="1284686"/>
            <a:ext cx="3807436" cy="3660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7863" cy="5167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rgbClr val="FFFFFF"/>
              </a:solidFill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94461" y="2878146"/>
            <a:ext cx="411067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itchFamily="18" charset="0"/>
              </a:rPr>
              <a:t>chim</a:t>
            </a: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itchFamily="18" charset="0"/>
              </a:rPr>
              <a:t>cút</a:t>
            </a:r>
            <a:endParaRPr lang="en-US" sz="4800" b="1" dirty="0">
              <a:solidFill>
                <a:prstClr val="black"/>
              </a:solidFill>
              <a:latin typeface="UTM Avo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10545144" y="4915116"/>
            <a:ext cx="1101386" cy="8810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164579" y="2878146"/>
            <a:ext cx="411067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itchFamily="18" charset="0"/>
              </a:rPr>
              <a:t>râm</a:t>
            </a: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itchFamily="18" charset="0"/>
              </a:rPr>
              <a:t>bụt</a:t>
            </a:r>
            <a:endParaRPr lang="en-US" sz="4800" b="1" dirty="0">
              <a:solidFill>
                <a:prstClr val="black"/>
              </a:solidFill>
              <a:latin typeface="UTM Avo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7863" cy="5167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3: </a:t>
            </a: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en-US" sz="4800" b="1" u="sng" dirty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rgbClr val="FFFFFF"/>
              </a:solidFill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10545144" y="4915116"/>
            <a:ext cx="1101386" cy="8810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6434471" y="3096959"/>
            <a:ext cx="411067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itchFamily="18" charset="0"/>
              </a:rPr>
              <a:t>ấm</a:t>
            </a: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itchFamily="18" charset="0"/>
              </a:rPr>
              <a:t>sứt</a:t>
            </a:r>
            <a:endParaRPr lang="en-US" sz="4800" b="1" dirty="0">
              <a:solidFill>
                <a:prstClr val="black"/>
              </a:solidFill>
              <a:latin typeface="UTM Avo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92580" y="3096959"/>
            <a:ext cx="411067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itchFamily="18" charset="0"/>
              </a:rPr>
              <a:t>chú</a:t>
            </a: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itchFamily="18" charset="0"/>
              </a:rPr>
              <a:t>lùn</a:t>
            </a:r>
            <a:endParaRPr lang="en-US" sz="4800" b="1" dirty="0">
              <a:solidFill>
                <a:prstClr val="black"/>
              </a:solidFill>
              <a:latin typeface="UTM Avo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7863" cy="5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49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030F0E-0FA2-48B1-A485-D0C45CE5C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11018454" y="461666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399" y="788720"/>
            <a:ext cx="4364038" cy="157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97984" y="1444891"/>
            <a:ext cx="456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vi-VN" altLang="en-US" sz="3600" b="1" dirty="0">
                <a:solidFill>
                  <a:srgbClr val="002060"/>
                </a:solidFill>
                <a:latin typeface="+mj-lt"/>
                <a:ea typeface="SimSun" panose="02010600030101010101" pitchFamily="2" charset="-122"/>
              </a:rPr>
              <a:t>:</a:t>
            </a:r>
            <a:endParaRPr lang="en-US" altLang="en-US" sz="3600" b="1" dirty="0">
              <a:solidFill>
                <a:srgbClr val="00206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447FFC3-AF9B-486D-A6A9-B61655C4CA54}"/>
              </a:ext>
            </a:extLst>
          </p:cNvPr>
          <p:cNvSpPr/>
          <p:nvPr/>
        </p:nvSpPr>
        <p:spPr bwMode="auto">
          <a:xfrm>
            <a:off x="1219637" y="2870993"/>
            <a:ext cx="9895775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/>
              </a:rPr>
              <a:t>Cún</a:t>
            </a:r>
            <a:r>
              <a:rPr lang="en-US" sz="4800" b="1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/>
              </a:rPr>
              <a:t>đun</a:t>
            </a:r>
            <a:r>
              <a:rPr lang="en-US" sz="4800" b="1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/>
              </a:rPr>
              <a:t>bếp</a:t>
            </a:r>
            <a:r>
              <a:rPr lang="en-US" sz="4800" b="1" dirty="0">
                <a:solidFill>
                  <a:schemeClr val="tx1"/>
                </a:solidFill>
                <a:latin typeface="UTM Avo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UTM Avo"/>
              </a:rPr>
              <a:t>lửa</a:t>
            </a:r>
            <a:r>
              <a:rPr lang="en-US" sz="4800" b="1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/>
              </a:rPr>
              <a:t>ngùn</a:t>
            </a:r>
            <a:r>
              <a:rPr lang="en-US" sz="4800" b="1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/>
              </a:rPr>
              <a:t>ngụt</a:t>
            </a:r>
            <a:endParaRPr lang="en-US" sz="4800" b="1" dirty="0">
              <a:solidFill>
                <a:schemeClr val="tx1"/>
              </a:solidFill>
              <a:latin typeface="UTM Avo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34371" y="5546229"/>
            <a:ext cx="601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b="1" dirty="0" err="1">
                <a:latin typeface="UTM Avo" panose="02040603050506020204" pitchFamily="18" charset="0"/>
                <a:cs typeface="Times New Roman" pitchFamily="18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uồn</a:t>
            </a:r>
            <a:r>
              <a:rPr lang="en-US" sz="80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  <a:cs typeface="Times New Roman" pitchFamily="18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uồn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9595"/>
            <a:ext cx="7843101" cy="50949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24801" y="1524000"/>
            <a:ext cx="4155368" cy="1446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uồn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94052" y="2942719"/>
            <a:ext cx="2057139" cy="128687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UTM Avo" panose="02040603050506020204" pitchFamily="18" charset="0"/>
              </a:rPr>
              <a:t>ch</a:t>
            </a:r>
            <a:endParaRPr lang="en-US" sz="8800" b="1" dirty="0">
              <a:latin typeface="UTM Avo" panose="0204060305050602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51191" y="2942719"/>
            <a:ext cx="2080892" cy="12868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UTM Avo" panose="02040603050506020204" pitchFamily="18" charset="0"/>
              </a:rPr>
              <a:t>uồn</a:t>
            </a:r>
            <a:endParaRPr lang="en-US" sz="80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24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56085" y="5534561"/>
            <a:ext cx="601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b="1" dirty="0" err="1">
                <a:latin typeface="UTM Avo" panose="02040603050506020204" pitchFamily="18" charset="0"/>
                <a:cs typeface="Times New Roman" pitchFamily="18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uột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9045" y="1093112"/>
            <a:ext cx="3780147" cy="1446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uột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337736" y="2539655"/>
            <a:ext cx="1871383" cy="1211082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UTM Avo" panose="02040603050506020204" pitchFamily="18" charset="0"/>
              </a:rPr>
              <a:t>ch</a:t>
            </a:r>
            <a:endParaRPr lang="en-US" sz="8800" b="1" dirty="0">
              <a:latin typeface="UTM Avo" panose="0204060305050602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209119" y="2539655"/>
            <a:ext cx="1892992" cy="12110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UTM Avo" panose="02040603050506020204" pitchFamily="18" charset="0"/>
              </a:rPr>
              <a:t>uột</a:t>
            </a:r>
            <a:endParaRPr lang="en-US" sz="8000" b="1" dirty="0"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3"/>
            <a:ext cx="7927942" cy="56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30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t="15519" r="25864" b="16614"/>
          <a:stretch/>
        </p:blipFill>
        <p:spPr>
          <a:xfrm>
            <a:off x="0" y="0"/>
            <a:ext cx="12192000" cy="689557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061242" y="1874667"/>
            <a:ext cx="1040542" cy="94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515439" y="3819740"/>
            <a:ext cx="2950073" cy="1829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4937792" y="2000250"/>
            <a:ext cx="4377658" cy="16690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855917" y="1889323"/>
            <a:ext cx="1713807" cy="9307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4246323" y="3669295"/>
            <a:ext cx="3050023" cy="21302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810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/>
          <a:stretch/>
        </p:blipFill>
        <p:spPr>
          <a:xfrm>
            <a:off x="11106" y="0"/>
            <a:ext cx="12192000" cy="69007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4544" y="1246409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654543" y="2056344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802461" y="822203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9869751" y="2425664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322611" y="2538581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5031062" y="3285667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8095646" y="3264305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1322048" y="4922735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</a:p>
        </p:txBody>
      </p:sp>
      <p:sp>
        <p:nvSpPr>
          <p:cNvPr id="17" name="Oval 16"/>
          <p:cNvSpPr/>
          <p:nvPr/>
        </p:nvSpPr>
        <p:spPr>
          <a:xfrm>
            <a:off x="5410420" y="4922735"/>
            <a:ext cx="696686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</p:txBody>
      </p:sp>
      <p:sp>
        <p:nvSpPr>
          <p:cNvPr id="18" name="Oval 17"/>
          <p:cNvSpPr/>
          <p:nvPr/>
        </p:nvSpPr>
        <p:spPr>
          <a:xfrm>
            <a:off x="654542" y="4442078"/>
            <a:ext cx="228601" cy="32939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ED4ABE-C1FF-4096-9908-4BB2370C609E}"/>
              </a:ext>
            </a:extLst>
          </p:cNvPr>
          <p:cNvCxnSpPr>
            <a:cxnSpLocks/>
          </p:cNvCxnSpPr>
          <p:nvPr/>
        </p:nvCxnSpPr>
        <p:spPr>
          <a:xfrm>
            <a:off x="4672466" y="715171"/>
            <a:ext cx="160578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54D85E-364B-4594-840B-F0828CD55467}"/>
              </a:ext>
            </a:extLst>
          </p:cNvPr>
          <p:cNvCxnSpPr>
            <a:cxnSpLocks/>
          </p:cNvCxnSpPr>
          <p:nvPr/>
        </p:nvCxnSpPr>
        <p:spPr>
          <a:xfrm>
            <a:off x="4672466" y="1706556"/>
            <a:ext cx="142353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78F31E-6E4C-46AD-8843-77BC833A988F}"/>
              </a:ext>
            </a:extLst>
          </p:cNvPr>
          <p:cNvCxnSpPr>
            <a:cxnSpLocks/>
          </p:cNvCxnSpPr>
          <p:nvPr/>
        </p:nvCxnSpPr>
        <p:spPr>
          <a:xfrm>
            <a:off x="6672112" y="1706556"/>
            <a:ext cx="123697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B1B091-61AD-4189-9B2D-E95E2996036C}"/>
              </a:ext>
            </a:extLst>
          </p:cNvPr>
          <p:cNvCxnSpPr>
            <a:cxnSpLocks/>
          </p:cNvCxnSpPr>
          <p:nvPr/>
        </p:nvCxnSpPr>
        <p:spPr>
          <a:xfrm>
            <a:off x="838882" y="4934037"/>
            <a:ext cx="142353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C663FF-8A40-4E2C-9937-2BC9BB02ED52}"/>
              </a:ext>
            </a:extLst>
          </p:cNvPr>
          <p:cNvCxnSpPr>
            <a:cxnSpLocks/>
          </p:cNvCxnSpPr>
          <p:nvPr/>
        </p:nvCxnSpPr>
        <p:spPr>
          <a:xfrm>
            <a:off x="7096117" y="5782027"/>
            <a:ext cx="142353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37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74</Words>
  <Application>Microsoft Office PowerPoint</Application>
  <PresentationFormat>Widescreen</PresentationFormat>
  <Paragraphs>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等线 Light</vt:lpstr>
      <vt:lpstr>SimSun</vt:lpstr>
      <vt:lpstr>Arial</vt:lpstr>
      <vt:lpstr>Calibri</vt:lpstr>
      <vt:lpstr>Calibri Light</vt:lpstr>
      <vt:lpstr>Tahoma</vt:lpstr>
      <vt:lpstr>Times New Roman</vt:lpstr>
      <vt:lpstr>UTM Avo</vt:lpstr>
      <vt:lpstr>VNI-Zap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193</cp:revision>
  <dcterms:created xsi:type="dcterms:W3CDTF">2020-08-10T07:03:43Z</dcterms:created>
  <dcterms:modified xsi:type="dcterms:W3CDTF">2025-12-11T08:51:40Z</dcterms:modified>
</cp:coreProperties>
</file>