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40" r:id="rId2"/>
    <p:sldId id="317" r:id="rId3"/>
    <p:sldId id="318" r:id="rId4"/>
    <p:sldId id="320" r:id="rId5"/>
    <p:sldId id="549" r:id="rId6"/>
    <p:sldId id="546" r:id="rId7"/>
    <p:sldId id="542" r:id="rId8"/>
    <p:sldId id="543" r:id="rId9"/>
    <p:sldId id="544" r:id="rId10"/>
    <p:sldId id="545" r:id="rId11"/>
    <p:sldId id="54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E2DA-4883-4CEF-AF41-DF1B3F6864A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DE4D-BCFD-4C74-BF12-D6A25297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9C8AE9-DA44-46D1-BECF-63AD5494E248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0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61" r:id="rId6"/>
    <p:sldLayoutId id="2147483662" r:id="rId7"/>
    <p:sldLayoutId id="2147483667" r:id="rId8"/>
    <p:sldLayoutId id="2147483689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45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485742" y="319502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20605" y="39508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ED2FB3B3-22E5-4408-8107-22D14FAECC98}"/>
              </a:ext>
            </a:extLst>
          </p:cNvPr>
          <p:cNvSpPr/>
          <p:nvPr/>
        </p:nvSpPr>
        <p:spPr>
          <a:xfrm>
            <a:off x="6581188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AF32920-F7DE-42D8-902B-4A0840D46156}"/>
              </a:ext>
            </a:extLst>
          </p:cNvPr>
          <p:cNvSpPr/>
          <p:nvPr/>
        </p:nvSpPr>
        <p:spPr>
          <a:xfrm>
            <a:off x="8589765" y="55343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7142E61-4B60-43A9-99CB-06F7BFD1E780}"/>
              </a:ext>
            </a:extLst>
          </p:cNvPr>
          <p:cNvSpPr/>
          <p:nvPr/>
        </p:nvSpPr>
        <p:spPr>
          <a:xfrm>
            <a:off x="9965956" y="5546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9467DC11-B1A2-4221-ABFE-773F394D0F3B}"/>
              </a:ext>
            </a:extLst>
          </p:cNvPr>
          <p:cNvGrpSpPr/>
          <p:nvPr/>
        </p:nvGrpSpPr>
        <p:grpSpPr>
          <a:xfrm>
            <a:off x="6495053" y="5557542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4B124A5-8512-4312-9D75-762225DA19AC}"/>
              </a:ext>
            </a:extLst>
          </p:cNvPr>
          <p:cNvSpPr/>
          <p:nvPr/>
        </p:nvSpPr>
        <p:spPr>
          <a:xfrm>
            <a:off x="7639153" y="55612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7B7D83C6-9496-4C45-8EDB-923EFFBC8193}"/>
              </a:ext>
            </a:extLst>
          </p:cNvPr>
          <p:cNvSpPr/>
          <p:nvPr/>
        </p:nvSpPr>
        <p:spPr>
          <a:xfrm>
            <a:off x="6576403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0" y="1009447"/>
            <a:ext cx="12192000" cy="4433762"/>
          </a:xfrm>
          <a:prstGeom prst="rect">
            <a:avLst/>
          </a:prstGeom>
        </p:spPr>
      </p:pic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DEBB6CD5-5C0C-489E-AC2C-0BDCABA3BDFD}"/>
              </a:ext>
            </a:extLst>
          </p:cNvPr>
          <p:cNvSpPr/>
          <p:nvPr/>
        </p:nvSpPr>
        <p:spPr>
          <a:xfrm>
            <a:off x="7663429" y="54938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E4905A01-6ED0-438A-AF29-E1E81C570A41}"/>
              </a:ext>
            </a:extLst>
          </p:cNvPr>
          <p:cNvSpPr/>
          <p:nvPr/>
        </p:nvSpPr>
        <p:spPr>
          <a:xfrm>
            <a:off x="8588965" y="5532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57905F33-0B48-455D-B79F-1F3734A2026B}"/>
              </a:ext>
            </a:extLst>
          </p:cNvPr>
          <p:cNvSpPr/>
          <p:nvPr/>
        </p:nvSpPr>
        <p:spPr>
          <a:xfrm>
            <a:off x="9967077" y="55450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12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41" grpId="0"/>
      <p:bldP spid="55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5EEEA-FC62-476E-B95D-EC610BD2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68" y="-122548"/>
            <a:ext cx="12594210" cy="71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5335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5335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6665" y="660432"/>
            <a:ext cx="7413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alt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886055" y="90784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6305" y="1652185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83897" y="129853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2706" y="1339729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01038" y="129469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99034" y="619095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</a:rPr>
              <a:t>10</a:t>
            </a:r>
            <a:r>
              <a:rPr lang="vi-VN" altLang="en-US" sz="6000" dirty="0">
                <a:solidFill>
                  <a:schemeClr val="bg1"/>
                </a:solidFill>
              </a:rPr>
              <a:t> - </a:t>
            </a:r>
            <a:r>
              <a:rPr lang="en-US" altLang="en-US" sz="6000" dirty="0">
                <a:solidFill>
                  <a:schemeClr val="bg1"/>
                </a:solidFill>
              </a:rPr>
              <a:t>0</a:t>
            </a:r>
            <a:r>
              <a:rPr lang="vi-VN" altLang="en-US" sz="6000" dirty="0">
                <a:solidFill>
                  <a:schemeClr val="bg1"/>
                </a:solidFill>
              </a:rPr>
              <a:t> =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660400" y="207009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A.</a:t>
            </a:r>
            <a:r>
              <a:rPr lang="en-US" altLang="en-US" sz="4800" dirty="0">
                <a:solidFill>
                  <a:srgbClr val="0000FF"/>
                </a:solidFill>
              </a:rPr>
              <a:t>0</a:t>
            </a:r>
            <a:endParaRPr lang="vi-VN" altLang="en-US" sz="48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C.</a:t>
            </a:r>
            <a:r>
              <a:rPr lang="en-US" altLang="en-US" sz="5335" dirty="0">
                <a:solidFill>
                  <a:srgbClr val="0000FF"/>
                </a:solidFill>
              </a:rPr>
              <a:t>9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518877" y="207009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D.</a:t>
            </a:r>
            <a:r>
              <a:rPr lang="en-US" altLang="en-US" sz="5335" dirty="0">
                <a:solidFill>
                  <a:srgbClr val="0000FF"/>
                </a:solidFill>
              </a:rPr>
              <a:t>8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0711" y="39034"/>
            <a:ext cx="1155543" cy="5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174432" y="1084576"/>
            <a:ext cx="120325" cy="101771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4887" y="1806888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72274" y="1475268"/>
            <a:ext cx="120325" cy="101771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27254" y="1493214"/>
            <a:ext cx="120325" cy="101771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189415" y="1471431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72" name="Rounded Rectangle 26">
            <a:extLst>
              <a:ext uri="{FF2B5EF4-FFF2-40B4-BE49-F238E27FC236}">
                <a16:creationId xmlns:a16="http://schemas.microsoft.com/office/drawing/2014/main" id="{51E4864B-314E-4086-8F95-6C5010E46E5D}"/>
              </a:ext>
            </a:extLst>
          </p:cNvPr>
          <p:cNvSpPr/>
          <p:nvPr/>
        </p:nvSpPr>
        <p:spPr>
          <a:xfrm>
            <a:off x="3608860" y="213343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46" grpId="0"/>
      <p:bldP spid="49" grpId="0" bldLvl="0" animBg="1"/>
      <p:bldP spid="51" grpId="0" bldLvl="0" animBg="1"/>
      <p:bldP spid="52" grpId="0" bldLvl="0" animBg="1"/>
      <p:bldP spid="72" grpId="0" bldLvl="0" animBg="1"/>
      <p:bldP spid="72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9" y="-85472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1" y="-2039937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25840" y="584833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</a:rPr>
              <a:t>4</a:t>
            </a:r>
            <a:r>
              <a:rPr lang="vi-VN" altLang="en-US" sz="6000" dirty="0">
                <a:solidFill>
                  <a:schemeClr val="bg1"/>
                </a:solidFill>
              </a:rPr>
              <a:t> - </a:t>
            </a:r>
            <a:r>
              <a:rPr lang="en-US" altLang="en-US" sz="6000" dirty="0">
                <a:solidFill>
                  <a:schemeClr val="bg1"/>
                </a:solidFill>
              </a:rPr>
              <a:t>4</a:t>
            </a:r>
            <a:r>
              <a:rPr lang="vi-VN" altLang="en-US" sz="6000" dirty="0">
                <a:solidFill>
                  <a:schemeClr val="bg1"/>
                </a:solidFill>
              </a:rPr>
              <a:t> =</a:t>
            </a: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8" y="432985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401600" y="203993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A.</a:t>
            </a:r>
            <a:r>
              <a:rPr lang="en-US" altLang="en-US" sz="4800" dirty="0">
                <a:solidFill>
                  <a:srgbClr val="0000FF"/>
                </a:solidFill>
              </a:rPr>
              <a:t>1</a:t>
            </a:r>
            <a:endParaRPr lang="vi-VN" altLang="en-US" sz="48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42400" y="203993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D. </a:t>
            </a:r>
            <a:r>
              <a:rPr lang="en-US" altLang="en-US" sz="5335" dirty="0">
                <a:solidFill>
                  <a:srgbClr val="0000FF"/>
                </a:solidFill>
              </a:rPr>
              <a:t>4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9313" y="620334"/>
            <a:ext cx="107815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29676" y="1158362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1471" y="1894761"/>
            <a:ext cx="120325" cy="101771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27518" y="1549054"/>
            <a:ext cx="120325" cy="101771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67872" y="1582305"/>
            <a:ext cx="120325" cy="101771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748894" y="1560180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72" name="Rounded Rectangle 26">
            <a:extLst>
              <a:ext uri="{FF2B5EF4-FFF2-40B4-BE49-F238E27FC236}">
                <a16:creationId xmlns:a16="http://schemas.microsoft.com/office/drawing/2014/main" id="{3B47772D-0C05-41B8-8B81-A10AF20B60F2}"/>
              </a:ext>
            </a:extLst>
          </p:cNvPr>
          <p:cNvSpPr/>
          <p:nvPr/>
        </p:nvSpPr>
        <p:spPr>
          <a:xfrm>
            <a:off x="3402080" y="206600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F9B7408D-576B-4D4E-A0F8-574DE2A18877}"/>
              </a:ext>
            </a:extLst>
          </p:cNvPr>
          <p:cNvSpPr/>
          <p:nvPr/>
        </p:nvSpPr>
        <p:spPr>
          <a:xfrm>
            <a:off x="6516678" y="206600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0" grpId="0"/>
      <p:bldP spid="33" grpId="0" bldLvl="0" animBg="1"/>
      <p:bldP spid="46" grpId="0" bldLvl="0" animBg="1"/>
      <p:bldP spid="72" grpId="0" bldLvl="0" animBg="1"/>
      <p:bldP spid="72" grpId="1" bldLvl="0" animBg="1"/>
      <p:bldP spid="36" grpId="0" bldLvl="0" animBg="1"/>
      <p:bldP spid="3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9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71801893-A36F-4653-BBCB-712A6BB2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618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988C8-B1F4-4C23-BEDA-3E2CAE179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16712" cy="7033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FA9359-9C57-44D3-93FB-6E0EAE5B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92" y="0"/>
            <a:ext cx="6655531" cy="70338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CEE99-EB56-49E1-9CF3-3A1894F7653F}"/>
              </a:ext>
            </a:extLst>
          </p:cNvPr>
          <p:cNvCxnSpPr>
            <a:cxnSpLocks/>
          </p:cNvCxnSpPr>
          <p:nvPr/>
        </p:nvCxnSpPr>
        <p:spPr>
          <a:xfrm>
            <a:off x="2013072" y="1732176"/>
            <a:ext cx="1097773" cy="2085680"/>
          </a:xfrm>
          <a:prstGeom prst="line">
            <a:avLst/>
          </a:prstGeom>
          <a:noFill/>
          <a:ln w="42500" cap="flat" cmpd="sng" algn="ctr">
            <a:solidFill>
              <a:srgbClr val="F07F09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9F0340-3F7C-421B-BE40-4BA1C10A63D8}"/>
              </a:ext>
            </a:extLst>
          </p:cNvPr>
          <p:cNvCxnSpPr>
            <a:cxnSpLocks/>
          </p:cNvCxnSpPr>
          <p:nvPr/>
        </p:nvCxnSpPr>
        <p:spPr>
          <a:xfrm>
            <a:off x="2363264" y="3516923"/>
            <a:ext cx="747581" cy="1121065"/>
          </a:xfrm>
          <a:prstGeom prst="line">
            <a:avLst/>
          </a:prstGeom>
          <a:noFill/>
          <a:ln w="42500" cap="flat" cmpd="sng" algn="ctr">
            <a:solidFill>
              <a:srgbClr val="F07F09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9324ED-BED4-488B-9AB7-773D843D6D9B}"/>
              </a:ext>
            </a:extLst>
          </p:cNvPr>
          <p:cNvCxnSpPr>
            <a:cxnSpLocks/>
          </p:cNvCxnSpPr>
          <p:nvPr/>
        </p:nvCxnSpPr>
        <p:spPr>
          <a:xfrm flipV="1">
            <a:off x="2337015" y="3516923"/>
            <a:ext cx="773830" cy="975834"/>
          </a:xfrm>
          <a:prstGeom prst="line">
            <a:avLst/>
          </a:prstGeom>
          <a:noFill/>
          <a:ln w="42500" cap="flat" cmpd="sng" algn="ctr">
            <a:solidFill>
              <a:srgbClr val="F07F09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7654D2-032B-4E64-B2C5-B036A2C63204}"/>
              </a:ext>
            </a:extLst>
          </p:cNvPr>
          <p:cNvCxnSpPr>
            <a:cxnSpLocks/>
          </p:cNvCxnSpPr>
          <p:nvPr/>
        </p:nvCxnSpPr>
        <p:spPr>
          <a:xfrm flipV="1">
            <a:off x="1848835" y="2618442"/>
            <a:ext cx="1288259" cy="3179043"/>
          </a:xfrm>
          <a:prstGeom prst="line">
            <a:avLst/>
          </a:prstGeom>
          <a:noFill/>
          <a:ln w="42500" cap="flat" cmpd="sng" algn="ctr">
            <a:solidFill>
              <a:srgbClr val="F07F09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10B515-DD0F-48B7-A576-5E2890E09F75}"/>
              </a:ext>
            </a:extLst>
          </p:cNvPr>
          <p:cNvCxnSpPr>
            <a:cxnSpLocks/>
          </p:cNvCxnSpPr>
          <p:nvPr/>
        </p:nvCxnSpPr>
        <p:spPr>
          <a:xfrm flipH="1">
            <a:off x="8427563" y="1703306"/>
            <a:ext cx="962468" cy="2301534"/>
          </a:xfrm>
          <a:prstGeom prst="line">
            <a:avLst/>
          </a:prstGeom>
          <a:noFill/>
          <a:ln w="42500" cap="flat" cmpd="sng" algn="ctr">
            <a:solidFill>
              <a:srgbClr val="F07F09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287201-91C6-4C34-BC48-676A23A649F0}"/>
              </a:ext>
            </a:extLst>
          </p:cNvPr>
          <p:cNvCxnSpPr>
            <a:cxnSpLocks/>
          </p:cNvCxnSpPr>
          <p:nvPr/>
        </p:nvCxnSpPr>
        <p:spPr>
          <a:xfrm flipH="1">
            <a:off x="8427563" y="2337847"/>
            <a:ext cx="1093509" cy="886120"/>
          </a:xfrm>
          <a:prstGeom prst="line">
            <a:avLst/>
          </a:prstGeom>
          <a:noFill/>
          <a:ln w="42500" cap="flat" cmpd="sng" algn="ctr">
            <a:solidFill>
              <a:srgbClr val="F07F09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E8B231-D391-4ED5-BBDF-DC54ABFDE507}"/>
              </a:ext>
            </a:extLst>
          </p:cNvPr>
          <p:cNvCxnSpPr>
            <a:cxnSpLocks/>
          </p:cNvCxnSpPr>
          <p:nvPr/>
        </p:nvCxnSpPr>
        <p:spPr>
          <a:xfrm>
            <a:off x="8427563" y="2902780"/>
            <a:ext cx="546754" cy="396601"/>
          </a:xfrm>
          <a:prstGeom prst="line">
            <a:avLst/>
          </a:prstGeom>
          <a:noFill/>
          <a:ln w="42500" cap="flat" cmpd="sng" algn="ctr">
            <a:solidFill>
              <a:srgbClr val="F07F09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FA2624-33BC-48BD-8B2B-E7FAB3B8FD82}"/>
              </a:ext>
            </a:extLst>
          </p:cNvPr>
          <p:cNvCxnSpPr>
            <a:cxnSpLocks/>
          </p:cNvCxnSpPr>
          <p:nvPr/>
        </p:nvCxnSpPr>
        <p:spPr>
          <a:xfrm>
            <a:off x="8427563" y="5043340"/>
            <a:ext cx="1395167" cy="1084083"/>
          </a:xfrm>
          <a:prstGeom prst="line">
            <a:avLst/>
          </a:prstGeom>
          <a:noFill/>
          <a:ln w="42500" cap="flat" cmpd="sng" algn="ctr">
            <a:solidFill>
              <a:srgbClr val="F07F09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A445C3A-9951-42E4-B4C0-2A05DF375CB0}"/>
              </a:ext>
            </a:extLst>
          </p:cNvPr>
          <p:cNvSpPr/>
          <p:nvPr/>
        </p:nvSpPr>
        <p:spPr>
          <a:xfrm>
            <a:off x="4595569" y="4552451"/>
            <a:ext cx="631596" cy="6454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538DFD-BF6F-4AFC-BE2E-2E1303300639}"/>
              </a:ext>
            </a:extLst>
          </p:cNvPr>
          <p:cNvSpPr/>
          <p:nvPr/>
        </p:nvSpPr>
        <p:spPr>
          <a:xfrm>
            <a:off x="4553149" y="3794410"/>
            <a:ext cx="631596" cy="6454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735557-5BBD-4964-9453-112CC477D9EF}"/>
              </a:ext>
            </a:extLst>
          </p:cNvPr>
          <p:cNvSpPr/>
          <p:nvPr/>
        </p:nvSpPr>
        <p:spPr>
          <a:xfrm>
            <a:off x="4553149" y="3015310"/>
            <a:ext cx="631596" cy="6454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02C84A-2CCB-4D48-8261-7307351CCB0A}"/>
              </a:ext>
            </a:extLst>
          </p:cNvPr>
          <p:cNvSpPr/>
          <p:nvPr/>
        </p:nvSpPr>
        <p:spPr>
          <a:xfrm>
            <a:off x="4595569" y="2195782"/>
            <a:ext cx="631596" cy="6454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0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485742" y="319502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20605" y="39508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ADFBFE6-2928-4452-8617-7C3CFA218ED2}"/>
              </a:ext>
            </a:extLst>
          </p:cNvPr>
          <p:cNvSpPr/>
          <p:nvPr/>
        </p:nvSpPr>
        <p:spPr>
          <a:xfrm>
            <a:off x="3601283" y="505596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63FA827-361B-4433-8674-F5F332487B25}"/>
              </a:ext>
            </a:extLst>
          </p:cNvPr>
          <p:cNvGrpSpPr/>
          <p:nvPr/>
        </p:nvGrpSpPr>
        <p:grpSpPr>
          <a:xfrm>
            <a:off x="1405847" y="6056763"/>
            <a:ext cx="4011366" cy="614362"/>
            <a:chOff x="4742932" y="5485658"/>
            <a:chExt cx="4171182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9467DC11-B1A2-4221-ABFE-773F394D0F3B}"/>
              </a:ext>
            </a:extLst>
          </p:cNvPr>
          <p:cNvGrpSpPr/>
          <p:nvPr/>
        </p:nvGrpSpPr>
        <p:grpSpPr>
          <a:xfrm>
            <a:off x="7230343" y="6031701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pic>
        <p:nvPicPr>
          <p:cNvPr id="42" name="Picture 6">
            <a:extLst>
              <a:ext uri="{FF2B5EF4-FFF2-40B4-BE49-F238E27FC236}">
                <a16:creationId xmlns:a16="http://schemas.microsoft.com/office/drawing/2014/main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25016" y="1067354"/>
            <a:ext cx="5925618" cy="4940554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6064620" y="1009446"/>
            <a:ext cx="6127380" cy="49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23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485742" y="319502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20605" y="39508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FE3E21C-68B4-449F-9D3D-FFE563A6D1DC}"/>
              </a:ext>
            </a:extLst>
          </p:cNvPr>
          <p:cNvSpPr/>
          <p:nvPr/>
        </p:nvSpPr>
        <p:spPr>
          <a:xfrm>
            <a:off x="1495023" y="56255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ADFBFE6-2928-4452-8617-7C3CFA218ED2}"/>
              </a:ext>
            </a:extLst>
          </p:cNvPr>
          <p:cNvSpPr/>
          <p:nvPr/>
        </p:nvSpPr>
        <p:spPr>
          <a:xfrm>
            <a:off x="3503600" y="557359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A7BCDE79-B784-41F9-9EDE-11F3F456BF09}"/>
              </a:ext>
            </a:extLst>
          </p:cNvPr>
          <p:cNvSpPr/>
          <p:nvPr/>
        </p:nvSpPr>
        <p:spPr>
          <a:xfrm>
            <a:off x="4879791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8D2FFFB-0DD3-465C-A02E-0F4EDEF18478}"/>
              </a:ext>
            </a:extLst>
          </p:cNvPr>
          <p:cNvSpPr/>
          <p:nvPr/>
        </p:nvSpPr>
        <p:spPr>
          <a:xfrm>
            <a:off x="2583624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63FA827-361B-4433-8674-F5F332487B25}"/>
              </a:ext>
            </a:extLst>
          </p:cNvPr>
          <p:cNvGrpSpPr/>
          <p:nvPr/>
        </p:nvGrpSpPr>
        <p:grpSpPr>
          <a:xfrm>
            <a:off x="1408888" y="5596828"/>
            <a:ext cx="4329051" cy="614362"/>
            <a:chOff x="4742932" y="5485658"/>
            <a:chExt cx="4501524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A2C6183B-3EE2-4DBD-B35B-1A2F13F5EABE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50F90A5-3D8B-4E73-85F9-461B792B3703}"/>
              </a:ext>
            </a:extLst>
          </p:cNvPr>
          <p:cNvSpPr/>
          <p:nvPr/>
        </p:nvSpPr>
        <p:spPr>
          <a:xfrm>
            <a:off x="2552988" y="56004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25016" y="867266"/>
            <a:ext cx="12166984" cy="46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0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9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105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100</cp:revision>
  <dcterms:created xsi:type="dcterms:W3CDTF">2021-11-04T14:59:03Z</dcterms:created>
  <dcterms:modified xsi:type="dcterms:W3CDTF">2024-12-10T03:14:37Z</dcterms:modified>
</cp:coreProperties>
</file>