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78" r:id="rId3"/>
    <p:sldId id="282" r:id="rId4"/>
    <p:sldId id="288" r:id="rId5"/>
    <p:sldId id="268" r:id="rId6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888" y="5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7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1191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12/14/2025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3412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lnSpc>
                <a:spcPct val="150000"/>
              </a:lnSpc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48: </a:t>
            </a:r>
            <a:r>
              <a:rPr lang="vi-VN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GÓC VUÔNG, GÓC KHÔNG VUÔNG (TIẾT 2)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76410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459358" y="617351"/>
            <a:ext cx="1068754" cy="461665"/>
            <a:chOff x="6718466" y="641502"/>
            <a:chExt cx="1050721" cy="461665"/>
          </a:xfrm>
        </p:grpSpPr>
        <p:sp>
          <p:nvSpPr>
            <p:cNvPr id="6" name="TextBox 5"/>
            <p:cNvSpPr txBox="1"/>
            <p:nvPr/>
          </p:nvSpPr>
          <p:spPr>
            <a:xfrm>
              <a:off x="6718466" y="641502"/>
              <a:ext cx="1050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TOÁN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6830837" y="1051559"/>
              <a:ext cx="81619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538C804-8923-4C65-BE86-9118CF0FA797}"/>
              </a:ext>
            </a:extLst>
          </p:cNvPr>
          <p:cNvGrpSpPr/>
          <p:nvPr/>
        </p:nvGrpSpPr>
        <p:grpSpPr>
          <a:xfrm>
            <a:off x="1613271" y="1813165"/>
            <a:ext cx="13216953" cy="1109749"/>
            <a:chOff x="1393881" y="2145999"/>
            <a:chExt cx="9160705" cy="1109749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625048FB-0D4E-48DA-8631-2606969D4DA2}"/>
                </a:ext>
              </a:extLst>
            </p:cNvPr>
            <p:cNvSpPr/>
            <p:nvPr/>
          </p:nvSpPr>
          <p:spPr>
            <a:xfrm>
              <a:off x="1393881" y="2145999"/>
              <a:ext cx="698501" cy="598627"/>
            </a:xfrm>
            <a:prstGeom prst="ellipse">
              <a:avLst/>
            </a:prstGeom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/>
                <a:t>3</a:t>
              </a:r>
              <a:endParaRPr lang="vi-VN" sz="3600" b="1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5FF3ECB-46AA-4002-8AD8-57639970340A}"/>
                </a:ext>
              </a:extLst>
            </p:cNvPr>
            <p:cNvSpPr txBox="1"/>
            <p:nvPr/>
          </p:nvSpPr>
          <p:spPr>
            <a:xfrm>
              <a:off x="2117615" y="2178530"/>
              <a:ext cx="8436971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spcBef>
                  <a:spcPts val="600"/>
                </a:spcBef>
              </a:pPr>
              <a:r>
                <a:rPr lang="vi-VN" sz="3200" b="1">
                  <a:solidFill>
                    <a:srgbClr val="0070C0"/>
                  </a:solidFill>
                </a:rPr>
                <a:t>Hãy chỉ ra hai hình ảnh của góc trong mỗi hình vẽ dưới đây?</a:t>
              </a:r>
            </a:p>
          </p:txBody>
        </p: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73D19242-1EE1-4FF8-802B-F6F7F9F703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5419" y="1059541"/>
            <a:ext cx="8305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latin typeface="Times New Roman" pitchFamily="18" charset="0"/>
              </a:rPr>
              <a:t>Bài 48: GÓC VUÔNG. GÓC KHÔNG VUÔNG.</a:t>
            </a:r>
          </a:p>
        </p:txBody>
      </p:sp>
      <p:pic>
        <p:nvPicPr>
          <p:cNvPr id="3074" name="Picture 2" descr="https://img.loigiaihay.com/picture/2022/0323/bai-3_1.PNG">
            <a:extLst>
              <a:ext uri="{FF2B5EF4-FFF2-40B4-BE49-F238E27FC236}">
                <a16:creationId xmlns:a16="http://schemas.microsoft.com/office/drawing/2014/main" id="{D493F524-066C-4218-9390-E2DB2D52A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" t="13469" r="75218" b="19318"/>
          <a:stretch/>
        </p:blipFill>
        <p:spPr bwMode="auto">
          <a:xfrm>
            <a:off x="1451487" y="3054751"/>
            <a:ext cx="5061446" cy="5403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https://img.loigiaihay.com/picture/2022/0323/bai-3_1.PNG">
            <a:extLst>
              <a:ext uri="{FF2B5EF4-FFF2-40B4-BE49-F238E27FC236}">
                <a16:creationId xmlns:a16="http://schemas.microsoft.com/office/drawing/2014/main" id="{A1F0A50D-2E8B-4ACD-ADFF-A3B9CFECA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96" t="5606" r="43619" b="2792"/>
          <a:stretch/>
        </p:blipFill>
        <p:spPr bwMode="auto">
          <a:xfrm>
            <a:off x="7059448" y="2884796"/>
            <a:ext cx="4178720" cy="5549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img.loigiaihay.com/picture/2022/0323/bai-3_1.PNG">
            <a:extLst>
              <a:ext uri="{FF2B5EF4-FFF2-40B4-BE49-F238E27FC236}">
                <a16:creationId xmlns:a16="http://schemas.microsoft.com/office/drawing/2014/main" id="{6BACC441-E64C-4410-B76C-517A3083AC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70" t="4175"/>
          <a:stretch/>
        </p:blipFill>
        <p:spPr bwMode="auto">
          <a:xfrm>
            <a:off x="11567319" y="2988007"/>
            <a:ext cx="4196991" cy="5403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040959B-E94B-44D6-9057-D2B4830DD7B0}"/>
              </a:ext>
            </a:extLst>
          </p:cNvPr>
          <p:cNvGrpSpPr/>
          <p:nvPr/>
        </p:nvGrpSpPr>
        <p:grpSpPr>
          <a:xfrm>
            <a:off x="4264599" y="3387307"/>
            <a:ext cx="1905000" cy="1772157"/>
            <a:chOff x="4252119" y="2895600"/>
            <a:chExt cx="1905000" cy="177215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CDE57B41-9A7D-4975-8513-B9B471188689}"/>
                </a:ext>
              </a:extLst>
            </p:cNvPr>
            <p:cNvCxnSpPr/>
            <p:nvPr/>
          </p:nvCxnSpPr>
          <p:spPr>
            <a:xfrm>
              <a:off x="4252119" y="2895600"/>
              <a:ext cx="1905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4F23440F-E05E-4063-8623-672E30F8242C}"/>
                </a:ext>
              </a:extLst>
            </p:cNvPr>
            <p:cNvCxnSpPr/>
            <p:nvPr/>
          </p:nvCxnSpPr>
          <p:spPr>
            <a:xfrm>
              <a:off x="6157119" y="2952242"/>
              <a:ext cx="0" cy="1715515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7C59D60-798C-4082-9445-E37B3723F3C7}"/>
              </a:ext>
            </a:extLst>
          </p:cNvPr>
          <p:cNvGrpSpPr/>
          <p:nvPr/>
        </p:nvGrpSpPr>
        <p:grpSpPr>
          <a:xfrm rot="10800000">
            <a:off x="1606439" y="6159324"/>
            <a:ext cx="2029245" cy="1917876"/>
            <a:chOff x="4252119" y="2895599"/>
            <a:chExt cx="1905000" cy="1715515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DAF176D7-0C3C-4BDC-AD08-34106FDC8D3F}"/>
                </a:ext>
              </a:extLst>
            </p:cNvPr>
            <p:cNvCxnSpPr/>
            <p:nvPr/>
          </p:nvCxnSpPr>
          <p:spPr>
            <a:xfrm>
              <a:off x="4252119" y="2895600"/>
              <a:ext cx="1905000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8E6C396-B1C5-4642-A100-A52671B0CC08}"/>
                </a:ext>
              </a:extLst>
            </p:cNvPr>
            <p:cNvCxnSpPr/>
            <p:nvPr/>
          </p:nvCxnSpPr>
          <p:spPr>
            <a:xfrm>
              <a:off x="6157119" y="2895599"/>
              <a:ext cx="0" cy="1715515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5C435CA-EA21-4A87-AA29-1CC818B9D5AE}"/>
              </a:ext>
            </a:extLst>
          </p:cNvPr>
          <p:cNvGrpSpPr/>
          <p:nvPr/>
        </p:nvGrpSpPr>
        <p:grpSpPr>
          <a:xfrm>
            <a:off x="7726997" y="5180059"/>
            <a:ext cx="2213484" cy="304799"/>
            <a:chOff x="7677435" y="4724401"/>
            <a:chExt cx="2700899" cy="304799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C1BA7BC8-44B3-4C6B-93A5-3111E6EB47A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7919" y="4876800"/>
              <a:ext cx="1630415" cy="152400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6412D8D3-A9EB-487B-8A7E-A4D7B168E3F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677435" y="4724401"/>
              <a:ext cx="1100397" cy="304799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43899D2-BCF7-46D9-8293-10D77404413D}"/>
              </a:ext>
            </a:extLst>
          </p:cNvPr>
          <p:cNvGrpSpPr/>
          <p:nvPr/>
        </p:nvGrpSpPr>
        <p:grpSpPr>
          <a:xfrm>
            <a:off x="8138319" y="5682566"/>
            <a:ext cx="1147134" cy="1861234"/>
            <a:chOff x="8138319" y="5181599"/>
            <a:chExt cx="1147134" cy="1861234"/>
          </a:xfrm>
        </p:grpSpPr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BB51083-6612-49AA-A7FC-8DFF941A8C9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38319" y="6400800"/>
              <a:ext cx="1147134" cy="64203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0E3ED47F-E289-49FA-A043-B464279C17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38319" y="5181599"/>
              <a:ext cx="265546" cy="1219201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A9CBA2D-ACD2-42AD-A38E-156A70730D67}"/>
              </a:ext>
            </a:extLst>
          </p:cNvPr>
          <p:cNvGrpSpPr/>
          <p:nvPr/>
        </p:nvGrpSpPr>
        <p:grpSpPr>
          <a:xfrm>
            <a:off x="11784683" y="4203104"/>
            <a:ext cx="1001836" cy="2197696"/>
            <a:chOff x="11784683" y="3790442"/>
            <a:chExt cx="1001836" cy="2197696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F8B33798-38E0-4962-B6AA-9AB728D5A1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84683" y="5562600"/>
              <a:ext cx="1001836" cy="425537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6DE33F0A-45CF-469D-9F4D-AA514AA7F7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784683" y="3790442"/>
              <a:ext cx="392236" cy="2197696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96ADFF7B-F0C2-4527-8D6C-9D59401223FB}"/>
              </a:ext>
            </a:extLst>
          </p:cNvPr>
          <p:cNvGrpSpPr/>
          <p:nvPr/>
        </p:nvGrpSpPr>
        <p:grpSpPr>
          <a:xfrm>
            <a:off x="12359407" y="3345347"/>
            <a:ext cx="960512" cy="1944115"/>
            <a:chOff x="12359407" y="2932685"/>
            <a:chExt cx="960512" cy="1944115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D06F8FAF-90C1-4C5E-9D86-3E5F4771247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359407" y="2932685"/>
              <a:ext cx="960512" cy="168703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C066F6A-278A-45DB-BEF3-B6176053070F}"/>
                </a:ext>
              </a:extLst>
            </p:cNvPr>
            <p:cNvCxnSpPr>
              <a:cxnSpLocks/>
            </p:cNvCxnSpPr>
            <p:nvPr/>
          </p:nvCxnSpPr>
          <p:spPr>
            <a:xfrm>
              <a:off x="12359408" y="3101386"/>
              <a:ext cx="350911" cy="1775414"/>
            </a:xfrm>
            <a:prstGeom prst="line">
              <a:avLst/>
            </a:prstGeom>
            <a:ln w="762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3996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32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3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E3BE78-DCE5-4F2B-8A66-B6E3B3573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28" t="29759" r="50068" b="42320"/>
          <a:stretch/>
        </p:blipFill>
        <p:spPr>
          <a:xfrm>
            <a:off x="2642351" y="2801836"/>
            <a:ext cx="5532373" cy="454609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5D3FEA-3F3D-42E2-A927-5604616EB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9" t="24476" r="44219" b="69072"/>
          <a:stretch/>
        </p:blipFill>
        <p:spPr>
          <a:xfrm>
            <a:off x="518319" y="519499"/>
            <a:ext cx="10744200" cy="993913"/>
          </a:xfrm>
          <a:prstGeom prst="rect">
            <a:avLst/>
          </a:prstGeom>
        </p:spPr>
      </p:pic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C16370C-30F8-4822-A0BC-BAE549F1C26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6541510"/>
              </p:ext>
            </p:extLst>
          </p:nvPr>
        </p:nvGraphicFramePr>
        <p:xfrm>
          <a:off x="9662319" y="2971798"/>
          <a:ext cx="5532373" cy="4206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6715080" imgH="5105520" progId="PBrush">
                  <p:embed/>
                </p:oleObj>
              </mc:Choice>
              <mc:Fallback>
                <p:oleObj name="Bitmap Image" r:id="rId4" imgW="6715080" imgH="510552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662319" y="2971798"/>
                        <a:ext cx="5532373" cy="4206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9870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AutoShape 2" descr="https://img.loigiaihay.com/picture/2022/0321/bai-1.jpg">
            <a:extLst>
              <a:ext uri="{FF2B5EF4-FFF2-40B4-BE49-F238E27FC236}">
                <a16:creationId xmlns:a16="http://schemas.microsoft.com/office/drawing/2014/main" id="{070A50D1-F9E5-486B-8B44-FB96DF81191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2863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0CF844C2-CCE0-4AE7-A0B2-8DFEF1EAD0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2500"/>
            <a:ext cx="25519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vi-VN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  <a:t>  </a:t>
            </a:r>
            <a:endParaRPr kumimoji="0" lang="vi-VN" altLang="vi-VN" sz="19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OpenSan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BE3BE78-DCE5-4F2B-8A66-B6E3B35731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928" t="29759" r="50068" b="42320"/>
          <a:stretch/>
        </p:blipFill>
        <p:spPr>
          <a:xfrm>
            <a:off x="1737519" y="2667000"/>
            <a:ext cx="6289986" cy="516865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55D3FEA-3F3D-42E2-A927-5604616EBC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749" t="24476" r="44219" b="69072"/>
          <a:stretch/>
        </p:blipFill>
        <p:spPr>
          <a:xfrm>
            <a:off x="178905" y="519499"/>
            <a:ext cx="11083614" cy="99391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9346A670-C6C7-4B44-87EF-E7D7E76FE510}"/>
              </a:ext>
            </a:extLst>
          </p:cNvPr>
          <p:cNvSpPr/>
          <p:nvPr/>
        </p:nvSpPr>
        <p:spPr>
          <a:xfrm>
            <a:off x="8366919" y="2209800"/>
            <a:ext cx="7270002" cy="5478423"/>
          </a:xfrm>
          <a:prstGeom prst="rect">
            <a:avLst/>
          </a:prstGeom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00FF"/>
                </a:solidFill>
              </a:rPr>
              <a:t>Cách vẽ: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</a:rPr>
              <a:t>Lấy 1 điểm O bất kì làm đỉnh góc vuông.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</a:rPr>
              <a:t>- Đặt đỉnh góc vuông của ê ke trùng với điểm O vừa vẽ.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FF0000"/>
                </a:solidFill>
              </a:rPr>
              <a:t>- Vẽ hai cạnh OA và OB trùng với hai cạnh góc vuông của ê ke.</a:t>
            </a:r>
          </a:p>
        </p:txBody>
      </p:sp>
    </p:spTree>
    <p:extLst>
      <p:ext uri="{BB962C8B-B14F-4D97-AF65-F5344CB8AC3E}">
        <p14:creationId xmlns:p14="http://schemas.microsoft.com/office/powerpoint/2010/main" val="224062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118</Words>
  <Application>Microsoft Office PowerPoint</Application>
  <PresentationFormat>Custom</PresentationFormat>
  <Paragraphs>20</Paragraphs>
  <Slides>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OpenSans</vt:lpstr>
      <vt:lpstr>Times New Roman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Thu Thu</cp:lastModifiedBy>
  <cp:revision>704</cp:revision>
  <dcterms:created xsi:type="dcterms:W3CDTF">2022-07-10T01:37:20Z</dcterms:created>
  <dcterms:modified xsi:type="dcterms:W3CDTF">2025-12-14T15:40:32Z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efa4170-0d19-0005-0004-bc88714345d2_Enabled">
    <vt:lpwstr>true</vt:lpwstr>
  </property>
  <property fmtid="{D5CDD505-2E9C-101B-9397-08002B2CF9AE}" pid="3" name="MSIP_Label_defa4170-0d19-0005-0004-bc88714345d2_SetDate">
    <vt:lpwstr>2025-12-14T15:40:16Z</vt:lpwstr>
  </property>
  <property fmtid="{D5CDD505-2E9C-101B-9397-08002B2CF9AE}" pid="4" name="MSIP_Label_defa4170-0d19-0005-0004-bc88714345d2_Method">
    <vt:lpwstr>Standard</vt:lpwstr>
  </property>
  <property fmtid="{D5CDD505-2E9C-101B-9397-08002B2CF9AE}" pid="5" name="MSIP_Label_defa4170-0d19-0005-0004-bc88714345d2_Name">
    <vt:lpwstr>defa4170-0d19-0005-0004-bc88714345d2</vt:lpwstr>
  </property>
  <property fmtid="{D5CDD505-2E9C-101B-9397-08002B2CF9AE}" pid="6" name="MSIP_Label_defa4170-0d19-0005-0004-bc88714345d2_SiteId">
    <vt:lpwstr>229df226-cb59-49e4-a999-eb086f294a76</vt:lpwstr>
  </property>
  <property fmtid="{D5CDD505-2E9C-101B-9397-08002B2CF9AE}" pid="7" name="MSIP_Label_defa4170-0d19-0005-0004-bc88714345d2_ActionId">
    <vt:lpwstr>bb89d028-226b-49e5-a450-bed5ea340bfe</vt:lpwstr>
  </property>
  <property fmtid="{D5CDD505-2E9C-101B-9397-08002B2CF9AE}" pid="8" name="MSIP_Label_defa4170-0d19-0005-0004-bc88714345d2_ContentBits">
    <vt:lpwstr>0</vt:lpwstr>
  </property>
  <property fmtid="{D5CDD505-2E9C-101B-9397-08002B2CF9AE}" pid="9" name="MSIP_Label_defa4170-0d19-0005-0004-bc88714345d2_Tag">
    <vt:lpwstr>10, 3, 0, 1</vt:lpwstr>
  </property>
</Properties>
</file>