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453549" y="605135"/>
            <a:ext cx="1068754" cy="461665"/>
            <a:chOff x="6718466" y="641502"/>
            <a:chExt cx="1050721" cy="461665"/>
          </a:xfrm>
        </p:grpSpPr>
        <p:sp>
          <p:nvSpPr>
            <p:cNvPr id="18" name="TextBox 17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BF1E6B1-874A-4F93-81A9-0F2982C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0833" r="24453" b="41667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25B9F9-7F16-4872-8955-6993B4A1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5" t="25195" r="55245" b="70348"/>
          <a:stretch/>
        </p:blipFill>
        <p:spPr>
          <a:xfrm>
            <a:off x="1575725" y="685800"/>
            <a:ext cx="7246726" cy="15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36BAD8-0C74-497B-B57B-A5D82325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28091" r="57621" b="5320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9F5E23D-49F4-4F81-9058-7FE86B36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24972" r="46534" b="51641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97DDCD-9785-42CE-B42C-F0B22B4DC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2" t="24972" r="33335" b="51641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47500" r="47674" b="48333"/>
          <a:stretch/>
        </p:blipFill>
        <p:spPr>
          <a:xfrm>
            <a:off x="1129259" y="533400"/>
            <a:ext cx="7215050" cy="1447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E6C8B3-7D99-46D0-9D56-B2865E6E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50835" r="60321" b="33330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2F8E52B-2B85-46D8-8443-2BA18CE7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8" t="52083" r="44696" b="3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F2D29F7-49F1-4298-B854-127FBEC1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9" t="52083" r="31562" b="3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66440" r="63587" b="28635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F1666A-EFFE-42F9-9DCA-EDCFA7B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71364" r="62308" b="11209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56F55-D43B-495A-91AE-912143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1" t="71364" r="47180" b="8772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F61F7AC-ED0D-4F0B-B762-2E6958BF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17" t="71364" r="31193" b="9696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9463AD-CF8F-413C-BA79-303BC065347C}"/>
              </a:ext>
            </a:extLst>
          </p:cNvPr>
          <p:cNvCxnSpPr/>
          <p:nvPr/>
        </p:nvCxnSpPr>
        <p:spPr>
          <a:xfrm>
            <a:off x="9119394" y="2448696"/>
            <a:ext cx="0" cy="5552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DC1F438-472B-4C0D-B183-8CE1FE4A1399}"/>
              </a:ext>
            </a:extLst>
          </p:cNvPr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Đọc tên góc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063FE31-CD2F-45A1-85E4-A1CECB922E09}"/>
              </a:ext>
            </a:extLst>
          </p:cNvPr>
          <p:cNvGrpSpPr/>
          <p:nvPr/>
        </p:nvGrpSpPr>
        <p:grpSpPr>
          <a:xfrm>
            <a:off x="1308487" y="854430"/>
            <a:ext cx="14096806" cy="1341921"/>
            <a:chOff x="1289607" y="1894713"/>
            <a:chExt cx="10006649" cy="942980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9327348" cy="929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 dirty="0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8669FDD9-2C8F-4A7D-B2C7-B01482E42576}"/>
              </a:ext>
            </a:extLst>
          </p:cNvPr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vi-VN" sz="32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23/bai-1_1.PNG">
            <a:extLst>
              <a:ext uri="{FF2B5EF4-FFF2-40B4-BE49-F238E27FC236}">
                <a16:creationId xmlns:a16="http://schemas.microsoft.com/office/drawing/2014/main" id="{E8EDE7A1-20DA-413A-BA9E-8741647D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7" y="3078411"/>
            <a:ext cx="12918426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DC4C66-417D-48E3-A442-09DE346E99BE}"/>
              </a:ext>
            </a:extLst>
          </p:cNvPr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03823F2-4D17-44B9-A163-A8DE51142DDC}"/>
              </a:ext>
            </a:extLst>
          </p:cNvPr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C54494-5CAD-44DD-A1D9-7B057DB618F1}"/>
              </a:ext>
            </a:extLst>
          </p:cNvPr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78EB21-00B2-4423-9CF4-21492C861F0F}"/>
              </a:ext>
            </a:extLst>
          </p:cNvPr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47BC98-9BD4-4104-8E14-1472A0F5CA82}"/>
              </a:ext>
            </a:extLst>
          </p:cNvPr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592320-81EE-475E-A978-0E6E1F53072D}"/>
              </a:ext>
            </a:extLst>
          </p:cNvPr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594519" y="733029"/>
            <a:ext cx="14706600" cy="1330058"/>
            <a:chOff x="1585119" y="1655539"/>
            <a:chExt cx="13335000" cy="20691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solidFill>
                    <a:srgbClr val="FF0000"/>
                  </a:solidFill>
                </a:rPr>
                <a:t>2</a:t>
              </a:r>
              <a:endParaRPr lang="vi-VN" sz="3600" b="1">
                <a:solidFill>
                  <a:srgbClr val="FF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205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</a:rPr>
                <a:t>a) Nêu tên đỉnh và cạnh của mỗi góc trong các hình dưới đây:</a:t>
              </a:r>
            </a:p>
          </p:txBody>
        </p:sp>
      </p:grp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-512" b="-457"/>
          <a:stretch/>
        </p:blipFill>
        <p:spPr bwMode="auto">
          <a:xfrm>
            <a:off x="2028489" y="2718608"/>
            <a:ext cx="12802605" cy="5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347663" y="837642"/>
            <a:ext cx="14862926" cy="1330058"/>
            <a:chOff x="1585119" y="1655539"/>
            <a:chExt cx="14546075" cy="20691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3740751" cy="20588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</a:rPr>
                <a:t>a) Nêu tên đỉnh và cạnh của mỗi góc trong các hình dưới đây:</a:t>
              </a:r>
            </a:p>
          </p:txBody>
        </p:sp>
      </p:grp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666095" y="2197136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C195E1-A0AE-4FAB-A6DC-78726DBEA162}"/>
              </a:ext>
            </a:extLst>
          </p:cNvPr>
          <p:cNvSpPr/>
          <p:nvPr/>
        </p:nvSpPr>
        <p:spPr>
          <a:xfrm>
            <a:off x="11124454" y="8232247"/>
            <a:ext cx="48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S; cạnh SR, 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435728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đỉnh B; cạnh BA, 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964108-C268-4E63-B0EA-35807565BF95}"/>
              </a:ext>
            </a:extLst>
          </p:cNvPr>
          <p:cNvSpPr/>
          <p:nvPr/>
        </p:nvSpPr>
        <p:spPr>
          <a:xfrm>
            <a:off x="5977092" y="5096758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E; cạnh ED, EG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F5B658-6DDD-463D-955A-11A447455A69}"/>
              </a:ext>
            </a:extLst>
          </p:cNvPr>
          <p:cNvSpPr/>
          <p:nvPr/>
        </p:nvSpPr>
        <p:spPr>
          <a:xfrm>
            <a:off x="11102012" y="5070314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P; cạnh PO, PQ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1A4B1-3008-4E2C-B208-F5C7333A81B5}"/>
              </a:ext>
            </a:extLst>
          </p:cNvPr>
          <p:cNvSpPr/>
          <p:nvPr/>
        </p:nvSpPr>
        <p:spPr>
          <a:xfrm>
            <a:off x="1438025" y="8140495"/>
            <a:ext cx="39901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</a:t>
            </a:r>
            <a:r>
              <a:rPr lang="vi-VN" sz="3200">
                <a:solidFill>
                  <a:srgbClr val="FF0000"/>
                </a:solidFill>
              </a:rPr>
              <a:t>đỉnh</a:t>
            </a:r>
            <a:r>
              <a:rPr lang="vi-VN">
                <a:solidFill>
                  <a:srgbClr val="FF0000"/>
                </a:solidFill>
              </a:rPr>
              <a:t> I; cạnh IH, 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D59447-35AF-4756-AF01-2E49776BB685}"/>
              </a:ext>
            </a:extLst>
          </p:cNvPr>
          <p:cNvSpPr/>
          <p:nvPr/>
        </p:nvSpPr>
        <p:spPr>
          <a:xfrm>
            <a:off x="6051452" y="8208485"/>
            <a:ext cx="494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M; cạnh MN, ML 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DC273E-31FF-4F1D-B9A5-2B3D1CBD4BB7}"/>
              </a:ext>
            </a:extLst>
          </p:cNvPr>
          <p:cNvGrpSpPr/>
          <p:nvPr/>
        </p:nvGrpSpPr>
        <p:grpSpPr>
          <a:xfrm>
            <a:off x="654944" y="594688"/>
            <a:ext cx="14173201" cy="1347835"/>
            <a:chOff x="1585119" y="1417282"/>
            <a:chExt cx="13871053" cy="2096756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33D7064A-0DA8-4954-83EF-D9C0CE051195}"/>
                </a:ext>
              </a:extLst>
            </p:cNvPr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67BDA6-D7F7-4440-8B4C-E69FEFF38D9C}"/>
                </a:ext>
              </a:extLst>
            </p:cNvPr>
            <p:cNvSpPr/>
            <p:nvPr/>
          </p:nvSpPr>
          <p:spPr>
            <a:xfrm>
              <a:off x="2390443" y="1455234"/>
              <a:ext cx="13065729" cy="20588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4000" b="1" dirty="0">
                  <a:solidFill>
                    <a:srgbClr val="FF0000"/>
                  </a:solidFill>
                </a:rPr>
                <a:t>b) Dùng ê ke để nhận biết góc nào là góc vuông, góc nào là góc không vuông trong các hình trên:</a:t>
              </a:r>
            </a:p>
          </p:txBody>
        </p:sp>
      </p:grp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894741" y="2375703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4EA08BEB-7414-4C4A-86F4-BCFBD765BAAF}"/>
              </a:ext>
            </a:extLst>
          </p:cNvPr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FEF995A-A2D7-4DDF-ABB8-B57AEAEC5531}"/>
              </a:ext>
            </a:extLst>
          </p:cNvPr>
          <p:cNvSpPr/>
          <p:nvPr/>
        </p:nvSpPr>
        <p:spPr>
          <a:xfrm>
            <a:off x="11612811" y="5042130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58346-FF36-49A2-9FA8-DDB61876B177}"/>
              </a:ext>
            </a:extLst>
          </p:cNvPr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29AF18D-FF88-478D-81A0-4657460E738D}"/>
              </a:ext>
            </a:extLst>
          </p:cNvPr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2AE99A3-0A1D-4A1D-91D6-37A96A7E3D6B}"/>
              </a:ext>
            </a:extLst>
          </p:cNvPr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331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2318</TotalTime>
  <Words>229</Words>
  <Application>Microsoft Office PowerPoint</Application>
  <PresentationFormat>Custom</PresentationFormat>
  <Paragraphs>44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Thu</cp:lastModifiedBy>
  <cp:revision>705</cp:revision>
  <dcterms:created xsi:type="dcterms:W3CDTF">2022-07-10T01:37:20Z</dcterms:created>
  <dcterms:modified xsi:type="dcterms:W3CDTF">2025-12-14T15:39:31Z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2025-12-14T15:38:25Z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3cff30cc-71ac-4f13-837e-c56abecb5314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