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9144000" cx="16276625"/>
  <p:notesSz cx="6858000" cy="9144000"/>
  <p:embeddedFontLs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g28gukzAaS3nrNhJog7naOkteh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1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8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220748" y="2840568"/>
            <a:ext cx="13835142" cy="196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lvl="0" algn="ctr"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5121011" y="-2173577"/>
            <a:ext cx="6034617" cy="14648974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19064541" y="2431448"/>
            <a:ext cx="10401300" cy="6516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5892050" y="-3953459"/>
            <a:ext cx="10401300" cy="192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1285742" y="5875867"/>
            <a:ext cx="1383514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b="1" sz="6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1285742" y="3875618"/>
            <a:ext cx="13835142" cy="2000249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 sz="2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1449640" y="2844800"/>
            <a:ext cx="12899800" cy="80454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1275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14620717" y="2844800"/>
            <a:ext cx="12902627" cy="80454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1275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/>
            </a:lvl1pPr>
            <a:lvl2pPr indent="-2286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2pPr>
            <a:lvl3pPr indent="-22860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1275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8268307" y="2046817"/>
            <a:ext cx="7194500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/>
            </a:lvl1pPr>
            <a:lvl2pPr indent="-2286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2pPr>
            <a:lvl3pPr indent="-22860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8268307" y="2899833"/>
            <a:ext cx="7194500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1275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6363713" y="364067"/>
            <a:ext cx="9099093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52450" lvl="0" marL="45720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Char char="•"/>
              <a:defRPr sz="5100"/>
            </a:lvl1pPr>
            <a:lvl2pPr indent="-508000" lvl="1" marL="9144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indent="-469900" lvl="2" marL="1371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3pPr>
            <a:lvl4pPr indent="-4318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indent="-4318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indent="-4318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indent="-4318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indent="-4318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indent="-431800" lvl="8" marL="4114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13833" y="1913467"/>
            <a:ext cx="5354902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3190335" y="6400800"/>
            <a:ext cx="9765983" cy="755651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3190335" y="817033"/>
            <a:ext cx="9765983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3190335" y="7156451"/>
            <a:ext cx="9765983" cy="1073149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52450" lvl="0" marL="457200" marR="0" rtl="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9900" lvl="2" marL="1371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6.gif"/><Relationship Id="rId7" Type="http://schemas.openxmlformats.org/officeDocument/2006/relationships/image" Target="../media/image1.gif"/><Relationship Id="rId8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INSET3"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TIỂU HỌC ……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970477" y="4386517"/>
            <a:ext cx="14490700" cy="3412076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Toán lớp 3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48: GÓC VUÔNG, GÓC KHÔNG VUÔNG (Tiết 1)</a:t>
            </a:r>
            <a:endParaRPr b="1" i="0" sz="5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QUÝ THẦY CÔ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DỰ GIỜ THĂM LỚP</a:t>
            </a:r>
            <a:endParaRPr/>
          </a:p>
        </p:txBody>
      </p:sp>
      <p:pic>
        <p:nvPicPr>
          <p:cNvPr descr="bd21315_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2672" y="7593806"/>
            <a:ext cx="5616086" cy="204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"/>
          <p:cNvCxnSpPr/>
          <p:nvPr/>
        </p:nvCxnSpPr>
        <p:spPr>
          <a:xfrm>
            <a:off x="5407784" y="1447800"/>
            <a:ext cx="5985862" cy="0"/>
          </a:xfrm>
          <a:prstGeom prst="straightConnector1">
            <a:avLst/>
          </a:prstGeom>
          <a:noFill/>
          <a:ln cap="flat" cmpd="sng" w="25400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BƯỚM 58"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0291576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-14[1]" id="95" name="Google Shape;9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417220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96" name="Google Shape;9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h dep 10" id="254" name="Google Shape;2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0"/>
          <p:cNvSpPr/>
          <p:nvPr/>
        </p:nvSpPr>
        <p:spPr>
          <a:xfrm>
            <a:off x="1966119" y="3657600"/>
            <a:ext cx="12649200" cy="15827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XIN CHÂN THÀNH CẢM ƠN </a:t>
            </a:r>
            <a:b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</a:br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QUÝ THẦY CÔ GIÁO VÀ CÁC EM</a:t>
            </a: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2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03" name="Google Shape;103;p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4" name="Google Shape;104;p2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8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05" name="Google Shape;105;p2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06" name="Google Shape;106;p2"/>
            <p:cNvCxnSpPr/>
            <p:nvPr/>
          </p:nvCxnSpPr>
          <p:spPr>
            <a:xfrm>
              <a:off x="6830837" y="1051559"/>
              <a:ext cx="816199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07" name="Google Shape;107;p2"/>
          <p:cNvSpPr txBox="1"/>
          <p:nvPr/>
        </p:nvSpPr>
        <p:spPr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48: GÓC VUÔNG. GÓC KHÔNG VUÔNG.</a:t>
            </a:r>
            <a:endParaRPr/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 b="41666" l="23750" r="24452" t="20833"/>
          <a:stretch/>
        </p:blipFill>
        <p:spPr>
          <a:xfrm>
            <a:off x="442750" y="2035775"/>
            <a:ext cx="15080404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15" name="Google Shape;115;p3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16" name="Google Shape;116;p3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17" name="Google Shape;117;p3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18" name="Google Shape;118;p3"/>
            <p:cNvCxnSpPr/>
            <p:nvPr/>
          </p:nvCxnSpPr>
          <p:spPr>
            <a:xfrm>
              <a:off x="6830837" y="1051559"/>
              <a:ext cx="816199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19" name="Google Shape;119;p3"/>
          <p:cNvSpPr txBox="1"/>
          <p:nvPr/>
        </p:nvSpPr>
        <p:spPr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48: GÓC VUÔNG. GÓC KHÔNG VUÔNG.</a:t>
            </a: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70347" l="30895" r="55245" t="25195"/>
          <a:stretch/>
        </p:blipFill>
        <p:spPr>
          <a:xfrm>
            <a:off x="1613547" y="1903603"/>
            <a:ext cx="7246726" cy="78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b="53200" l="33932" r="57620" t="28090"/>
          <a:stretch/>
        </p:blipFill>
        <p:spPr>
          <a:xfrm>
            <a:off x="1585119" y="3705998"/>
            <a:ext cx="4470405" cy="33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51641" l="46603" r="46534" t="24972"/>
          <a:stretch/>
        </p:blipFill>
        <p:spPr>
          <a:xfrm>
            <a:off x="6868362" y="2964632"/>
            <a:ext cx="4155096" cy="479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51641" l="59801" r="33335" t="24972"/>
          <a:stretch/>
        </p:blipFill>
        <p:spPr>
          <a:xfrm>
            <a:off x="11772388" y="2209800"/>
            <a:ext cx="450425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4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30" name="Google Shape;130;p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1" name="Google Shape;131;p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32" name="Google Shape;132;p4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33" name="Google Shape;133;p4"/>
            <p:cNvCxnSpPr/>
            <p:nvPr/>
          </p:nvCxnSpPr>
          <p:spPr>
            <a:xfrm>
              <a:off x="6830837" y="1051559"/>
              <a:ext cx="816199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34" name="Google Shape;134;p4"/>
          <p:cNvSpPr txBox="1"/>
          <p:nvPr/>
        </p:nvSpPr>
        <p:spPr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48: GÓC VUÔNG. GÓC KHÔNG VUÔNG.</a:t>
            </a:r>
            <a:endParaRPr/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48332" l="32152" r="47674" t="47500"/>
          <a:stretch/>
        </p:blipFill>
        <p:spPr>
          <a:xfrm>
            <a:off x="1957342" y="1828800"/>
            <a:ext cx="72150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 b="33329" l="32152" r="60321" t="50835"/>
          <a:stretch/>
        </p:blipFill>
        <p:spPr>
          <a:xfrm>
            <a:off x="1129259" y="3034430"/>
            <a:ext cx="3360237" cy="397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 b="32081" l="42648" r="44696" t="52082"/>
          <a:stretch/>
        </p:blipFill>
        <p:spPr>
          <a:xfrm>
            <a:off x="4505730" y="3429000"/>
            <a:ext cx="5522495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 b="32081" l="56718" r="31562" t="52082"/>
          <a:stretch/>
        </p:blipFill>
        <p:spPr>
          <a:xfrm>
            <a:off x="10122801" y="3200400"/>
            <a:ext cx="5231538" cy="397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5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45" name="Google Shape;145;p5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46" name="Google Shape;146;p5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47" name="Google Shape;147;p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48" name="Google Shape;148;p5"/>
            <p:cNvCxnSpPr/>
            <p:nvPr/>
          </p:nvCxnSpPr>
          <p:spPr>
            <a:xfrm>
              <a:off x="6830837" y="1051559"/>
              <a:ext cx="816199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49" name="Google Shape;149;p5"/>
          <p:cNvSpPr txBox="1"/>
          <p:nvPr/>
        </p:nvSpPr>
        <p:spPr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48: GÓC VUÔNG. GÓC KHÔNG VUÔNG.</a:t>
            </a:r>
            <a:endParaRPr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 b="28635" l="32152" r="63586" t="66440"/>
          <a:stretch/>
        </p:blipFill>
        <p:spPr>
          <a:xfrm>
            <a:off x="1329080" y="1278924"/>
            <a:ext cx="1992923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 b="11208" l="32152" r="62308" t="71364"/>
          <a:stretch/>
        </p:blipFill>
        <p:spPr>
          <a:xfrm>
            <a:off x="1004094" y="2743200"/>
            <a:ext cx="2627243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3">
            <a:alphaModFix/>
          </a:blip>
          <a:srcRect b="8772" l="38330" r="47180" t="71364"/>
          <a:stretch/>
        </p:blipFill>
        <p:spPr>
          <a:xfrm>
            <a:off x="3937794" y="2574324"/>
            <a:ext cx="5181600" cy="519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 b="9696" l="54317" r="31192" t="71364"/>
          <a:stretch/>
        </p:blipFill>
        <p:spPr>
          <a:xfrm>
            <a:off x="9119394" y="2448696"/>
            <a:ext cx="5800726" cy="50951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5"/>
          <p:cNvCxnSpPr/>
          <p:nvPr/>
        </p:nvCxnSpPr>
        <p:spPr>
          <a:xfrm>
            <a:off x="9119394" y="2448696"/>
            <a:ext cx="0" cy="5552304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p5"/>
          <p:cNvSpPr txBox="1"/>
          <p:nvPr/>
        </p:nvSpPr>
        <p:spPr>
          <a:xfrm>
            <a:off x="10119518" y="1828800"/>
            <a:ext cx="37337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Đọc tên góc</a:t>
            </a:r>
            <a:endParaRPr b="1"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61" name="Google Shape;161;p6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62" name="Google Shape;162;p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63" name="Google Shape;163;p6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64" name="Google Shape;164;p6"/>
            <p:cNvCxnSpPr/>
            <p:nvPr/>
          </p:nvCxnSpPr>
          <p:spPr>
            <a:xfrm>
              <a:off x="6830837" y="1051559"/>
              <a:ext cx="816199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descr="https://img.loigiaihay.com/picture/2022/0321/bai-1.jpg" id="165" name="Google Shape;165;p6"/>
          <p:cNvSpPr/>
          <p:nvPr/>
        </p:nvSpPr>
        <p:spPr>
          <a:xfrm>
            <a:off x="42863" y="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b="0" i="0" sz="1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7" name="Google Shape;167;p6"/>
          <p:cNvGrpSpPr/>
          <p:nvPr/>
        </p:nvGrpSpPr>
        <p:grpSpPr>
          <a:xfrm>
            <a:off x="1280319" y="1622849"/>
            <a:ext cx="14096806" cy="1213316"/>
            <a:chOff x="1289607" y="1894713"/>
            <a:chExt cx="10006649" cy="1213316"/>
          </a:xfrm>
        </p:grpSpPr>
        <p:sp>
          <p:nvSpPr>
            <p:cNvPr id="168" name="Google Shape;168;p6"/>
            <p:cNvSpPr/>
            <p:nvPr/>
          </p:nvSpPr>
          <p:spPr>
            <a:xfrm>
              <a:off x="1289607" y="1894713"/>
              <a:ext cx="698501" cy="598627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6"/>
            <p:cNvSpPr txBox="1"/>
            <p:nvPr/>
          </p:nvSpPr>
          <p:spPr>
            <a:xfrm>
              <a:off x="1968908" y="1907700"/>
              <a:ext cx="932734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Dùng ê ke để nhận biết góc nào là góc vuông, góc nào là góc không vuông trong mỗi hình dưới đây?</a:t>
              </a:r>
              <a:endParaRPr/>
            </a:p>
          </p:txBody>
        </p:sp>
      </p:grpSp>
      <p:sp>
        <p:nvSpPr>
          <p:cNvPr id="170" name="Google Shape;170;p6"/>
          <p:cNvSpPr/>
          <p:nvPr/>
        </p:nvSpPr>
        <p:spPr>
          <a:xfrm>
            <a:off x="2171962" y="638347"/>
            <a:ext cx="184731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img.loigiaihay.com/picture/2022/0323/bai-1_1.PNG" id="171" name="Google Shape;1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6867" y="3078411"/>
            <a:ext cx="12918426" cy="51373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72" name="Google Shape;172;p6"/>
          <p:cNvSpPr txBox="1"/>
          <p:nvPr/>
        </p:nvSpPr>
        <p:spPr>
          <a:xfrm>
            <a:off x="2804319" y="5396113"/>
            <a:ext cx="2743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Góc vuông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2728119" y="8128346"/>
            <a:ext cx="2743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Góc vuông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7223919" y="5181600"/>
            <a:ext cx="37026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Góc không vuông</a:t>
            </a:r>
            <a:endParaRPr/>
          </a:p>
        </p:txBody>
      </p:sp>
      <p:sp>
        <p:nvSpPr>
          <p:cNvPr id="175" name="Google Shape;175;p6"/>
          <p:cNvSpPr txBox="1"/>
          <p:nvPr/>
        </p:nvSpPr>
        <p:spPr>
          <a:xfrm>
            <a:off x="12116530" y="5130225"/>
            <a:ext cx="37026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Góc không vuông</a:t>
            </a:r>
            <a:endParaRPr/>
          </a:p>
        </p:txBody>
      </p:sp>
      <p:sp>
        <p:nvSpPr>
          <p:cNvPr id="176" name="Google Shape;176;p6"/>
          <p:cNvSpPr txBox="1"/>
          <p:nvPr/>
        </p:nvSpPr>
        <p:spPr>
          <a:xfrm>
            <a:off x="7453549" y="8128346"/>
            <a:ext cx="37026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Góc không vuông</a:t>
            </a:r>
            <a:endParaRPr/>
          </a:p>
        </p:txBody>
      </p:sp>
      <p:sp>
        <p:nvSpPr>
          <p:cNvPr id="177" name="Google Shape;177;p6"/>
          <p:cNvSpPr txBox="1"/>
          <p:nvPr/>
        </p:nvSpPr>
        <p:spPr>
          <a:xfrm>
            <a:off x="12116530" y="8106920"/>
            <a:ext cx="37026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Góc không vuông</a:t>
            </a:r>
            <a:endParaRPr/>
          </a:p>
        </p:txBody>
      </p:sp>
      <p:sp>
        <p:nvSpPr>
          <p:cNvPr id="178" name="Google Shape;178;p6"/>
          <p:cNvSpPr txBox="1"/>
          <p:nvPr/>
        </p:nvSpPr>
        <p:spPr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48: GÓC VUÔNG. GÓC KHÔNG VUÔNG.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7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84" name="Google Shape;184;p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85" name="Google Shape;185;p7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86" name="Google Shape;186;p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87" name="Google Shape;187;p7"/>
            <p:cNvCxnSpPr/>
            <p:nvPr/>
          </p:nvCxnSpPr>
          <p:spPr>
            <a:xfrm>
              <a:off x="6830837" y="1051559"/>
              <a:ext cx="816199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descr="https://img.loigiaihay.com/picture/2022/0321/bai-1.jpg" id="188" name="Google Shape;188;p7"/>
          <p:cNvSpPr/>
          <p:nvPr/>
        </p:nvSpPr>
        <p:spPr>
          <a:xfrm>
            <a:off x="42863" y="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b="0" i="0" sz="1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0" name="Google Shape;190;p7"/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191" name="Google Shape;191;p7"/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a) Nêu tên đỉnh và cạnh của mỗi góc trong các hình dưới đây:</a:t>
              </a:r>
              <a:endParaRPr/>
            </a:p>
          </p:txBody>
        </p:sp>
      </p:grpSp>
      <p:sp>
        <p:nvSpPr>
          <p:cNvPr id="193" name="Google Shape;193;p7"/>
          <p:cNvSpPr txBox="1"/>
          <p:nvPr/>
        </p:nvSpPr>
        <p:spPr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48: GÓC VUÔNG. GÓC KHÔNG VUÔNG.</a:t>
            </a:r>
            <a:endParaRPr/>
          </a:p>
        </p:txBody>
      </p:sp>
      <p:pic>
        <p:nvPicPr>
          <p:cNvPr descr="https://img.loigiaihay.com/picture/2022/0323/bai-2_1.PNG" id="194" name="Google Shape;194;p7"/>
          <p:cNvPicPr preferRelativeResize="0"/>
          <p:nvPr/>
        </p:nvPicPr>
        <p:blipFill rotWithShape="1">
          <a:blip r:embed="rId3">
            <a:alphaModFix/>
          </a:blip>
          <a:srcRect b="-457" l="13" r="-511" t="1277"/>
          <a:stretch/>
        </p:blipFill>
        <p:spPr>
          <a:xfrm>
            <a:off x="2028489" y="2718608"/>
            <a:ext cx="12802605" cy="536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8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200" name="Google Shape;200;p8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201" name="Google Shape;201;p8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202" name="Google Shape;202;p8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203" name="Google Shape;203;p8"/>
            <p:cNvCxnSpPr/>
            <p:nvPr/>
          </p:nvCxnSpPr>
          <p:spPr>
            <a:xfrm>
              <a:off x="6830837" y="1051559"/>
              <a:ext cx="816199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descr="https://img.loigiaihay.com/picture/2022/0321/bai-1.jpg" id="204" name="Google Shape;204;p8"/>
          <p:cNvSpPr/>
          <p:nvPr/>
        </p:nvSpPr>
        <p:spPr>
          <a:xfrm>
            <a:off x="42863" y="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b="0" i="0" sz="1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6" name="Google Shape;206;p8"/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07" name="Google Shape;207;p8"/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a) Nêu tên đỉnh và cạnh của mỗi góc trong các hình dưới đây:</a:t>
              </a:r>
              <a:endParaRPr/>
            </a:p>
          </p:txBody>
        </p:sp>
      </p:grpSp>
      <p:sp>
        <p:nvSpPr>
          <p:cNvPr id="209" name="Google Shape;209;p8"/>
          <p:cNvSpPr txBox="1"/>
          <p:nvPr/>
        </p:nvSpPr>
        <p:spPr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48: GÓC VUÔNG. GÓC KHÔNG VUÔNG.</a:t>
            </a:r>
            <a:endParaRPr/>
          </a:p>
        </p:txBody>
      </p:sp>
      <p:pic>
        <p:nvPicPr>
          <p:cNvPr descr="https://img.loigiaihay.com/picture/2022/0323/bai-2_1.PNG" id="210" name="Google Shape;210;p8"/>
          <p:cNvPicPr preferRelativeResize="0"/>
          <p:nvPr/>
        </p:nvPicPr>
        <p:blipFill rotWithShape="1">
          <a:blip r:embed="rId3">
            <a:alphaModFix/>
          </a:blip>
          <a:srcRect b="46156" l="13" r="68774" t="1277"/>
          <a:stretch/>
        </p:blipFill>
        <p:spPr>
          <a:xfrm>
            <a:off x="1881681" y="2438400"/>
            <a:ext cx="3679721" cy="2631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g.loigiaihay.com/picture/2022/0323/bai-2_1.PNG" id="211" name="Google Shape;211;p8"/>
          <p:cNvPicPr preferRelativeResize="0"/>
          <p:nvPr/>
        </p:nvPicPr>
        <p:blipFill rotWithShape="1">
          <a:blip r:embed="rId3">
            <a:alphaModFix/>
          </a:blip>
          <a:srcRect b="46156" l="38295" r="32394" t="1277"/>
          <a:stretch/>
        </p:blipFill>
        <p:spPr>
          <a:xfrm>
            <a:off x="6666095" y="2197136"/>
            <a:ext cx="3455369" cy="2631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g.loigiaihay.com/picture/2022/0323/bai-2_1.PNG" id="212" name="Google Shape;212;p8"/>
          <p:cNvPicPr preferRelativeResize="0"/>
          <p:nvPr/>
        </p:nvPicPr>
        <p:blipFill rotWithShape="1">
          <a:blip r:embed="rId3">
            <a:alphaModFix/>
          </a:blip>
          <a:srcRect b="46156" l="71086" r="799" t="1277"/>
          <a:stretch/>
        </p:blipFill>
        <p:spPr>
          <a:xfrm>
            <a:off x="11455613" y="2375703"/>
            <a:ext cx="3396712" cy="269733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/>
          <p:nvPr/>
        </p:nvSpPr>
        <p:spPr>
          <a:xfrm>
            <a:off x="11124454" y="8232247"/>
            <a:ext cx="483337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Góc đỉnh S; cạnh SR, ST</a:t>
            </a:r>
            <a:endParaRPr/>
          </a:p>
        </p:txBody>
      </p:sp>
      <p:sp>
        <p:nvSpPr>
          <p:cNvPr id="214" name="Google Shape;214;p8"/>
          <p:cNvSpPr/>
          <p:nvPr/>
        </p:nvSpPr>
        <p:spPr>
          <a:xfrm>
            <a:off x="1347629" y="5170929"/>
            <a:ext cx="4357283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Góc đỉnh B; cạnh BA, BC</a:t>
            </a:r>
            <a:endParaRPr/>
          </a:p>
        </p:txBody>
      </p:sp>
      <p:sp>
        <p:nvSpPr>
          <p:cNvPr id="215" name="Google Shape;215;p8"/>
          <p:cNvSpPr/>
          <p:nvPr/>
        </p:nvSpPr>
        <p:spPr>
          <a:xfrm>
            <a:off x="5977092" y="5096758"/>
            <a:ext cx="483337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Góc đỉnh E; cạnh ED, EG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11102012" y="5070314"/>
            <a:ext cx="48558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Góc đỉnh P; cạnh PO, PQ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1438025" y="8140495"/>
            <a:ext cx="3990195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Góc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đỉnh</a:t>
            </a:r>
            <a:r>
              <a:rPr lang="en-US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I; cạnh IH, IK</a:t>
            </a: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6051452" y="8208485"/>
            <a:ext cx="49417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Góc đỉnh M; cạnh MN, ML </a:t>
            </a:r>
            <a:endParaRPr/>
          </a:p>
        </p:txBody>
      </p:sp>
      <p:pic>
        <p:nvPicPr>
          <p:cNvPr descr="https://img.loigiaihay.com/picture/2022/0323/bai-2_1.PNG" id="219" name="Google Shape;219;p8"/>
          <p:cNvPicPr preferRelativeResize="0"/>
          <p:nvPr/>
        </p:nvPicPr>
        <p:blipFill rotWithShape="1">
          <a:blip r:embed="rId3">
            <a:alphaModFix/>
          </a:blip>
          <a:srcRect b="901" l="1720" r="67067" t="53393"/>
          <a:stretch/>
        </p:blipFill>
        <p:spPr>
          <a:xfrm>
            <a:off x="1748499" y="5636300"/>
            <a:ext cx="3679721" cy="2288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g.loigiaihay.com/picture/2022/0323/bai-2_1.PNG" id="220" name="Google Shape;220;p8"/>
          <p:cNvPicPr preferRelativeResize="0"/>
          <p:nvPr/>
        </p:nvPicPr>
        <p:blipFill rotWithShape="1">
          <a:blip r:embed="rId3">
            <a:alphaModFix/>
          </a:blip>
          <a:srcRect b="901" l="39167" r="32680" t="53393"/>
          <a:stretch/>
        </p:blipFill>
        <p:spPr>
          <a:xfrm>
            <a:off x="6862899" y="5709538"/>
            <a:ext cx="3318808" cy="2288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g.loigiaihay.com/picture/2022/0323/bai-2_1.PNG" id="221" name="Google Shape;221;p8"/>
          <p:cNvPicPr preferRelativeResize="0"/>
          <p:nvPr/>
        </p:nvPicPr>
        <p:blipFill rotWithShape="1">
          <a:blip r:embed="rId3">
            <a:alphaModFix/>
          </a:blip>
          <a:srcRect b="901" l="73031" r="-1562" t="50711"/>
          <a:stretch/>
        </p:blipFill>
        <p:spPr>
          <a:xfrm>
            <a:off x="11847099" y="5788324"/>
            <a:ext cx="3363490" cy="2422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9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227" name="Google Shape;227;p9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228" name="Google Shape;228;p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229" name="Google Shape;229;p9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230" name="Google Shape;230;p9"/>
            <p:cNvCxnSpPr/>
            <p:nvPr/>
          </p:nvCxnSpPr>
          <p:spPr>
            <a:xfrm>
              <a:off x="6830837" y="1051559"/>
              <a:ext cx="816199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descr="https://img.loigiaihay.com/picture/2022/0321/bai-1.jpg" id="231" name="Google Shape;231;p9"/>
          <p:cNvSpPr/>
          <p:nvPr/>
        </p:nvSpPr>
        <p:spPr>
          <a:xfrm>
            <a:off x="42863" y="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b="0" i="0" sz="1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3" name="Google Shape;233;p9"/>
          <p:cNvGrpSpPr/>
          <p:nvPr/>
        </p:nvGrpSpPr>
        <p:grpSpPr>
          <a:xfrm>
            <a:off x="1585118" y="1502383"/>
            <a:ext cx="14173201" cy="1009281"/>
            <a:chOff x="1585119" y="1417282"/>
            <a:chExt cx="13871053" cy="1570085"/>
          </a:xfrm>
        </p:grpSpPr>
        <p:sp>
          <p:nvSpPr>
            <p:cNvPr id="234" name="Google Shape;234;p9"/>
            <p:cNvSpPr/>
            <p:nvPr/>
          </p:nvSpPr>
          <p:spPr>
            <a:xfrm>
              <a:off x="1585119" y="1417282"/>
              <a:ext cx="805324" cy="1015873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390443" y="1455234"/>
              <a:ext cx="13065729" cy="1532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b) Dùng ê ke để nhận biết góc nào là góc vuông, góc nào là góc không vuông trong các hình trên:</a:t>
              </a:r>
              <a:endParaRPr/>
            </a:p>
          </p:txBody>
        </p:sp>
      </p:grpSp>
      <p:sp>
        <p:nvSpPr>
          <p:cNvPr id="236" name="Google Shape;236;p9"/>
          <p:cNvSpPr txBox="1"/>
          <p:nvPr/>
        </p:nvSpPr>
        <p:spPr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48: GÓC VUÔNG. GÓC KHÔNG VUÔNG.</a:t>
            </a:r>
            <a:endParaRPr/>
          </a:p>
        </p:txBody>
      </p:sp>
      <p:pic>
        <p:nvPicPr>
          <p:cNvPr descr="https://img.loigiaihay.com/picture/2022/0323/bai-2_1.PNG" id="237" name="Google Shape;237;p9"/>
          <p:cNvPicPr preferRelativeResize="0"/>
          <p:nvPr/>
        </p:nvPicPr>
        <p:blipFill rotWithShape="1">
          <a:blip r:embed="rId3">
            <a:alphaModFix/>
          </a:blip>
          <a:srcRect b="46156" l="13" r="68774" t="1277"/>
          <a:stretch/>
        </p:blipFill>
        <p:spPr>
          <a:xfrm>
            <a:off x="1881681" y="2438400"/>
            <a:ext cx="3679721" cy="2631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g.loigiaihay.com/picture/2022/0323/bai-2_1.PNG" id="238" name="Google Shape;238;p9"/>
          <p:cNvPicPr preferRelativeResize="0"/>
          <p:nvPr/>
        </p:nvPicPr>
        <p:blipFill rotWithShape="1">
          <a:blip r:embed="rId3">
            <a:alphaModFix/>
          </a:blip>
          <a:srcRect b="46156" l="38295" r="32394" t="1277"/>
          <a:stretch/>
        </p:blipFill>
        <p:spPr>
          <a:xfrm>
            <a:off x="6894741" y="2375703"/>
            <a:ext cx="3455369" cy="2631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g.loigiaihay.com/picture/2022/0323/bai-2_1.PNG" id="239" name="Google Shape;239;p9"/>
          <p:cNvPicPr preferRelativeResize="0"/>
          <p:nvPr/>
        </p:nvPicPr>
        <p:blipFill rotWithShape="1">
          <a:blip r:embed="rId3">
            <a:alphaModFix/>
          </a:blip>
          <a:srcRect b="46156" l="71086" r="799" t="1277"/>
          <a:stretch/>
        </p:blipFill>
        <p:spPr>
          <a:xfrm>
            <a:off x="11455613" y="2375703"/>
            <a:ext cx="3396712" cy="269733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9"/>
          <p:cNvSpPr/>
          <p:nvPr/>
        </p:nvSpPr>
        <p:spPr>
          <a:xfrm>
            <a:off x="1347629" y="5170929"/>
            <a:ext cx="3097323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Góc không vuông</a:t>
            </a:r>
            <a:endParaRPr/>
          </a:p>
        </p:txBody>
      </p:sp>
      <p:pic>
        <p:nvPicPr>
          <p:cNvPr descr="https://img.loigiaihay.com/picture/2022/0323/bai-2_1.PNG" id="241" name="Google Shape;241;p9"/>
          <p:cNvPicPr preferRelativeResize="0"/>
          <p:nvPr/>
        </p:nvPicPr>
        <p:blipFill rotWithShape="1">
          <a:blip r:embed="rId3">
            <a:alphaModFix/>
          </a:blip>
          <a:srcRect b="901" l="1720" r="67067" t="53393"/>
          <a:stretch/>
        </p:blipFill>
        <p:spPr>
          <a:xfrm>
            <a:off x="1748499" y="5636300"/>
            <a:ext cx="3679721" cy="2288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g.loigiaihay.com/picture/2022/0323/bai-2_1.PNG" id="242" name="Google Shape;242;p9"/>
          <p:cNvPicPr preferRelativeResize="0"/>
          <p:nvPr/>
        </p:nvPicPr>
        <p:blipFill rotWithShape="1">
          <a:blip r:embed="rId3">
            <a:alphaModFix/>
          </a:blip>
          <a:srcRect b="901" l="39167" r="32680" t="53393"/>
          <a:stretch/>
        </p:blipFill>
        <p:spPr>
          <a:xfrm>
            <a:off x="6862899" y="5709538"/>
            <a:ext cx="3318808" cy="2288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g.loigiaihay.com/picture/2022/0323/bai-2_1.PNG" id="243" name="Google Shape;243;p9"/>
          <p:cNvPicPr preferRelativeResize="0"/>
          <p:nvPr/>
        </p:nvPicPr>
        <p:blipFill rotWithShape="1">
          <a:blip r:embed="rId3">
            <a:alphaModFix/>
          </a:blip>
          <a:srcRect b="901" l="73031" r="-1562" t="50711"/>
          <a:stretch/>
        </p:blipFill>
        <p:spPr>
          <a:xfrm>
            <a:off x="11847099" y="5788324"/>
            <a:ext cx="3363490" cy="242261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9"/>
          <p:cNvSpPr/>
          <p:nvPr/>
        </p:nvSpPr>
        <p:spPr>
          <a:xfrm>
            <a:off x="7233633" y="5108257"/>
            <a:ext cx="3097323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Góc không vuông</a:t>
            </a:r>
            <a:endParaRPr/>
          </a:p>
        </p:txBody>
      </p:sp>
      <p:sp>
        <p:nvSpPr>
          <p:cNvPr id="245" name="Google Shape;245;p9"/>
          <p:cNvSpPr/>
          <p:nvPr/>
        </p:nvSpPr>
        <p:spPr>
          <a:xfrm>
            <a:off x="11612811" y="5042130"/>
            <a:ext cx="3097323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Góc không vuông</a:t>
            </a:r>
            <a:endParaRPr/>
          </a:p>
        </p:txBody>
      </p:sp>
      <p:sp>
        <p:nvSpPr>
          <p:cNvPr id="246" name="Google Shape;246;p9"/>
          <p:cNvSpPr/>
          <p:nvPr/>
        </p:nvSpPr>
        <p:spPr>
          <a:xfrm>
            <a:off x="1559599" y="8005042"/>
            <a:ext cx="1981633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Góc vuông</a:t>
            </a:r>
            <a:endParaRPr/>
          </a:p>
        </p:txBody>
      </p:sp>
      <p:sp>
        <p:nvSpPr>
          <p:cNvPr id="247" name="Google Shape;247;p9"/>
          <p:cNvSpPr/>
          <p:nvPr/>
        </p:nvSpPr>
        <p:spPr>
          <a:xfrm>
            <a:off x="7230034" y="8115238"/>
            <a:ext cx="3097323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Góc không vuông</a:t>
            </a: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1619716" y="8092544"/>
            <a:ext cx="3097323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Góc không vuông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2022-07-10T01:37:20Z</dcterms:created>
  <dc:creator>Admin</dc:creator>
</cp:coreProperties>
</file>