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08" r:id="rId2"/>
    <p:sldId id="262" r:id="rId3"/>
    <p:sldId id="307" r:id="rId4"/>
    <p:sldId id="298" r:id="rId5"/>
    <p:sldId id="306" r:id="rId6"/>
    <p:sldId id="300" r:id="rId7"/>
    <p:sldId id="301" r:id="rId8"/>
    <p:sldId id="267" r:id="rId9"/>
    <p:sldId id="311" r:id="rId10"/>
    <p:sldId id="303" r:id="rId11"/>
    <p:sldId id="312" r:id="rId12"/>
    <p:sldId id="309" r:id="rId13"/>
    <p:sldId id="292" r:id="rId14"/>
    <p:sldId id="310" r:id="rId15"/>
    <p:sldId id="294" r:id="rId16"/>
    <p:sldId id="295" r:id="rId17"/>
    <p:sldId id="288" r:id="rId18"/>
    <p:sldId id="266" r:id="rId19"/>
    <p:sldId id="296" r:id="rId20"/>
    <p:sldId id="297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3131"/>
    <a:srgbClr val="444242"/>
    <a:srgbClr val="F9E78F"/>
    <a:srgbClr val="FBE8B6"/>
    <a:srgbClr val="FF9409"/>
    <a:srgbClr val="FDF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A8464-AD7A-4BDC-87B4-C249493456BF}" type="datetimeFigureOut">
              <a:rPr lang="zh-CN" altLang="en-US" smtClean="0"/>
              <a:pPr/>
              <a:t>2025/12/12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28ECF-F6FA-4F34-A2DD-11C7AD5D529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69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50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50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873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9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-GV yêu cầu các nhóm nêu kết quả thảo luận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Đại diện các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-Nhóm khác nhận xét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viết vở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178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28ECF-F6FA-4F34-A2DD-11C7AD5D529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44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BF51A8EF-1F66-406F-A6C5-DB56E3BE9808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49A76589-D815-4663-8E9A-B5B5B39AC2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B08142ED-1600-4346-80B8-273F5EA35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092D4869-48CE-4836-A87C-A67F99F35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2B9C48FE-BA5A-41EF-A602-99B8B2987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7B034AF5-8FC6-48EB-889A-63A7DE40D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528549D5-D0C8-46B5-BA8C-A63951C8E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3C23D8F7-8DD1-4DBA-A786-88DA559FB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2AD7EEF-70E9-46FE-924D-0359C83C7D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D3E009C-E504-449D-BD3B-6B44FA79A59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F9971F97-9756-41B3-8351-3932A33BD14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5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12/12/2025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17877" y="18627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992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76CC0776-1B66-406B-B7E4-67CA9E2AA822}"/>
              </a:ext>
            </a:extLst>
          </p:cNvPr>
          <p:cNvGrpSpPr/>
          <p:nvPr userDrawn="1"/>
        </p:nvGrpSpPr>
        <p:grpSpPr>
          <a:xfrm>
            <a:off x="193817" y="6109909"/>
            <a:ext cx="11804366" cy="783792"/>
            <a:chOff x="-223793" y="6027003"/>
            <a:chExt cx="12515307" cy="83099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C1BBE21A-83D4-4EEF-B0BC-8DD0EF5C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39918" y="6161352"/>
              <a:ext cx="1778001" cy="68375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31EFE41B-2600-41C4-9558-9B384D073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23943" y="6145230"/>
              <a:ext cx="1778001" cy="683759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19E1E513-A1EA-47BD-A8F3-012BA6034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23793" y="6159753"/>
              <a:ext cx="1778001" cy="683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3972DFF3-B398-4EA3-AD05-88EAF22D1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07387" y="6133429"/>
              <a:ext cx="1884127" cy="724572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0E940E4C-5599-45D4-AFA6-32053DD73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90134" y="6353420"/>
              <a:ext cx="1278560" cy="491691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C32158D1-B33B-4CA0-91AC-85BAEC04D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89781" y="6027003"/>
              <a:ext cx="2160868" cy="830997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87668501-487A-4B99-B7D5-6C1596A56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5235" y="6304742"/>
              <a:ext cx="1326871" cy="51027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6D86B63-057B-4CCC-A8FA-3EFFD70142E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1085" y="388084"/>
            <a:ext cx="1566018" cy="110817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31E11A9-6D9A-4CB4-A02E-687AD67B1EF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84164" y="616491"/>
            <a:ext cx="646843" cy="4577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A634CC6B-77B6-404A-B2EF-B4D36951591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4897" y="400737"/>
            <a:ext cx="1119046" cy="7918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U%20LIEU%20THPL2\CHU%20VAN%20AN\2025%20-2026\GI&#193;O%20&#193;N%20&#272;I&#7878;N%20T&#7916;.2\TU&#7846;N%2014\B&#192;I%20VI&#7870;T%202%20S&#7916;A\BOI%20CAT%202.avi" TargetMode="External"/><Relationship Id="rId1" Type="http://schemas.microsoft.com/office/2007/relationships/media" Target="file:///D:\DU%20LIEU%20THPL2\CHU%20VAN%20AN\2025%20-2026\GI&#193;O%20&#193;N%20&#272;I&#7878;N%20T&#7916;.2\TU&#7846;N%2014\B&#192;I%20VI&#7870;T%202%20S&#7916;A\BOI%20CAT%202.avi" TargetMode="Externa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7.png"/><Relationship Id="rId3" Type="http://schemas.openxmlformats.org/officeDocument/2006/relationships/image" Target="NULL"/><Relationship Id="rId7" Type="http://schemas.openxmlformats.org/officeDocument/2006/relationships/image" Target="../media/image6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45.png"/><Relationship Id="rId5" Type="http://schemas.openxmlformats.org/officeDocument/2006/relationships/image" Target="../media/image12.png"/><Relationship Id="rId10" Type="http://schemas.openxmlformats.org/officeDocument/2006/relationships/image" Target="../media/image44.png"/><Relationship Id="rId4" Type="http://schemas.openxmlformats.org/officeDocument/2006/relationships/image" Target="../media/image11.png"/><Relationship Id="rId9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DU%20LIEU%20THPL2\CHU%20VAN%20AN\2025%20-2026\GI&#193;O%20&#193;N%20&#272;I&#7878;N%20T&#7916;.2\TU&#7846;N%2014\B&#192;I%20VI&#7870;T%202%20S&#7916;A\BE%20VUI%20KHOE.avi" TargetMode="External"/><Relationship Id="rId1" Type="http://schemas.microsoft.com/office/2007/relationships/media" Target="file:///D:\DU%20LIEU%20THPL2\CHU%20VAN%20AN\2025%20-2026\GI&#193;O%20&#193;N%20&#272;I&#7878;N%20T&#7916;.2\TU&#7846;N%2014\B&#192;I%20VI&#7870;T%202%20S&#7916;A\BE%20VUI%20KHOE.avi" TargetMode="Externa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5.jpe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6.jpeg"/><Relationship Id="rId5" Type="http://schemas.openxmlformats.org/officeDocument/2006/relationships/image" Target="../media/image7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0FDC5E2-5A3C-4E23-B8C1-4EE70B6DC6AD}"/>
              </a:ext>
            </a:extLst>
          </p:cNvPr>
          <p:cNvSpPr txBox="1"/>
          <p:nvPr/>
        </p:nvSpPr>
        <p:spPr>
          <a:xfrm>
            <a:off x="2845263" y="1017242"/>
            <a:ext cx="6924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u="sng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viết 2 </a:t>
            </a:r>
            <a:endParaRPr lang="en-US" altLang="zh-CN" sz="4800" b="1" u="sng" dirty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pic>
        <p:nvPicPr>
          <p:cNvPr id="54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xmlns="" id="{C6F573CB-2C81-4179-9EE4-EB990E32AB76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097915" y="1492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21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I CAT 2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U LIEU THPL2\CHU VĂN AN\2023 -2024\GIÁO ÁN ĐIỆN TỬ.2\TUẦN 14\BÀI VIẾT 2\ẢNH CLBTT\1. BƠ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C760D8-DFE0-D7BB-D5EA-ED9D54FD8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8" y="3291840"/>
            <a:ext cx="8621484" cy="3633770"/>
          </a:xfrm>
          <a:prstGeom prst="ellipse">
            <a:avLst/>
          </a:prstGeom>
          <a:ln w="127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985FB4-44A0-3DA5-A1CB-5DE58B6B3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09" y="0"/>
            <a:ext cx="5921591" cy="3581400"/>
          </a:xfrm>
          <a:prstGeom prst="ellipse">
            <a:avLst/>
          </a:prstGeom>
          <a:ln w="127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6677F3-3F69-B79D-E240-15651824E3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460" y="1"/>
            <a:ext cx="5921592" cy="3623668"/>
          </a:xfrm>
          <a:prstGeom prst="ellipse">
            <a:avLst/>
          </a:prstGeom>
          <a:ln w="127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3346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121917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pic>
        <p:nvPicPr>
          <p:cNvPr id="5" name="Picture 2" descr="C:\Users\admin\Downloads\image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" r="4591" b="20102"/>
          <a:stretch/>
        </p:blipFill>
        <p:spPr bwMode="auto">
          <a:xfrm>
            <a:off x="955964" y="249383"/>
            <a:ext cx="10280072" cy="68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668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9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121917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965" y="346363"/>
            <a:ext cx="9822871" cy="644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CỘNG HÒA XÃ HỘI CHỦ NGHĨA VIỆT NAM</a:t>
            </a:r>
          </a:p>
          <a:p>
            <a:pPr algn="ctr">
              <a:lnSpc>
                <a:spcPct val="120000"/>
              </a:lnSpc>
            </a:pPr>
            <a:r>
              <a:rPr lang="en-US" sz="2000" b="1" dirty="0" err="1">
                <a:latin typeface="Arial" pitchFamily="34" charset="0"/>
                <a:cs typeface="Arial" pitchFamily="34" charset="0"/>
              </a:rPr>
              <a:t>Độc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lập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do –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Hạnh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phúc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</a:p>
          <a:p>
            <a:pPr>
              <a:lnSpc>
                <a:spcPct val="120000"/>
              </a:lnSpc>
            </a:pPr>
            <a:r>
              <a:rPr lang="en-US" sz="2000" i="1" dirty="0">
                <a:latin typeface="Arial" pitchFamily="34" charset="0"/>
                <a:cs typeface="Arial" pitchFamily="34" charset="0"/>
              </a:rPr>
              <a:t>                                                                         Chu V</a:t>
            </a:r>
            <a:r>
              <a:rPr lang="vi-VN" sz="2000" i="1" dirty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n An,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dirty="0" smtClean="0">
                <a:latin typeface="Arial" pitchFamily="34" charset="0"/>
                <a:cs typeface="Arial" pitchFamily="34" charset="0"/>
              </a:rPr>
              <a:t>...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tháng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...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năm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dirty="0" smtClean="0">
                <a:latin typeface="Arial" pitchFamily="34" charset="0"/>
                <a:cs typeface="Arial" pitchFamily="34" charset="0"/>
              </a:rPr>
              <a:t>2024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ĐƠN ĐĂNG KÝ THAM GIA CÂU LẠC BỘ THỂ THAO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Kính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gửi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Ban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chủ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cs typeface="Arial" pitchFamily="34" charset="0"/>
              </a:rPr>
              <a:t>thể thao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Chu V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 An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tên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…..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22/4/2013                                       Nam(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nữ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): </a:t>
            </a:r>
            <a:r>
              <a:rPr lang="vi-VN" sz="2000" dirty="0">
                <a:cs typeface="Arial" pitchFamily="34" charset="0"/>
              </a:rPr>
              <a:t>Nữ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ở: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….–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Thái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2– Sao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Đỏ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sinh: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latin typeface="Arial" pitchFamily="34" charset="0"/>
                <a:cs typeface="Arial" pitchFamily="34" charset="0"/>
              </a:rPr>
              <a:t>3A, T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rường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Chu V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 An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đăng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ký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lông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xin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hứa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mọi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quy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trân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trọng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cảm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ơn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đơn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….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Nguyễn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Thị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…..</a:t>
            </a:r>
          </a:p>
        </p:txBody>
      </p:sp>
    </p:spTree>
    <p:extLst>
      <p:ext uri="{BB962C8B-B14F-4D97-AF65-F5344CB8AC3E}">
        <p14:creationId xmlns:p14="http://schemas.microsoft.com/office/powerpoint/2010/main" val="2751223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121917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1237635" y="839171"/>
            <a:ext cx="9448799" cy="97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Học sinh viết bài vào vở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4" name="Picture 3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78" y="1872103"/>
            <a:ext cx="6149340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21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859DC236-3C6E-4768-ACD1-BAFCF7015BD9}"/>
              </a:ext>
            </a:extLst>
          </p:cNvPr>
          <p:cNvGrpSpPr/>
          <p:nvPr/>
        </p:nvGrpSpPr>
        <p:grpSpPr>
          <a:xfrm>
            <a:off x="-5277" y="1739701"/>
            <a:ext cx="7122122" cy="5152000"/>
            <a:chOff x="1161587" y="1496074"/>
            <a:chExt cx="7122122" cy="515200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="" id="{0A9E9097-822C-41D0-87B4-B3A8B0F6B0FB}"/>
                </a:ext>
              </a:extLst>
            </p:cNvPr>
            <p:cNvGrpSpPr/>
            <p:nvPr/>
          </p:nvGrpSpPr>
          <p:grpSpPr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46" name="Freeform 139">
                <a:extLst>
                  <a:ext uri="{FF2B5EF4-FFF2-40B4-BE49-F238E27FC236}">
                    <a16:creationId xmlns:a16="http://schemas.microsoft.com/office/drawing/2014/main" xmlns="" id="{4B1454A8-65BF-44E2-BEC0-49BE3A4FDA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139">
                <a:extLst>
                  <a:ext uri="{FF2B5EF4-FFF2-40B4-BE49-F238E27FC236}">
                    <a16:creationId xmlns:a16="http://schemas.microsoft.com/office/drawing/2014/main" xmlns="" id="{E7EC73A7-FE8B-4EA2-973A-762E2A16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:a16="http://schemas.microsoft.com/office/drawing/2014/main" xmlns="" id="{1941277B-8FD2-4D0E-AA78-AA770188C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:a16="http://schemas.microsoft.com/office/drawing/2014/main" xmlns="" id="{129D9DB2-B4B8-46C1-A7DE-880941514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139">
                <a:extLst>
                  <a:ext uri="{FF2B5EF4-FFF2-40B4-BE49-F238E27FC236}">
                    <a16:creationId xmlns:a16="http://schemas.microsoft.com/office/drawing/2014/main" xmlns="" id="{08828E92-5E2C-4BAF-9AF1-E3A9FD0F2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139">
                <a:extLst>
                  <a:ext uri="{FF2B5EF4-FFF2-40B4-BE49-F238E27FC236}">
                    <a16:creationId xmlns:a16="http://schemas.microsoft.com/office/drawing/2014/main" xmlns="" id="{3F7B4E2C-E9DD-47F1-8351-3D9B51B55E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139">
                <a:extLst>
                  <a:ext uri="{FF2B5EF4-FFF2-40B4-BE49-F238E27FC236}">
                    <a16:creationId xmlns:a16="http://schemas.microsoft.com/office/drawing/2014/main" xmlns="" id="{4755A21F-9DC6-4F3E-A3E1-9C53AF1382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139">
                <a:extLst>
                  <a:ext uri="{FF2B5EF4-FFF2-40B4-BE49-F238E27FC236}">
                    <a16:creationId xmlns:a16="http://schemas.microsoft.com/office/drawing/2014/main" xmlns="" id="{B4B86D21-2123-416E-AB4D-B870A586E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139">
                <a:extLst>
                  <a:ext uri="{FF2B5EF4-FFF2-40B4-BE49-F238E27FC236}">
                    <a16:creationId xmlns:a16="http://schemas.microsoft.com/office/drawing/2014/main" xmlns="" id="{31030AE4-C629-4270-9BC5-9FF3EAAEA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139">
                <a:extLst>
                  <a:ext uri="{FF2B5EF4-FFF2-40B4-BE49-F238E27FC236}">
                    <a16:creationId xmlns:a16="http://schemas.microsoft.com/office/drawing/2014/main" xmlns="" id="{73737199-6866-49F6-BA8C-9760D0547A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xmlns="" id="{95DE8B06-7978-460E-AA20-FF40D6C6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61587" y="1496074"/>
              <a:ext cx="3168402" cy="5152000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3CAB10D5-A676-425B-A3E9-63A08C9B2E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xmlns="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xmlns="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xmlns="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xmlns="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xmlns="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xmlns="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xmlns="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xmlns="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xmlns="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xmlns="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xmlns="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xmlns="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xmlns="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xmlns="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xmlns="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xmlns="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xmlns="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xmlns="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xmlns="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56" name="图片 20">
            <a:extLst>
              <a:ext uri="{FF2B5EF4-FFF2-40B4-BE49-F238E27FC236}">
                <a16:creationId xmlns:a16="http://schemas.microsoft.com/office/drawing/2014/main" xmlns="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5470" y="1390189"/>
            <a:ext cx="6497912" cy="40776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2553" y="3105834"/>
            <a:ext cx="5286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GIỚI THIỆU SẢN PHẨM</a:t>
            </a:r>
          </a:p>
        </p:txBody>
      </p:sp>
    </p:spTree>
    <p:extLst>
      <p:ext uri="{BB962C8B-B14F-4D97-AF65-F5344CB8AC3E}">
        <p14:creationId xmlns:p14="http://schemas.microsoft.com/office/powerpoint/2010/main" val="23244945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73D06AF-B716-4B07-A040-DFA973366C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2" r="77401"/>
          <a:stretch/>
        </p:blipFill>
        <p:spPr>
          <a:xfrm>
            <a:off x="7906346" y="3429000"/>
            <a:ext cx="5088839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28FD76E1-B938-4B19-BB49-6A564ACFFB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316" y="516091"/>
            <a:ext cx="1566018" cy="11081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087FA02-3F22-40AA-9C9F-70C8769810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9C54BB6F-8F1C-4CB5-B9DF-76E9D0B72A7E}"/>
              </a:ext>
            </a:extLst>
          </p:cNvPr>
          <p:cNvGrpSpPr/>
          <p:nvPr/>
        </p:nvGrpSpPr>
        <p:grpSpPr>
          <a:xfrm>
            <a:off x="960899" y="2084770"/>
            <a:ext cx="1047922" cy="1352954"/>
            <a:chOff x="10766636" y="3941730"/>
            <a:chExt cx="1047922" cy="1352954"/>
          </a:xfrm>
        </p:grpSpPr>
        <p:sp>
          <p:nvSpPr>
            <p:cNvPr id="13" name="Freeform 108">
              <a:extLst>
                <a:ext uri="{FF2B5EF4-FFF2-40B4-BE49-F238E27FC236}">
                  <a16:creationId xmlns:a16="http://schemas.microsoft.com/office/drawing/2014/main" xmlns="" id="{92718D15-F6A5-4483-9710-3C6048586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09">
              <a:extLst>
                <a:ext uri="{FF2B5EF4-FFF2-40B4-BE49-F238E27FC236}">
                  <a16:creationId xmlns:a16="http://schemas.microsoft.com/office/drawing/2014/main" xmlns="" id="{3B97E333-1B70-491F-836D-988EDE2188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10">
              <a:extLst>
                <a:ext uri="{FF2B5EF4-FFF2-40B4-BE49-F238E27FC236}">
                  <a16:creationId xmlns:a16="http://schemas.microsoft.com/office/drawing/2014/main" xmlns="" id="{247D8A62-15FF-403A-A4D3-CE26AD45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1">
              <a:extLst>
                <a:ext uri="{FF2B5EF4-FFF2-40B4-BE49-F238E27FC236}">
                  <a16:creationId xmlns:a16="http://schemas.microsoft.com/office/drawing/2014/main" xmlns="" id="{B0B865B7-7307-4C56-A211-B10461B16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xmlns="" id="{3DCCC899-E6AB-42C9-82CF-3B182326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xmlns="" id="{710FBFE0-E905-4261-97A2-3630190DC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8BA56FC-C3F9-4DAE-BD32-91B14E4574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0973" y="174855"/>
            <a:ext cx="964437" cy="68247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5767013-D895-42DF-91FC-DA7C59512B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2223" y="1200268"/>
            <a:ext cx="6497912" cy="4077622"/>
          </a:xfrm>
          <a:prstGeom prst="rect">
            <a:avLst/>
          </a:prstGeom>
        </p:spPr>
      </p:pic>
      <p:grpSp>
        <p:nvGrpSpPr>
          <p:cNvPr id="50" name="组合 49">
            <a:extLst>
              <a:ext uri="{FF2B5EF4-FFF2-40B4-BE49-F238E27FC236}">
                <a16:creationId xmlns:a16="http://schemas.microsoft.com/office/drawing/2014/main" xmlns="" id="{48E8C827-ECA8-4183-BD13-1FC3314E447A}"/>
              </a:ext>
            </a:extLst>
          </p:cNvPr>
          <p:cNvGrpSpPr/>
          <p:nvPr/>
        </p:nvGrpSpPr>
        <p:grpSpPr>
          <a:xfrm>
            <a:off x="-112148" y="3679994"/>
            <a:ext cx="6241184" cy="3178006"/>
            <a:chOff x="-112148" y="3696816"/>
            <a:chExt cx="6208148" cy="316118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292E376A-5CFE-45D6-80A7-D388EF7315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36" t="64804" r="35756"/>
            <a:stretch/>
          </p:blipFill>
          <p:spPr>
            <a:xfrm flipH="1">
              <a:off x="-112148" y="3898232"/>
              <a:ext cx="6208148" cy="2959768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F7186AA6-B55E-47DE-9CE6-967821EA2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103191" y="3696816"/>
              <a:ext cx="718453" cy="933733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0FDC5E2-5A3C-4E23-B8C1-4EE70B6DC6AD}"/>
              </a:ext>
            </a:extLst>
          </p:cNvPr>
          <p:cNvSpPr txBox="1"/>
          <p:nvPr/>
        </p:nvSpPr>
        <p:spPr>
          <a:xfrm>
            <a:off x="3842577" y="2825206"/>
            <a:ext cx="5616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n w="12700">
                  <a:noFill/>
                </a:ln>
                <a:solidFill>
                  <a:srgbClr val="00B0F0"/>
                </a:solidFill>
                <a:latin typeface="Arial" pitchFamily="34" charset="0"/>
                <a:ea typeface="微软雅黑" panose="020B0503020204020204" pitchFamily="34" charset="-122"/>
                <a:cs typeface="Arial" pitchFamily="34" charset="0"/>
              </a:rPr>
              <a:t>VẬN DỤNG-TRẢI NGHIỆM</a:t>
            </a:r>
            <a:endParaRPr lang="zh-CN" altLang="en-US" sz="3200" b="1" dirty="0">
              <a:ln w="12700">
                <a:noFill/>
              </a:ln>
              <a:solidFill>
                <a:srgbClr val="00B0F0"/>
              </a:solidFill>
              <a:latin typeface="Arial" pitchFamily="34" charset="0"/>
              <a:ea typeface="微软雅黑" panose="020B0503020204020204" pitchFamily="34" charset="-122"/>
              <a:cs typeface="Arial" pitchFamily="34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BDA80F26-EEDE-484B-8CC7-A98E543C80AB}"/>
              </a:ext>
            </a:extLst>
          </p:cNvPr>
          <p:cNvGrpSpPr/>
          <p:nvPr/>
        </p:nvGrpSpPr>
        <p:grpSpPr>
          <a:xfrm rot="1359389">
            <a:off x="9312337" y="152147"/>
            <a:ext cx="1827856" cy="1765542"/>
            <a:chOff x="10101876" y="4297860"/>
            <a:chExt cx="1826037" cy="1763786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xmlns="" id="{8823ABAA-D70D-4C59-8203-A068689381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F90831D1-CC77-46C2-BBE1-360AE25D82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18">
              <a:extLst>
                <a:ext uri="{FF2B5EF4-FFF2-40B4-BE49-F238E27FC236}">
                  <a16:creationId xmlns:a16="http://schemas.microsoft.com/office/drawing/2014/main" xmlns="" id="{17C423B7-F16A-4057-80A4-D7B19C0061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19">
              <a:extLst>
                <a:ext uri="{FF2B5EF4-FFF2-40B4-BE49-F238E27FC236}">
                  <a16:creationId xmlns:a16="http://schemas.microsoft.com/office/drawing/2014/main" xmlns="" id="{9618FBB8-7AC3-4E93-AD38-E9A318C99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20">
              <a:extLst>
                <a:ext uri="{FF2B5EF4-FFF2-40B4-BE49-F238E27FC236}">
                  <a16:creationId xmlns:a16="http://schemas.microsoft.com/office/drawing/2014/main" xmlns="" id="{621F8460-FEA2-4D8C-B23D-225DDF826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21">
              <a:extLst>
                <a:ext uri="{FF2B5EF4-FFF2-40B4-BE49-F238E27FC236}">
                  <a16:creationId xmlns:a16="http://schemas.microsoft.com/office/drawing/2014/main" xmlns="" id="{D46AE70F-1D63-4A0A-A265-5CBE3A839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10C63365-7446-4316-ADF7-3CAEBBE549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97916" y="5298589"/>
            <a:ext cx="964437" cy="68247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BAD0429C-4C5C-474F-8B03-39702CD5A2A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1397" y="1425506"/>
            <a:ext cx="417664" cy="295554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A6F846D5-A625-439D-A002-B7361D14AE9E}"/>
              </a:ext>
            </a:extLst>
          </p:cNvPr>
          <p:cNvGrpSpPr/>
          <p:nvPr/>
        </p:nvGrpSpPr>
        <p:grpSpPr>
          <a:xfrm rot="19663740">
            <a:off x="11365429" y="207181"/>
            <a:ext cx="455460" cy="588036"/>
            <a:chOff x="10766636" y="3941730"/>
            <a:chExt cx="1047922" cy="1352954"/>
          </a:xfrm>
        </p:grpSpPr>
        <p:sp>
          <p:nvSpPr>
            <p:cNvPr id="36" name="Freeform 108">
              <a:extLst>
                <a:ext uri="{FF2B5EF4-FFF2-40B4-BE49-F238E27FC236}">
                  <a16:creationId xmlns:a16="http://schemas.microsoft.com/office/drawing/2014/main" xmlns="" id="{34B6A985-37EF-416E-826D-9A0EC167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09">
              <a:extLst>
                <a:ext uri="{FF2B5EF4-FFF2-40B4-BE49-F238E27FC236}">
                  <a16:creationId xmlns:a16="http://schemas.microsoft.com/office/drawing/2014/main" xmlns="" id="{FFF1C583-7B42-4D83-A529-4ABB98F80E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0">
              <a:extLst>
                <a:ext uri="{FF2B5EF4-FFF2-40B4-BE49-F238E27FC236}">
                  <a16:creationId xmlns:a16="http://schemas.microsoft.com/office/drawing/2014/main" xmlns="" id="{66D9421D-69AB-4F66-88A1-7C4108BE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1">
              <a:extLst>
                <a:ext uri="{FF2B5EF4-FFF2-40B4-BE49-F238E27FC236}">
                  <a16:creationId xmlns:a16="http://schemas.microsoft.com/office/drawing/2014/main" xmlns="" id="{A09C8C51-01B5-4237-B592-A91A39AE3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2">
              <a:extLst>
                <a:ext uri="{FF2B5EF4-FFF2-40B4-BE49-F238E27FC236}">
                  <a16:creationId xmlns:a16="http://schemas.microsoft.com/office/drawing/2014/main" xmlns="" id="{0417D77B-EF43-4097-8462-2AE3D626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xmlns="" id="{26E1E5BE-718E-4287-93FF-C5ECD48A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1C73020B-07FD-45ED-8785-FD6618C05225}"/>
              </a:ext>
            </a:extLst>
          </p:cNvPr>
          <p:cNvGrpSpPr/>
          <p:nvPr/>
        </p:nvGrpSpPr>
        <p:grpSpPr>
          <a:xfrm rot="19663740">
            <a:off x="5501875" y="235335"/>
            <a:ext cx="654790" cy="845387"/>
            <a:chOff x="10766636" y="3941730"/>
            <a:chExt cx="1047922" cy="1352954"/>
          </a:xfrm>
        </p:grpSpPr>
        <p:sp>
          <p:nvSpPr>
            <p:cNvPr id="43" name="Freeform 108">
              <a:extLst>
                <a:ext uri="{FF2B5EF4-FFF2-40B4-BE49-F238E27FC236}">
                  <a16:creationId xmlns:a16="http://schemas.microsoft.com/office/drawing/2014/main" xmlns="" id="{E966B753-5462-4BC3-82EF-1D9557D8D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>
              <a:extLst>
                <a:ext uri="{FF2B5EF4-FFF2-40B4-BE49-F238E27FC236}">
                  <a16:creationId xmlns:a16="http://schemas.microsoft.com/office/drawing/2014/main" xmlns="" id="{B661C1BC-4A30-4B8F-BE41-4AC2A31E1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xmlns="" id="{6E1FE89A-836B-41EA-8FC3-368655DE1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>
              <a:extLst>
                <a:ext uri="{FF2B5EF4-FFF2-40B4-BE49-F238E27FC236}">
                  <a16:creationId xmlns:a16="http://schemas.microsoft.com/office/drawing/2014/main" xmlns="" id="{0BF785E8-1FCE-4827-AB3A-A14A66D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>
              <a:extLst>
                <a:ext uri="{FF2B5EF4-FFF2-40B4-BE49-F238E27FC236}">
                  <a16:creationId xmlns:a16="http://schemas.microsoft.com/office/drawing/2014/main" xmlns="" id="{D05E793D-17BF-44FC-9398-173D74A32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>
              <a:extLst>
                <a:ext uri="{FF2B5EF4-FFF2-40B4-BE49-F238E27FC236}">
                  <a16:creationId xmlns:a16="http://schemas.microsoft.com/office/drawing/2014/main" xmlns="" id="{98D07796-04F4-4628-916C-E11FDA61D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2D1E2772-3375-4AB0-BD5B-4D49F48669B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sp>
        <p:nvSpPr>
          <p:cNvPr id="52" name="Freeform 123">
            <a:extLst>
              <a:ext uri="{FF2B5EF4-FFF2-40B4-BE49-F238E27FC236}">
                <a16:creationId xmlns:a16="http://schemas.microsoft.com/office/drawing/2014/main" xmlns="" id="{E6DA48A7-4499-416C-8E40-433159E548B8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2590843" y="1492762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3" name="Freeform 123">
            <a:extLst>
              <a:ext uri="{FF2B5EF4-FFF2-40B4-BE49-F238E27FC236}">
                <a16:creationId xmlns:a16="http://schemas.microsoft.com/office/drawing/2014/main" xmlns="" id="{0805132A-6D6C-4F5D-8A4D-FCAFA3152AC3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7688352" y="5325941"/>
            <a:ext cx="344457" cy="1027147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9803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2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121917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595745" y="423672"/>
            <a:ext cx="1111134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Arial"/>
              </a:rPr>
              <a:t>MỘT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  <a:sym typeface="Arial"/>
              </a:rPr>
              <a:t> SỐ HÌNH ẢNH VỀ CÁC CÂU LẠC BỘ Ở TRƯỜNG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6"/>
          <a:stretch/>
        </p:blipFill>
        <p:spPr bwMode="auto">
          <a:xfrm>
            <a:off x="293585" y="1439555"/>
            <a:ext cx="3714813" cy="421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2837" y="5882552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CLB BÓNG RỔ</a:t>
            </a:r>
          </a:p>
        </p:txBody>
      </p:sp>
      <p:pic>
        <p:nvPicPr>
          <p:cNvPr id="1028" name="Picture 4" descr="D:\HỒ SƠ NHÀ TRƯỜNG\HOẠT ĐỘNG HÈ 2022\minh chứng hè\Bo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26"/>
          <a:stretch/>
        </p:blipFill>
        <p:spPr bwMode="auto">
          <a:xfrm>
            <a:off x="7995598" y="1439555"/>
            <a:ext cx="3935145" cy="43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599030" y="5847292"/>
            <a:ext cx="144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CLB BƠI </a:t>
            </a:r>
          </a:p>
        </p:txBody>
      </p:sp>
      <p:pic>
        <p:nvPicPr>
          <p:cNvPr id="10" name="Picture 9" descr="D:\NĂM HỌC 2021-2022\WEB\HOẠT ĐỘNG HÈ 2022\Lớp dạy võ taekwondo\vo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398" y="2216727"/>
            <a:ext cx="4045961" cy="2958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958608" y="5411373"/>
            <a:ext cx="2145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CLB VÕ THUẬT</a:t>
            </a:r>
          </a:p>
        </p:txBody>
      </p:sp>
    </p:spTree>
    <p:extLst>
      <p:ext uri="{BB962C8B-B14F-4D97-AF65-F5344CB8AC3E}">
        <p14:creationId xmlns:p14="http://schemas.microsoft.com/office/powerpoint/2010/main" val="1941354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xmlns="" id="{859DC236-3C6E-4768-ACD1-BAFCF7015BD9}"/>
              </a:ext>
            </a:extLst>
          </p:cNvPr>
          <p:cNvGrpSpPr/>
          <p:nvPr/>
        </p:nvGrpSpPr>
        <p:grpSpPr>
          <a:xfrm>
            <a:off x="-211016" y="-239151"/>
            <a:ext cx="7759707" cy="6142998"/>
            <a:chOff x="524002" y="505076"/>
            <a:chExt cx="7759707" cy="6142998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="" id="{0A9E9097-822C-41D0-87B4-B3A8B0F6B0FB}"/>
                </a:ext>
              </a:extLst>
            </p:cNvPr>
            <p:cNvGrpSpPr/>
            <p:nvPr/>
          </p:nvGrpSpPr>
          <p:grpSpPr>
            <a:xfrm>
              <a:off x="3926128" y="3633722"/>
              <a:ext cx="4357581" cy="324358"/>
              <a:chOff x="4531763" y="904319"/>
              <a:chExt cx="3274666" cy="206375"/>
            </a:xfrm>
          </p:grpSpPr>
          <p:sp>
            <p:nvSpPr>
              <p:cNvPr id="46" name="Freeform 139">
                <a:extLst>
                  <a:ext uri="{FF2B5EF4-FFF2-40B4-BE49-F238E27FC236}">
                    <a16:creationId xmlns:a16="http://schemas.microsoft.com/office/drawing/2014/main" xmlns="" id="{4B1454A8-65BF-44E2-BEC0-49BE3A4FDA72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548432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7" name="Freeform 139">
                <a:extLst>
                  <a:ext uri="{FF2B5EF4-FFF2-40B4-BE49-F238E27FC236}">
                    <a16:creationId xmlns:a16="http://schemas.microsoft.com/office/drawing/2014/main" xmlns="" id="{E7EC73A7-FE8B-4EA2-973A-762E2A16EB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4885649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:a16="http://schemas.microsoft.com/office/drawing/2014/main" xmlns="" id="{1941277B-8FD2-4D0E-AA78-AA770188C27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222866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9" name="Freeform 139">
                <a:extLst>
                  <a:ext uri="{FF2B5EF4-FFF2-40B4-BE49-F238E27FC236}">
                    <a16:creationId xmlns:a16="http://schemas.microsoft.com/office/drawing/2014/main" xmlns="" id="{129D9DB2-B4B8-46C1-A7DE-8809415142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560083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Freeform 139">
                <a:extLst>
                  <a:ext uri="{FF2B5EF4-FFF2-40B4-BE49-F238E27FC236}">
                    <a16:creationId xmlns:a16="http://schemas.microsoft.com/office/drawing/2014/main" xmlns="" id="{08828E92-5E2C-4BAF-9AF1-E3A9FD0F2465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5897300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1" name="Freeform 139">
                <a:extLst>
                  <a:ext uri="{FF2B5EF4-FFF2-40B4-BE49-F238E27FC236}">
                    <a16:creationId xmlns:a16="http://schemas.microsoft.com/office/drawing/2014/main" xmlns="" id="{3F7B4E2C-E9DD-47F1-8351-3D9B51B55E9E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234517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Freeform 139">
                <a:extLst>
                  <a:ext uri="{FF2B5EF4-FFF2-40B4-BE49-F238E27FC236}">
                    <a16:creationId xmlns:a16="http://schemas.microsoft.com/office/drawing/2014/main" xmlns="" id="{4755A21F-9DC6-4F3E-A3E1-9C53AF138259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571734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3" name="Freeform 139">
                <a:extLst>
                  <a:ext uri="{FF2B5EF4-FFF2-40B4-BE49-F238E27FC236}">
                    <a16:creationId xmlns:a16="http://schemas.microsoft.com/office/drawing/2014/main" xmlns="" id="{B4B86D21-2123-416E-AB4D-B870A586E14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6908951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4" name="Freeform 139">
                <a:extLst>
                  <a:ext uri="{FF2B5EF4-FFF2-40B4-BE49-F238E27FC236}">
                    <a16:creationId xmlns:a16="http://schemas.microsoft.com/office/drawing/2014/main" xmlns="" id="{31030AE4-C629-4270-9BC5-9FF3EAAEA9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246168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5" name="Freeform 139">
                <a:extLst>
                  <a:ext uri="{FF2B5EF4-FFF2-40B4-BE49-F238E27FC236}">
                    <a16:creationId xmlns:a16="http://schemas.microsoft.com/office/drawing/2014/main" xmlns="" id="{73737199-6866-49F6-BA8C-9760D0547A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8376794">
                <a:off x="7583385" y="887650"/>
                <a:ext cx="206375" cy="239713"/>
              </a:xfrm>
              <a:custGeom>
                <a:avLst/>
                <a:gdLst>
                  <a:gd name="T0" fmla="*/ 49 w 55"/>
                  <a:gd name="T1" fmla="*/ 48 h 64"/>
                  <a:gd name="T2" fmla="*/ 13 w 55"/>
                  <a:gd name="T3" fmla="*/ 6 h 64"/>
                  <a:gd name="T4" fmla="*/ 3 w 55"/>
                  <a:gd name="T5" fmla="*/ 12 h 64"/>
                  <a:gd name="T6" fmla="*/ 39 w 55"/>
                  <a:gd name="T7" fmla="*/ 58 h 64"/>
                  <a:gd name="T8" fmla="*/ 49 w 55"/>
                  <a:gd name="T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4">
                    <a:moveTo>
                      <a:pt x="49" y="48"/>
                    </a:moveTo>
                    <a:cubicBezTo>
                      <a:pt x="36" y="35"/>
                      <a:pt x="22" y="22"/>
                      <a:pt x="13" y="6"/>
                    </a:cubicBezTo>
                    <a:cubicBezTo>
                      <a:pt x="9" y="0"/>
                      <a:pt x="0" y="5"/>
                      <a:pt x="3" y="12"/>
                    </a:cubicBezTo>
                    <a:cubicBezTo>
                      <a:pt x="11" y="29"/>
                      <a:pt x="25" y="45"/>
                      <a:pt x="39" y="58"/>
                    </a:cubicBezTo>
                    <a:cubicBezTo>
                      <a:pt x="46" y="64"/>
                      <a:pt x="55" y="55"/>
                      <a:pt x="49" y="48"/>
                    </a:cubicBezTo>
                    <a:close/>
                  </a:path>
                </a:pathLst>
              </a:custGeom>
              <a:solidFill>
                <a:srgbClr val="44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xmlns="" id="{95DE8B06-7978-460E-AA20-FF40D6C6F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4002" y="505076"/>
              <a:ext cx="3777851" cy="6142998"/>
            </a:xfrm>
            <a:prstGeom prst="rect">
              <a:avLst/>
            </a:prstGeom>
          </p:spPr>
        </p:pic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3CAB10D5-A676-425B-A3E9-63A08C9B2EAB}"/>
              </a:ext>
            </a:extLst>
          </p:cNvPr>
          <p:cNvGrpSpPr/>
          <p:nvPr/>
        </p:nvGrpSpPr>
        <p:grpSpPr>
          <a:xfrm rot="1359389">
            <a:off x="10094623" y="283928"/>
            <a:ext cx="1827856" cy="1765542"/>
            <a:chOff x="10101876" y="4297860"/>
            <a:chExt cx="1826037" cy="1763786"/>
          </a:xfrm>
        </p:grpSpPr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xmlns="" id="{76DEE696-B2DE-4DF1-816E-A8FBAC78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xmlns="" id="{7BD54D3D-8B04-447B-A530-FD2BE2BA7B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18">
              <a:extLst>
                <a:ext uri="{FF2B5EF4-FFF2-40B4-BE49-F238E27FC236}">
                  <a16:creationId xmlns:a16="http://schemas.microsoft.com/office/drawing/2014/main" xmlns="" id="{A6306F66-9DEE-4F3A-A081-82026CAF4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19">
              <a:extLst>
                <a:ext uri="{FF2B5EF4-FFF2-40B4-BE49-F238E27FC236}">
                  <a16:creationId xmlns:a16="http://schemas.microsoft.com/office/drawing/2014/main" xmlns="" id="{55540D63-4D34-4115-A79C-EF73E98F4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20">
              <a:extLst>
                <a:ext uri="{FF2B5EF4-FFF2-40B4-BE49-F238E27FC236}">
                  <a16:creationId xmlns:a16="http://schemas.microsoft.com/office/drawing/2014/main" xmlns="" id="{509AD7CA-4B66-48B3-8DB2-19C2008C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21">
              <a:extLst>
                <a:ext uri="{FF2B5EF4-FFF2-40B4-BE49-F238E27FC236}">
                  <a16:creationId xmlns:a16="http://schemas.microsoft.com/office/drawing/2014/main" xmlns="" id="{101A6FCE-D346-40C9-BD09-66550228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xmlns="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xmlns="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xmlns="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xmlns="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xmlns="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xmlns="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xmlns="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xmlns="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xmlns="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xmlns="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xmlns="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xmlns="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xmlns="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874AFE0F-48F1-4B1C-ABB7-3D425E2FBA81}"/>
              </a:ext>
            </a:extLst>
          </p:cNvPr>
          <p:cNvSpPr txBox="1"/>
          <p:nvPr/>
        </p:nvSpPr>
        <p:spPr>
          <a:xfrm>
            <a:off x="2124222" y="1882557"/>
            <a:ext cx="8426530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8000" b="1" dirty="0">
                <a:ln w="12700">
                  <a:noFill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8800" b="1" dirty="0">
                <a:ln w="12700">
                  <a:noFill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KHỞI ĐỘNG</a:t>
            </a:r>
            <a:endParaRPr lang="zh-CN" altLang="en-US" sz="8000" b="1" dirty="0">
              <a:ln w="12700">
                <a:noFill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xmlns="" id="{45612168-F0E5-8FA3-CF75-3C23B8731F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0"/>
            <a:ext cx="12673408" cy="71047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84BAAA-0A71-EACA-21B7-6A1E064C3409}"/>
              </a:ext>
            </a:extLst>
          </p:cNvPr>
          <p:cNvSpPr txBox="1"/>
          <p:nvPr/>
        </p:nvSpPr>
        <p:spPr>
          <a:xfrm>
            <a:off x="1012061" y="2851054"/>
            <a:ext cx="10743701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CHÚC CÁC EM HỌC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GIỎI</a:t>
            </a:r>
          </a:p>
        </p:txBody>
      </p:sp>
    </p:spTree>
    <p:extLst>
      <p:ext uri="{BB962C8B-B14F-4D97-AF65-F5344CB8AC3E}">
        <p14:creationId xmlns:p14="http://schemas.microsoft.com/office/powerpoint/2010/main" val="1927936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E VUI KHO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D856B30-D53E-47D5-94BA-1CECDC0E4B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0454" y="6296598"/>
            <a:ext cx="1459832" cy="56140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8DFE54F-A977-4A9B-8DE0-2925E0E45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0160" y="6503269"/>
            <a:ext cx="922419" cy="3547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921A5E6-C896-498C-B858-8521BACA5D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2135" y="6503268"/>
            <a:ext cx="922419" cy="354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0D04FE2-2A42-4B37-AB52-B34C1F09F6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6933" y="6503269"/>
            <a:ext cx="922419" cy="383741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0FDC5E2-5A3C-4E23-B8C1-4EE70B6DC6AD}"/>
              </a:ext>
            </a:extLst>
          </p:cNvPr>
          <p:cNvSpPr txBox="1"/>
          <p:nvPr/>
        </p:nvSpPr>
        <p:spPr>
          <a:xfrm>
            <a:off x="406400" y="1017242"/>
            <a:ext cx="11640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u="sng">
                <a:ln w="127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viết 2 </a:t>
            </a:r>
            <a:r>
              <a:rPr lang="en-US" altLang="zh-CN" sz="4800" b="1">
                <a:ln w="1270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</a:rPr>
              <a:t> </a:t>
            </a:r>
            <a:endParaRPr lang="en-US" altLang="zh-CN" sz="4800" b="1" dirty="0">
              <a:ln w="12700">
                <a:noFill/>
              </a:ln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en-US" altLang="zh-CN" sz="4800" b="1" dirty="0">
                <a:ln w="12700">
                  <a:noFill/>
                </a:ln>
                <a:solidFill>
                  <a:srgbClr val="002060"/>
                </a:solidFill>
                <a:ea typeface="微软雅黑" panose="020B0503020204020204" pitchFamily="34" charset="-122"/>
              </a:rPr>
              <a:t>LÀM ĐƠN THAM GIA CÂU LẠC BỘ THỂ THAO</a:t>
            </a:r>
            <a:endParaRPr lang="zh-CN" altLang="en-US" sz="4800" b="1" dirty="0">
              <a:ln w="12700">
                <a:noFill/>
              </a:ln>
              <a:solidFill>
                <a:srgbClr val="002060"/>
              </a:solidFill>
              <a:ea typeface="微软雅黑" panose="020B0503020204020204" pitchFamily="34" charset="-122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48E1C5D0-F1F4-413C-873E-6ACA03525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3063" y="6532279"/>
            <a:ext cx="922419" cy="354731"/>
          </a:xfrm>
          <a:prstGeom prst="rect">
            <a:avLst/>
          </a:prstGeom>
        </p:spPr>
      </p:pic>
      <p:pic>
        <p:nvPicPr>
          <p:cNvPr id="54" name="Joy Gruttmann-Schnappi">
            <a:hlinkClick r:id="" action="ppaction://media"/>
            <a:extLst>
              <a:ext uri="{FF2B5EF4-FFF2-40B4-BE49-F238E27FC236}">
                <a16:creationId xmlns:a16="http://schemas.microsoft.com/office/drawing/2014/main" xmlns="" id="{C6F573CB-2C81-4179-9EE4-EB990E32AB76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-1097915" y="14928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11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080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defTabSz="121917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5400" b="1" kern="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                    </a:t>
            </a:r>
            <a:r>
              <a:rPr lang="en-US" sz="5300" b="1" kern="0" dirty="0">
                <a:latin typeface="+mn-lt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endParaRPr lang="en-US" sz="5300" dirty="0">
              <a:latin typeface="+mn-lt"/>
              <a:cs typeface="Times New Roman" pitchFamily="18" charset="0"/>
            </a:endParaRPr>
          </a:p>
        </p:txBody>
      </p:sp>
      <p:pic>
        <p:nvPicPr>
          <p:cNvPr id="4" name="Picture 2" descr="C:\Users\admin\Downloads\image (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3" t="41993" r="14203" b="4288"/>
          <a:stretch/>
        </p:blipFill>
        <p:spPr bwMode="auto">
          <a:xfrm>
            <a:off x="0" y="484094"/>
            <a:ext cx="12192000" cy="48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ownloads\image (5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7"/>
          <a:stretch/>
        </p:blipFill>
        <p:spPr bwMode="auto">
          <a:xfrm>
            <a:off x="825658" y="5267036"/>
            <a:ext cx="10189028" cy="159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12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5" name="组合 23">
            <a:extLst>
              <a:ext uri="{FF2B5EF4-FFF2-40B4-BE49-F238E27FC236}">
                <a16:creationId xmlns:a16="http://schemas.microsoft.com/office/drawing/2014/main" xmlns="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xmlns="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xmlns="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xmlns="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xmlns="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xmlns="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xmlns="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xmlns="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6" name="组合 33">
            <a:extLst>
              <a:ext uri="{FF2B5EF4-FFF2-40B4-BE49-F238E27FC236}">
                <a16:creationId xmlns:a16="http://schemas.microsoft.com/office/drawing/2014/main" xmlns="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xmlns="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xmlns="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xmlns="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xmlns="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xmlns="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xmlns="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1026" name="Picture 2" descr="D:\DU LIEU THPL2\CHU VĂN AN\2023 -2024\GIÁO ÁN ĐIỆN TỬ.2\TUẦN 14\BÀI VIẾT 2\ẢNH CLBTT\BÓNG ĐÁ 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C532A9B-2335-47B6-ACF9-919552F8C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6420" y="6161353"/>
            <a:ext cx="1778001" cy="6837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14FA2D53-D5EB-4057-8AC5-F60661FD3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3943" y="6145230"/>
            <a:ext cx="1778001" cy="68375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4E5A7DB2-14AD-4B65-BFA6-BBE0BEBF1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45229"/>
            <a:ext cx="1778001" cy="6837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31FDDC01-90B3-4862-86F3-176251973F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6263" y="2320828"/>
            <a:ext cx="1566018" cy="110817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E477AD2A-CD3C-4BB3-9A34-82EC978AE2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2647" y="626511"/>
            <a:ext cx="646843" cy="457729"/>
          </a:xfrm>
          <a:prstGeom prst="rect">
            <a:avLst/>
          </a:prstGeom>
        </p:spPr>
      </p:pic>
      <p:grpSp>
        <p:nvGrpSpPr>
          <p:cNvPr id="5" name="组合 23">
            <a:extLst>
              <a:ext uri="{FF2B5EF4-FFF2-40B4-BE49-F238E27FC236}">
                <a16:creationId xmlns:a16="http://schemas.microsoft.com/office/drawing/2014/main" xmlns="" id="{6CFB01D5-B8E8-47DD-84E5-00D9BC58E775}"/>
              </a:ext>
            </a:extLst>
          </p:cNvPr>
          <p:cNvGrpSpPr/>
          <p:nvPr/>
        </p:nvGrpSpPr>
        <p:grpSpPr>
          <a:xfrm rot="1211024">
            <a:off x="8573401" y="4416537"/>
            <a:ext cx="608732" cy="866270"/>
            <a:chOff x="10766636" y="3941730"/>
            <a:chExt cx="1047922" cy="1352954"/>
          </a:xfrm>
        </p:grpSpPr>
        <p:sp>
          <p:nvSpPr>
            <p:cNvPr id="25" name="Freeform 108">
              <a:extLst>
                <a:ext uri="{FF2B5EF4-FFF2-40B4-BE49-F238E27FC236}">
                  <a16:creationId xmlns:a16="http://schemas.microsoft.com/office/drawing/2014/main" xmlns="" id="{623A2940-849C-424B-9373-1E088541B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09">
              <a:extLst>
                <a:ext uri="{FF2B5EF4-FFF2-40B4-BE49-F238E27FC236}">
                  <a16:creationId xmlns:a16="http://schemas.microsoft.com/office/drawing/2014/main" xmlns="" id="{312E6477-886C-4CCF-8FE8-8EE888D0A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10">
              <a:extLst>
                <a:ext uri="{FF2B5EF4-FFF2-40B4-BE49-F238E27FC236}">
                  <a16:creationId xmlns:a16="http://schemas.microsoft.com/office/drawing/2014/main" xmlns="" id="{F7419DE1-8A8A-4C32-BB88-2F697A8FB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xmlns="" id="{8E8BC364-D778-4E50-AF95-03FB104D6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xmlns="" id="{B0BD912F-0010-4BB8-958C-79BFBE113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3">
              <a:extLst>
                <a:ext uri="{FF2B5EF4-FFF2-40B4-BE49-F238E27FC236}">
                  <a16:creationId xmlns:a16="http://schemas.microsoft.com/office/drawing/2014/main" xmlns="" id="{67160412-3511-49A2-86D9-72482F9D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Freeform 123">
            <a:extLst>
              <a:ext uri="{FF2B5EF4-FFF2-40B4-BE49-F238E27FC236}">
                <a16:creationId xmlns:a16="http://schemas.microsoft.com/office/drawing/2014/main" xmlns="" id="{F9C4D151-51B3-4AFC-AA3C-B84BF0AE11B7}"/>
              </a:ext>
            </a:extLst>
          </p:cNvPr>
          <p:cNvSpPr>
            <a:spLocks noEditPoints="1"/>
          </p:cNvSpPr>
          <p:nvPr/>
        </p:nvSpPr>
        <p:spPr bwMode="auto">
          <a:xfrm rot="3896716" flipH="1">
            <a:off x="10253264" y="5061653"/>
            <a:ext cx="422010" cy="1258406"/>
          </a:xfrm>
          <a:custGeom>
            <a:avLst/>
            <a:gdLst>
              <a:gd name="T0" fmla="*/ 64 w 70"/>
              <a:gd name="T1" fmla="*/ 114 h 209"/>
              <a:gd name="T2" fmla="*/ 24 w 70"/>
              <a:gd name="T3" fmla="*/ 125 h 209"/>
              <a:gd name="T4" fmla="*/ 19 w 70"/>
              <a:gd name="T5" fmla="*/ 109 h 209"/>
              <a:gd name="T6" fmla="*/ 22 w 70"/>
              <a:gd name="T7" fmla="*/ 81 h 209"/>
              <a:gd name="T8" fmla="*/ 62 w 70"/>
              <a:gd name="T9" fmla="*/ 58 h 209"/>
              <a:gd name="T10" fmla="*/ 57 w 70"/>
              <a:gd name="T11" fmla="*/ 50 h 209"/>
              <a:gd name="T12" fmla="*/ 21 w 70"/>
              <a:gd name="T13" fmla="*/ 62 h 209"/>
              <a:gd name="T14" fmla="*/ 20 w 70"/>
              <a:gd name="T15" fmla="*/ 59 h 209"/>
              <a:gd name="T16" fmla="*/ 48 w 70"/>
              <a:gd name="T17" fmla="*/ 8 h 209"/>
              <a:gd name="T18" fmla="*/ 45 w 70"/>
              <a:gd name="T19" fmla="*/ 2 h 209"/>
              <a:gd name="T20" fmla="*/ 14 w 70"/>
              <a:gd name="T21" fmla="*/ 71 h 209"/>
              <a:gd name="T22" fmla="*/ 14 w 70"/>
              <a:gd name="T23" fmla="*/ 72 h 209"/>
              <a:gd name="T24" fmla="*/ 7 w 70"/>
              <a:gd name="T25" fmla="*/ 115 h 209"/>
              <a:gd name="T26" fmla="*/ 16 w 70"/>
              <a:gd name="T27" fmla="*/ 135 h 209"/>
              <a:gd name="T28" fmla="*/ 32 w 70"/>
              <a:gd name="T29" fmla="*/ 208 h 209"/>
              <a:gd name="T30" fmla="*/ 36 w 70"/>
              <a:gd name="T31" fmla="*/ 197 h 209"/>
              <a:gd name="T32" fmla="*/ 22 w 70"/>
              <a:gd name="T33" fmla="*/ 154 h 209"/>
              <a:gd name="T34" fmla="*/ 27 w 70"/>
              <a:gd name="T35" fmla="*/ 143 h 209"/>
              <a:gd name="T36" fmla="*/ 30 w 70"/>
              <a:gd name="T37" fmla="*/ 145 h 209"/>
              <a:gd name="T38" fmla="*/ 68 w 70"/>
              <a:gd name="T39" fmla="*/ 123 h 209"/>
              <a:gd name="T40" fmla="*/ 64 w 70"/>
              <a:gd name="T41" fmla="*/ 114 h 209"/>
              <a:gd name="T42" fmla="*/ 47 w 70"/>
              <a:gd name="T43" fmla="*/ 62 h 209"/>
              <a:gd name="T44" fmla="*/ 28 w 70"/>
              <a:gd name="T45" fmla="*/ 71 h 209"/>
              <a:gd name="T46" fmla="*/ 47 w 70"/>
              <a:gd name="T47" fmla="*/ 62 h 209"/>
              <a:gd name="T48" fmla="*/ 34 w 70"/>
              <a:gd name="T49" fmla="*/ 132 h 209"/>
              <a:gd name="T50" fmla="*/ 52 w 70"/>
              <a:gd name="T51" fmla="*/ 123 h 209"/>
              <a:gd name="T52" fmla="*/ 34 w 70"/>
              <a:gd name="T53" fmla="*/ 132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" h="209">
                <a:moveTo>
                  <a:pt x="64" y="114"/>
                </a:moveTo>
                <a:cubicBezTo>
                  <a:pt x="49" y="108"/>
                  <a:pt x="35" y="113"/>
                  <a:pt x="24" y="125"/>
                </a:cubicBezTo>
                <a:cubicBezTo>
                  <a:pt x="21" y="120"/>
                  <a:pt x="20" y="114"/>
                  <a:pt x="19" y="109"/>
                </a:cubicBezTo>
                <a:cubicBezTo>
                  <a:pt x="17" y="99"/>
                  <a:pt x="18" y="89"/>
                  <a:pt x="22" y="81"/>
                </a:cubicBezTo>
                <a:cubicBezTo>
                  <a:pt x="36" y="89"/>
                  <a:pt x="55" y="71"/>
                  <a:pt x="62" y="58"/>
                </a:cubicBezTo>
                <a:cubicBezTo>
                  <a:pt x="64" y="55"/>
                  <a:pt x="61" y="51"/>
                  <a:pt x="57" y="50"/>
                </a:cubicBezTo>
                <a:cubicBezTo>
                  <a:pt x="42" y="49"/>
                  <a:pt x="30" y="54"/>
                  <a:pt x="21" y="62"/>
                </a:cubicBezTo>
                <a:cubicBezTo>
                  <a:pt x="21" y="61"/>
                  <a:pt x="21" y="60"/>
                  <a:pt x="20" y="59"/>
                </a:cubicBezTo>
                <a:cubicBezTo>
                  <a:pt x="14" y="38"/>
                  <a:pt x="33" y="19"/>
                  <a:pt x="48" y="8"/>
                </a:cubicBezTo>
                <a:cubicBezTo>
                  <a:pt x="52" y="5"/>
                  <a:pt x="49" y="0"/>
                  <a:pt x="45" y="2"/>
                </a:cubicBezTo>
                <a:cubicBezTo>
                  <a:pt x="22" y="16"/>
                  <a:pt x="1" y="44"/>
                  <a:pt x="14" y="71"/>
                </a:cubicBezTo>
                <a:cubicBezTo>
                  <a:pt x="14" y="72"/>
                  <a:pt x="14" y="72"/>
                  <a:pt x="14" y="72"/>
                </a:cubicBezTo>
                <a:cubicBezTo>
                  <a:pt x="7" y="84"/>
                  <a:pt x="4" y="99"/>
                  <a:pt x="7" y="115"/>
                </a:cubicBezTo>
                <a:cubicBezTo>
                  <a:pt x="9" y="122"/>
                  <a:pt x="12" y="129"/>
                  <a:pt x="16" y="135"/>
                </a:cubicBezTo>
                <a:cubicBezTo>
                  <a:pt x="0" y="162"/>
                  <a:pt x="0" y="202"/>
                  <a:pt x="32" y="208"/>
                </a:cubicBezTo>
                <a:cubicBezTo>
                  <a:pt x="38" y="209"/>
                  <a:pt x="42" y="201"/>
                  <a:pt x="36" y="197"/>
                </a:cubicBezTo>
                <a:cubicBezTo>
                  <a:pt x="19" y="188"/>
                  <a:pt x="17" y="172"/>
                  <a:pt x="22" y="154"/>
                </a:cubicBezTo>
                <a:cubicBezTo>
                  <a:pt x="23" y="151"/>
                  <a:pt x="25" y="147"/>
                  <a:pt x="27" y="143"/>
                </a:cubicBezTo>
                <a:cubicBezTo>
                  <a:pt x="28" y="144"/>
                  <a:pt x="29" y="144"/>
                  <a:pt x="30" y="145"/>
                </a:cubicBezTo>
                <a:cubicBezTo>
                  <a:pt x="46" y="149"/>
                  <a:pt x="60" y="134"/>
                  <a:pt x="68" y="123"/>
                </a:cubicBezTo>
                <a:cubicBezTo>
                  <a:pt x="70" y="119"/>
                  <a:pt x="67" y="115"/>
                  <a:pt x="64" y="114"/>
                </a:cubicBezTo>
                <a:close/>
                <a:moveTo>
                  <a:pt x="47" y="62"/>
                </a:moveTo>
                <a:cubicBezTo>
                  <a:pt x="41" y="68"/>
                  <a:pt x="34" y="73"/>
                  <a:pt x="28" y="71"/>
                </a:cubicBezTo>
                <a:cubicBezTo>
                  <a:pt x="33" y="66"/>
                  <a:pt x="39" y="63"/>
                  <a:pt x="47" y="62"/>
                </a:cubicBezTo>
                <a:close/>
                <a:moveTo>
                  <a:pt x="34" y="132"/>
                </a:moveTo>
                <a:cubicBezTo>
                  <a:pt x="39" y="127"/>
                  <a:pt x="45" y="123"/>
                  <a:pt x="52" y="123"/>
                </a:cubicBezTo>
                <a:cubicBezTo>
                  <a:pt x="47" y="129"/>
                  <a:pt x="41" y="133"/>
                  <a:pt x="34" y="132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293B2520-92F7-4D14-80D6-5A5511A538F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675" y="5867805"/>
            <a:ext cx="2574839" cy="990196"/>
          </a:xfrm>
          <a:prstGeom prst="rect">
            <a:avLst/>
          </a:prstGeom>
        </p:spPr>
      </p:pic>
      <p:grpSp>
        <p:nvGrpSpPr>
          <p:cNvPr id="6" name="组合 33">
            <a:extLst>
              <a:ext uri="{FF2B5EF4-FFF2-40B4-BE49-F238E27FC236}">
                <a16:creationId xmlns:a16="http://schemas.microsoft.com/office/drawing/2014/main" xmlns="" id="{2D7FE238-D3BF-42FB-A6C6-6BE941D8823D}"/>
              </a:ext>
            </a:extLst>
          </p:cNvPr>
          <p:cNvGrpSpPr/>
          <p:nvPr/>
        </p:nvGrpSpPr>
        <p:grpSpPr>
          <a:xfrm rot="19663740">
            <a:off x="819357" y="4171119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xmlns="" id="{711C2607-EFF6-4334-AB34-401120411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xmlns="" id="{ACCAB13C-8D27-4FB1-9156-5391F24298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xmlns="" id="{80D18F98-992D-4058-8D38-34EDB2DDB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xmlns="" id="{1C9882D0-E005-49E2-A779-3F4A53FD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xmlns="" id="{D5407BD6-1B08-42B8-93FF-D29F7BD3E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xmlns="" id="{889F9037-4875-4E9C-A5DA-713EDB3C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1FA3B205-EC63-4DA8-B315-BC04B9091A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0193" y="1107137"/>
            <a:ext cx="930827" cy="658686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xmlns="" id="{0AE46414-98AD-494A-B672-366FD8775A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0134" y="6353420"/>
            <a:ext cx="1278560" cy="49169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xmlns="" id="{66B48E2F-FF01-4248-902B-97EF74703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89781" y="6027003"/>
            <a:ext cx="2160868" cy="830997"/>
          </a:xfrm>
          <a:prstGeom prst="rect">
            <a:avLst/>
          </a:prstGeom>
        </p:spPr>
      </p:pic>
      <p:pic>
        <p:nvPicPr>
          <p:cNvPr id="68" name="图片 67">
            <a:extLst>
              <a:ext uri="{FF2B5EF4-FFF2-40B4-BE49-F238E27FC236}">
                <a16:creationId xmlns:a16="http://schemas.microsoft.com/office/drawing/2014/main" xmlns="" id="{EDB7A16B-DA71-44C0-9C4D-809A342794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5235" y="6304742"/>
            <a:ext cx="1326871" cy="510270"/>
          </a:xfrm>
          <a:prstGeom prst="rect">
            <a:avLst/>
          </a:prstGeom>
        </p:spPr>
      </p:pic>
      <p:pic>
        <p:nvPicPr>
          <p:cNvPr id="2050" name="Picture 2" descr="D:\DU LIEU THPL2\CHU VĂN AN\2023 -2024\GIÁO ÁN ĐIỆN TỬ.2\TUẦN 14\BÀI VIẾT 2\ẢNH CLBTT\BÓNG ĐÁ 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" y="1"/>
            <a:ext cx="6366934" cy="3488266"/>
          </a:xfrm>
          <a:prstGeom prst="rect">
            <a:avLst/>
          </a:prstGeom>
          <a:noFill/>
        </p:spPr>
      </p:pic>
      <p:pic>
        <p:nvPicPr>
          <p:cNvPr id="2051" name="Picture 3" descr="D:\DU LIEU THPL2\CHU VĂN AN\2023 -2024\GIÁO ÁN ĐIỆN TỬ.2\TUẦN 14\BÀI VIẾT 2\ẢNH CLBTT\BÓNG ĐÁ 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99199" y="3403600"/>
            <a:ext cx="5892801" cy="3420533"/>
          </a:xfrm>
          <a:prstGeom prst="rect">
            <a:avLst/>
          </a:prstGeom>
          <a:noFill/>
        </p:spPr>
      </p:pic>
      <p:pic>
        <p:nvPicPr>
          <p:cNvPr id="2052" name="Picture 4" descr="D:\DU LIEU THPL2\CHU VĂN AN\2023 -2024\GIÁO ÁN ĐIỆN TỬ.2\TUẦN 14\BÀI VIẾT 2\ẢNH CLBTT\BÓNG ĐÁ 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48" y="3420534"/>
            <a:ext cx="6265381" cy="3437466"/>
          </a:xfrm>
          <a:prstGeom prst="rect">
            <a:avLst/>
          </a:prstGeom>
          <a:noFill/>
        </p:spPr>
      </p:pic>
      <p:pic>
        <p:nvPicPr>
          <p:cNvPr id="2053" name="Picture 5" descr="D:\DU LIEU THPL2\CHU VĂN AN\2023 -2024\GIÁO ÁN ĐIỆN TỬ.2\TUẦN 14\BÀI VIẾT 2\ẢNH CLBTT\BÓNG ĐÁ 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99200" y="0"/>
            <a:ext cx="5892800" cy="33866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3410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U LIEU THPL2\CHU VĂN AN\2023 -2024\GIÁO ÁN ĐIỆN TỬ.2\TUẦN 14\BÀI VIẾT 2\ẢNH CLBTT\Cờ vu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910667" cy="6858000"/>
          </a:xfrm>
          <a:prstGeom prst="rect">
            <a:avLst/>
          </a:prstGeom>
          <a:noFill/>
        </p:spPr>
      </p:pic>
      <p:pic>
        <p:nvPicPr>
          <p:cNvPr id="3075" name="Picture 3" descr="D:\DU LIEU THPL2\CHU VĂN AN\2023 -2024\GIÁO ÁN ĐIỆN TỬ.2\TUẦN 14\BÀI VIẾT 2\ẢNH CLBTT\CỜ V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4534" y="-93133"/>
            <a:ext cx="7247466" cy="69511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8757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262ABC4B-37D8-4218-BDD8-6DF6A00C0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kids playing chess&#10;&#10;Description automatically generated">
            <a:extLst>
              <a:ext uri="{FF2B5EF4-FFF2-40B4-BE49-F238E27FC236}">
                <a16:creationId xmlns:a16="http://schemas.microsoft.com/office/drawing/2014/main" xmlns="" id="{9CD44AB9-DE61-6C97-6D47-A67F9E392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3" r="-2" b="3956"/>
          <a:stretch/>
        </p:blipFill>
        <p:spPr>
          <a:xfrm>
            <a:off x="321730" y="321732"/>
            <a:ext cx="5674897" cy="3017405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xmlns="" id="{D460FFBD-B128-2876-75CB-A3FBAF2A2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1" r="-2" b="18383"/>
          <a:stretch/>
        </p:blipFill>
        <p:spPr>
          <a:xfrm>
            <a:off x="321730" y="3409407"/>
            <a:ext cx="5674897" cy="3267164"/>
          </a:xfrm>
          <a:prstGeom prst="rect">
            <a:avLst/>
          </a:prstGeom>
        </p:spPr>
      </p:pic>
      <p:pic>
        <p:nvPicPr>
          <p:cNvPr id="7" name="Picture 6" descr="A group of people on a stage&#10;&#10;Description automatically generated">
            <a:extLst>
              <a:ext uri="{FF2B5EF4-FFF2-40B4-BE49-F238E27FC236}">
                <a16:creationId xmlns:a16="http://schemas.microsoft.com/office/drawing/2014/main" xmlns="" id="{96A3D55D-1018-127A-9CB8-65C6F55050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r="27260" b="1"/>
          <a:stretch/>
        </p:blipFill>
        <p:spPr>
          <a:xfrm>
            <a:off x="6195373" y="321732"/>
            <a:ext cx="5674897" cy="63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74440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00812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</TotalTime>
  <Words>236</Words>
  <Application>Microsoft Office PowerPoint</Application>
  <PresentationFormat>Widescreen</PresentationFormat>
  <Paragraphs>46</Paragraphs>
  <Slides>20</Slides>
  <Notes>8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微软雅黑</vt:lpstr>
      <vt:lpstr>Arial</vt:lpstr>
      <vt:lpstr>Arial-Rounded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</vt:lpstr>
      <vt:lpstr>PowerPoint Presentation</vt:lpstr>
      <vt:lpstr>                      </vt:lpstr>
      <vt:lpstr>                      </vt:lpstr>
      <vt:lpstr>PowerPoint Presentation</vt:lpstr>
      <vt:lpstr>PowerPoint Presentation</vt:lpstr>
      <vt:lpstr>                   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1008121</dc:title>
  <dc:creator>WIN7</dc:creator>
  <cp:lastModifiedBy>ADMIN</cp:lastModifiedBy>
  <cp:revision>69</cp:revision>
  <dcterms:created xsi:type="dcterms:W3CDTF">2017-08-18T03:02:00Z</dcterms:created>
  <dcterms:modified xsi:type="dcterms:W3CDTF">2025-12-12T08:40:39Z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