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pptx" ContentType="application/vnd.openxmlformats-officedocument.presentationml.presentation"/>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56" r:id="rId3"/>
    <p:sldId id="287" r:id="rId4"/>
    <p:sldId id="288" r:id="rId5"/>
    <p:sldId id="289" r:id="rId6"/>
    <p:sldId id="290" r:id="rId7"/>
    <p:sldId id="291" r:id="rId8"/>
    <p:sldId id="292" r:id="rId9"/>
    <p:sldId id="260" r:id="rId10"/>
    <p:sldId id="257" r:id="rId11"/>
    <p:sldId id="258" r:id="rId12"/>
    <p:sldId id="275" r:id="rId13"/>
    <p:sldId id="276" r:id="rId14"/>
    <p:sldId id="259" r:id="rId15"/>
    <p:sldId id="261" r:id="rId16"/>
    <p:sldId id="277" r:id="rId17"/>
    <p:sldId id="278" r:id="rId18"/>
    <p:sldId id="262" r:id="rId19"/>
    <p:sldId id="279" r:id="rId20"/>
    <p:sldId id="280" r:id="rId21"/>
    <p:sldId id="281" r:id="rId22"/>
    <p:sldId id="263" r:id="rId23"/>
    <p:sldId id="264" r:id="rId24"/>
    <p:sldId id="282" r:id="rId25"/>
    <p:sldId id="265" r:id="rId26"/>
    <p:sldId id="283" r:id="rId27"/>
    <p:sldId id="284" r:id="rId28"/>
    <p:sldId id="266" r:id="rId29"/>
    <p:sldId id="285" r:id="rId30"/>
    <p:sldId id="26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94" d="100"/>
          <a:sy n="94" d="100"/>
        </p:scale>
        <p:origin x="58" y="4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pPr/>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pPr/>
              <a:t>‹#›</a:t>
            </a:fld>
            <a:endParaRPr lang="en-US"/>
          </a:p>
        </p:txBody>
      </p:sp>
    </p:spTree>
    <p:extLst>
      <p:ext uri="{BB962C8B-B14F-4D97-AF65-F5344CB8AC3E}">
        <p14:creationId xmlns:p14="http://schemas.microsoft.com/office/powerpoint/2010/main" val="66370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614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0F4B3D-6A06-45CA-9B94-466DD0BC63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7BE85EC-FAD0-4AD3-AEF6-B48E96B809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704F69E-ADE3-4609-B4B6-058104A09462}"/>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5" name="Footer Placeholder 4">
            <a:extLst>
              <a:ext uri="{FF2B5EF4-FFF2-40B4-BE49-F238E27FC236}">
                <a16:creationId xmlns:a16="http://schemas.microsoft.com/office/drawing/2014/main" xmlns="" id="{491C56BD-3A50-4C0F-9A71-9318497D3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6CDFB5-1E52-48B5-8E84-B023244EE456}"/>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3948271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072C06-3C1B-43C1-88F2-CBBE9A93AA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E50431F-AF69-40CD-91C7-82D2191B97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D52F7A2-AE56-46A3-9CB2-93843CE1DE8E}"/>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5" name="Footer Placeholder 4">
            <a:extLst>
              <a:ext uri="{FF2B5EF4-FFF2-40B4-BE49-F238E27FC236}">
                <a16:creationId xmlns:a16="http://schemas.microsoft.com/office/drawing/2014/main" xmlns="" id="{55D406F7-2541-426A-8D0D-BEC1E763B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2FF4CE-49CA-4F2A-AE2A-0DC715D95670}"/>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3853070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4A2683-1EE4-448E-907B-2BB36616F6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8775016-7763-49BD-8FD9-33A669E41E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F9040E-015E-411C-A9CF-ABCF5A7AD99A}"/>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5" name="Footer Placeholder 4">
            <a:extLst>
              <a:ext uri="{FF2B5EF4-FFF2-40B4-BE49-F238E27FC236}">
                <a16:creationId xmlns:a16="http://schemas.microsoft.com/office/drawing/2014/main" xmlns="" id="{8FD80B07-8698-4997-916F-A2D5B1F20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83B7D3-D0FA-4208-840C-92376BF10AD7}"/>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186421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 name="Google Shape;10;p2"/>
          <p:cNvSpPr txBox="1">
            <a:spLocks noGrp="1"/>
          </p:cNvSpPr>
          <p:nvPr>
            <p:ph type="ctrTitle"/>
          </p:nvPr>
        </p:nvSpPr>
        <p:spPr>
          <a:xfrm>
            <a:off x="1240600" y="2578533"/>
            <a:ext cx="658080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40600" y="4774100"/>
            <a:ext cx="658080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5167" y="1437000"/>
            <a:ext cx="6317200"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4422" y="490828"/>
            <a:ext cx="10869170"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2042761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extLst>
      <p:ext uri="{BB962C8B-B14F-4D97-AF65-F5344CB8AC3E}">
        <p14:creationId xmlns:p14="http://schemas.microsoft.com/office/powerpoint/2010/main" val="1297283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58800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23"/>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1" name="Google Shape;361;p23"/>
          <p:cNvSpPr txBox="1">
            <a:spLocks noGrp="1"/>
          </p:cNvSpPr>
          <p:nvPr>
            <p:ph type="title"/>
          </p:nvPr>
        </p:nvSpPr>
        <p:spPr>
          <a:xfrm>
            <a:off x="950800" y="2119000"/>
            <a:ext cx="4346000"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50800" y="2944600"/>
            <a:ext cx="4346000"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extLst>
      <p:ext uri="{BB962C8B-B14F-4D97-AF65-F5344CB8AC3E}">
        <p14:creationId xmlns:p14="http://schemas.microsoft.com/office/powerpoint/2010/main" val="2688491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01"/>
        <p:cNvGrpSpPr/>
        <p:nvPr/>
      </p:nvGrpSpPr>
      <p:grpSpPr>
        <a:xfrm>
          <a:off x="0" y="0"/>
          <a:ext cx="0" cy="0"/>
          <a:chOff x="0" y="0"/>
          <a:chExt cx="0" cy="0"/>
        </a:xfrm>
      </p:grpSpPr>
      <p:sp>
        <p:nvSpPr>
          <p:cNvPr id="502" name="Google Shape;502;p36"/>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503" name="Google Shape;503;p36"/>
          <p:cNvGrpSpPr/>
          <p:nvPr/>
        </p:nvGrpSpPr>
        <p:grpSpPr>
          <a:xfrm>
            <a:off x="624422" y="490828"/>
            <a:ext cx="10869170"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538" name="Google Shape;538;p36"/>
          <p:cNvGrpSpPr/>
          <p:nvPr/>
        </p:nvGrpSpPr>
        <p:grpSpPr>
          <a:xfrm>
            <a:off x="624434" y="3132934"/>
            <a:ext cx="592590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436463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2"/>
        <p:cNvGrpSpPr/>
        <p:nvPr/>
      </p:nvGrpSpPr>
      <p:grpSpPr>
        <a:xfrm>
          <a:off x="0" y="0"/>
          <a:ext cx="0" cy="0"/>
          <a:chOff x="0" y="0"/>
          <a:chExt cx="0" cy="0"/>
        </a:xfrm>
      </p:grpSpPr>
      <p:sp>
        <p:nvSpPr>
          <p:cNvPr id="553" name="Google Shape;553;p37"/>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554" name="Google Shape;554;p37"/>
          <p:cNvGrpSpPr/>
          <p:nvPr/>
        </p:nvGrpSpPr>
        <p:grpSpPr>
          <a:xfrm>
            <a:off x="983967" y="757469"/>
            <a:ext cx="10249647"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8" name="Google Shape;578;p37"/>
          <p:cNvGrpSpPr/>
          <p:nvPr/>
        </p:nvGrpSpPr>
        <p:grpSpPr>
          <a:xfrm>
            <a:off x="1882438" y="1478932"/>
            <a:ext cx="7990503"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866183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25201" y="2393000"/>
            <a:ext cx="7084800"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2" name="Google Shape;162;p14"/>
          <p:cNvSpPr/>
          <p:nvPr/>
        </p:nvSpPr>
        <p:spPr>
          <a:xfrm>
            <a:off x="10925618" y="18457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26767" y="22128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82900" y="11373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 name="Google Shape;165;p14"/>
          <p:cNvSpPr/>
          <p:nvPr/>
        </p:nvSpPr>
        <p:spPr>
          <a:xfrm>
            <a:off x="464835" y="60660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4015" y="64331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402968" y="53914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998" y="3755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402967" y="58765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0" name="Google Shape;170;p14"/>
          <p:cNvSpPr/>
          <p:nvPr/>
        </p:nvSpPr>
        <p:spPr>
          <a:xfrm>
            <a:off x="1321034" y="-12531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1" name="Google Shape;171;p14"/>
          <p:cNvSpPr/>
          <p:nvPr/>
        </p:nvSpPr>
        <p:spPr>
          <a:xfrm rot="7641468">
            <a:off x="12079882" y="2655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2" name="Google Shape;172;p14"/>
          <p:cNvSpPr/>
          <p:nvPr/>
        </p:nvSpPr>
        <p:spPr>
          <a:xfrm rot="7641468">
            <a:off x="-88085" y="5586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3" name="Google Shape;173;p14"/>
          <p:cNvSpPr txBox="1">
            <a:spLocks noGrp="1"/>
          </p:cNvSpPr>
          <p:nvPr>
            <p:ph type="subTitle" idx="1"/>
          </p:nvPr>
        </p:nvSpPr>
        <p:spPr>
          <a:xfrm flipH="1">
            <a:off x="985600" y="911800"/>
            <a:ext cx="5618400"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4900" y="4436800"/>
            <a:ext cx="3665600"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781337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7925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A0704A-D03A-4F8B-96ED-363EC85D0E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5A7D28-A2DC-4657-B009-00313C2405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570CAB-A5A0-4D80-9AC0-608A3661F898}"/>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5" name="Footer Placeholder 4">
            <a:extLst>
              <a:ext uri="{FF2B5EF4-FFF2-40B4-BE49-F238E27FC236}">
                <a16:creationId xmlns:a16="http://schemas.microsoft.com/office/drawing/2014/main" xmlns="" id="{C4DC5D8D-9A8D-4D87-9B4C-279C179D2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4CA8FF3-0126-4E1F-B63A-54E4B82F0DE5}"/>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1155785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4"/>
          <p:cNvSpPr>
            <a:spLocks noGrp="1" noChangeArrowheads="1"/>
          </p:cNvSpPr>
          <p:nvPr>
            <p:ph type="dt" sz="half" idx="10"/>
          </p:nvPr>
        </p:nvSpPr>
        <p:spPr>
          <a:ln/>
        </p:spPr>
        <p:txBody>
          <a:bodyPr/>
          <a:lstStyle>
            <a:lvl1pPr>
              <a:defRPr/>
            </a:lvl1pPr>
          </a:lstStyle>
          <a:p>
            <a:pPr>
              <a:defRPr/>
            </a:pPr>
            <a:endParaRPr lang="tr-T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tr-T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CE154E-F48B-48F2-9BDE-3D4FB4D4C408}" type="slidenum">
              <a:rPr lang="tr-TR">
                <a:solidFill>
                  <a:srgbClr val="000000"/>
                </a:solidFill>
              </a:rPr>
              <a:pPr>
                <a:defRPr/>
              </a:pPr>
              <a:t>‹#›</a:t>
            </a:fld>
            <a:endParaRPr lang="tr-TR">
              <a:solidFill>
                <a:srgbClr val="000000"/>
              </a:solidFill>
            </a:endParaRPr>
          </a:p>
        </p:txBody>
      </p:sp>
    </p:spTree>
    <p:extLst>
      <p:ext uri="{BB962C8B-B14F-4D97-AF65-F5344CB8AC3E}">
        <p14:creationId xmlns:p14="http://schemas.microsoft.com/office/powerpoint/2010/main" val="4058930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84F5A-CD48-4AEE-93B6-F11EA201FE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466821E-0C10-4216-8D60-AC8343E61D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A86F9A1-E827-4185-83FE-9C955C3201C0}"/>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5" name="Footer Placeholder 4">
            <a:extLst>
              <a:ext uri="{FF2B5EF4-FFF2-40B4-BE49-F238E27FC236}">
                <a16:creationId xmlns:a16="http://schemas.microsoft.com/office/drawing/2014/main" xmlns="" id="{66D5D231-95A3-476B-AC95-40D58DE83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386E08-6DF5-4323-8F06-D9BA697F6A06}"/>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1924697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6FFD6-81FE-4D48-A0FC-DA1504BF5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952967-14D7-4E4F-B844-29E08AF75A8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904771-DED7-4680-B70C-C8DC5A50059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C6AFF88-CD5A-4169-A711-37A0270C0F9C}"/>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6" name="Footer Placeholder 5">
            <a:extLst>
              <a:ext uri="{FF2B5EF4-FFF2-40B4-BE49-F238E27FC236}">
                <a16:creationId xmlns:a16="http://schemas.microsoft.com/office/drawing/2014/main" xmlns="" id="{70AFDDCF-6F35-4A6C-AFD8-8126B3AC8E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D2B2EED-7CF9-49FE-97E2-8B21A1F7688C}"/>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1093719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A1FC0-744D-40E4-9BDF-7326520A318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7BDBD7F-1587-45CC-A018-7F1B8F1507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DDADDE3-C024-447E-8FC5-17B8E85DD2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954D853-AEF6-4FFF-9F38-7AB2DBE68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FFBE948-179E-4DB4-96F9-027B27563D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6321444-8CD2-48FF-A332-95C640588184}"/>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8" name="Footer Placeholder 7">
            <a:extLst>
              <a:ext uri="{FF2B5EF4-FFF2-40B4-BE49-F238E27FC236}">
                <a16:creationId xmlns:a16="http://schemas.microsoft.com/office/drawing/2014/main" xmlns="" id="{D7064F18-A8BF-464F-8FD3-0452D838D8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BEE3D43-64CA-4252-A2CC-BC0D6C7DE70D}"/>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247628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08684A-D83B-4A56-9468-1DA0867C9C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FBBCCB3-A334-4AA7-82A3-36BED86E38BA}"/>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4" name="Footer Placeholder 3">
            <a:extLst>
              <a:ext uri="{FF2B5EF4-FFF2-40B4-BE49-F238E27FC236}">
                <a16:creationId xmlns:a16="http://schemas.microsoft.com/office/drawing/2014/main" xmlns="" id="{EE2A0A8A-10FC-4390-B48F-C04C772B01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B153788-F370-48EB-8FC7-49E0C788AC1D}"/>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391818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CF9EA65-90F7-41C9-BBB4-48D73DFCB333}"/>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3" name="Footer Placeholder 2">
            <a:extLst>
              <a:ext uri="{FF2B5EF4-FFF2-40B4-BE49-F238E27FC236}">
                <a16:creationId xmlns:a16="http://schemas.microsoft.com/office/drawing/2014/main" xmlns="" id="{9E2EAFC3-3B9A-437F-9EB7-B501C96885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97BD05B-50D5-4B90-97BC-2BA8C7255779}"/>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431196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497E8-28CF-4853-AB89-1DBF25104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FE631D0-4C0D-4B5B-A7BA-543B0E1F02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EF885A9-B4D4-498B-8B76-AD1ABFA910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ABE4E6A-8156-4B31-9441-465CC66D706E}"/>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6" name="Footer Placeholder 5">
            <a:extLst>
              <a:ext uri="{FF2B5EF4-FFF2-40B4-BE49-F238E27FC236}">
                <a16:creationId xmlns:a16="http://schemas.microsoft.com/office/drawing/2014/main" xmlns="" id="{3EDFA818-C2D7-48F8-9E45-979F010B96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37D0E77-1EDE-4143-86C0-12553B802507}"/>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2589770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5A03CF-BC25-4137-95F4-DBFF2F0299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AEC64B3-6C80-4897-B7CE-C5A42986A5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6766E57-0A00-4F18-BA4D-C9E7D95D4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D81CC96-5D0B-4B9D-AB46-E8B5BF6D3562}"/>
              </a:ext>
            </a:extLst>
          </p:cNvPr>
          <p:cNvSpPr>
            <a:spLocks noGrp="1"/>
          </p:cNvSpPr>
          <p:nvPr>
            <p:ph type="dt" sz="half" idx="10"/>
          </p:nvPr>
        </p:nvSpPr>
        <p:spPr/>
        <p:txBody>
          <a:bodyPr/>
          <a:lstStyle/>
          <a:p>
            <a:fld id="{4DFB3F6F-ACA2-4024-A092-DA4E426CE6FC}" type="datetimeFigureOut">
              <a:rPr lang="en-US" smtClean="0"/>
              <a:pPr/>
              <a:t>12/4/2024</a:t>
            </a:fld>
            <a:endParaRPr lang="en-US"/>
          </a:p>
        </p:txBody>
      </p:sp>
      <p:sp>
        <p:nvSpPr>
          <p:cNvPr id="6" name="Footer Placeholder 5">
            <a:extLst>
              <a:ext uri="{FF2B5EF4-FFF2-40B4-BE49-F238E27FC236}">
                <a16:creationId xmlns:a16="http://schemas.microsoft.com/office/drawing/2014/main" xmlns="" id="{EB9683F8-3427-4A2D-8A67-49BA87EBE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7350989-35E7-476E-8982-FE74851821CF}"/>
              </a:ext>
            </a:extLst>
          </p:cNvPr>
          <p:cNvSpPr>
            <a:spLocks noGrp="1"/>
          </p:cNvSpPr>
          <p:nvPr>
            <p:ph type="sldNum" sz="quarter" idx="12"/>
          </p:nvPr>
        </p:nvSpPr>
        <p:spPr/>
        <p:txBody>
          <a:bodyPr/>
          <a:lstStyle/>
          <a:p>
            <a:fld id="{5CCC3B20-7F5D-499B-92D5-4C3A4B6D8036}" type="slidenum">
              <a:rPr lang="en-US" smtClean="0"/>
              <a:pPr/>
              <a:t>‹#›</a:t>
            </a:fld>
            <a:endParaRPr lang="en-US"/>
          </a:p>
        </p:txBody>
      </p:sp>
    </p:spTree>
    <p:extLst>
      <p:ext uri="{BB962C8B-B14F-4D97-AF65-F5344CB8AC3E}">
        <p14:creationId xmlns:p14="http://schemas.microsoft.com/office/powerpoint/2010/main" val="312219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B984AC8-79D9-48ED-853E-8E290B4A54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29ED664-D976-4F59-A0A9-B13A2EA45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FAB325-AB79-4552-A4DD-F07EA93CC5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FB3F6F-ACA2-4024-A092-DA4E426CE6FC}" type="datetimeFigureOut">
              <a:rPr lang="en-US" smtClean="0"/>
              <a:pPr/>
              <a:t>12/4/2024</a:t>
            </a:fld>
            <a:endParaRPr lang="en-US"/>
          </a:p>
        </p:txBody>
      </p:sp>
      <p:sp>
        <p:nvSpPr>
          <p:cNvPr id="5" name="Footer Placeholder 4">
            <a:extLst>
              <a:ext uri="{FF2B5EF4-FFF2-40B4-BE49-F238E27FC236}">
                <a16:creationId xmlns:a16="http://schemas.microsoft.com/office/drawing/2014/main" xmlns="" id="{7EAF8FFF-14DA-4D9F-818B-DEE2E904A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9AEB900-32AF-4184-93B7-C725760DC0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C3B20-7F5D-499B-92D5-4C3A4B6D8036}" type="slidenum">
              <a:rPr lang="en-US" smtClean="0"/>
              <a:pPr/>
              <a:t>‹#›</a:t>
            </a:fld>
            <a:endParaRPr lang="en-US"/>
          </a:p>
        </p:txBody>
      </p:sp>
    </p:spTree>
    <p:extLst>
      <p:ext uri="{BB962C8B-B14F-4D97-AF65-F5344CB8AC3E}">
        <p14:creationId xmlns:p14="http://schemas.microsoft.com/office/powerpoint/2010/main" val="573663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39"/>
            <a:ext cx="10290400"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21480694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18" Type="http://schemas.microsoft.com/office/2007/relationships/hdphoto" Target="../media/hdphoto5.wdp"/><Relationship Id="rId3" Type="http://schemas.openxmlformats.org/officeDocument/2006/relationships/audio" Target="../media/audio1.wav"/><Relationship Id="rId21" Type="http://schemas.openxmlformats.org/officeDocument/2006/relationships/audio" Target="../media/audio10.wav"/><Relationship Id="rId7" Type="http://schemas.openxmlformats.org/officeDocument/2006/relationships/image" Target="../media/image4.png"/><Relationship Id="rId12" Type="http://schemas.openxmlformats.org/officeDocument/2006/relationships/image" Target="../media/image7.png"/><Relationship Id="rId17" Type="http://schemas.openxmlformats.org/officeDocument/2006/relationships/image" Target="../media/image11.png"/><Relationship Id="rId2" Type="http://schemas.openxmlformats.org/officeDocument/2006/relationships/notesSlide" Target="../notesSlides/notesSlide1.xml"/><Relationship Id="rId16" Type="http://schemas.microsoft.com/office/2007/relationships/hdphoto" Target="../media/hdphoto4.wdp"/><Relationship Id="rId20" Type="http://schemas.microsoft.com/office/2007/relationships/hdphoto" Target="../media/hdphoto6.wdp"/><Relationship Id="rId1" Type="http://schemas.openxmlformats.org/officeDocument/2006/relationships/slideLayout" Target="../slideLayouts/slideLayout20.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6.png"/><Relationship Id="rId19" Type="http://schemas.openxmlformats.org/officeDocument/2006/relationships/image" Target="../media/image12.png"/><Relationship Id="rId4" Type="http://schemas.openxmlformats.org/officeDocument/2006/relationships/image" Target="../media/image2.jpeg"/><Relationship Id="rId9" Type="http://schemas.openxmlformats.org/officeDocument/2006/relationships/image" Target="../media/image5.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emf"/><Relationship Id="rId5" Type="http://schemas.openxmlformats.org/officeDocument/2006/relationships/package" Target="../embeddings/Microsoft_PowerPoint_Presentation1.pptx"/><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0.png"/><Relationship Id="rId18" Type="http://schemas.openxmlformats.org/officeDocument/2006/relationships/image" Target="../media/image3.png"/><Relationship Id="rId3" Type="http://schemas.openxmlformats.org/officeDocument/2006/relationships/image" Target="../media/image5.png"/><Relationship Id="rId21" Type="http://schemas.openxmlformats.org/officeDocument/2006/relationships/image" Target="../media/image9.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1.gif"/><Relationship Id="rId2" Type="http://schemas.openxmlformats.org/officeDocument/2006/relationships/image" Target="../media/image2.jpeg"/><Relationship Id="rId16" Type="http://schemas.openxmlformats.org/officeDocument/2006/relationships/image" Target="../media/image7.png"/><Relationship Id="rId20" Type="http://schemas.openxmlformats.org/officeDocument/2006/relationships/image" Target="../media/image8.png"/><Relationship Id="rId1" Type="http://schemas.openxmlformats.org/officeDocument/2006/relationships/slideLayout" Target="../slideLayouts/slideLayout20.xml"/><Relationship Id="rId6" Type="http://schemas.openxmlformats.org/officeDocument/2006/relationships/image" Target="../media/image15.png"/><Relationship Id="rId11" Type="http://schemas.microsoft.com/office/2007/relationships/hdphoto" Target="../media/hdphoto8.wdp"/><Relationship Id="rId5" Type="http://schemas.openxmlformats.org/officeDocument/2006/relationships/image" Target="../media/image14.png"/><Relationship Id="rId15" Type="http://schemas.microsoft.com/office/2007/relationships/hdphoto" Target="../media/hdphoto3.wdp"/><Relationship Id="rId23" Type="http://schemas.microsoft.com/office/2007/relationships/hdphoto" Target="../media/hdphoto4.wdp"/><Relationship Id="rId10" Type="http://schemas.openxmlformats.org/officeDocument/2006/relationships/image" Target="../media/image18.png"/><Relationship Id="rId19"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6.png"/><Relationship Id="rId22"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0.png"/><Relationship Id="rId18" Type="http://schemas.openxmlformats.org/officeDocument/2006/relationships/image" Target="../media/image8.png"/><Relationship Id="rId3" Type="http://schemas.openxmlformats.org/officeDocument/2006/relationships/image" Target="../media/image5.png"/><Relationship Id="rId21" Type="http://schemas.microsoft.com/office/2007/relationships/hdphoto" Target="../media/hdphoto4.wdp"/><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1.gif"/><Relationship Id="rId2" Type="http://schemas.openxmlformats.org/officeDocument/2006/relationships/image" Target="../media/image2.jpeg"/><Relationship Id="rId16" Type="http://schemas.openxmlformats.org/officeDocument/2006/relationships/image" Target="../media/image7.png"/><Relationship Id="rId20"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image" Target="../media/image15.png"/><Relationship Id="rId11" Type="http://schemas.microsoft.com/office/2007/relationships/hdphoto" Target="../media/hdphoto8.wdp"/><Relationship Id="rId5" Type="http://schemas.openxmlformats.org/officeDocument/2006/relationships/image" Target="../media/image14.png"/><Relationship Id="rId15" Type="http://schemas.microsoft.com/office/2007/relationships/hdphoto" Target="../media/hdphoto3.wdp"/><Relationship Id="rId23" Type="http://schemas.microsoft.com/office/2007/relationships/hdphoto" Target="../media/hdphoto9.wdp"/><Relationship Id="rId10" Type="http://schemas.openxmlformats.org/officeDocument/2006/relationships/image" Target="../media/image18.png"/><Relationship Id="rId19"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6.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4.png"/><Relationship Id="rId12" Type="http://schemas.microsoft.com/office/2007/relationships/hdphoto" Target="../media/hdphoto1.wdp"/><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jpeg"/><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21.gif"/><Relationship Id="rId4" Type="http://schemas.openxmlformats.org/officeDocument/2006/relationships/audio" Target="../media/audio3.wav"/><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23.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jpeg"/><Relationship Id="rId11" Type="http://schemas.microsoft.com/office/2007/relationships/hdphoto" Target="../media/hdphoto7.wdp"/><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jpeg"/><Relationship Id="rId11" Type="http://schemas.microsoft.com/office/2007/relationships/hdphoto" Target="../media/hdphoto1.wdp"/><Relationship Id="rId5" Type="http://schemas.openxmlformats.org/officeDocument/2006/relationships/audio" Target="../media/audio4.wav"/><Relationship Id="rId10" Type="http://schemas.openxmlformats.org/officeDocument/2006/relationships/image" Target="../media/image3.png"/><Relationship Id="rId4" Type="http://schemas.openxmlformats.org/officeDocument/2006/relationships/audio" Target="../media/audio3.wav"/><Relationship Id="rId9" Type="http://schemas.openxmlformats.org/officeDocument/2006/relationships/image" Target="../media/image5.png"/><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B102EF3-99D4-4E29-B78F-810F0B61A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23680" cy="6858000"/>
          </a:xfrm>
          <a:prstGeom prst="rect">
            <a:avLst/>
          </a:prstGeom>
        </p:spPr>
      </p:pic>
      <p:sp>
        <p:nvSpPr>
          <p:cNvPr id="6" name="TextBox 5">
            <a:extLst>
              <a:ext uri="{FF2B5EF4-FFF2-40B4-BE49-F238E27FC236}">
                <a16:creationId xmlns:a16="http://schemas.microsoft.com/office/drawing/2014/main" xmlns="" id="{1C06D91A-8027-4D26-AF2E-9805CE7F7992}"/>
              </a:ext>
            </a:extLst>
          </p:cNvPr>
          <p:cNvSpPr txBox="1"/>
          <p:nvPr/>
        </p:nvSpPr>
        <p:spPr>
          <a:xfrm>
            <a:off x="2017986" y="2215056"/>
            <a:ext cx="9159765"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Bài</a:t>
            </a:r>
            <a:r>
              <a:rPr lang="en-US" sz="6000" dirty="0">
                <a:latin typeface="Times New Roman" panose="02020603050405020304" pitchFamily="18" charset="0"/>
                <a:cs typeface="Times New Roman" panose="02020603050405020304" pitchFamily="18" charset="0"/>
              </a:rPr>
              <a:t> 7: </a:t>
            </a:r>
            <a:r>
              <a:rPr lang="en-US" sz="6000" dirty="0" err="1">
                <a:latin typeface="Times New Roman" panose="02020603050405020304" pitchFamily="18" charset="0"/>
                <a:cs typeface="Times New Roman" panose="02020603050405020304" pitchFamily="18" charset="0"/>
              </a:rPr>
              <a:t>Khối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óc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bàn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tay</a:t>
            </a:r>
            <a:endParaRPr lang="en-US" sz="6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07A1AD4-877F-42AC-8090-9DC273614B96}"/>
              </a:ext>
            </a:extLst>
          </p:cNvPr>
          <p:cNvSpPr txBox="1"/>
          <p:nvPr/>
        </p:nvSpPr>
        <p:spPr>
          <a:xfrm>
            <a:off x="693681" y="3230719"/>
            <a:ext cx="11303875" cy="193899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Bài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đọc</a:t>
            </a:r>
            <a:r>
              <a:rPr lang="en-US" sz="6000" dirty="0">
                <a:latin typeface="Times New Roman" panose="02020603050405020304" pitchFamily="18" charset="0"/>
                <a:cs typeface="Times New Roman" panose="02020603050405020304" pitchFamily="18" charset="0"/>
              </a:rPr>
              <a:t> 3: Ng</a:t>
            </a:r>
            <a:r>
              <a:rPr lang="vi-VN" sz="6000" dirty="0">
                <a:latin typeface="Times New Roman" panose="02020603050405020304" pitchFamily="18" charset="0"/>
                <a:cs typeface="Times New Roman" panose="02020603050405020304" pitchFamily="18" charset="0"/>
              </a:rPr>
              <a:t>ư</a:t>
            </a:r>
            <a:r>
              <a:rPr lang="en-US" sz="6000" dirty="0" err="1">
                <a:latin typeface="Times New Roman" panose="02020603050405020304" pitchFamily="18" charset="0"/>
                <a:cs typeface="Times New Roman" panose="02020603050405020304" pitchFamily="18" charset="0"/>
              </a:rPr>
              <a:t>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trí</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yêu</a:t>
            </a:r>
            <a:r>
              <a:rPr lang="en-US" sz="6000" dirty="0">
                <a:latin typeface="Times New Roman" panose="02020603050405020304" pitchFamily="18" charset="0"/>
                <a:cs typeface="Times New Roman" panose="02020603050405020304" pitchFamily="18" charset="0"/>
              </a:rPr>
              <a:t> n</a:t>
            </a:r>
            <a:r>
              <a:rPr lang="vi-VN" sz="6000" dirty="0">
                <a:latin typeface="Times New Roman" panose="02020603050405020304" pitchFamily="18" charset="0"/>
                <a:cs typeface="Times New Roman" panose="02020603050405020304" pitchFamily="18" charset="0"/>
              </a:rPr>
              <a:t>ư</a:t>
            </a:r>
            <a:r>
              <a:rPr lang="en-US" sz="6000" dirty="0" err="1">
                <a:latin typeface="Times New Roman" panose="02020603050405020304" pitchFamily="18" charset="0"/>
                <a:cs typeface="Times New Roman" panose="02020603050405020304" pitchFamily="18" charset="0"/>
              </a:rPr>
              <a:t>ớc</a:t>
            </a:r>
            <a:endParaRPr lang="en-US" sz="6000" dirty="0">
              <a:latin typeface="Times New Roman" panose="02020603050405020304" pitchFamily="18" charset="0"/>
              <a:cs typeface="Times New Roman" panose="02020603050405020304" pitchFamily="18" charset="0"/>
            </a:endParaRPr>
          </a:p>
          <a:p>
            <a:r>
              <a:rPr lang="en-US" sz="60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Theo </a:t>
            </a:r>
            <a:r>
              <a:rPr lang="en-US" sz="3600" dirty="0" err="1">
                <a:latin typeface="Times New Roman" panose="02020603050405020304" pitchFamily="18" charset="0"/>
                <a:cs typeface="Times New Roman" panose="02020603050405020304" pitchFamily="18" charset="0"/>
              </a:rPr>
              <a:t>Đức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Hoài</a:t>
            </a:r>
            <a:endParaRPr lang="en-US" sz="36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1735AA60-5E43-434E-BB60-CBBE47101FBA}"/>
              </a:ext>
            </a:extLst>
          </p:cNvPr>
          <p:cNvSpPr/>
          <p:nvPr/>
        </p:nvSpPr>
        <p:spPr>
          <a:xfrm>
            <a:off x="6003634" y="2967335"/>
            <a:ext cx="184731" cy="923330"/>
          </a:xfrm>
          <a:prstGeom prst="rect">
            <a:avLst/>
          </a:prstGeom>
          <a:noFill/>
        </p:spPr>
        <p:txBody>
          <a:bodyPr wrap="none" lIns="91440" tIns="45720" rIns="91440" bIns="45720">
            <a:spAutoFit/>
          </a:bodyPr>
          <a:lstStyle/>
          <a:p>
            <a:pPr algn="ct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005653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17538C2-B50D-4FE6-9EDE-08E960240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9FD657E0-A444-4123-98AA-B184ABAB6B59}"/>
              </a:ext>
            </a:extLst>
          </p:cNvPr>
          <p:cNvSpPr txBox="1"/>
          <p:nvPr/>
        </p:nvSpPr>
        <p:spPr>
          <a:xfrm>
            <a:off x="2054087" y="1709530"/>
            <a:ext cx="8878955"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1: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đầu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đến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a:t>
            </a:r>
            <a:r>
              <a:rPr lang="vi-VN" sz="4800" dirty="0">
                <a:latin typeface="Times New Roman" panose="02020603050405020304" pitchFamily="18" charset="0"/>
                <a:cs typeface="Times New Roman" panose="02020603050405020304" pitchFamily="18" charset="0"/>
              </a:rPr>
              <a:t>ư</a:t>
            </a:r>
            <a:r>
              <a:rPr lang="en-US" sz="4800" dirty="0" err="1">
                <a:latin typeface="Times New Roman" panose="02020603050405020304" pitchFamily="18" charset="0"/>
                <a:cs typeface="Times New Roman" panose="02020603050405020304" pitchFamily="18" charset="0"/>
              </a:rPr>
              <a:t>ơng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binh</a:t>
            </a:r>
            <a:r>
              <a:rPr lang="en-US" sz="48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xmlns="" id="{D4739981-7F40-4B72-9C91-0A3230C3D14D}"/>
              </a:ext>
            </a:extLst>
          </p:cNvPr>
          <p:cNvSpPr txBox="1"/>
          <p:nvPr/>
        </p:nvSpPr>
        <p:spPr>
          <a:xfrm>
            <a:off x="2054086" y="3013501"/>
            <a:ext cx="8878955" cy="830997"/>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2: </a:t>
            </a:r>
            <a:r>
              <a:rPr lang="en-US" sz="4800" dirty="0" err="1">
                <a:latin typeface="Times New Roman" panose="02020603050405020304" pitchFamily="18" charset="0"/>
                <a:cs typeface="Times New Roman" panose="02020603050405020304" pitchFamily="18" charset="0"/>
              </a:rPr>
              <a:t>Đoạn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còn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lại</a:t>
            </a: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3793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BADDC38-CC22-4403-973F-DC7782B00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B3847C34-87B7-447C-B919-E937E9FFDEAB}"/>
              </a:ext>
            </a:extLst>
          </p:cNvPr>
          <p:cNvSpPr txBox="1"/>
          <p:nvPr/>
        </p:nvSpPr>
        <p:spPr>
          <a:xfrm>
            <a:off x="2475186" y="1749973"/>
            <a:ext cx="679493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endPar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44460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BADDC38-CC22-4403-973F-DC7782B00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9" y="-7358"/>
            <a:ext cx="12192000" cy="6858000"/>
          </a:xfrm>
          <a:prstGeom prst="rect">
            <a:avLst/>
          </a:prstGeom>
        </p:spPr>
      </p:pic>
      <p:sp>
        <p:nvSpPr>
          <p:cNvPr id="6" name="TextBox 5">
            <a:extLst>
              <a:ext uri="{FF2B5EF4-FFF2-40B4-BE49-F238E27FC236}">
                <a16:creationId xmlns:a16="http://schemas.microsoft.com/office/drawing/2014/main" xmlns="" id="{B3847C34-87B7-447C-B919-E937E9FFDEAB}"/>
              </a:ext>
            </a:extLst>
          </p:cNvPr>
          <p:cNvSpPr txBox="1"/>
          <p:nvPr/>
        </p:nvSpPr>
        <p:spPr>
          <a:xfrm>
            <a:off x="1507777" y="875330"/>
            <a:ext cx="67949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t>
            </a:r>
            <a:r>
              <a:rPr lang="en-US" sz="6000" dirty="0">
                <a:solidFill>
                  <a:prstClr val="black"/>
                </a:solidFill>
                <a:latin typeface="Times New Roman" panose="02020603050405020304" pitchFamily="18" charset="0"/>
                <a:cs typeface="Times New Roman" panose="02020603050405020304" pitchFamily="18" charset="0"/>
              </a:rPr>
              <a:t>ừ </a:t>
            </a:r>
            <a:r>
              <a:rPr lang="en-US" sz="6000" dirty="0" err="1">
                <a:solidFill>
                  <a:prstClr val="black"/>
                </a:solidFill>
                <a:latin typeface="Times New Roman" panose="02020603050405020304" pitchFamily="18" charset="0"/>
                <a:cs typeface="Times New Roman" panose="02020603050405020304" pitchFamily="18" charset="0"/>
              </a:rPr>
              <a:t>khó</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CD1FE490-0BEA-4B1A-946E-7F7AC3EDE3EF}"/>
              </a:ext>
            </a:extLst>
          </p:cNvPr>
          <p:cNvSpPr txBox="1"/>
          <p:nvPr/>
        </p:nvSpPr>
        <p:spPr>
          <a:xfrm>
            <a:off x="5281221" y="1959630"/>
            <a:ext cx="6794938" cy="923330"/>
          </a:xfrm>
          <a:prstGeom prst="rect">
            <a:avLst/>
          </a:prstGeom>
          <a:noFill/>
        </p:spPr>
        <p:txBody>
          <a:bodyPr wrap="square" rtlCol="0">
            <a:spAutoFit/>
          </a:bodyPr>
          <a:lstStyle/>
          <a:p>
            <a:pPr lvl="0" algn="ctr"/>
            <a:r>
              <a:rPr lang="en-US" sz="5400" i="1" err="1"/>
              <a:t>nấm</a:t>
            </a:r>
            <a:r>
              <a:rPr lang="en-US" sz="5400" i="1"/>
              <a:t> </a:t>
            </a:r>
            <a:r>
              <a:rPr lang="en-US" sz="5400" i="1" smtClean="0"/>
              <a:t>pê-ni-xi-lin</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xmlns="" id="{DEB3F7CD-6729-45DA-A3E4-FFB8626F5638}"/>
              </a:ext>
            </a:extLst>
          </p:cNvPr>
          <p:cNvSpPr txBox="1"/>
          <p:nvPr/>
        </p:nvSpPr>
        <p:spPr>
          <a:xfrm>
            <a:off x="-698938" y="3121791"/>
            <a:ext cx="6794938" cy="923330"/>
          </a:xfrm>
          <a:prstGeom prst="rect">
            <a:avLst/>
          </a:prstGeom>
          <a:noFill/>
        </p:spPr>
        <p:txBody>
          <a:bodyPr wrap="square" rtlCol="0">
            <a:spAutoFit/>
          </a:bodyPr>
          <a:lstStyle/>
          <a:p>
            <a:pPr lvl="0" algn="ctr"/>
            <a:r>
              <a:rPr lang="en-US" sz="5400" i="1" dirty="0" err="1"/>
              <a:t>rừng</a:t>
            </a:r>
            <a:r>
              <a:rPr lang="en-US" sz="5400" i="1" dirty="0"/>
              <a:t> </a:t>
            </a:r>
            <a:r>
              <a:rPr lang="en-US" sz="5400" i="1" dirty="0" err="1"/>
              <a:t>rậm</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xmlns="" id="{77B0C481-9251-4156-A353-0C490CADCDDB}"/>
              </a:ext>
            </a:extLst>
          </p:cNvPr>
          <p:cNvSpPr txBox="1"/>
          <p:nvPr/>
        </p:nvSpPr>
        <p:spPr>
          <a:xfrm>
            <a:off x="1282490" y="2129824"/>
            <a:ext cx="6794938" cy="923330"/>
          </a:xfrm>
          <a:prstGeom prst="rect">
            <a:avLst/>
          </a:prstGeom>
          <a:noFill/>
        </p:spPr>
        <p:txBody>
          <a:bodyPr wrap="square" rtlCol="0">
            <a:spAutoFit/>
          </a:bodyPr>
          <a:lstStyle/>
          <a:p>
            <a:r>
              <a:rPr lang="en-US" sz="5400" i="1" dirty="0" err="1"/>
              <a:t>sốt</a:t>
            </a:r>
            <a:r>
              <a:rPr lang="en-US" sz="5400" i="1" dirty="0"/>
              <a:t> </a:t>
            </a:r>
            <a:r>
              <a:rPr lang="en-US" sz="5400" i="1" dirty="0" err="1"/>
              <a:t>rét</a:t>
            </a:r>
            <a:endParaRPr lang="en-US" sz="9600" dirty="0"/>
          </a:p>
        </p:txBody>
      </p:sp>
      <p:sp>
        <p:nvSpPr>
          <p:cNvPr id="10" name="TextBox 9">
            <a:extLst>
              <a:ext uri="{FF2B5EF4-FFF2-40B4-BE49-F238E27FC236}">
                <a16:creationId xmlns:a16="http://schemas.microsoft.com/office/drawing/2014/main" xmlns="" id="{0A577472-4E0D-432B-B722-107436E46DC0}"/>
              </a:ext>
            </a:extLst>
          </p:cNvPr>
          <p:cNvSpPr txBox="1"/>
          <p:nvPr/>
        </p:nvSpPr>
        <p:spPr>
          <a:xfrm>
            <a:off x="6288157" y="2854989"/>
            <a:ext cx="6794938" cy="923330"/>
          </a:xfrm>
          <a:prstGeom prst="rect">
            <a:avLst/>
          </a:prstGeom>
          <a:noFill/>
        </p:spPr>
        <p:txBody>
          <a:bodyPr wrap="square" rtlCol="0">
            <a:spAutoFit/>
          </a:bodyPr>
          <a:lstStyle/>
          <a:p>
            <a:r>
              <a:rPr lang="en-US" sz="5400" i="1" dirty="0" err="1"/>
              <a:t>suối</a:t>
            </a:r>
            <a:r>
              <a:rPr lang="en-US" sz="5400" i="1" dirty="0"/>
              <a:t> </a:t>
            </a:r>
            <a:r>
              <a:rPr lang="en-US" sz="5400" i="1" dirty="0" err="1"/>
              <a:t>sâu</a:t>
            </a:r>
            <a:endParaRPr lang="en-US" sz="9600" dirty="0"/>
          </a:p>
        </p:txBody>
      </p:sp>
    </p:spTree>
    <p:extLst>
      <p:ext uri="{BB962C8B-B14F-4D97-AF65-F5344CB8AC3E}">
        <p14:creationId xmlns:p14="http://schemas.microsoft.com/office/powerpoint/2010/main" val="105223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5328FA6-6932-4563-A19F-8A5981257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826"/>
            <a:ext cx="12192000" cy="6858000"/>
          </a:xfrm>
          <a:prstGeom prst="rect">
            <a:avLst/>
          </a:prstGeom>
        </p:spPr>
      </p:pic>
      <p:sp>
        <p:nvSpPr>
          <p:cNvPr id="4" name="TextBox 3">
            <a:extLst>
              <a:ext uri="{FF2B5EF4-FFF2-40B4-BE49-F238E27FC236}">
                <a16:creationId xmlns:a16="http://schemas.microsoft.com/office/drawing/2014/main" xmlns="" id="{BD66A0C7-18DD-4C9E-8E6F-3175EE6464A8}"/>
              </a:ext>
            </a:extLst>
          </p:cNvPr>
          <p:cNvSpPr txBox="1"/>
          <p:nvPr/>
        </p:nvSpPr>
        <p:spPr>
          <a:xfrm>
            <a:off x="1507777" y="875330"/>
            <a:ext cx="67949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TextBox 4">
            <a:extLst>
              <a:ext uri="{FF2B5EF4-FFF2-40B4-BE49-F238E27FC236}">
                <a16:creationId xmlns:a16="http://schemas.microsoft.com/office/drawing/2014/main" xmlns="" id="{37A0D06D-E51A-4910-B232-CEDCD615BE05}"/>
              </a:ext>
            </a:extLst>
          </p:cNvPr>
          <p:cNvSpPr txBox="1"/>
          <p:nvPr/>
        </p:nvSpPr>
        <p:spPr>
          <a:xfrm>
            <a:off x="304801" y="2068781"/>
            <a:ext cx="11887199" cy="4893647"/>
          </a:xfrm>
          <a:prstGeom prst="rect">
            <a:avLst/>
          </a:prstGeom>
          <a:noFill/>
        </p:spPr>
        <p:txBody>
          <a:bodyPr wrap="square" rtlCol="0">
            <a:spAutoFit/>
          </a:bodyPr>
          <a:lstStyle/>
          <a:p>
            <a:r>
              <a:rPr lang="en-US" sz="4800" dirty="0">
                <a:latin typeface="+mj-lt"/>
              </a:rPr>
              <a:t>	</a:t>
            </a:r>
            <a:r>
              <a:rPr lang="vi-VN" sz="4800" dirty="0">
                <a:latin typeface="+mj-lt"/>
              </a:rPr>
              <a:t>Dù băng qua rừng rậm hay suối sâu,/ lúc nào ông cũng giữ bên mình chiếc va li đựng nấm pê-ni-xê-lin/ mà ông gây được từ bên Nhật.//</a:t>
            </a:r>
          </a:p>
          <a:p>
            <a:r>
              <a:rPr lang="vi-VN" sz="6000" dirty="0"/>
              <a:t/>
            </a:r>
            <a:br>
              <a:rPr lang="vi-VN" sz="6000" dirty="0"/>
            </a:b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654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AD9E9CB-2E21-427E-80DD-E280B6E4E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97"/>
            <a:ext cx="12191999" cy="6858000"/>
          </a:xfrm>
          <a:prstGeom prst="rect">
            <a:avLst/>
          </a:prstGeom>
        </p:spPr>
      </p:pic>
      <p:sp>
        <p:nvSpPr>
          <p:cNvPr id="4" name="TextBox 3">
            <a:extLst>
              <a:ext uri="{FF2B5EF4-FFF2-40B4-BE49-F238E27FC236}">
                <a16:creationId xmlns:a16="http://schemas.microsoft.com/office/drawing/2014/main" xmlns="" id="{4A069B07-6381-4547-85BE-D81674B6DB9B}"/>
              </a:ext>
            </a:extLst>
          </p:cNvPr>
          <p:cNvSpPr txBox="1"/>
          <p:nvPr/>
        </p:nvSpPr>
        <p:spPr>
          <a:xfrm>
            <a:off x="1510743" y="1480084"/>
            <a:ext cx="2657063"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Trí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endParaRPr lang="en-US" sz="4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545F72B0-D707-4909-84E0-6440ECF1D623}"/>
              </a:ext>
            </a:extLst>
          </p:cNvPr>
          <p:cNvSpPr txBox="1"/>
          <p:nvPr/>
        </p:nvSpPr>
        <p:spPr>
          <a:xfrm>
            <a:off x="6645963" y="1489715"/>
            <a:ext cx="4220819" cy="769441"/>
          </a:xfrm>
          <a:prstGeom prst="rect">
            <a:avLst/>
          </a:prstGeom>
          <a:noFill/>
        </p:spPr>
        <p:txBody>
          <a:bodyPr wrap="square" rtlCol="0">
            <a:spAutoFit/>
          </a:bodyPr>
          <a:lstStyle/>
          <a:p>
            <a:pPr lvl="0"/>
            <a:r>
              <a:rPr lang="en-US" sz="4400" dirty="0" err="1">
                <a:latin typeface="Times New Roman" panose="02020603050405020304" pitchFamily="18" charset="0"/>
                <a:cs typeface="Times New Roman" panose="02020603050405020304" pitchFamily="18" charset="0"/>
              </a:rPr>
              <a:t>Nấm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pê-ni-xê-lin</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97711AEB-7A1A-44BF-A310-4235F897DCB9}"/>
              </a:ext>
            </a:extLst>
          </p:cNvPr>
          <p:cNvSpPr txBox="1"/>
          <p:nvPr/>
        </p:nvSpPr>
        <p:spPr>
          <a:xfrm>
            <a:off x="1689650" y="2673056"/>
            <a:ext cx="2657063"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Gây</a:t>
            </a:r>
            <a:endParaRPr lang="en-US"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F32CFE4D-5846-4C78-AA5A-B95DA3A551C3}"/>
              </a:ext>
            </a:extLst>
          </p:cNvPr>
          <p:cNvSpPr txBox="1"/>
          <p:nvPr/>
        </p:nvSpPr>
        <p:spPr>
          <a:xfrm>
            <a:off x="6645963" y="2853852"/>
            <a:ext cx="4446700"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Khổ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endParaRPr 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35467FA6-5D0F-4866-9381-27560CA72031}"/>
              </a:ext>
            </a:extLst>
          </p:cNvPr>
          <p:cNvSpPr txBox="1"/>
          <p:nvPr/>
        </p:nvSpPr>
        <p:spPr>
          <a:xfrm>
            <a:off x="1510743" y="4175790"/>
            <a:ext cx="3544958"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Nghiện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cứu</a:t>
            </a:r>
            <a:endParaRPr lang="en-US" sz="4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B8616E4-AD8F-4542-8C51-9B9F356E7812}"/>
              </a:ext>
            </a:extLst>
          </p:cNvPr>
          <p:cNvSpPr txBox="1"/>
          <p:nvPr/>
        </p:nvSpPr>
        <p:spPr>
          <a:xfrm>
            <a:off x="1689649" y="547682"/>
            <a:ext cx="4956314" cy="769441"/>
          </a:xfrm>
          <a:prstGeom prst="rect">
            <a:avLst/>
          </a:prstGeom>
          <a:noFill/>
        </p:spPr>
        <p:txBody>
          <a:bodyPr wrap="square" rtlCol="0">
            <a:spAutoFit/>
          </a:bodyPr>
          <a:lstStyle/>
          <a:p>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1270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BADDC38-CC22-4403-973F-DC7782B00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50598"/>
          </a:xfrm>
          <a:prstGeom prst="rect">
            <a:avLst/>
          </a:prstGeom>
        </p:spPr>
      </p:pic>
      <p:sp>
        <p:nvSpPr>
          <p:cNvPr id="6" name="TextBox 5">
            <a:extLst>
              <a:ext uri="{FF2B5EF4-FFF2-40B4-BE49-F238E27FC236}">
                <a16:creationId xmlns:a16="http://schemas.microsoft.com/office/drawing/2014/main" xmlns="" id="{B3847C34-87B7-447C-B919-E937E9FFDEAB}"/>
              </a:ext>
            </a:extLst>
          </p:cNvPr>
          <p:cNvSpPr txBox="1"/>
          <p:nvPr/>
        </p:nvSpPr>
        <p:spPr>
          <a:xfrm>
            <a:off x="2347864" y="1657376"/>
            <a:ext cx="6794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Times New Roman" panose="02020603050405020304" pitchFamily="18" charset="0"/>
                <a:cs typeface="Times New Roman" panose="02020603050405020304" pitchFamily="18" charset="0"/>
              </a:rPr>
              <a:t>Đọc</a:t>
            </a:r>
            <a:r>
              <a:rPr lang="en-US" sz="8800" dirty="0">
                <a:solidFill>
                  <a:prstClr val="black"/>
                </a:solidFill>
                <a:latin typeface="Times New Roman" panose="02020603050405020304" pitchFamily="18" charset="0"/>
                <a:cs typeface="Times New Roman" panose="02020603050405020304" pitchFamily="18" charset="0"/>
              </a:rPr>
              <a:t> </a:t>
            </a:r>
            <a:r>
              <a:rPr lang="en-US" sz="8800" dirty="0" err="1">
                <a:solidFill>
                  <a:prstClr val="black"/>
                </a:solidFill>
                <a:latin typeface="Times New Roman" panose="02020603050405020304" pitchFamily="18" charset="0"/>
                <a:cs typeface="Times New Roman" panose="02020603050405020304" pitchFamily="18" charset="0"/>
              </a:rPr>
              <a:t>hiểu</a:t>
            </a:r>
            <a:endParaRPr kumimoji="0" lang="en-US" sz="8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98372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36CB53F-9AAA-49B4-9043-12AAB5D39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xmlns="" id="{6B8616E4-AD8F-4542-8C51-9B9F356E7812}"/>
              </a:ext>
            </a:extLst>
          </p:cNvPr>
          <p:cNvSpPr txBox="1"/>
          <p:nvPr/>
        </p:nvSpPr>
        <p:spPr>
          <a:xfrm>
            <a:off x="844821" y="364824"/>
            <a:ext cx="10502351" cy="1200329"/>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Câu 1: Để về nước tham gia kháng chiến, bác sĩ Đặng Văn Ngữ phải đi đường vòng như t</a:t>
            </a:r>
            <a:r>
              <a:rPr lang="vi-VN" sz="3600" dirty="0">
                <a:latin typeface="Times New Roman" panose="02020603050405020304" pitchFamily="18" charset="0"/>
                <a:cs typeface="Times New Roman" panose="02020603050405020304" pitchFamily="18" charset="0"/>
              </a:rPr>
              <a:t>hế nào?</a:t>
            </a:r>
          </a:p>
        </p:txBody>
      </p:sp>
      <p:sp>
        <p:nvSpPr>
          <p:cNvPr id="10" name="TextBox 9">
            <a:extLst>
              <a:ext uri="{FF2B5EF4-FFF2-40B4-BE49-F238E27FC236}">
                <a16:creationId xmlns:a16="http://schemas.microsoft.com/office/drawing/2014/main" xmlns="" id="{61B6903A-9DDF-4B5B-BE04-E9A054856ABB}"/>
              </a:ext>
            </a:extLst>
          </p:cNvPr>
          <p:cNvSpPr txBox="1"/>
          <p:nvPr/>
        </p:nvSpPr>
        <p:spPr>
          <a:xfrm>
            <a:off x="844820" y="1637942"/>
            <a:ext cx="10502351" cy="1200329"/>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 </a:t>
            </a:r>
            <a:r>
              <a:rPr lang="vi-VN" sz="3600" b="1" dirty="0">
                <a:latin typeface="+mj-lt"/>
              </a:rPr>
              <a:t>Câu 2: Va li nấm pê-ni-xi-lin được ông mang về quý giá như thế nào? </a:t>
            </a:r>
            <a:endParaRPr lang="vi-VN" sz="3600" b="1" dirty="0">
              <a:latin typeface="+mj-lt"/>
              <a:cs typeface="Times New Roman" panose="02020603050405020304" pitchFamily="18" charset="0"/>
            </a:endParaRPr>
          </a:p>
        </p:txBody>
      </p:sp>
      <p:sp>
        <p:nvSpPr>
          <p:cNvPr id="11" name="TextBox 10">
            <a:extLst>
              <a:ext uri="{FF2B5EF4-FFF2-40B4-BE49-F238E27FC236}">
                <a16:creationId xmlns:a16="http://schemas.microsoft.com/office/drawing/2014/main" xmlns="" id="{8D391480-DCBA-46BA-8B4D-0BA891B60CF5}"/>
              </a:ext>
            </a:extLst>
          </p:cNvPr>
          <p:cNvSpPr txBox="1"/>
          <p:nvPr/>
        </p:nvSpPr>
        <p:spPr>
          <a:xfrm>
            <a:off x="844820" y="2911734"/>
            <a:ext cx="10502351" cy="2308324"/>
          </a:xfrm>
          <a:prstGeom prst="rect">
            <a:avLst/>
          </a:prstGeom>
          <a:noFill/>
        </p:spPr>
        <p:txBody>
          <a:bodyPr wrap="square" rtlCol="0">
            <a:spAutoFit/>
          </a:bodyPr>
          <a:lstStyle/>
          <a:p>
            <a:r>
              <a:rPr lang="vi-VN" sz="3600" b="1" dirty="0">
                <a:latin typeface="+mj-lt"/>
                <a:cs typeface="Times New Roman" panose="02020603050405020304" pitchFamily="18" charset="0"/>
              </a:rPr>
              <a:t> </a:t>
            </a:r>
            <a:r>
              <a:rPr lang="vi-VN" sz="3600" b="1" dirty="0">
                <a:latin typeface="+mj-lt"/>
              </a:rPr>
              <a:t>Câu 3: Chi tiết ông tự tiêm thử liều thuốc đầu tiên vào cơ thể mình nói lên điều gì?</a:t>
            </a:r>
          </a:p>
          <a:p>
            <a:r>
              <a:rPr lang="vi-VN" sz="3600" dirty="0">
                <a:latin typeface="+mj-lt"/>
              </a:rPr>
              <a:t/>
            </a:r>
            <a:br>
              <a:rPr lang="vi-VN" sz="3600" dirty="0">
                <a:latin typeface="+mj-lt"/>
              </a:rPr>
            </a:br>
            <a:endParaRPr lang="vi-VN" sz="3600" dirty="0">
              <a:latin typeface="+mj-lt"/>
              <a:cs typeface="Times New Roman" panose="02020603050405020304" pitchFamily="18" charset="0"/>
            </a:endParaRPr>
          </a:p>
        </p:txBody>
      </p:sp>
      <p:sp>
        <p:nvSpPr>
          <p:cNvPr id="12" name="TextBox 11">
            <a:extLst>
              <a:ext uri="{FF2B5EF4-FFF2-40B4-BE49-F238E27FC236}">
                <a16:creationId xmlns:a16="http://schemas.microsoft.com/office/drawing/2014/main" xmlns="" id="{8378BC6F-8C3B-4896-8FA8-8EE610B0B029}"/>
              </a:ext>
            </a:extLst>
          </p:cNvPr>
          <p:cNvSpPr txBox="1"/>
          <p:nvPr/>
        </p:nvSpPr>
        <p:spPr>
          <a:xfrm>
            <a:off x="844820" y="4245899"/>
            <a:ext cx="10502351" cy="2862322"/>
          </a:xfrm>
          <a:prstGeom prst="rect">
            <a:avLst/>
          </a:prstGeom>
          <a:noFill/>
        </p:spPr>
        <p:txBody>
          <a:bodyPr wrap="square" rtlCol="0">
            <a:spAutoFit/>
          </a:bodyPr>
          <a:lstStyle/>
          <a:p>
            <a:r>
              <a:rPr lang="vi-VN" sz="3600" dirty="0">
                <a:latin typeface="+mj-lt"/>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4: </a:t>
            </a:r>
            <a:r>
              <a:rPr lang="en-US" sz="3600" b="1" dirty="0" err="1">
                <a:latin typeface="Times New Roman" panose="02020603050405020304" pitchFamily="18" charset="0"/>
                <a:cs typeface="Times New Roman" panose="02020603050405020304" pitchFamily="18" charset="0"/>
              </a:rPr>
              <a:t>Bác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góp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cuộc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chống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thực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quốc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Mỹ</a:t>
            </a:r>
            <a:r>
              <a:rPr lang="en-US" sz="3600" b="1" dirty="0">
                <a:latin typeface="Times New Roman" panose="02020603050405020304" pitchFamily="18" charset="0"/>
                <a:cs typeface="Times New Roman" panose="02020603050405020304" pitchFamily="18" charset="0"/>
              </a:rPr>
              <a:t>?</a:t>
            </a:r>
          </a:p>
          <a:p>
            <a:r>
              <a:rPr lang="en-US" sz="3600" b="1" dirty="0">
                <a:latin typeface="+mj-lt"/>
              </a:rPr>
              <a:t/>
            </a:r>
            <a:br>
              <a:rPr lang="en-US" sz="3600" b="1" dirty="0">
                <a:latin typeface="+mj-lt"/>
              </a:rPr>
            </a:br>
            <a:endParaRPr lang="vi-VN" sz="3600" b="1" dirty="0">
              <a:latin typeface="+mj-lt"/>
              <a:cs typeface="Times New Roman" panose="02020603050405020304" pitchFamily="18" charset="0"/>
            </a:endParaRPr>
          </a:p>
        </p:txBody>
      </p:sp>
    </p:spTree>
    <p:extLst>
      <p:ext uri="{BB962C8B-B14F-4D97-AF65-F5344CB8AC3E}">
        <p14:creationId xmlns:p14="http://schemas.microsoft.com/office/powerpoint/2010/main" val="13256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6614630-1EA6-4C71-A66C-63F914148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xmlns="" id="{F5D49F37-0B9B-4ED9-AB19-98CD5985DD33}"/>
              </a:ext>
            </a:extLst>
          </p:cNvPr>
          <p:cNvSpPr txBox="1"/>
          <p:nvPr/>
        </p:nvSpPr>
        <p:spPr>
          <a:xfrm>
            <a:off x="844823" y="500499"/>
            <a:ext cx="10502351" cy="1200329"/>
          </a:xfrm>
          <a:prstGeom prst="rect">
            <a:avLst/>
          </a:prstGeom>
          <a:noFill/>
        </p:spPr>
        <p:txBody>
          <a:bodyPr wrap="square" rtlCol="0">
            <a:spAutoFit/>
          </a:bodyPr>
          <a:lstStyle/>
          <a:p>
            <a:r>
              <a:rPr lang="vi-VN" sz="3600" b="1" dirty="0">
                <a:latin typeface="Times New Roman" panose="02020603050405020304" pitchFamily="18" charset="0"/>
                <a:cs typeface="Times New Roman" panose="02020603050405020304" pitchFamily="18" charset="0"/>
              </a:rPr>
              <a:t> Câu 1: Để về nước tham gia kháng chiến, bác sĩ Đặng Văn Ngữ phải đi đường vòng như thế nào?</a:t>
            </a:r>
          </a:p>
        </p:txBody>
      </p:sp>
      <p:sp>
        <p:nvSpPr>
          <p:cNvPr id="14" name="TextBox 13">
            <a:extLst>
              <a:ext uri="{FF2B5EF4-FFF2-40B4-BE49-F238E27FC236}">
                <a16:creationId xmlns:a16="http://schemas.microsoft.com/office/drawing/2014/main" xmlns="" id="{691A3815-6A1D-4BC8-A99A-5C99B41D255D}"/>
              </a:ext>
            </a:extLst>
          </p:cNvPr>
          <p:cNvSpPr txBox="1"/>
          <p:nvPr/>
        </p:nvSpPr>
        <p:spPr>
          <a:xfrm>
            <a:off x="219919" y="2201327"/>
            <a:ext cx="11736729" cy="2554545"/>
          </a:xfrm>
          <a:prstGeom prst="rect">
            <a:avLst/>
          </a:prstGeom>
          <a:noFill/>
        </p:spPr>
        <p:txBody>
          <a:bodyPr wrap="square" rtlCol="0">
            <a:spAutoFit/>
          </a:bodyPr>
          <a:lstStyle/>
          <a:p>
            <a:r>
              <a:rPr lang="vi-VN" sz="4000" dirty="0">
                <a:latin typeface="+mj-lt"/>
                <a:cs typeface="Times New Roman" panose="02020603050405020304" pitchFamily="18" charset="0"/>
              </a:rPr>
              <a:t> </a:t>
            </a:r>
            <a:r>
              <a:rPr lang="en-US" sz="4000" dirty="0">
                <a:latin typeface="+mj-lt"/>
                <a:cs typeface="Times New Roman" panose="02020603050405020304" pitchFamily="18" charset="0"/>
              </a:rPr>
              <a:t>	</a:t>
            </a:r>
            <a:r>
              <a:rPr lang="vi-VN" sz="4000" b="1" i="1" dirty="0">
                <a:solidFill>
                  <a:srgbClr val="FF0000"/>
                </a:solidFill>
                <a:latin typeface="+mj-lt"/>
              </a:rPr>
              <a:t>Để tránh bị địch phát hiện, ông phải đi đường vòng từ Nhật Bản qua Thái Lan, sang Lào, về Nghệ An, rồi từ Nghệ An lên chiến khu Việt Bắc.</a:t>
            </a:r>
            <a:br>
              <a:rPr lang="vi-VN" sz="4000" b="1" i="1" dirty="0">
                <a:solidFill>
                  <a:srgbClr val="FF0000"/>
                </a:solidFill>
                <a:latin typeface="+mj-lt"/>
              </a:rPr>
            </a:br>
            <a:endParaRPr lang="vi-VN" sz="4000" b="1" i="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189252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6614630-1EA6-4C71-A66C-63F914148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6" y="39189"/>
            <a:ext cx="12192000" cy="6858000"/>
          </a:xfrm>
          <a:prstGeom prst="rect">
            <a:avLst/>
          </a:prstGeom>
        </p:spPr>
      </p:pic>
      <p:sp>
        <p:nvSpPr>
          <p:cNvPr id="13" name="TextBox 12">
            <a:extLst>
              <a:ext uri="{FF2B5EF4-FFF2-40B4-BE49-F238E27FC236}">
                <a16:creationId xmlns:a16="http://schemas.microsoft.com/office/drawing/2014/main" xmlns="" id="{F5D49F37-0B9B-4ED9-AB19-98CD5985DD33}"/>
              </a:ext>
            </a:extLst>
          </p:cNvPr>
          <p:cNvSpPr txBox="1"/>
          <p:nvPr/>
        </p:nvSpPr>
        <p:spPr>
          <a:xfrm>
            <a:off x="844823" y="500499"/>
            <a:ext cx="10502351" cy="1200329"/>
          </a:xfrm>
          <a:prstGeom prst="rect">
            <a:avLst/>
          </a:prstGeom>
          <a:noFill/>
        </p:spPr>
        <p:txBody>
          <a:bodyPr wrap="square" rtlCol="0">
            <a:spAutoFit/>
          </a:bodyPr>
          <a:lstStyle/>
          <a:p>
            <a:r>
              <a:rPr lang="vi-VN" sz="3600" b="1" dirty="0">
                <a:latin typeface="+mj-lt"/>
                <a:cs typeface="Times New Roman" panose="02020603050405020304" pitchFamily="18" charset="0"/>
              </a:rPr>
              <a:t> </a:t>
            </a:r>
            <a:r>
              <a:rPr lang="vi-VN" sz="3600" b="1" dirty="0">
                <a:latin typeface="+mj-lt"/>
              </a:rPr>
              <a:t>Câu 2: Va li nấm pê-ni-xi-lin được ông mang về quý giá như thế nào? </a:t>
            </a:r>
            <a:endParaRPr lang="vi-VN" sz="3600" b="1" dirty="0">
              <a:latin typeface="+mj-lt"/>
              <a:cs typeface="Times New Roman" panose="02020603050405020304" pitchFamily="18" charset="0"/>
            </a:endParaRPr>
          </a:p>
        </p:txBody>
      </p:sp>
      <p:sp>
        <p:nvSpPr>
          <p:cNvPr id="14" name="TextBox 13">
            <a:extLst>
              <a:ext uri="{FF2B5EF4-FFF2-40B4-BE49-F238E27FC236}">
                <a16:creationId xmlns:a16="http://schemas.microsoft.com/office/drawing/2014/main" xmlns="" id="{691A3815-6A1D-4BC8-A99A-5C99B41D255D}"/>
              </a:ext>
            </a:extLst>
          </p:cNvPr>
          <p:cNvSpPr txBox="1"/>
          <p:nvPr/>
        </p:nvSpPr>
        <p:spPr>
          <a:xfrm>
            <a:off x="219919" y="2201327"/>
            <a:ext cx="11736729" cy="1938992"/>
          </a:xfrm>
          <a:prstGeom prst="rect">
            <a:avLst/>
          </a:prstGeom>
          <a:noFill/>
        </p:spPr>
        <p:txBody>
          <a:bodyPr wrap="square" rtlCol="0">
            <a:spAutoFit/>
          </a:bodyPr>
          <a:lstStyle/>
          <a:p>
            <a:r>
              <a:rPr lang="vi-VN" sz="4000" dirty="0">
                <a:latin typeface="+mj-lt"/>
                <a:cs typeface="Times New Roman" panose="02020603050405020304" pitchFamily="18" charset="0"/>
              </a:rPr>
              <a:t> </a:t>
            </a:r>
            <a:r>
              <a:rPr lang="en-US" sz="4000" dirty="0">
                <a:latin typeface="+mj-lt"/>
                <a:cs typeface="Times New Roman" panose="02020603050405020304" pitchFamily="18" charset="0"/>
              </a:rPr>
              <a:t>	</a:t>
            </a:r>
            <a:r>
              <a:rPr lang="vi-VN" sz="4000" b="1" i="1" dirty="0">
                <a:solidFill>
                  <a:srgbClr val="FF0000"/>
                </a:solidFill>
                <a:latin typeface="+mj-lt"/>
              </a:rPr>
              <a:t>Nhờ va li nấm này, ông đã chế được thuốc chữa cho thương binh. / Nhờ va li nấm này, ông đã chế được “nước lọc pê-ni-xi-lin” chữa cho thương binh.</a:t>
            </a:r>
            <a:endParaRPr lang="vi-VN" sz="4000" b="1" i="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17382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6614630-1EA6-4C71-A66C-63F914148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3"/>
            <a:ext cx="12192000" cy="6858000"/>
          </a:xfrm>
          <a:prstGeom prst="rect">
            <a:avLst/>
          </a:prstGeom>
        </p:spPr>
      </p:pic>
      <p:sp>
        <p:nvSpPr>
          <p:cNvPr id="13" name="TextBox 12">
            <a:extLst>
              <a:ext uri="{FF2B5EF4-FFF2-40B4-BE49-F238E27FC236}">
                <a16:creationId xmlns:a16="http://schemas.microsoft.com/office/drawing/2014/main" xmlns="" id="{F5D49F37-0B9B-4ED9-AB19-98CD5985DD33}"/>
              </a:ext>
            </a:extLst>
          </p:cNvPr>
          <p:cNvSpPr txBox="1"/>
          <p:nvPr/>
        </p:nvSpPr>
        <p:spPr>
          <a:xfrm>
            <a:off x="779509" y="213116"/>
            <a:ext cx="10502351" cy="2308324"/>
          </a:xfrm>
          <a:prstGeom prst="rect">
            <a:avLst/>
          </a:prstGeom>
          <a:noFill/>
        </p:spPr>
        <p:txBody>
          <a:bodyPr wrap="square" rtlCol="0">
            <a:spAutoFit/>
          </a:bodyPr>
          <a:lstStyle/>
          <a:p>
            <a:r>
              <a:rPr lang="vi-VN" sz="3600" dirty="0">
                <a:latin typeface="+mj-lt"/>
                <a:cs typeface="Times New Roman" panose="02020603050405020304" pitchFamily="18" charset="0"/>
              </a:rPr>
              <a:t> </a:t>
            </a:r>
            <a:r>
              <a:rPr lang="vi-VN" sz="3600" b="1" dirty="0">
                <a:latin typeface="+mj-lt"/>
              </a:rPr>
              <a:t>Câu 3: Chi tiết ông tự tiêm thử liều thuốc đầu tiên vào cơ thể mình nói lên điều gì?</a:t>
            </a:r>
          </a:p>
          <a:p>
            <a:r>
              <a:rPr lang="vi-VN" sz="3600" dirty="0">
                <a:latin typeface="+mj-lt"/>
              </a:rPr>
              <a:t/>
            </a:r>
            <a:br>
              <a:rPr lang="vi-VN" sz="3600" dirty="0">
                <a:latin typeface="+mj-lt"/>
              </a:rPr>
            </a:br>
            <a:endParaRPr lang="vi-VN" sz="3600" dirty="0">
              <a:latin typeface="+mj-lt"/>
              <a:cs typeface="Times New Roman" panose="02020603050405020304" pitchFamily="18" charset="0"/>
            </a:endParaRPr>
          </a:p>
        </p:txBody>
      </p:sp>
      <p:sp>
        <p:nvSpPr>
          <p:cNvPr id="14" name="TextBox 13">
            <a:extLst>
              <a:ext uri="{FF2B5EF4-FFF2-40B4-BE49-F238E27FC236}">
                <a16:creationId xmlns:a16="http://schemas.microsoft.com/office/drawing/2014/main" xmlns="" id="{691A3815-6A1D-4BC8-A99A-5C99B41D255D}"/>
              </a:ext>
            </a:extLst>
          </p:cNvPr>
          <p:cNvSpPr txBox="1"/>
          <p:nvPr/>
        </p:nvSpPr>
        <p:spPr>
          <a:xfrm>
            <a:off x="455271" y="1495932"/>
            <a:ext cx="11736729" cy="4154984"/>
          </a:xfrm>
          <a:prstGeom prst="rect">
            <a:avLst/>
          </a:prstGeom>
          <a:noFill/>
        </p:spPr>
        <p:txBody>
          <a:bodyPr wrap="square" rtlCol="0">
            <a:spAutoFit/>
          </a:bodyPr>
          <a:lstStyle/>
          <a:p>
            <a:r>
              <a:rPr lang="vi-VN" sz="3600" dirty="0">
                <a:latin typeface="+mj-lt"/>
                <a:cs typeface="Times New Roman" panose="02020603050405020304" pitchFamily="18" charset="0"/>
              </a:rPr>
              <a:t> </a:t>
            </a:r>
            <a:r>
              <a:rPr lang="en-US" sz="3600" dirty="0">
                <a:latin typeface="+mj-lt"/>
                <a:cs typeface="Times New Roman" panose="02020603050405020304" pitchFamily="18" charset="0"/>
              </a:rPr>
              <a:t>	</a:t>
            </a:r>
            <a:r>
              <a:rPr lang="vi-VN" sz="4800" b="1" i="1" dirty="0">
                <a:solidFill>
                  <a:srgbClr val="FF0000"/>
                </a:solidFill>
                <a:latin typeface="+mj-lt"/>
              </a:rPr>
              <a:t>Chi </a:t>
            </a:r>
            <a:r>
              <a:rPr lang="vi-VN" sz="4800" b="1" i="1">
                <a:solidFill>
                  <a:srgbClr val="FF0000"/>
                </a:solidFill>
                <a:latin typeface="+mj-lt"/>
              </a:rPr>
              <a:t>tiết </a:t>
            </a:r>
            <a:r>
              <a:rPr lang="vi-VN" sz="4800" b="1" i="1" smtClean="0">
                <a:solidFill>
                  <a:srgbClr val="FF0000"/>
                </a:solidFill>
                <a:latin typeface="+mj-lt"/>
              </a:rPr>
              <a:t>ô</a:t>
            </a:r>
            <a:r>
              <a:rPr lang="en-US" sz="4800" b="1" i="1" smtClean="0">
                <a:solidFill>
                  <a:srgbClr val="FF0000"/>
                </a:solidFill>
                <a:latin typeface="Times New Roman" pitchFamily="18" charset="0"/>
                <a:cs typeface="Times New Roman" pitchFamily="18" charset="0"/>
              </a:rPr>
              <a:t>ng tự tiêm liều thuốc </a:t>
            </a:r>
            <a:r>
              <a:rPr lang="vi-VN" sz="4800" b="1" i="1" smtClean="0">
                <a:solidFill>
                  <a:srgbClr val="FF0000"/>
                </a:solidFill>
                <a:latin typeface="Times New Roman" pitchFamily="18" charset="0"/>
                <a:cs typeface="Times New Roman" pitchFamily="18" charset="0"/>
              </a:rPr>
              <a:t>đầu</a:t>
            </a:r>
            <a:r>
              <a:rPr lang="en-US" sz="4800" b="1" i="1" smtClean="0">
                <a:solidFill>
                  <a:srgbClr val="FF0000"/>
                </a:solidFill>
                <a:latin typeface="Times New Roman" pitchFamily="18" charset="0"/>
                <a:cs typeface="Times New Roman" pitchFamily="18" charset="0"/>
              </a:rPr>
              <a:t> tiên vào mình </a:t>
            </a:r>
            <a:r>
              <a:rPr lang="vi-VN" sz="4800" b="1" i="1" smtClean="0">
                <a:solidFill>
                  <a:srgbClr val="FF0000"/>
                </a:solidFill>
                <a:latin typeface="Times New Roman" pitchFamily="18" charset="0"/>
                <a:cs typeface="Times New Roman" pitchFamily="18" charset="0"/>
              </a:rPr>
              <a:t>cho </a:t>
            </a:r>
            <a:r>
              <a:rPr lang="vi-VN" sz="4800" b="1" i="1" dirty="0">
                <a:solidFill>
                  <a:srgbClr val="FF0000"/>
                </a:solidFill>
                <a:latin typeface="Times New Roman" pitchFamily="18" charset="0"/>
                <a:cs typeface="Times New Roman" pitchFamily="18" charset="0"/>
              </a:rPr>
              <a:t>thấy ông rất dũng cảm, dám </a:t>
            </a:r>
            <a:r>
              <a:rPr lang="vi-VN" sz="4800" b="1" i="1" dirty="0">
                <a:solidFill>
                  <a:srgbClr val="FF0000"/>
                </a:solidFill>
                <a:latin typeface="+mj-lt"/>
              </a:rPr>
              <a:t>chấp nhận rủi ro nguy hiểm để chế ra thuốc chữa bệnh cho mọi người.</a:t>
            </a:r>
          </a:p>
          <a:p>
            <a:r>
              <a:rPr lang="vi-VN" sz="3600" i="1" dirty="0">
                <a:solidFill>
                  <a:srgbClr val="FF0000"/>
                </a:solidFill>
                <a:latin typeface="+mj-lt"/>
              </a:rPr>
              <a:t/>
            </a:r>
            <a:br>
              <a:rPr lang="vi-VN" sz="3600" i="1" dirty="0">
                <a:solidFill>
                  <a:srgbClr val="FF0000"/>
                </a:solidFill>
                <a:latin typeface="+mj-lt"/>
              </a:rPr>
            </a:br>
            <a:endParaRPr lang="vi-VN" sz="3600" i="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427856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13316" name="Picture 4" descr="http://images.clipartof.com/thumbnails/218795-Royalty-Free-RF-Clipart-Illustration-Of-A-Plump-Farmer-Waving-A-Pitchfork-In-Anger.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37342" y1="29333" x2="29747" y2="51333"/>
                        <a14:foregroundMark x1="49367" y1="26000" x2="43671" y2="60000"/>
                        <a14:foregroundMark x1="55063" y1="29333" x2="60759" y2="52000"/>
                        <a14:foregroundMark x1="62025" y1="30667" x2="68354" y2="38000"/>
                        <a14:foregroundMark x1="44937" y1="15333" x2="57595" y2="17333"/>
                        <a14:foregroundMark x1="21519" y1="6667" x2="19620" y2="12000"/>
                        <a14:foregroundMark x1="20886" y1="29333" x2="10759" y2="54000"/>
                        <a14:foregroundMark x1="7595" y1="58000" x2="3165" y2="71333"/>
                        <a14:foregroundMark x1="82911" y1="44667" x2="80380" y2="49333"/>
                        <a14:foregroundMark x1="75316" y1="68000" x2="75316" y2="70000"/>
                        <a14:foregroundMark x1="43038" y1="6000" x2="50000" y2="6000"/>
                        <a14:foregroundMark x1="68354" y1="22000" x2="60759" y2="22000"/>
                        <a14:foregroundMark x1="25316" y1="17333" x2="30380" y2="19333"/>
                        <a14:foregroundMark x1="30380" y1="3333" x2="24684" y2="13333"/>
                        <a14:foregroundMark x1="34177" y1="9333" x2="31646" y2="14667"/>
                        <a14:foregroundMark x1="11392" y1="54667" x2="2532" y2="73333"/>
                        <a14:foregroundMark x1="62025" y1="28667" x2="70886" y2="35333"/>
                        <a14:backgroundMark x1="25316" y1="22667" x2="25316" y2="22667"/>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r="10843"/>
          <a:stretch/>
        </p:blipFill>
        <p:spPr bwMode="auto">
          <a:xfrm>
            <a:off x="9275826" y="2948618"/>
            <a:ext cx="1628143" cy="1733694"/>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 name="1 Grupo"/>
          <p:cNvGrpSpPr/>
          <p:nvPr/>
        </p:nvGrpSpPr>
        <p:grpSpPr>
          <a:xfrm>
            <a:off x="3276600" y="981502"/>
            <a:ext cx="4876800" cy="5667926"/>
            <a:chOff x="2176905" y="1026689"/>
            <a:chExt cx="4483327" cy="5210623"/>
          </a:xfrm>
        </p:grpSpPr>
        <p:pic>
          <p:nvPicPr>
            <p:cNvPr id="27" name="Picture 2" descr="http://images.clipartpanda.com/aggressor-clipart-monster_mouth.png"/>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176905" y="1026689"/>
              <a:ext cx="4483327" cy="5210623"/>
            </a:xfrm>
            <a:prstGeom prst="rect">
              <a:avLst/>
            </a:prstGeom>
            <a:noFill/>
            <a:effectLst>
              <a:outerShdw blurRad="76200" dist="241300" dir="1674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6" name="Picture 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339820" y="3631708"/>
              <a:ext cx="1162050" cy="79036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5" name="Picture 16" descr="eggplant-th"/>
            <p:cNvPicPr>
              <a:picLocks noChangeAspect="1" noChangeArrowheads="1"/>
            </p:cNvPicPr>
            <p:nvPr/>
          </p:nvPicPr>
          <p:blipFill>
            <a:blip r:embed="rId10">
              <a:lum bright="24000"/>
              <a:extLst>
                <a:ext uri="{BEBA8EAE-BF5A-486C-A8C5-ECC9F3942E4B}">
                  <a14:imgProps xmlns:a14="http://schemas.microsoft.com/office/drawing/2010/main">
                    <a14:imgLayer r:embed="rId11">
                      <a14:imgEffect>
                        <a14:saturation sat="400000"/>
                      </a14:imgEffect>
                    </a14:imgLayer>
                  </a14:imgProps>
                </a:ext>
              </a:extLst>
            </a:blip>
            <a:srcRect/>
            <a:stretch>
              <a:fillRect/>
            </a:stretch>
          </p:blipFill>
          <p:spPr bwMode="auto">
            <a:xfrm rot="1521350">
              <a:off x="4397557" y="3036577"/>
              <a:ext cx="539347" cy="97189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6" name="Picture 20"/>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005306" y="3575551"/>
              <a:ext cx="717550" cy="70889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2"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3322723" y="3712413"/>
              <a:ext cx="686327" cy="5964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9"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3617065" y="3956686"/>
              <a:ext cx="981629" cy="65552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0" name="Picture 10"/>
            <p:cNvPicPr>
              <a:picLocks noChangeAspect="1" noChangeArrowheads="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3617065" y="3331719"/>
              <a:ext cx="783970" cy="791297"/>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5" name="4 Imagen"/>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tretch>
            <a:fillRect/>
          </a:stretch>
        </p:blipFill>
        <p:spPr>
          <a:xfrm>
            <a:off x="1454616" y="371262"/>
            <a:ext cx="9282769" cy="1110689"/>
          </a:xfrm>
          <a:prstGeom prst="rect">
            <a:avLst/>
          </a:prstGeom>
        </p:spPr>
      </p:pic>
      <p:sp>
        <p:nvSpPr>
          <p:cNvPr id="6" name="5 CuadroTexto"/>
          <p:cNvSpPr txBox="1"/>
          <p:nvPr/>
        </p:nvSpPr>
        <p:spPr>
          <a:xfrm>
            <a:off x="636932" y="7151795"/>
            <a:ext cx="3447833" cy="460767"/>
          </a:xfrm>
          <a:prstGeom prst="rect">
            <a:avLst/>
          </a:prstGeom>
          <a:noFill/>
        </p:spPr>
        <p:txBody>
          <a:bodyPr wrap="square" rtlCol="0">
            <a:spAutoFit/>
          </a:bodyPr>
          <a:lstStyle/>
          <a:p>
            <a:pPr>
              <a:buClr>
                <a:srgbClr val="000000"/>
              </a:buClr>
            </a:pPr>
            <a:r>
              <a:rPr lang="es-ES_tradnl" sz="2394" b="1" kern="0" dirty="0">
                <a:solidFill>
                  <a:srgbClr val="00FFFF"/>
                </a:solidFill>
                <a:latin typeface="Arial"/>
                <a:cs typeface="Arial"/>
                <a:sym typeface="Arial"/>
              </a:rPr>
              <a:t>VOCABULARY GAME</a:t>
            </a:r>
            <a:endParaRPr lang="es-ES" sz="2394" b="1" kern="0" dirty="0">
              <a:solidFill>
                <a:srgbClr val="00FFFF"/>
              </a:solidFill>
              <a:latin typeface="Arial"/>
              <a:cs typeface="Arial"/>
              <a:sym typeface="Arial"/>
            </a:endParaRPr>
          </a:p>
        </p:txBody>
      </p:sp>
      <p:pic>
        <p:nvPicPr>
          <p:cNvPr id="48" name="47 Imagen"/>
          <p:cNvPicPr>
            <a:picLocks noChangeAspect="1"/>
          </p:cNvPicPr>
          <p:nvPr/>
        </p:nvPicPr>
        <p:blipFill rotWithShape="1">
          <a:blip r:embed="rId19">
            <a:extLst>
              <a:ext uri="{BEBA8EAE-BF5A-486C-A8C5-ECC9F3942E4B}">
                <a14:imgProps xmlns:a14="http://schemas.microsoft.com/office/drawing/2010/main">
                  <a14:imgLayer r:embed="rId20">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7621" r="10313" b="17867"/>
          <a:stretch/>
        </p:blipFill>
        <p:spPr>
          <a:xfrm>
            <a:off x="9461634" y="6687826"/>
            <a:ext cx="2017687" cy="927937"/>
          </a:xfrm>
          <a:prstGeom prst="rect">
            <a:avLst/>
          </a:prstGeom>
          <a:effectLst/>
        </p:spPr>
      </p:pic>
    </p:spTree>
    <p:extLst>
      <p:ext uri="{BB962C8B-B14F-4D97-AF65-F5344CB8AC3E}">
        <p14:creationId xmlns:p14="http://schemas.microsoft.com/office/powerpoint/2010/main" val="429093869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yummy.wav"/>
          </p:stSnd>
        </p:sndAc>
      </p:transition>
    </mc:Choice>
    <mc:Fallback xmlns="">
      <p:transition spd="slow">
        <p:circle/>
        <p:sndAc>
          <p:stSnd>
            <p:snd r:embed="rId21" name="yummy.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6614630-1EA6-4C71-A66C-63F914148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xmlns="" id="{F5D49F37-0B9B-4ED9-AB19-98CD5985DD33}"/>
              </a:ext>
            </a:extLst>
          </p:cNvPr>
          <p:cNvSpPr txBox="1"/>
          <p:nvPr/>
        </p:nvSpPr>
        <p:spPr>
          <a:xfrm>
            <a:off x="844823" y="500499"/>
            <a:ext cx="11250721" cy="2862322"/>
          </a:xfrm>
          <a:prstGeom prst="rect">
            <a:avLst/>
          </a:prstGeom>
          <a:noFill/>
        </p:spPr>
        <p:txBody>
          <a:bodyPr wrap="square" rtlCol="0">
            <a:spAutoFit/>
          </a:bodyPr>
          <a:lstStyle/>
          <a:p>
            <a:r>
              <a:rPr lang="vi-VN"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4: </a:t>
            </a:r>
            <a:r>
              <a:rPr lang="en-US" sz="3600" b="1" dirty="0" err="1">
                <a:latin typeface="Times New Roman" panose="02020603050405020304" pitchFamily="18" charset="0"/>
                <a:cs typeface="Times New Roman" panose="02020603050405020304" pitchFamily="18" charset="0"/>
              </a:rPr>
              <a:t>Bác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Đặng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góp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hai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cuộc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chiến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chống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thực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quốc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Mỹ</a:t>
            </a:r>
            <a:r>
              <a:rPr lang="en-US" sz="3600" b="1" dirty="0">
                <a:latin typeface="Times New Roman" panose="02020603050405020304" pitchFamily="18" charset="0"/>
                <a:cs typeface="Times New Roman" panose="02020603050405020304" pitchFamily="18" charset="0"/>
              </a:rPr>
              <a:t>?</a:t>
            </a:r>
          </a:p>
          <a:p>
            <a:r>
              <a:rPr lang="en-US" sz="3600" dirty="0"/>
              <a:t/>
            </a:r>
            <a:br>
              <a:rPr lang="en-US" sz="3600" dirty="0"/>
            </a:br>
            <a:endParaRPr lang="vi-VN"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691A3815-6A1D-4BC8-A99A-5C99B41D255D}"/>
              </a:ext>
            </a:extLst>
          </p:cNvPr>
          <p:cNvSpPr txBox="1"/>
          <p:nvPr/>
        </p:nvSpPr>
        <p:spPr>
          <a:xfrm>
            <a:off x="455271" y="2205952"/>
            <a:ext cx="11736729" cy="3847207"/>
          </a:xfrm>
          <a:prstGeom prst="rect">
            <a:avLst/>
          </a:prstGeom>
          <a:noFill/>
        </p:spPr>
        <p:txBody>
          <a:bodyPr wrap="square" rtlCol="0">
            <a:spAutoFit/>
          </a:bodyPr>
          <a:lstStyle/>
          <a:p>
            <a:r>
              <a:rPr lang="vi-VN" sz="3200" i="1" dirty="0">
                <a:solidFill>
                  <a:srgbClr val="FF0000"/>
                </a:solidFill>
                <a:latin typeface="+mj-lt"/>
                <a:cs typeface="Times New Roman" panose="02020603050405020304" pitchFamily="18" charset="0"/>
              </a:rPr>
              <a:t> </a:t>
            </a:r>
            <a:r>
              <a:rPr lang="en-US" sz="3200" i="1" dirty="0">
                <a:solidFill>
                  <a:srgbClr val="FF0000"/>
                </a:solidFill>
                <a:latin typeface="+mj-lt"/>
                <a:cs typeface="Times New Roman" panose="02020603050405020304" pitchFamily="18" charset="0"/>
              </a:rPr>
              <a:t>	</a:t>
            </a:r>
            <a:r>
              <a:rPr lang="vi-VN" sz="3600" b="1" i="1" dirty="0">
                <a:solidFill>
                  <a:srgbClr val="FF0000"/>
                </a:solidFill>
                <a:latin typeface="+mj-lt"/>
              </a:rPr>
              <a:t>Trong cuộc kháng chiến chống thực dân Pháp, ông đã chế ra “nước lọc pê-ni-xi-lin” để chữa cho thương binh. Trong cuộc kháng chiến chống đế quốc Mỹ, ông đã vào chiến trường, chế ra thuốc chống sốt rét để chữa bệnh cho chiến sĩ, đồng bào.</a:t>
            </a:r>
          </a:p>
          <a:p>
            <a:r>
              <a:rPr lang="vi-VN" sz="3200" i="1" dirty="0">
                <a:solidFill>
                  <a:srgbClr val="FF0000"/>
                </a:solidFill>
                <a:latin typeface="+mj-lt"/>
              </a:rPr>
              <a:t/>
            </a:r>
            <a:br>
              <a:rPr lang="vi-VN" sz="3200" i="1" dirty="0">
                <a:solidFill>
                  <a:srgbClr val="FF0000"/>
                </a:solidFill>
                <a:latin typeface="+mj-lt"/>
              </a:rPr>
            </a:br>
            <a:endParaRPr lang="vi-VN" sz="3200" i="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328758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57BCC4-B54D-4257-98C3-741C6633B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DCCF8B6D-FBDD-4789-ADA3-87A4CCE4538E}"/>
              </a:ext>
            </a:extLst>
          </p:cNvPr>
          <p:cNvSpPr txBox="1"/>
          <p:nvPr/>
        </p:nvSpPr>
        <p:spPr>
          <a:xfrm>
            <a:off x="-196769" y="2291786"/>
            <a:ext cx="11192719" cy="1938992"/>
          </a:xfrm>
          <a:prstGeom prst="rect">
            <a:avLst/>
          </a:prstGeom>
          <a:noFill/>
        </p:spPr>
        <p:txBody>
          <a:bodyPr wrap="square" rtlCol="0">
            <a:spAutoFit/>
          </a:bodyPr>
          <a:lstStyle/>
          <a:p>
            <a:pPr algn="ctr"/>
            <a:r>
              <a:rPr lang="en-US" sz="6000" dirty="0">
                <a:latin typeface="Times New Roman" panose="02020603050405020304" pitchFamily="18" charset="0"/>
                <a:cs typeface="Times New Roman" panose="02020603050405020304" pitchFamily="18" charset="0"/>
              </a:rPr>
              <a:t>	Qua </a:t>
            </a:r>
            <a:r>
              <a:rPr lang="en-US" sz="6000" dirty="0" err="1">
                <a:latin typeface="Times New Roman" panose="02020603050405020304" pitchFamily="18" charset="0"/>
                <a:cs typeface="Times New Roman" panose="02020603050405020304" pitchFamily="18" charset="0"/>
              </a:rPr>
              <a:t>bài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học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em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nhận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xét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gì</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sĩ</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Đặng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Văn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Ngữ</a:t>
            </a:r>
            <a:r>
              <a:rPr lang="en-US" sz="6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83179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2DAC417-833E-4D70-9067-78347C46BE13}"/>
              </a:ext>
            </a:extLst>
          </p:cNvPr>
          <p:cNvPicPr>
            <a:picLocks noChangeAspect="1"/>
          </p:cNvPicPr>
          <p:nvPr/>
        </p:nvPicPr>
        <p:blipFill rotWithShape="1">
          <a:blip r:embed="rId2">
            <a:extLst>
              <a:ext uri="{28A0092B-C50C-407E-A947-70E740481C1C}">
                <a14:useLocalDpi xmlns:a14="http://schemas.microsoft.com/office/drawing/2010/main" val="0"/>
              </a:ext>
            </a:extLst>
          </a:blip>
          <a:srcRect l="2461" t="14178" r="1336" b="19999"/>
          <a:stretch/>
        </p:blipFill>
        <p:spPr>
          <a:xfrm>
            <a:off x="1842977" y="0"/>
            <a:ext cx="7266299" cy="2951544"/>
          </a:xfrm>
          <a:prstGeom prst="rect">
            <a:avLst/>
          </a:prstGeom>
        </p:spPr>
      </p:pic>
      <p:sp>
        <p:nvSpPr>
          <p:cNvPr id="4" name="TextBox 3">
            <a:extLst>
              <a:ext uri="{FF2B5EF4-FFF2-40B4-BE49-F238E27FC236}">
                <a16:creationId xmlns:a16="http://schemas.microsoft.com/office/drawing/2014/main" xmlns="" id="{9DA61A3E-B880-4D9F-9E6D-5431EA3B5531}"/>
              </a:ext>
            </a:extLst>
          </p:cNvPr>
          <p:cNvSpPr txBox="1"/>
          <p:nvPr/>
        </p:nvSpPr>
        <p:spPr>
          <a:xfrm>
            <a:off x="3491696" y="1261641"/>
            <a:ext cx="4676172" cy="1200329"/>
          </a:xfrm>
          <a:prstGeom prst="rect">
            <a:avLst/>
          </a:prstGeom>
          <a:noFill/>
        </p:spPr>
        <p:txBody>
          <a:bodyPr wrap="square" rtlCol="0">
            <a:spAutoFit/>
          </a:bodyPr>
          <a:lstStyle/>
          <a:p>
            <a:r>
              <a:rPr lang="en-US" sz="7200" dirty="0" err="1">
                <a:latin typeface="Times New Roman" panose="02020603050405020304" pitchFamily="18" charset="0"/>
                <a:cs typeface="Times New Roman" panose="02020603050405020304" pitchFamily="18" charset="0"/>
              </a:rPr>
              <a:t>Nội</a:t>
            </a:r>
            <a:r>
              <a:rPr lang="en-US" sz="7200" dirty="0">
                <a:latin typeface="Times New Roman" panose="02020603050405020304" pitchFamily="18" charset="0"/>
                <a:cs typeface="Times New Roman" panose="02020603050405020304" pitchFamily="18" charset="0"/>
              </a:rPr>
              <a:t> dung:</a:t>
            </a:r>
          </a:p>
        </p:txBody>
      </p:sp>
      <p:sp>
        <p:nvSpPr>
          <p:cNvPr id="7" name="TextBox 6">
            <a:extLst>
              <a:ext uri="{FF2B5EF4-FFF2-40B4-BE49-F238E27FC236}">
                <a16:creationId xmlns:a16="http://schemas.microsoft.com/office/drawing/2014/main" xmlns="" id="{C24CA72A-1D8A-4D74-B205-E5BD4C7514B9}"/>
              </a:ext>
            </a:extLst>
          </p:cNvPr>
          <p:cNvSpPr txBox="1"/>
          <p:nvPr/>
        </p:nvSpPr>
        <p:spPr>
          <a:xfrm>
            <a:off x="238934" y="2909320"/>
            <a:ext cx="11713580" cy="3785652"/>
          </a:xfrm>
          <a:prstGeom prst="rect">
            <a:avLst/>
          </a:prstGeom>
          <a:noFill/>
        </p:spPr>
        <p:txBody>
          <a:bodyPr wrap="square" rtlCol="0">
            <a:spAutoFit/>
          </a:bodyPr>
          <a:lstStyle/>
          <a:p>
            <a:r>
              <a:rPr lang="en-US" sz="4800"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Bài</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đọc</a:t>
            </a:r>
            <a:r>
              <a:rPr lang="en-US" sz="6000" b="1" i="1" dirty="0">
                <a:solidFill>
                  <a:srgbClr val="FF0000"/>
                </a:solidFill>
                <a:latin typeface="Times New Roman" panose="02020603050405020304" pitchFamily="18" charset="0"/>
                <a:cs typeface="Times New Roman" panose="02020603050405020304" pitchFamily="18" charset="0"/>
              </a:rPr>
              <a:t> c</a:t>
            </a:r>
            <a:r>
              <a:rPr lang="vi-VN" sz="6000" b="1" i="1" dirty="0">
                <a:solidFill>
                  <a:srgbClr val="FF0000"/>
                </a:solidFill>
                <a:latin typeface="Times New Roman" panose="02020603050405020304" pitchFamily="18" charset="0"/>
                <a:cs typeface="Times New Roman" panose="02020603050405020304" pitchFamily="18" charset="0"/>
              </a:rPr>
              <a:t>a ngợi tấm gương yêu nước, tinh thần làm việc hết mình và lòng dũng cảm của bác sĩ Đặng Văn Ngữ.</a:t>
            </a:r>
            <a:endParaRPr lang="en-US" sz="4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187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BADDC38-CC22-4403-973F-DC7782B00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618"/>
            <a:ext cx="12192000" cy="6858000"/>
          </a:xfrm>
          <a:prstGeom prst="rect">
            <a:avLst/>
          </a:prstGeom>
        </p:spPr>
      </p:pic>
      <p:sp>
        <p:nvSpPr>
          <p:cNvPr id="6" name="TextBox 5">
            <a:extLst>
              <a:ext uri="{FF2B5EF4-FFF2-40B4-BE49-F238E27FC236}">
                <a16:creationId xmlns:a16="http://schemas.microsoft.com/office/drawing/2014/main" xmlns="" id="{B3847C34-87B7-447C-B919-E937E9FFDEAB}"/>
              </a:ext>
            </a:extLst>
          </p:cNvPr>
          <p:cNvSpPr txBox="1"/>
          <p:nvPr/>
        </p:nvSpPr>
        <p:spPr>
          <a:xfrm>
            <a:off x="2347864" y="1657376"/>
            <a:ext cx="6794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Times New Roman" panose="02020603050405020304" pitchFamily="18" charset="0"/>
                <a:cs typeface="Times New Roman" panose="02020603050405020304" pitchFamily="18" charset="0"/>
              </a:rPr>
              <a:t>Luyện</a:t>
            </a:r>
            <a:r>
              <a:rPr lang="en-US" sz="8800" dirty="0">
                <a:solidFill>
                  <a:prstClr val="black"/>
                </a:solidFill>
                <a:latin typeface="Times New Roman" panose="02020603050405020304" pitchFamily="18" charset="0"/>
                <a:cs typeface="Times New Roman" panose="02020603050405020304" pitchFamily="18" charset="0"/>
              </a:rPr>
              <a:t> </a:t>
            </a:r>
            <a:r>
              <a:rPr lang="en-US" sz="8800" dirty="0" err="1">
                <a:solidFill>
                  <a:prstClr val="black"/>
                </a:solidFill>
                <a:latin typeface="Times New Roman" panose="02020603050405020304" pitchFamily="18" charset="0"/>
                <a:cs typeface="Times New Roman" panose="02020603050405020304" pitchFamily="18" charset="0"/>
              </a:rPr>
              <a:t>tập</a:t>
            </a:r>
            <a:endParaRPr kumimoji="0" lang="en-US" sz="8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9234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43E2C67-D482-4CB2-9563-426F404D5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69D7B06F-3564-40C3-974E-3FA18C3188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662057"/>
          </a:xfrm>
          <a:prstGeom prst="rect">
            <a:avLst/>
          </a:prstGeom>
        </p:spPr>
      </p:pic>
    </p:spTree>
    <p:extLst>
      <p:ext uri="{BB962C8B-B14F-4D97-AF65-F5344CB8AC3E}">
        <p14:creationId xmlns:p14="http://schemas.microsoft.com/office/powerpoint/2010/main" val="2293165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43E2C67-D482-4CB2-9563-426F404D5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85"/>
            <a:ext cx="12192000" cy="6858000"/>
          </a:xfrm>
          <a:prstGeom prst="rect">
            <a:avLst/>
          </a:prstGeom>
        </p:spPr>
      </p:pic>
      <p:sp>
        <p:nvSpPr>
          <p:cNvPr id="2" name="TextBox 1">
            <a:extLst>
              <a:ext uri="{FF2B5EF4-FFF2-40B4-BE49-F238E27FC236}">
                <a16:creationId xmlns:a16="http://schemas.microsoft.com/office/drawing/2014/main" xmlns="" id="{E2C03CF3-5DBB-43F2-A63C-1856C47249D8}"/>
              </a:ext>
            </a:extLst>
          </p:cNvPr>
          <p:cNvSpPr txBox="1"/>
          <p:nvPr/>
        </p:nvSpPr>
        <p:spPr>
          <a:xfrm>
            <a:off x="3405352" y="694547"/>
            <a:ext cx="7126014" cy="1323439"/>
          </a:xfrm>
          <a:prstGeom prst="rect">
            <a:avLst/>
          </a:prstGeom>
          <a:noFill/>
        </p:spPr>
        <p:txBody>
          <a:bodyPr wrap="square" rtlCol="0">
            <a:spAutoFit/>
          </a:bodyPr>
          <a:lstStyle/>
          <a:p>
            <a:r>
              <a:rPr lang="en-US" sz="8000" dirty="0" err="1">
                <a:latin typeface="Times New Roman" panose="02020603050405020304" pitchFamily="18" charset="0"/>
                <a:cs typeface="Times New Roman" panose="02020603050405020304" pitchFamily="18" charset="0"/>
              </a:rPr>
              <a:t>Luyện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tập</a:t>
            </a:r>
            <a:endParaRPr lang="en-US" sz="8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69DC2C0A-1688-4F88-975E-4F5371E0E2EB}"/>
              </a:ext>
            </a:extLst>
          </p:cNvPr>
          <p:cNvSpPr txBox="1"/>
          <p:nvPr/>
        </p:nvSpPr>
        <p:spPr>
          <a:xfrm>
            <a:off x="120870" y="2176720"/>
            <a:ext cx="7126014"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1: </a:t>
            </a:r>
          </a:p>
        </p:txBody>
      </p:sp>
      <p:sp>
        <p:nvSpPr>
          <p:cNvPr id="7" name="TextBox 6">
            <a:extLst>
              <a:ext uri="{FF2B5EF4-FFF2-40B4-BE49-F238E27FC236}">
                <a16:creationId xmlns:a16="http://schemas.microsoft.com/office/drawing/2014/main" xmlns="" id="{2B185F83-F32B-4DB2-84C5-41BFF8C5452C}"/>
              </a:ext>
            </a:extLst>
          </p:cNvPr>
          <p:cNvSpPr txBox="1"/>
          <p:nvPr/>
        </p:nvSpPr>
        <p:spPr>
          <a:xfrm>
            <a:off x="120870" y="2824566"/>
            <a:ext cx="11719033"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a)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1943, </a:t>
            </a:r>
            <a:r>
              <a:rPr lang="en-US" sz="4000" dirty="0" err="1">
                <a:latin typeface="Times New Roman" panose="02020603050405020304" pitchFamily="18" charset="0"/>
                <a:cs typeface="Times New Roman" panose="02020603050405020304" pitchFamily="18" charset="0"/>
              </a:rPr>
              <a:t>bác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Ngữ</a:t>
            </a:r>
            <a:r>
              <a:rPr lang="en-US" sz="4000" dirty="0">
                <a:latin typeface="Times New Roman" panose="02020603050405020304" pitchFamily="18" charset="0"/>
                <a:cs typeface="Times New Roman" panose="02020603050405020304" pitchFamily="18" charset="0"/>
              </a:rPr>
              <a:t> sang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Nhật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xmlns="" id="{46EDEBF3-A10E-467B-BE17-FA233D60554E}"/>
              </a:ext>
            </a:extLst>
          </p:cNvPr>
          <p:cNvSpPr txBox="1"/>
          <p:nvPr/>
        </p:nvSpPr>
        <p:spPr>
          <a:xfrm>
            <a:off x="236483" y="4057722"/>
            <a:ext cx="11719033"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Năm</a:t>
            </a:r>
            <a:r>
              <a:rPr lang="en-US" sz="4000" dirty="0">
                <a:latin typeface="Times New Roman" panose="02020603050405020304" pitchFamily="18" charset="0"/>
                <a:cs typeface="Times New Roman" panose="02020603050405020304" pitchFamily="18" charset="0"/>
              </a:rPr>
              <a:t> 1967, </a:t>
            </a:r>
            <a:r>
              <a:rPr lang="en-US" sz="4000" dirty="0" err="1">
                <a:latin typeface="Times New Roman" panose="02020603050405020304" pitchFamily="18" charset="0"/>
                <a:cs typeface="Times New Roman" panose="02020603050405020304" pitchFamily="18" charset="0"/>
              </a:rPr>
              <a:t>lúc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60 </a:t>
            </a:r>
            <a:r>
              <a:rPr lang="en-US" sz="4000" dirty="0" err="1">
                <a:latin typeface="Times New Roman" panose="02020603050405020304" pitchFamily="18" charset="0"/>
                <a:cs typeface="Times New Roman" panose="02020603050405020304" pitchFamily="18" charset="0"/>
              </a:rPr>
              <a:t>tuổi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đ</a:t>
            </a:r>
            <a:r>
              <a:rPr lang="vi-VN" sz="4000" dirty="0">
                <a:latin typeface="Times New Roman" panose="02020603050405020304" pitchFamily="18" charset="0"/>
                <a:cs typeface="Times New Roman" panose="02020603050405020304" pitchFamily="18" charset="0"/>
              </a:rPr>
              <a:t>ư</a:t>
            </a:r>
            <a:r>
              <a:rPr lang="en-US" sz="4000" dirty="0" err="1">
                <a:latin typeface="Times New Roman" panose="02020603050405020304" pitchFamily="18" charset="0"/>
                <a:cs typeface="Times New Roman" panose="02020603050405020304" pitchFamily="18" charset="0"/>
              </a:rPr>
              <a:t>ờng</a:t>
            </a:r>
            <a:r>
              <a:rPr lang="en-US" sz="4000" dirty="0">
                <a:latin typeface="Times New Roman" panose="02020603050405020304" pitchFamily="18" charset="0"/>
                <a:cs typeface="Times New Roman" panose="02020603050405020304" pitchFamily="18" charset="0"/>
              </a:rPr>
              <a:t> ra </a:t>
            </a:r>
            <a:r>
              <a:rPr lang="en-US" sz="4000" dirty="0" err="1">
                <a:latin typeface="Times New Roman" panose="02020603050405020304" pitchFamily="18" charset="0"/>
                <a:cs typeface="Times New Roman" panose="02020603050405020304" pitchFamily="18" charset="0"/>
              </a:rPr>
              <a:t>mặt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trận</a:t>
            </a:r>
            <a:r>
              <a:rPr lang="en-US" sz="4000" dirty="0">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xmlns="" id="{1D01A219-CCCD-4C7C-AE31-99E897DBC0DA}"/>
              </a:ext>
            </a:extLst>
          </p:cNvPr>
          <p:cNvSpPr txBox="1"/>
          <p:nvPr/>
        </p:nvSpPr>
        <p:spPr>
          <a:xfrm>
            <a:off x="236483" y="5221723"/>
            <a:ext cx="11719033"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c) Sau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khổ</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cứu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a:t>
            </a:r>
            <a:r>
              <a:rPr lang="en-US" sz="4000" dirty="0">
                <a:latin typeface="Times New Roman" panose="02020603050405020304" pitchFamily="18" charset="0"/>
                <a:cs typeface="Times New Roman" panose="02020603050405020304" pitchFamily="18" charset="0"/>
              </a:rPr>
              <a:t> ra </a:t>
            </a:r>
            <a:r>
              <a:rPr lang="en-US" sz="4000" dirty="0" err="1">
                <a:latin typeface="Times New Roman" panose="02020603050405020304" pitchFamily="18" charset="0"/>
                <a:cs typeface="Times New Roman" panose="02020603050405020304" pitchFamily="18" charset="0"/>
              </a:rPr>
              <a:t>thuốc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rét</a:t>
            </a:r>
            <a:r>
              <a:rPr lang="en-US" sz="40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xmlns="" id="{65B325D2-9A7D-478B-8225-7039F64BC5FB}"/>
              </a:ext>
            </a:extLst>
          </p:cNvPr>
          <p:cNvSpPr txBox="1"/>
          <p:nvPr/>
        </p:nvSpPr>
        <p:spPr>
          <a:xfrm>
            <a:off x="777767" y="4057722"/>
            <a:ext cx="6053957"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Năm</a:t>
            </a:r>
            <a:r>
              <a:rPr lang="en-US" sz="4000" dirty="0">
                <a:solidFill>
                  <a:srgbClr val="FF0000"/>
                </a:solidFill>
                <a:latin typeface="Times New Roman" panose="02020603050405020304" pitchFamily="18" charset="0"/>
                <a:cs typeface="Times New Roman" panose="02020603050405020304" pitchFamily="18" charset="0"/>
              </a:rPr>
              <a:t> 1967, </a:t>
            </a:r>
            <a:r>
              <a:rPr lang="en-US" sz="4000" dirty="0" err="1">
                <a:solidFill>
                  <a:srgbClr val="FF0000"/>
                </a:solidFill>
                <a:latin typeface="Times New Roman" panose="02020603050405020304" pitchFamily="18" charset="0"/>
                <a:cs typeface="Times New Roman" panose="02020603050405020304" pitchFamily="18" charset="0"/>
              </a:rPr>
              <a:t>lúc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đã</a:t>
            </a:r>
            <a:r>
              <a:rPr lang="en-US" sz="4000" dirty="0">
                <a:solidFill>
                  <a:srgbClr val="FF0000"/>
                </a:solidFill>
                <a:latin typeface="Times New Roman" panose="02020603050405020304" pitchFamily="18" charset="0"/>
                <a:cs typeface="Times New Roman" panose="02020603050405020304" pitchFamily="18" charset="0"/>
              </a:rPr>
              <a:t> 60 </a:t>
            </a:r>
            <a:r>
              <a:rPr lang="en-US" sz="4000" dirty="0" err="1">
                <a:solidFill>
                  <a:srgbClr val="FF0000"/>
                </a:solidFill>
                <a:latin typeface="Times New Roman" panose="02020603050405020304" pitchFamily="18" charset="0"/>
                <a:cs typeface="Times New Roman" panose="02020603050405020304" pitchFamily="18" charset="0"/>
              </a:rPr>
              <a:t>tuổi</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46A6250B-885C-49F8-9EC7-F1FA0033920B}"/>
              </a:ext>
            </a:extLst>
          </p:cNvPr>
          <p:cNvSpPr txBox="1"/>
          <p:nvPr/>
        </p:nvSpPr>
        <p:spPr>
          <a:xfrm>
            <a:off x="740981" y="5212280"/>
            <a:ext cx="9501353"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Sau </a:t>
            </a:r>
            <a:r>
              <a:rPr lang="en-US" sz="4000" dirty="0" err="1">
                <a:solidFill>
                  <a:srgbClr val="FF0000"/>
                </a:solidFill>
                <a:latin typeface="Times New Roman" panose="02020603050405020304" pitchFamily="18" charset="0"/>
                <a:cs typeface="Times New Roman" panose="02020603050405020304" pitchFamily="18" charset="0"/>
              </a:rPr>
              <a:t>nhiều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ngày</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khổ</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công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nghiên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cứu</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523F7DC8-E212-4A6E-A925-DF96ECB03C2A}"/>
              </a:ext>
            </a:extLst>
          </p:cNvPr>
          <p:cNvSpPr txBox="1"/>
          <p:nvPr/>
        </p:nvSpPr>
        <p:spPr>
          <a:xfrm>
            <a:off x="620109" y="2833369"/>
            <a:ext cx="7126014"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Năm</a:t>
            </a:r>
            <a:r>
              <a:rPr lang="en-US" sz="4000" dirty="0">
                <a:solidFill>
                  <a:srgbClr val="FF0000"/>
                </a:solidFill>
                <a:latin typeface="Times New Roman" panose="02020603050405020304" pitchFamily="18" charset="0"/>
                <a:cs typeface="Times New Roman" panose="02020603050405020304" pitchFamily="18" charset="0"/>
              </a:rPr>
              <a:t> 1943</a:t>
            </a:r>
          </a:p>
        </p:txBody>
      </p:sp>
    </p:spTree>
    <p:extLst>
      <p:ext uri="{BB962C8B-B14F-4D97-AF65-F5344CB8AC3E}">
        <p14:creationId xmlns:p14="http://schemas.microsoft.com/office/powerpoint/2010/main" val="68535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43E2C67-D482-4CB2-9563-426F404D5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73C66CAD-2BF7-4989-A7C9-69E11A2581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8640"/>
            <a:ext cx="12192000" cy="8164286"/>
          </a:xfrm>
          <a:prstGeom prst="rect">
            <a:avLst/>
          </a:prstGeom>
        </p:spPr>
      </p:pic>
      <p:sp>
        <p:nvSpPr>
          <p:cNvPr id="6" name="TextBox 5">
            <a:extLst>
              <a:ext uri="{FF2B5EF4-FFF2-40B4-BE49-F238E27FC236}">
                <a16:creationId xmlns:a16="http://schemas.microsoft.com/office/drawing/2014/main" xmlns="" id="{09F7623C-D633-4332-B900-F9BC3D790CE4}"/>
              </a:ext>
            </a:extLst>
          </p:cNvPr>
          <p:cNvSpPr txBox="1"/>
          <p:nvPr/>
        </p:nvSpPr>
        <p:spPr>
          <a:xfrm>
            <a:off x="3248598" y="211221"/>
            <a:ext cx="7126014" cy="1323439"/>
          </a:xfrm>
          <a:prstGeom prst="rect">
            <a:avLst/>
          </a:prstGeom>
          <a:noFill/>
        </p:spPr>
        <p:txBody>
          <a:bodyPr wrap="square" rtlCol="0">
            <a:spAutoFit/>
          </a:bodyPr>
          <a:lstStyle/>
          <a:p>
            <a:r>
              <a:rPr lang="en-US" sz="8000" dirty="0" err="1">
                <a:latin typeface="Times New Roman" panose="02020603050405020304" pitchFamily="18" charset="0"/>
                <a:cs typeface="Times New Roman" panose="02020603050405020304" pitchFamily="18" charset="0"/>
              </a:rPr>
              <a:t>Luyện</a:t>
            </a:r>
            <a:r>
              <a:rPr lang="en-US" sz="8000" dirty="0">
                <a:latin typeface="Times New Roman" panose="02020603050405020304" pitchFamily="18" charset="0"/>
                <a:cs typeface="Times New Roman" panose="02020603050405020304" pitchFamily="18" charset="0"/>
              </a:rPr>
              <a:t> </a:t>
            </a:r>
            <a:r>
              <a:rPr lang="en-US" sz="8000" dirty="0" err="1">
                <a:latin typeface="Times New Roman" panose="02020603050405020304" pitchFamily="18" charset="0"/>
                <a:cs typeface="Times New Roman" panose="02020603050405020304" pitchFamily="18" charset="0"/>
              </a:rPr>
              <a:t>tập</a:t>
            </a:r>
            <a:endParaRPr lang="en-US" sz="8000" dirty="0">
              <a:latin typeface="Times New Roman" panose="02020603050405020304" pitchFamily="18" charset="0"/>
              <a:cs typeface="Times New Roman" panose="02020603050405020304" pitchFamily="18" charset="0"/>
            </a:endParaRPr>
          </a:p>
        </p:txBody>
      </p:sp>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55523278"/>
              </p:ext>
            </p:extLst>
          </p:nvPr>
        </p:nvGraphicFramePr>
        <p:xfrm>
          <a:off x="6589713" y="4865688"/>
          <a:ext cx="6094412" cy="3427412"/>
        </p:xfrm>
        <a:graphic>
          <a:graphicData uri="http://schemas.openxmlformats.org/presentationml/2006/ole">
            <mc:AlternateContent xmlns:mc="http://schemas.openxmlformats.org/markup-compatibility/2006">
              <mc:Choice xmlns:v="urn:schemas-microsoft-com:vml" Requires="v">
                <p:oleObj spid="_x0000_s1027" name="Presentation" r:id="rId5" imgW="6094506" imgH="3427576" progId="PowerPoint.Show.12">
                  <p:embed/>
                </p:oleObj>
              </mc:Choice>
              <mc:Fallback>
                <p:oleObj name="Presentation" r:id="rId5" imgW="6094506" imgH="3427576" progId="PowerPoint.Show.12">
                  <p:embed/>
                  <p:pic>
                    <p:nvPicPr>
                      <p:cNvPr id="0" name=""/>
                      <p:cNvPicPr/>
                      <p:nvPr/>
                    </p:nvPicPr>
                    <p:blipFill>
                      <a:blip r:embed="rId6"/>
                      <a:stretch>
                        <a:fillRect/>
                      </a:stretch>
                    </p:blipFill>
                    <p:spPr>
                      <a:xfrm>
                        <a:off x="6589713" y="4865688"/>
                        <a:ext cx="6094412" cy="3427412"/>
                      </a:xfrm>
                      <a:prstGeom prst="rect">
                        <a:avLst/>
                      </a:prstGeom>
                    </p:spPr>
                  </p:pic>
                </p:oleObj>
              </mc:Fallback>
            </mc:AlternateContent>
          </a:graphicData>
        </a:graphic>
      </p:graphicFrame>
    </p:spTree>
    <p:extLst>
      <p:ext uri="{BB962C8B-B14F-4D97-AF65-F5344CB8AC3E}">
        <p14:creationId xmlns:p14="http://schemas.microsoft.com/office/powerpoint/2010/main" val="260400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91FF326-006D-4ECB-863F-80BFD26D3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62A0D8A5-5638-4A1A-90EE-00C23361A492}"/>
              </a:ext>
            </a:extLst>
          </p:cNvPr>
          <p:cNvSpPr txBox="1"/>
          <p:nvPr/>
        </p:nvSpPr>
        <p:spPr>
          <a:xfrm>
            <a:off x="1150883" y="3752193"/>
            <a:ext cx="2238703" cy="425669"/>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xmlns="" id="{0B951DA7-1E49-4A73-8C44-43371ACFD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70" y="1387366"/>
            <a:ext cx="5297214" cy="5714692"/>
          </a:xfrm>
          <a:prstGeom prst="rect">
            <a:avLst/>
          </a:prstGeom>
        </p:spPr>
      </p:pic>
      <p:pic>
        <p:nvPicPr>
          <p:cNvPr id="10" name="Picture 9">
            <a:extLst>
              <a:ext uri="{FF2B5EF4-FFF2-40B4-BE49-F238E27FC236}">
                <a16:creationId xmlns:a16="http://schemas.microsoft.com/office/drawing/2014/main" xmlns="" id="{2B791F24-4F97-48E8-91CA-F553ED2731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762" y="1009607"/>
            <a:ext cx="6336508" cy="6336508"/>
          </a:xfrm>
          <a:prstGeom prst="rect">
            <a:avLst/>
          </a:prstGeom>
        </p:spPr>
      </p:pic>
      <p:sp>
        <p:nvSpPr>
          <p:cNvPr id="11" name="TextBox 10">
            <a:extLst>
              <a:ext uri="{FF2B5EF4-FFF2-40B4-BE49-F238E27FC236}">
                <a16:creationId xmlns:a16="http://schemas.microsoft.com/office/drawing/2014/main" xmlns="" id="{5201B204-54C0-42E5-A2C6-22F67C9F0DAB}"/>
              </a:ext>
            </a:extLst>
          </p:cNvPr>
          <p:cNvSpPr txBox="1"/>
          <p:nvPr/>
        </p:nvSpPr>
        <p:spPr>
          <a:xfrm>
            <a:off x="1392006" y="578068"/>
            <a:ext cx="4184347"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nghiệp</a:t>
            </a:r>
            <a:endParaRPr lang="en-US" sz="36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9232397-FC44-41A5-8A99-99E02325D1E6}"/>
              </a:ext>
            </a:extLst>
          </p:cNvPr>
          <p:cNvSpPr txBox="1"/>
          <p:nvPr/>
        </p:nvSpPr>
        <p:spPr>
          <a:xfrm>
            <a:off x="6096000" y="578068"/>
            <a:ext cx="5356249"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nghiệp</a:t>
            </a:r>
            <a:endParaRPr lang="en-US" sz="36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42B3D36A-A27A-47DC-82B3-2788316CCC56}"/>
              </a:ext>
            </a:extLst>
          </p:cNvPr>
          <p:cNvSpPr txBox="1"/>
          <p:nvPr/>
        </p:nvSpPr>
        <p:spPr>
          <a:xfrm>
            <a:off x="1297412" y="2228671"/>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bếp</a:t>
            </a:r>
            <a:endParaRPr lang="en-US"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DACF4693-C445-4D07-96C7-936012BF42F5}"/>
              </a:ext>
            </a:extLst>
          </p:cNvPr>
          <p:cNvSpPr txBox="1"/>
          <p:nvPr/>
        </p:nvSpPr>
        <p:spPr>
          <a:xfrm>
            <a:off x="1297411" y="3102464"/>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viên</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AAF631C6-BC69-4D29-9605-F51AFA230623}"/>
              </a:ext>
            </a:extLst>
          </p:cNvPr>
          <p:cNvSpPr txBox="1"/>
          <p:nvPr/>
        </p:nvSpPr>
        <p:spPr>
          <a:xfrm>
            <a:off x="1291103" y="3965027"/>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Thợ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xây</a:t>
            </a:r>
            <a:endParaRPr lang="en-US" sz="3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2F3F6B9A-9D8B-4114-B776-8FDE3D9D9476}"/>
              </a:ext>
            </a:extLst>
          </p:cNvPr>
          <p:cNvSpPr txBox="1"/>
          <p:nvPr/>
        </p:nvSpPr>
        <p:spPr>
          <a:xfrm>
            <a:off x="6019615" y="2141673"/>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Nấu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ăn</a:t>
            </a:r>
            <a:endParaRPr lang="en-US" sz="36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C5602575-8FCB-41A0-B2EC-DE604BF90E46}"/>
              </a:ext>
            </a:extLst>
          </p:cNvPr>
          <p:cNvSpPr txBox="1"/>
          <p:nvPr/>
        </p:nvSpPr>
        <p:spPr>
          <a:xfrm>
            <a:off x="6063761" y="3064775"/>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Dạy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B8C92EAF-11CB-4B10-BE17-73C664CBEBB4}"/>
              </a:ext>
            </a:extLst>
          </p:cNvPr>
          <p:cNvSpPr txBox="1"/>
          <p:nvPr/>
        </p:nvSpPr>
        <p:spPr>
          <a:xfrm>
            <a:off x="6107907" y="3987877"/>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Xây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endParaRPr lang="en-US" sz="36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172E3C4B-226B-46FB-994C-6F14086A5228}"/>
              </a:ext>
            </a:extLst>
          </p:cNvPr>
          <p:cNvSpPr txBox="1"/>
          <p:nvPr/>
        </p:nvSpPr>
        <p:spPr>
          <a:xfrm>
            <a:off x="6152053" y="4910979"/>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Xẻ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gỗ</a:t>
            </a:r>
            <a:endParaRPr lang="en-US" sz="36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6FEF2D9C-C6EC-47CF-99A2-205ED6CFE933}"/>
              </a:ext>
            </a:extLst>
          </p:cNvPr>
          <p:cNvSpPr txBox="1"/>
          <p:nvPr/>
        </p:nvSpPr>
        <p:spPr>
          <a:xfrm>
            <a:off x="6196199" y="5834081"/>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Sáng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endParaRPr lang="en-US" sz="36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C5FE75D7-F137-4C3C-B244-D94D7237A35E}"/>
              </a:ext>
            </a:extLst>
          </p:cNvPr>
          <p:cNvSpPr txBox="1"/>
          <p:nvPr/>
        </p:nvSpPr>
        <p:spPr>
          <a:xfrm>
            <a:off x="1274014" y="4871599"/>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Thợ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mộc</a:t>
            </a:r>
            <a:endParaRPr lang="en-US" sz="36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0071CA81-80BF-4C77-BD8C-3A001823D724}"/>
              </a:ext>
            </a:extLst>
          </p:cNvPr>
          <p:cNvSpPr txBox="1"/>
          <p:nvPr/>
        </p:nvSpPr>
        <p:spPr>
          <a:xfrm>
            <a:off x="1274014" y="5834081"/>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Nhạc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68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heel(1)">
                                      <p:cBhvr>
                                        <p:cTn id="39" dur="2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heel(1)">
                                      <p:cBhvr>
                                        <p:cTn id="44" dur="20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91FF326-006D-4ECB-863F-80BFD26D3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62A0D8A5-5638-4A1A-90EE-00C23361A492}"/>
              </a:ext>
            </a:extLst>
          </p:cNvPr>
          <p:cNvSpPr txBox="1"/>
          <p:nvPr/>
        </p:nvSpPr>
        <p:spPr>
          <a:xfrm>
            <a:off x="1150883" y="3752193"/>
            <a:ext cx="2238703" cy="425669"/>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xmlns="" id="{0B951DA7-1E49-4A73-8C44-43371ACFD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70" y="1340070"/>
            <a:ext cx="5297214" cy="5714692"/>
          </a:xfrm>
          <a:prstGeom prst="rect">
            <a:avLst/>
          </a:prstGeom>
        </p:spPr>
      </p:pic>
      <p:pic>
        <p:nvPicPr>
          <p:cNvPr id="10" name="Picture 9">
            <a:extLst>
              <a:ext uri="{FF2B5EF4-FFF2-40B4-BE49-F238E27FC236}">
                <a16:creationId xmlns:a16="http://schemas.microsoft.com/office/drawing/2014/main" xmlns="" id="{2B791F24-4F97-48E8-91CA-F553ED2731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762" y="1009607"/>
            <a:ext cx="6336508" cy="6336508"/>
          </a:xfrm>
          <a:prstGeom prst="rect">
            <a:avLst/>
          </a:prstGeom>
        </p:spPr>
      </p:pic>
      <p:sp>
        <p:nvSpPr>
          <p:cNvPr id="11" name="TextBox 10">
            <a:extLst>
              <a:ext uri="{FF2B5EF4-FFF2-40B4-BE49-F238E27FC236}">
                <a16:creationId xmlns:a16="http://schemas.microsoft.com/office/drawing/2014/main" xmlns="" id="{5201B204-54C0-42E5-A2C6-22F67C9F0DAB}"/>
              </a:ext>
            </a:extLst>
          </p:cNvPr>
          <p:cNvSpPr txBox="1"/>
          <p:nvPr/>
        </p:nvSpPr>
        <p:spPr>
          <a:xfrm>
            <a:off x="1392006" y="578068"/>
            <a:ext cx="4184347"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nghiệp</a:t>
            </a:r>
            <a:endParaRPr lang="en-US" sz="36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89232397-FC44-41A5-8A99-99E02325D1E6}"/>
              </a:ext>
            </a:extLst>
          </p:cNvPr>
          <p:cNvSpPr txBox="1"/>
          <p:nvPr/>
        </p:nvSpPr>
        <p:spPr>
          <a:xfrm>
            <a:off x="6096000" y="578068"/>
            <a:ext cx="5356249" cy="1200329"/>
          </a:xfrm>
          <a:prstGeom prst="rect">
            <a:avLst/>
          </a:prstGeom>
          <a:noFill/>
        </p:spPr>
        <p:txBody>
          <a:bodyPr wrap="square" rtlCol="0">
            <a:spAutoFit/>
          </a:bodyPr>
          <a:lstStyle/>
          <a:p>
            <a:pPr algn="ct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p>
          <a:p>
            <a:pPr algn="ct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động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nghiệp</a:t>
            </a:r>
            <a:endParaRPr lang="en-US" sz="36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42B3D36A-A27A-47DC-82B3-2788316CCC56}"/>
              </a:ext>
            </a:extLst>
          </p:cNvPr>
          <p:cNvSpPr txBox="1"/>
          <p:nvPr/>
        </p:nvSpPr>
        <p:spPr>
          <a:xfrm>
            <a:off x="1297412" y="2228671"/>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Hoạ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sĩ</a:t>
            </a:r>
            <a:endParaRPr lang="en-US"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DACF4693-C445-4D07-96C7-936012BF42F5}"/>
              </a:ext>
            </a:extLst>
          </p:cNvPr>
          <p:cNvSpPr txBox="1"/>
          <p:nvPr/>
        </p:nvSpPr>
        <p:spPr>
          <a:xfrm>
            <a:off x="1297411" y="3102464"/>
            <a:ext cx="4184347"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Ca </a:t>
            </a:r>
            <a:r>
              <a:rPr lang="en-US" sz="3600" dirty="0" err="1">
                <a:latin typeface="Times New Roman" panose="02020603050405020304" pitchFamily="18" charset="0"/>
                <a:cs typeface="Times New Roman" panose="02020603050405020304" pitchFamily="18" charset="0"/>
              </a:rPr>
              <a:t>sĩ</a:t>
            </a:r>
            <a:endParaRPr lang="en-US" sz="36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AAF631C6-BC69-4D29-9605-F51AFA230623}"/>
              </a:ext>
            </a:extLst>
          </p:cNvPr>
          <p:cNvSpPr txBox="1"/>
          <p:nvPr/>
        </p:nvSpPr>
        <p:spPr>
          <a:xfrm>
            <a:off x="1291103" y="3965027"/>
            <a:ext cx="4184347"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Phi </a:t>
            </a:r>
            <a:r>
              <a:rPr lang="en-US" sz="3600" dirty="0" err="1">
                <a:latin typeface="Times New Roman" panose="02020603050405020304" pitchFamily="18" charset="0"/>
                <a:cs typeface="Times New Roman" panose="02020603050405020304" pitchFamily="18" charset="0"/>
              </a:rPr>
              <a:t>công</a:t>
            </a:r>
            <a:endParaRPr lang="en-US" sz="36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2F3F6B9A-9D8B-4114-B776-8FDE3D9D9476}"/>
              </a:ext>
            </a:extLst>
          </p:cNvPr>
          <p:cNvSpPr txBox="1"/>
          <p:nvPr/>
        </p:nvSpPr>
        <p:spPr>
          <a:xfrm>
            <a:off x="5969168" y="2105576"/>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Vẽ</a:t>
            </a:r>
            <a:endParaRPr lang="en-US" sz="36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C5602575-8FCB-41A0-B2EC-DE604BF90E46}"/>
              </a:ext>
            </a:extLst>
          </p:cNvPr>
          <p:cNvSpPr txBox="1"/>
          <p:nvPr/>
        </p:nvSpPr>
        <p:spPr>
          <a:xfrm>
            <a:off x="6063761" y="3064775"/>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xmlns="" id="{B8C92EAF-11CB-4B10-BE17-73C664CBEBB4}"/>
              </a:ext>
            </a:extLst>
          </p:cNvPr>
          <p:cNvSpPr txBox="1"/>
          <p:nvPr/>
        </p:nvSpPr>
        <p:spPr>
          <a:xfrm>
            <a:off x="6107907" y="3987877"/>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Lái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máy</a:t>
            </a:r>
            <a:r>
              <a:rPr lang="en-US" sz="3600" dirty="0">
                <a:latin typeface="Times New Roman" panose="02020603050405020304" pitchFamily="18" charset="0"/>
                <a:cs typeface="Times New Roman" panose="02020603050405020304" pitchFamily="18" charset="0"/>
              </a:rPr>
              <a:t> bay</a:t>
            </a:r>
          </a:p>
        </p:txBody>
      </p:sp>
      <p:sp>
        <p:nvSpPr>
          <p:cNvPr id="19" name="TextBox 18">
            <a:extLst>
              <a:ext uri="{FF2B5EF4-FFF2-40B4-BE49-F238E27FC236}">
                <a16:creationId xmlns:a16="http://schemas.microsoft.com/office/drawing/2014/main" xmlns="" id="{172E3C4B-226B-46FB-994C-6F14086A5228}"/>
              </a:ext>
            </a:extLst>
          </p:cNvPr>
          <p:cNvSpPr txBox="1"/>
          <p:nvPr/>
        </p:nvSpPr>
        <p:spPr>
          <a:xfrm>
            <a:off x="6152053" y="4910979"/>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Nghiên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endParaRPr lang="en-US" sz="36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C5FE75D7-F137-4C3C-B244-D94D7237A35E}"/>
              </a:ext>
            </a:extLst>
          </p:cNvPr>
          <p:cNvSpPr txBox="1"/>
          <p:nvPr/>
        </p:nvSpPr>
        <p:spPr>
          <a:xfrm>
            <a:off x="1274014" y="4871599"/>
            <a:ext cx="4184347" cy="646331"/>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khoa </a:t>
            </a:r>
            <a:r>
              <a:rPr lang="en-US" sz="3600" dirty="0" err="1">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77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additive="base">
                                        <p:cTn id="50" dur="500" fill="hold"/>
                                        <p:tgtEl>
                                          <p:spTgt spid="19"/>
                                        </p:tgtEl>
                                        <p:attrNameLst>
                                          <p:attrName>ppt_x</p:attrName>
                                        </p:attrNameLst>
                                      </p:cBhvr>
                                      <p:tavLst>
                                        <p:tav tm="0">
                                          <p:val>
                                            <p:strVal val="#ppt_x"/>
                                          </p:val>
                                        </p:tav>
                                        <p:tav tm="100000">
                                          <p:val>
                                            <p:strVal val="#ppt_x"/>
                                          </p:val>
                                        </p:tav>
                                      </p:tavLst>
                                    </p:anim>
                                    <p:anim calcmode="lin" valueType="num">
                                      <p:cBhvr additive="base">
                                        <p:cTn id="5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3BFF743-74F7-492C-B83C-DAA5735BD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06D840CB-6E15-4D7C-A91C-501436D90470}"/>
              </a:ext>
            </a:extLst>
          </p:cNvPr>
          <p:cNvSpPr txBox="1"/>
          <p:nvPr/>
        </p:nvSpPr>
        <p:spPr>
          <a:xfrm>
            <a:off x="2451497" y="2001754"/>
            <a:ext cx="7289006" cy="1323439"/>
          </a:xfrm>
          <a:prstGeom prst="rect">
            <a:avLst/>
          </a:prstGeom>
          <a:noFill/>
        </p:spPr>
        <p:txBody>
          <a:bodyPr wrap="square" rtlCol="0">
            <a:spAutoFit/>
          </a:bodyPr>
          <a:lstStyle/>
          <a:p>
            <a:pPr algn="ctr"/>
            <a:r>
              <a:rPr lang="en-US" sz="8000" b="1" dirty="0" err="1">
                <a:latin typeface="Times New Roman" panose="02020603050405020304" pitchFamily="18" charset="0"/>
                <a:cs typeface="Times New Roman" panose="02020603050405020304" pitchFamily="18" charset="0"/>
              </a:rPr>
              <a:t>Luyện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đọc</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lại</a:t>
            </a:r>
            <a:endParaRPr lang="en-US" sz="8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7781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4" name="33 Llamada rectangular redondeada"/>
          <p:cNvSpPr/>
          <p:nvPr/>
        </p:nvSpPr>
        <p:spPr>
          <a:xfrm>
            <a:off x="1982900" y="413571"/>
            <a:ext cx="4796277" cy="1389594"/>
          </a:xfrm>
          <a:prstGeom prst="wedgeRoundRectCallout">
            <a:avLst>
              <a:gd name="adj1" fmla="val 64795"/>
              <a:gd name="adj2" fmla="val -9766"/>
              <a:gd name="adj3" fmla="val 16667"/>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s-ES_tradnl" sz="3724" b="1" kern="0">
                <a:solidFill>
                  <a:srgbClr val="10475C"/>
                </a:solidFill>
                <a:latin typeface="Arial"/>
                <a:sym typeface="Arial"/>
              </a:rPr>
              <a:t>Ai đó đã ăn rau củ của ta????</a:t>
            </a:r>
            <a:endParaRPr lang="es-ES" sz="3724" b="1" kern="0" dirty="0">
              <a:solidFill>
                <a:srgbClr val="10475C"/>
              </a:solidFill>
              <a:latin typeface="Arial"/>
              <a:sym typeface="Arial"/>
            </a:endParaRPr>
          </a:p>
        </p:txBody>
      </p:sp>
      <p:pic>
        <p:nvPicPr>
          <p:cNvPr id="36"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35829" y="3217876"/>
            <a:ext cx="1545567" cy="10512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7"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967621" y="3612559"/>
            <a:ext cx="1057536" cy="104485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8"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4801824">
            <a:off x="8996093" y="4579934"/>
            <a:ext cx="1076937" cy="154221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9" name="Picture 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1655307">
            <a:off x="5279247" y="2820884"/>
            <a:ext cx="1175360" cy="16902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 name="Picture 10"/>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1982901" y="5402831"/>
            <a:ext cx="1305601" cy="128928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1" name="Picture 1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rot="1963161">
            <a:off x="7008831" y="2550553"/>
            <a:ext cx="856741" cy="110123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88" b="100000" l="0" r="10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9612925" y="1530543"/>
            <a:ext cx="972024" cy="112410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3"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803886" y="5002386"/>
            <a:ext cx="1477561" cy="93972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4" name="Picture 15" descr="lettuce"/>
          <p:cNvPicPr>
            <a:picLocks noChangeAspect="1" noChangeArrowheads="1"/>
          </p:cNvPicPr>
          <p:nvPr/>
        </p:nvPicPr>
        <p:blipFill>
          <a:blip r:embed="rId13"/>
          <a:stretch>
            <a:fillRect/>
          </a:stretch>
        </p:blipFill>
        <p:spPr bwMode="auto">
          <a:xfrm>
            <a:off x="4967119" y="5002385"/>
            <a:ext cx="1360817" cy="12584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5" name="Picture 16" descr="eggplant-th"/>
          <p:cNvPicPr>
            <a:picLocks noChangeAspect="1" noChangeArrowheads="1"/>
          </p:cNvPicPr>
          <p:nvPr/>
        </p:nvPicPr>
        <p:blipFill>
          <a:blip r:embed="rId14">
            <a:lum bright="24000"/>
            <a:extLst>
              <a:ext uri="{BEBA8EAE-BF5A-486C-A8C5-ECC9F3942E4B}">
                <a14:imgProps xmlns:a14="http://schemas.microsoft.com/office/drawing/2010/main">
                  <a14:imgLayer r:embed="rId15">
                    <a14:imgEffect>
                      <a14:saturation sat="400000"/>
                    </a14:imgEffect>
                  </a14:imgLayer>
                </a14:imgProps>
              </a:ext>
            </a:extLst>
          </a:blip>
          <a:srcRect/>
          <a:stretch>
            <a:fillRect/>
          </a:stretch>
        </p:blipFill>
        <p:spPr bwMode="auto">
          <a:xfrm rot="1521350">
            <a:off x="9984410" y="2815488"/>
            <a:ext cx="805670" cy="145179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6" name="Picture 20"/>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10584949" y="4931400"/>
            <a:ext cx="954366" cy="94286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7"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rot="5890595">
            <a:off x="1085449" y="3717252"/>
            <a:ext cx="1490574" cy="130523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3316" name="Picture 4" descr="http://images.clipartof.com/thumbnails/218795-Royalty-Free-RF-Clipart-Illustration-Of-A-Plump-Farmer-Waving-A-Pitchfork-In-Anger.jpg"/>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0" b="100000" l="0" r="100000">
                        <a14:foregroundMark x1="37342" y1="29333" x2="29747" y2="51333"/>
                        <a14:foregroundMark x1="49367" y1="26000" x2="43671" y2="60000"/>
                        <a14:foregroundMark x1="55063" y1="29333" x2="60759" y2="52000"/>
                        <a14:foregroundMark x1="62025" y1="30667" x2="68354" y2="38000"/>
                        <a14:foregroundMark x1="44937" y1="15333" x2="57595" y2="17333"/>
                        <a14:foregroundMark x1="21519" y1="6667" x2="19620" y2="12000"/>
                        <a14:foregroundMark x1="20886" y1="29333" x2="10759" y2="54000"/>
                        <a14:foregroundMark x1="7595" y1="58000" x2="3165" y2="71333"/>
                        <a14:foregroundMark x1="82911" y1="44667" x2="80380" y2="49333"/>
                        <a14:foregroundMark x1="75316" y1="68000" x2="75316" y2="70000"/>
                        <a14:foregroundMark x1="43038" y1="6000" x2="50000" y2="6000"/>
                        <a14:foregroundMark x1="68354" y1="22000" x2="60759" y2="22000"/>
                        <a14:foregroundMark x1="25316" y1="17333" x2="30380" y2="19333"/>
                        <a14:foregroundMark x1="30380" y1="3333" x2="24684" y2="13333"/>
                        <a14:foregroundMark x1="34177" y1="9333" x2="31646" y2="14667"/>
                        <a14:foregroundMark x1="11392" y1="54667" x2="2532" y2="73333"/>
                        <a14:foregroundMark x1="62025" y1="28667" x2="70886" y2="35333"/>
                        <a14:backgroundMark x1="25316" y1="22667" x2="25316" y2="22667"/>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r="10843"/>
          <a:stretch/>
        </p:blipFill>
        <p:spPr bwMode="auto">
          <a:xfrm>
            <a:off x="7296544" y="334962"/>
            <a:ext cx="1969805" cy="209750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4734688" y="1981520"/>
            <a:ext cx="912839" cy="79325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9" name="Picture 10"/>
          <p:cNvPicPr>
            <a:picLocks noChangeAspect="1" noChangeArrowheads="1"/>
          </p:cNvPicPr>
          <p:nvPr/>
        </p:nvPicPr>
        <p:blipFill>
          <a:blip r:embed="rId21" cstate="print">
            <a:extLst>
              <a:ext uri="{28A0092B-C50C-407E-A947-70E740481C1C}">
                <a14:useLocalDpi xmlns:a14="http://schemas.microsoft.com/office/drawing/2010/main" val="0"/>
              </a:ext>
            </a:extLst>
          </a:blip>
          <a:stretch>
            <a:fillRect/>
          </a:stretch>
        </p:blipFill>
        <p:spPr bwMode="auto">
          <a:xfrm>
            <a:off x="3073747" y="4657409"/>
            <a:ext cx="1537388" cy="10266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0" name="Picture 10"/>
          <p:cNvPicPr>
            <a:picLocks noChangeAspect="1" noChangeArrowheads="1"/>
          </p:cNvPicPr>
          <p:nvPr/>
        </p:nvPicPr>
        <p:blipFill>
          <a:blip r:embed="rId22" cstate="print">
            <a:extLst>
              <a:ext uri="{BEBA8EAE-BF5A-486C-A8C5-ECC9F3942E4B}">
                <a14:imgProps xmlns:a14="http://schemas.microsoft.com/office/drawing/2010/main">
                  <a14:imgLayer r:embed="rId23">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2552395" y="2343887"/>
            <a:ext cx="1042707" cy="105245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3099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6"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2952" y="3116533"/>
            <a:ext cx="1545567" cy="10512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7" name="Picture 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967621" y="3612559"/>
            <a:ext cx="1057536" cy="104485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8"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4801824">
            <a:off x="8996093" y="4579934"/>
            <a:ext cx="1076937" cy="154221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9" name="Picture 9"/>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1655307">
            <a:off x="5279247" y="2820884"/>
            <a:ext cx="1175360" cy="16902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 name="Picture 10"/>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1768147" y="5212015"/>
            <a:ext cx="1305601" cy="128928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1" name="Picture 1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rot="1963161">
            <a:off x="7008831" y="2550553"/>
            <a:ext cx="856741" cy="110123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88" b="100000" l="0" r="10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10240066" y="1573902"/>
            <a:ext cx="972024" cy="112410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3"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803886" y="5002386"/>
            <a:ext cx="1477561" cy="93972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4" name="Picture 15" descr="lettuce"/>
          <p:cNvPicPr>
            <a:picLocks noChangeAspect="1" noChangeArrowheads="1"/>
          </p:cNvPicPr>
          <p:nvPr/>
        </p:nvPicPr>
        <p:blipFill>
          <a:blip r:embed="rId13"/>
          <a:stretch>
            <a:fillRect/>
          </a:stretch>
        </p:blipFill>
        <p:spPr bwMode="auto">
          <a:xfrm>
            <a:off x="4967119" y="5002385"/>
            <a:ext cx="1360817" cy="12584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5" name="Picture 16" descr="eggplant-th"/>
          <p:cNvPicPr>
            <a:picLocks noChangeAspect="1" noChangeArrowheads="1"/>
          </p:cNvPicPr>
          <p:nvPr/>
        </p:nvPicPr>
        <p:blipFill>
          <a:blip r:embed="rId14">
            <a:lum bright="24000"/>
            <a:extLst>
              <a:ext uri="{BEBA8EAE-BF5A-486C-A8C5-ECC9F3942E4B}">
                <a14:imgProps xmlns:a14="http://schemas.microsoft.com/office/drawing/2010/main">
                  <a14:imgLayer r:embed="rId15">
                    <a14:imgEffect>
                      <a14:saturation sat="400000"/>
                    </a14:imgEffect>
                  </a14:imgLayer>
                </a14:imgProps>
              </a:ext>
            </a:extLst>
          </a:blip>
          <a:srcRect/>
          <a:stretch>
            <a:fillRect/>
          </a:stretch>
        </p:blipFill>
        <p:spPr bwMode="auto">
          <a:xfrm rot="1521350">
            <a:off x="9984410" y="2815488"/>
            <a:ext cx="805670" cy="145179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6" name="Picture 20"/>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a:off x="10584949" y="4931400"/>
            <a:ext cx="954366" cy="94286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7"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rot="5890595">
            <a:off x="1314035" y="3973882"/>
            <a:ext cx="1490574" cy="130523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2"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734688" y="1981520"/>
            <a:ext cx="912839" cy="79325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9" name="Picture 10"/>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3073747" y="4657409"/>
            <a:ext cx="1537388" cy="10266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0" name="Picture 10"/>
          <p:cNvPicPr>
            <a:picLocks noChangeAspect="1" noChangeArrowheads="1"/>
          </p:cNvPicPr>
          <p:nvPr/>
        </p:nvPicPr>
        <p:blipFill>
          <a:blip r:embed="rId20" cstate="print">
            <a:extLst>
              <a:ext uri="{BEBA8EAE-BF5A-486C-A8C5-ECC9F3942E4B}">
                <a14:imgProps xmlns:a14="http://schemas.microsoft.com/office/drawing/2010/main">
                  <a14:imgLayer r:embed="rId21">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2552395" y="2343887"/>
            <a:ext cx="1042707" cy="1052452"/>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2" name="1 Grupo"/>
          <p:cNvGrpSpPr/>
          <p:nvPr/>
        </p:nvGrpSpPr>
        <p:grpSpPr>
          <a:xfrm>
            <a:off x="7750388" y="478687"/>
            <a:ext cx="1862974" cy="1993231"/>
            <a:chOff x="323528" y="1026689"/>
            <a:chExt cx="4483327" cy="5210623"/>
          </a:xfrm>
          <a:effectLst/>
        </p:grpSpPr>
        <p:pic>
          <p:nvPicPr>
            <p:cNvPr id="20" name="Picture 2" descr="http://images.clipartpanda.com/aggressor-clipart-monster_mouth.png"/>
            <p:cNvPicPr>
              <a:picLocks noChangeAspect="1" noChangeArrowheads="1"/>
            </p:cNvPicPr>
            <p:nvPr/>
          </p:nvPicPr>
          <p:blipFill>
            <a:blip r:embed="rId22" cstate="print">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23528" y="1026689"/>
              <a:ext cx="4483327" cy="52106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1" name="20 Grupo"/>
            <p:cNvGrpSpPr/>
            <p:nvPr/>
          </p:nvGrpSpPr>
          <p:grpSpPr>
            <a:xfrm>
              <a:off x="1395614" y="2275540"/>
              <a:ext cx="2412754" cy="2679821"/>
              <a:chOff x="2115694" y="2301587"/>
              <a:chExt cx="2412754" cy="2679821"/>
            </a:xfrm>
          </p:grpSpPr>
          <p:sp>
            <p:nvSpPr>
              <p:cNvPr id="22" name="21 Forma libre"/>
              <p:cNvSpPr/>
              <p:nvPr/>
            </p:nvSpPr>
            <p:spPr>
              <a:xfrm>
                <a:off x="2115694" y="2301587"/>
                <a:ext cx="2412754" cy="2679821"/>
              </a:xfrm>
              <a:custGeom>
                <a:avLst/>
                <a:gdLst>
                  <a:gd name="connsiteX0" fmla="*/ 2109942 w 2412754"/>
                  <a:gd name="connsiteY0" fmla="*/ 206086 h 2679821"/>
                  <a:gd name="connsiteX1" fmla="*/ 1805142 w 2412754"/>
                  <a:gd name="connsiteY1" fmla="*/ 358486 h 2679821"/>
                  <a:gd name="connsiteX2" fmla="*/ 1486488 w 2412754"/>
                  <a:gd name="connsiteY2" fmla="*/ 524740 h 2679821"/>
                  <a:gd name="connsiteX3" fmla="*/ 1181688 w 2412754"/>
                  <a:gd name="connsiteY3" fmla="*/ 483177 h 2679821"/>
                  <a:gd name="connsiteX4" fmla="*/ 987724 w 2412754"/>
                  <a:gd name="connsiteY4" fmla="*/ 372340 h 2679821"/>
                  <a:gd name="connsiteX5" fmla="*/ 696779 w 2412754"/>
                  <a:gd name="connsiteY5" fmla="*/ 206086 h 2679821"/>
                  <a:gd name="connsiteX6" fmla="*/ 475106 w 2412754"/>
                  <a:gd name="connsiteY6" fmla="*/ 25977 h 2679821"/>
                  <a:gd name="connsiteX7" fmla="*/ 322706 w 2412754"/>
                  <a:gd name="connsiteY7" fmla="*/ 53686 h 2679821"/>
                  <a:gd name="connsiteX8" fmla="*/ 114888 w 2412754"/>
                  <a:gd name="connsiteY8" fmla="*/ 510886 h 2679821"/>
                  <a:gd name="connsiteX9" fmla="*/ 4051 w 2412754"/>
                  <a:gd name="connsiteY9" fmla="*/ 1356013 h 2679821"/>
                  <a:gd name="connsiteX10" fmla="*/ 253433 w 2412754"/>
                  <a:gd name="connsiteY10" fmla="*/ 2201140 h 2679821"/>
                  <a:gd name="connsiteX11" fmla="*/ 849179 w 2412754"/>
                  <a:gd name="connsiteY11" fmla="*/ 2658340 h 2679821"/>
                  <a:gd name="connsiteX12" fmla="*/ 1472633 w 2412754"/>
                  <a:gd name="connsiteY12" fmla="*/ 2533649 h 2679821"/>
                  <a:gd name="connsiteX13" fmla="*/ 1999106 w 2412754"/>
                  <a:gd name="connsiteY13" fmla="*/ 1910195 h 2679821"/>
                  <a:gd name="connsiteX14" fmla="*/ 2262342 w 2412754"/>
                  <a:gd name="connsiteY14" fmla="*/ 1328304 h 2679821"/>
                  <a:gd name="connsiteX15" fmla="*/ 2387033 w 2412754"/>
                  <a:gd name="connsiteY15" fmla="*/ 760268 h 2679821"/>
                  <a:gd name="connsiteX16" fmla="*/ 2400888 w 2412754"/>
                  <a:gd name="connsiteY16" fmla="*/ 400049 h 2679821"/>
                  <a:gd name="connsiteX17" fmla="*/ 2248488 w 2412754"/>
                  <a:gd name="connsiteY17" fmla="*/ 289213 h 2679821"/>
                  <a:gd name="connsiteX18" fmla="*/ 2109942 w 2412754"/>
                  <a:gd name="connsiteY18" fmla="*/ 206086 h 26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12754" h="2679821">
                    <a:moveTo>
                      <a:pt x="2109942" y="206086"/>
                    </a:moveTo>
                    <a:cubicBezTo>
                      <a:pt x="2036051" y="217631"/>
                      <a:pt x="1909051" y="305377"/>
                      <a:pt x="1805142" y="358486"/>
                    </a:cubicBezTo>
                    <a:cubicBezTo>
                      <a:pt x="1701233" y="411595"/>
                      <a:pt x="1590397" y="503958"/>
                      <a:pt x="1486488" y="524740"/>
                    </a:cubicBezTo>
                    <a:cubicBezTo>
                      <a:pt x="1382579" y="545522"/>
                      <a:pt x="1264815" y="508577"/>
                      <a:pt x="1181688" y="483177"/>
                    </a:cubicBezTo>
                    <a:cubicBezTo>
                      <a:pt x="1098561" y="457777"/>
                      <a:pt x="987724" y="372340"/>
                      <a:pt x="987724" y="372340"/>
                    </a:cubicBezTo>
                    <a:cubicBezTo>
                      <a:pt x="906906" y="326158"/>
                      <a:pt x="782215" y="263813"/>
                      <a:pt x="696779" y="206086"/>
                    </a:cubicBezTo>
                    <a:cubicBezTo>
                      <a:pt x="611343" y="148359"/>
                      <a:pt x="537451" y="51377"/>
                      <a:pt x="475106" y="25977"/>
                    </a:cubicBezTo>
                    <a:cubicBezTo>
                      <a:pt x="412761" y="577"/>
                      <a:pt x="382742" y="-27132"/>
                      <a:pt x="322706" y="53686"/>
                    </a:cubicBezTo>
                    <a:cubicBezTo>
                      <a:pt x="262670" y="134504"/>
                      <a:pt x="167997" y="293832"/>
                      <a:pt x="114888" y="510886"/>
                    </a:cubicBezTo>
                    <a:cubicBezTo>
                      <a:pt x="61779" y="727940"/>
                      <a:pt x="-19040" y="1074304"/>
                      <a:pt x="4051" y="1356013"/>
                    </a:cubicBezTo>
                    <a:cubicBezTo>
                      <a:pt x="27142" y="1637722"/>
                      <a:pt x="112578" y="1984086"/>
                      <a:pt x="253433" y="2201140"/>
                    </a:cubicBezTo>
                    <a:cubicBezTo>
                      <a:pt x="394288" y="2418194"/>
                      <a:pt x="645979" y="2602922"/>
                      <a:pt x="849179" y="2658340"/>
                    </a:cubicBezTo>
                    <a:cubicBezTo>
                      <a:pt x="1052379" y="2713758"/>
                      <a:pt x="1280978" y="2658340"/>
                      <a:pt x="1472633" y="2533649"/>
                    </a:cubicBezTo>
                    <a:cubicBezTo>
                      <a:pt x="1664288" y="2408958"/>
                      <a:pt x="1867488" y="2111086"/>
                      <a:pt x="1999106" y="1910195"/>
                    </a:cubicBezTo>
                    <a:cubicBezTo>
                      <a:pt x="2130724" y="1709304"/>
                      <a:pt x="2197688" y="1519958"/>
                      <a:pt x="2262342" y="1328304"/>
                    </a:cubicBezTo>
                    <a:cubicBezTo>
                      <a:pt x="2326996" y="1136650"/>
                      <a:pt x="2363942" y="914977"/>
                      <a:pt x="2387033" y="760268"/>
                    </a:cubicBezTo>
                    <a:cubicBezTo>
                      <a:pt x="2410124" y="605559"/>
                      <a:pt x="2423979" y="478558"/>
                      <a:pt x="2400888" y="400049"/>
                    </a:cubicBezTo>
                    <a:cubicBezTo>
                      <a:pt x="2377797" y="321540"/>
                      <a:pt x="2303906" y="321540"/>
                      <a:pt x="2248488" y="289213"/>
                    </a:cubicBezTo>
                    <a:cubicBezTo>
                      <a:pt x="2193070" y="256886"/>
                      <a:pt x="2183833" y="194541"/>
                      <a:pt x="2109942" y="206086"/>
                    </a:cubicBezTo>
                    <a:close/>
                  </a:path>
                </a:pathLst>
              </a:custGeom>
              <a:solidFill>
                <a:srgbClr val="F4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sp>
            <p:nvSpPr>
              <p:cNvPr id="23" name="22 Forma libre"/>
              <p:cNvSpPr/>
              <p:nvPr/>
            </p:nvSpPr>
            <p:spPr>
              <a:xfrm>
                <a:off x="2543668" y="3394129"/>
                <a:ext cx="1529568" cy="527009"/>
              </a:xfrm>
              <a:custGeom>
                <a:avLst/>
                <a:gdLst>
                  <a:gd name="connsiteX0" fmla="*/ 5568 w 1529568"/>
                  <a:gd name="connsiteY0" fmla="*/ 235 h 527009"/>
                  <a:gd name="connsiteX1" fmla="*/ 476623 w 1529568"/>
                  <a:gd name="connsiteY1" fmla="*/ 318889 h 527009"/>
                  <a:gd name="connsiteX2" fmla="*/ 1030805 w 1529568"/>
                  <a:gd name="connsiteY2" fmla="*/ 374307 h 527009"/>
                  <a:gd name="connsiteX3" fmla="*/ 1529568 w 1529568"/>
                  <a:gd name="connsiteY3" fmla="*/ 41798 h 527009"/>
                  <a:gd name="connsiteX4" fmla="*/ 1529568 w 1529568"/>
                  <a:gd name="connsiteY4" fmla="*/ 41798 h 527009"/>
                  <a:gd name="connsiteX5" fmla="*/ 1169350 w 1529568"/>
                  <a:gd name="connsiteY5" fmla="*/ 402016 h 527009"/>
                  <a:gd name="connsiteX6" fmla="*/ 615168 w 1529568"/>
                  <a:gd name="connsiteY6" fmla="*/ 526707 h 527009"/>
                  <a:gd name="connsiteX7" fmla="*/ 241096 w 1529568"/>
                  <a:gd name="connsiteY7" fmla="*/ 374307 h 527009"/>
                  <a:gd name="connsiteX8" fmla="*/ 5568 w 1529568"/>
                  <a:gd name="connsiteY8" fmla="*/ 235 h 52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68" h="527009">
                    <a:moveTo>
                      <a:pt x="5568" y="235"/>
                    </a:moveTo>
                    <a:cubicBezTo>
                      <a:pt x="44823" y="-9001"/>
                      <a:pt x="305750" y="256544"/>
                      <a:pt x="476623" y="318889"/>
                    </a:cubicBezTo>
                    <a:cubicBezTo>
                      <a:pt x="647496" y="381234"/>
                      <a:pt x="855314" y="420489"/>
                      <a:pt x="1030805" y="374307"/>
                    </a:cubicBezTo>
                    <a:cubicBezTo>
                      <a:pt x="1206296" y="328125"/>
                      <a:pt x="1529568" y="41798"/>
                      <a:pt x="1529568" y="41798"/>
                    </a:cubicBezTo>
                    <a:lnTo>
                      <a:pt x="1529568" y="41798"/>
                    </a:lnTo>
                    <a:cubicBezTo>
                      <a:pt x="1469532" y="101834"/>
                      <a:pt x="1321750" y="321198"/>
                      <a:pt x="1169350" y="402016"/>
                    </a:cubicBezTo>
                    <a:cubicBezTo>
                      <a:pt x="1016950" y="482834"/>
                      <a:pt x="769877" y="531325"/>
                      <a:pt x="615168" y="526707"/>
                    </a:cubicBezTo>
                    <a:cubicBezTo>
                      <a:pt x="460459" y="522089"/>
                      <a:pt x="338078" y="462052"/>
                      <a:pt x="241096" y="374307"/>
                    </a:cubicBezTo>
                    <a:cubicBezTo>
                      <a:pt x="144114" y="286562"/>
                      <a:pt x="-33687" y="9471"/>
                      <a:pt x="5568" y="235"/>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grpSp>
      </p:grpSp>
      <p:sp>
        <p:nvSpPr>
          <p:cNvPr id="24" name="33 Llamada rectangular redondeada">
            <a:extLst>
              <a:ext uri="{FF2B5EF4-FFF2-40B4-BE49-F238E27FC236}">
                <a16:creationId xmlns:a16="http://schemas.microsoft.com/office/drawing/2014/main" xmlns="" id="{D92C5801-95E9-4C26-ADBC-2C2CEF1A04C7}"/>
              </a:ext>
            </a:extLst>
          </p:cNvPr>
          <p:cNvSpPr/>
          <p:nvPr/>
        </p:nvSpPr>
        <p:spPr>
          <a:xfrm>
            <a:off x="1982900" y="413571"/>
            <a:ext cx="4796277" cy="1389594"/>
          </a:xfrm>
          <a:prstGeom prst="wedgeRoundRectCallout">
            <a:avLst>
              <a:gd name="adj1" fmla="val 64795"/>
              <a:gd name="adj2" fmla="val -9766"/>
              <a:gd name="adj3" fmla="val 16667"/>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s-ES_tradnl" sz="3724" b="1" kern="0">
                <a:solidFill>
                  <a:srgbClr val="10475C"/>
                </a:solidFill>
                <a:latin typeface="Arial"/>
                <a:sym typeface="Arial"/>
              </a:rPr>
              <a:t>Ta đói và thèm rau củ quá!</a:t>
            </a:r>
            <a:endParaRPr lang="es-ES" sz="3724" b="1" kern="0" dirty="0">
              <a:solidFill>
                <a:srgbClr val="10475C"/>
              </a:solidFill>
              <a:latin typeface="Arial"/>
              <a:sym typeface="Arial"/>
            </a:endParaRPr>
          </a:p>
        </p:txBody>
      </p:sp>
    </p:spTree>
    <p:extLst>
      <p:ext uri="{BB962C8B-B14F-4D97-AF65-F5344CB8AC3E}">
        <p14:creationId xmlns:p14="http://schemas.microsoft.com/office/powerpoint/2010/main" val="4231686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xmlns="" id="{A5CCBF36-6DF8-4B39-8928-BA53D2D60E3C}"/>
              </a:ext>
            </a:extLst>
          </p:cNvPr>
          <p:cNvSpPr/>
          <p:nvPr/>
        </p:nvSpPr>
        <p:spPr>
          <a:xfrm>
            <a:off x="5392934" y="291521"/>
            <a:ext cx="6685415" cy="1448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vi-VN" sz="4000" dirty="0">
                <a:latin typeface="+mj-lt"/>
              </a:rPr>
              <a:t>Người là</a:t>
            </a:r>
            <a:r>
              <a:rPr lang="en-US" sz="4000" dirty="0">
                <a:latin typeface="+mj-lt"/>
              </a:rPr>
              <a:t>m</a:t>
            </a:r>
            <a:r>
              <a:rPr lang="vi-VN" sz="4000" dirty="0">
                <a:latin typeface="+mj-lt"/>
              </a:rPr>
              <a:t> nghề khám, chữa bệnh cho mọi người gọi là gì?</a:t>
            </a:r>
            <a:endParaRPr lang="es-ES" sz="4000" b="1" kern="0" dirty="0">
              <a:solidFill>
                <a:srgbClr val="FFFFFF"/>
              </a:solidFill>
              <a:latin typeface="+mj-lt"/>
              <a:sym typeface="Arial"/>
            </a:endParaRPr>
          </a:p>
        </p:txBody>
      </p:sp>
      <p:sp>
        <p:nvSpPr>
          <p:cNvPr id="50" name="Rectangle: Rounded Corners 49">
            <a:extLst>
              <a:ext uri="{FF2B5EF4-FFF2-40B4-BE49-F238E27FC236}">
                <a16:creationId xmlns:a16="http://schemas.microsoft.com/office/drawing/2014/main" xmlns="" id="{7F5B9187-7EAB-49D7-9913-91FFE937EABE}"/>
              </a:ext>
            </a:extLst>
          </p:cNvPr>
          <p:cNvSpPr/>
          <p:nvPr/>
        </p:nvSpPr>
        <p:spPr>
          <a:xfrm>
            <a:off x="6792751" y="5186337"/>
            <a:ext cx="4247015" cy="95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kern="0" dirty="0" err="1">
                <a:solidFill>
                  <a:srgbClr val="000000"/>
                </a:solidFill>
                <a:latin typeface="Arial"/>
                <a:sym typeface="Arial"/>
              </a:rPr>
              <a:t>Bác</a:t>
            </a:r>
            <a:r>
              <a:rPr lang="en-US" sz="4000" kern="0" dirty="0">
                <a:solidFill>
                  <a:srgbClr val="000000"/>
                </a:solidFill>
                <a:latin typeface="Arial"/>
                <a:sym typeface="Arial"/>
              </a:rPr>
              <a:t> </a:t>
            </a:r>
            <a:r>
              <a:rPr lang="en-US" sz="4000" kern="0" dirty="0" err="1">
                <a:solidFill>
                  <a:srgbClr val="000000"/>
                </a:solidFill>
                <a:latin typeface="Arial"/>
                <a:sym typeface="Arial"/>
              </a:rPr>
              <a:t>sĩ</a:t>
            </a:r>
            <a:endParaRPr lang="en-US" sz="4000" kern="0" dirty="0">
              <a:solidFill>
                <a:srgbClr val="000000"/>
              </a:solidFill>
              <a:latin typeface="Arial"/>
              <a:sym typeface="Arial"/>
            </a:endParaRPr>
          </a:p>
        </p:txBody>
      </p:sp>
      <p:sp>
        <p:nvSpPr>
          <p:cNvPr id="49" name="Rectangle: Rounded Corners 48">
            <a:extLst>
              <a:ext uri="{FF2B5EF4-FFF2-40B4-BE49-F238E27FC236}">
                <a16:creationId xmlns:a16="http://schemas.microsoft.com/office/drawing/2014/main" xmlns="" id="{9F057796-D734-4F43-A521-4E11FF5AD2BD}"/>
              </a:ext>
            </a:extLst>
          </p:cNvPr>
          <p:cNvSpPr/>
          <p:nvPr/>
        </p:nvSpPr>
        <p:spPr>
          <a:xfrm>
            <a:off x="6305222" y="3770705"/>
            <a:ext cx="5871698" cy="95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kern="0" dirty="0">
                <a:solidFill>
                  <a:srgbClr val="000000"/>
                </a:solidFill>
                <a:latin typeface="Arial"/>
                <a:sym typeface="Arial"/>
              </a:rPr>
              <a:t>Y </a:t>
            </a:r>
            <a:r>
              <a:rPr lang="en-US" sz="4000" kern="0" dirty="0" err="1">
                <a:solidFill>
                  <a:srgbClr val="000000"/>
                </a:solidFill>
                <a:latin typeface="Arial"/>
                <a:sym typeface="Arial"/>
              </a:rPr>
              <a:t>tá</a:t>
            </a:r>
            <a:endParaRPr lang="en-US" sz="4000" kern="0" dirty="0">
              <a:solidFill>
                <a:srgbClr val="000000"/>
              </a:solidFill>
              <a:latin typeface="Arial"/>
              <a:sym typeface="Arial"/>
            </a:endParaRPr>
          </a:p>
        </p:txBody>
      </p:sp>
      <p:sp>
        <p:nvSpPr>
          <p:cNvPr id="2" name="Rectangle: Rounded Corners 1">
            <a:extLst>
              <a:ext uri="{FF2B5EF4-FFF2-40B4-BE49-F238E27FC236}">
                <a16:creationId xmlns:a16="http://schemas.microsoft.com/office/drawing/2014/main" xmlns="" id="{F1A185A2-C6B8-4D82-AA47-888AF0DF18B9}"/>
              </a:ext>
            </a:extLst>
          </p:cNvPr>
          <p:cNvSpPr/>
          <p:nvPr/>
        </p:nvSpPr>
        <p:spPr>
          <a:xfrm>
            <a:off x="7106786" y="2004005"/>
            <a:ext cx="4551815" cy="95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kern="0" dirty="0" err="1">
                <a:solidFill>
                  <a:srgbClr val="000000"/>
                </a:solidFill>
                <a:latin typeface="Arial"/>
                <a:sym typeface="Arial"/>
              </a:rPr>
              <a:t>Cô</a:t>
            </a:r>
            <a:r>
              <a:rPr lang="en-US" sz="4000" kern="0" dirty="0">
                <a:solidFill>
                  <a:srgbClr val="000000"/>
                </a:solidFill>
                <a:latin typeface="Arial"/>
                <a:sym typeface="Arial"/>
              </a:rPr>
              <a:t> </a:t>
            </a:r>
            <a:r>
              <a:rPr lang="en-US" sz="4000" kern="0" dirty="0" err="1">
                <a:solidFill>
                  <a:srgbClr val="000000"/>
                </a:solidFill>
                <a:latin typeface="Arial"/>
                <a:sym typeface="Arial"/>
              </a:rPr>
              <a:t>giáo</a:t>
            </a:r>
            <a:endParaRPr lang="en-US" sz="4000" kern="0" dirty="0">
              <a:solidFill>
                <a:srgbClr val="000000"/>
              </a:solidFill>
              <a:latin typeface="Arial"/>
              <a:sym typeface="Arial"/>
            </a:endParaRPr>
          </a:p>
        </p:txBody>
      </p:sp>
      <p:pic>
        <p:nvPicPr>
          <p:cNvPr id="27" name="Picture 2" descr="http://images.clipartpanda.com/aggressor-clipart-monster_mouth.png"/>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200" y="-152400"/>
            <a:ext cx="5962981" cy="6930310"/>
          </a:xfrm>
          <a:prstGeom prst="rect">
            <a:avLst/>
          </a:prstGeom>
          <a:noFill/>
          <a:effectLst>
            <a:outerShdw blurRad="76200" dist="241300" dir="1674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8" name="27 Grupo"/>
          <p:cNvGrpSpPr/>
          <p:nvPr/>
        </p:nvGrpSpPr>
        <p:grpSpPr>
          <a:xfrm>
            <a:off x="1349712" y="1508617"/>
            <a:ext cx="3209047" cy="3564255"/>
            <a:chOff x="2115694" y="2301587"/>
            <a:chExt cx="2412754" cy="2679821"/>
          </a:xfrm>
        </p:grpSpPr>
        <p:sp>
          <p:nvSpPr>
            <p:cNvPr id="29" name="28 Forma libre"/>
            <p:cNvSpPr/>
            <p:nvPr/>
          </p:nvSpPr>
          <p:spPr>
            <a:xfrm>
              <a:off x="2115694" y="2301587"/>
              <a:ext cx="2412754" cy="2679821"/>
            </a:xfrm>
            <a:custGeom>
              <a:avLst/>
              <a:gdLst>
                <a:gd name="connsiteX0" fmla="*/ 2109942 w 2412754"/>
                <a:gd name="connsiteY0" fmla="*/ 206086 h 2679821"/>
                <a:gd name="connsiteX1" fmla="*/ 1805142 w 2412754"/>
                <a:gd name="connsiteY1" fmla="*/ 358486 h 2679821"/>
                <a:gd name="connsiteX2" fmla="*/ 1486488 w 2412754"/>
                <a:gd name="connsiteY2" fmla="*/ 524740 h 2679821"/>
                <a:gd name="connsiteX3" fmla="*/ 1181688 w 2412754"/>
                <a:gd name="connsiteY3" fmla="*/ 483177 h 2679821"/>
                <a:gd name="connsiteX4" fmla="*/ 987724 w 2412754"/>
                <a:gd name="connsiteY4" fmla="*/ 372340 h 2679821"/>
                <a:gd name="connsiteX5" fmla="*/ 696779 w 2412754"/>
                <a:gd name="connsiteY5" fmla="*/ 206086 h 2679821"/>
                <a:gd name="connsiteX6" fmla="*/ 475106 w 2412754"/>
                <a:gd name="connsiteY6" fmla="*/ 25977 h 2679821"/>
                <a:gd name="connsiteX7" fmla="*/ 322706 w 2412754"/>
                <a:gd name="connsiteY7" fmla="*/ 53686 h 2679821"/>
                <a:gd name="connsiteX8" fmla="*/ 114888 w 2412754"/>
                <a:gd name="connsiteY8" fmla="*/ 510886 h 2679821"/>
                <a:gd name="connsiteX9" fmla="*/ 4051 w 2412754"/>
                <a:gd name="connsiteY9" fmla="*/ 1356013 h 2679821"/>
                <a:gd name="connsiteX10" fmla="*/ 253433 w 2412754"/>
                <a:gd name="connsiteY10" fmla="*/ 2201140 h 2679821"/>
                <a:gd name="connsiteX11" fmla="*/ 849179 w 2412754"/>
                <a:gd name="connsiteY11" fmla="*/ 2658340 h 2679821"/>
                <a:gd name="connsiteX12" fmla="*/ 1472633 w 2412754"/>
                <a:gd name="connsiteY12" fmla="*/ 2533649 h 2679821"/>
                <a:gd name="connsiteX13" fmla="*/ 1999106 w 2412754"/>
                <a:gd name="connsiteY13" fmla="*/ 1910195 h 2679821"/>
                <a:gd name="connsiteX14" fmla="*/ 2262342 w 2412754"/>
                <a:gd name="connsiteY14" fmla="*/ 1328304 h 2679821"/>
                <a:gd name="connsiteX15" fmla="*/ 2387033 w 2412754"/>
                <a:gd name="connsiteY15" fmla="*/ 760268 h 2679821"/>
                <a:gd name="connsiteX16" fmla="*/ 2400888 w 2412754"/>
                <a:gd name="connsiteY16" fmla="*/ 400049 h 2679821"/>
                <a:gd name="connsiteX17" fmla="*/ 2248488 w 2412754"/>
                <a:gd name="connsiteY17" fmla="*/ 289213 h 2679821"/>
                <a:gd name="connsiteX18" fmla="*/ 2109942 w 2412754"/>
                <a:gd name="connsiteY18" fmla="*/ 206086 h 26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12754" h="2679821">
                  <a:moveTo>
                    <a:pt x="2109942" y="206086"/>
                  </a:moveTo>
                  <a:cubicBezTo>
                    <a:pt x="2036051" y="217631"/>
                    <a:pt x="1909051" y="305377"/>
                    <a:pt x="1805142" y="358486"/>
                  </a:cubicBezTo>
                  <a:cubicBezTo>
                    <a:pt x="1701233" y="411595"/>
                    <a:pt x="1590397" y="503958"/>
                    <a:pt x="1486488" y="524740"/>
                  </a:cubicBezTo>
                  <a:cubicBezTo>
                    <a:pt x="1382579" y="545522"/>
                    <a:pt x="1264815" y="508577"/>
                    <a:pt x="1181688" y="483177"/>
                  </a:cubicBezTo>
                  <a:cubicBezTo>
                    <a:pt x="1098561" y="457777"/>
                    <a:pt x="987724" y="372340"/>
                    <a:pt x="987724" y="372340"/>
                  </a:cubicBezTo>
                  <a:cubicBezTo>
                    <a:pt x="906906" y="326158"/>
                    <a:pt x="782215" y="263813"/>
                    <a:pt x="696779" y="206086"/>
                  </a:cubicBezTo>
                  <a:cubicBezTo>
                    <a:pt x="611343" y="148359"/>
                    <a:pt x="537451" y="51377"/>
                    <a:pt x="475106" y="25977"/>
                  </a:cubicBezTo>
                  <a:cubicBezTo>
                    <a:pt x="412761" y="577"/>
                    <a:pt x="382742" y="-27132"/>
                    <a:pt x="322706" y="53686"/>
                  </a:cubicBezTo>
                  <a:cubicBezTo>
                    <a:pt x="262670" y="134504"/>
                    <a:pt x="167997" y="293832"/>
                    <a:pt x="114888" y="510886"/>
                  </a:cubicBezTo>
                  <a:cubicBezTo>
                    <a:pt x="61779" y="727940"/>
                    <a:pt x="-19040" y="1074304"/>
                    <a:pt x="4051" y="1356013"/>
                  </a:cubicBezTo>
                  <a:cubicBezTo>
                    <a:pt x="27142" y="1637722"/>
                    <a:pt x="112578" y="1984086"/>
                    <a:pt x="253433" y="2201140"/>
                  </a:cubicBezTo>
                  <a:cubicBezTo>
                    <a:pt x="394288" y="2418194"/>
                    <a:pt x="645979" y="2602922"/>
                    <a:pt x="849179" y="2658340"/>
                  </a:cubicBezTo>
                  <a:cubicBezTo>
                    <a:pt x="1052379" y="2713758"/>
                    <a:pt x="1280978" y="2658340"/>
                    <a:pt x="1472633" y="2533649"/>
                  </a:cubicBezTo>
                  <a:cubicBezTo>
                    <a:pt x="1664288" y="2408958"/>
                    <a:pt x="1867488" y="2111086"/>
                    <a:pt x="1999106" y="1910195"/>
                  </a:cubicBezTo>
                  <a:cubicBezTo>
                    <a:pt x="2130724" y="1709304"/>
                    <a:pt x="2197688" y="1519958"/>
                    <a:pt x="2262342" y="1328304"/>
                  </a:cubicBezTo>
                  <a:cubicBezTo>
                    <a:pt x="2326996" y="1136650"/>
                    <a:pt x="2363942" y="914977"/>
                    <a:pt x="2387033" y="760268"/>
                  </a:cubicBezTo>
                  <a:cubicBezTo>
                    <a:pt x="2410124" y="605559"/>
                    <a:pt x="2423979" y="478558"/>
                    <a:pt x="2400888" y="400049"/>
                  </a:cubicBezTo>
                  <a:cubicBezTo>
                    <a:pt x="2377797" y="321540"/>
                    <a:pt x="2303906" y="321540"/>
                    <a:pt x="2248488" y="289213"/>
                  </a:cubicBezTo>
                  <a:cubicBezTo>
                    <a:pt x="2193070" y="256886"/>
                    <a:pt x="2183833" y="194541"/>
                    <a:pt x="2109942" y="206086"/>
                  </a:cubicBezTo>
                  <a:close/>
                </a:path>
              </a:pathLst>
            </a:custGeom>
            <a:solidFill>
              <a:srgbClr val="F4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sp>
          <p:nvSpPr>
            <p:cNvPr id="30" name="29 Forma libre"/>
            <p:cNvSpPr/>
            <p:nvPr/>
          </p:nvSpPr>
          <p:spPr>
            <a:xfrm>
              <a:off x="2543668" y="3394129"/>
              <a:ext cx="1529568" cy="527009"/>
            </a:xfrm>
            <a:custGeom>
              <a:avLst/>
              <a:gdLst>
                <a:gd name="connsiteX0" fmla="*/ 5568 w 1529568"/>
                <a:gd name="connsiteY0" fmla="*/ 235 h 527009"/>
                <a:gd name="connsiteX1" fmla="*/ 476623 w 1529568"/>
                <a:gd name="connsiteY1" fmla="*/ 318889 h 527009"/>
                <a:gd name="connsiteX2" fmla="*/ 1030805 w 1529568"/>
                <a:gd name="connsiteY2" fmla="*/ 374307 h 527009"/>
                <a:gd name="connsiteX3" fmla="*/ 1529568 w 1529568"/>
                <a:gd name="connsiteY3" fmla="*/ 41798 h 527009"/>
                <a:gd name="connsiteX4" fmla="*/ 1529568 w 1529568"/>
                <a:gd name="connsiteY4" fmla="*/ 41798 h 527009"/>
                <a:gd name="connsiteX5" fmla="*/ 1169350 w 1529568"/>
                <a:gd name="connsiteY5" fmla="*/ 402016 h 527009"/>
                <a:gd name="connsiteX6" fmla="*/ 615168 w 1529568"/>
                <a:gd name="connsiteY6" fmla="*/ 526707 h 527009"/>
                <a:gd name="connsiteX7" fmla="*/ 241096 w 1529568"/>
                <a:gd name="connsiteY7" fmla="*/ 374307 h 527009"/>
                <a:gd name="connsiteX8" fmla="*/ 5568 w 1529568"/>
                <a:gd name="connsiteY8" fmla="*/ 235 h 52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68" h="527009">
                  <a:moveTo>
                    <a:pt x="5568" y="235"/>
                  </a:moveTo>
                  <a:cubicBezTo>
                    <a:pt x="44823" y="-9001"/>
                    <a:pt x="305750" y="256544"/>
                    <a:pt x="476623" y="318889"/>
                  </a:cubicBezTo>
                  <a:cubicBezTo>
                    <a:pt x="647496" y="381234"/>
                    <a:pt x="855314" y="420489"/>
                    <a:pt x="1030805" y="374307"/>
                  </a:cubicBezTo>
                  <a:cubicBezTo>
                    <a:pt x="1206296" y="328125"/>
                    <a:pt x="1529568" y="41798"/>
                    <a:pt x="1529568" y="41798"/>
                  </a:cubicBezTo>
                  <a:lnTo>
                    <a:pt x="1529568" y="41798"/>
                  </a:lnTo>
                  <a:cubicBezTo>
                    <a:pt x="1469532" y="101834"/>
                    <a:pt x="1321750" y="321198"/>
                    <a:pt x="1169350" y="402016"/>
                  </a:cubicBezTo>
                  <a:cubicBezTo>
                    <a:pt x="1016950" y="482834"/>
                    <a:pt x="769877" y="531325"/>
                    <a:pt x="615168" y="526707"/>
                  </a:cubicBezTo>
                  <a:cubicBezTo>
                    <a:pt x="460459" y="522089"/>
                    <a:pt x="338078" y="462052"/>
                    <a:pt x="241096" y="374307"/>
                  </a:cubicBezTo>
                  <a:cubicBezTo>
                    <a:pt x="144114" y="286562"/>
                    <a:pt x="-33687" y="9471"/>
                    <a:pt x="5568" y="235"/>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grpSp>
      <p:sp>
        <p:nvSpPr>
          <p:cNvPr id="35" name="34 Llamada rectangular redondeada"/>
          <p:cNvSpPr/>
          <p:nvPr/>
        </p:nvSpPr>
        <p:spPr>
          <a:xfrm>
            <a:off x="-1402" y="14233"/>
            <a:ext cx="2702225" cy="784972"/>
          </a:xfrm>
          <a:prstGeom prst="wedgeRoundRectCallout">
            <a:avLst>
              <a:gd name="adj1" fmla="val 26363"/>
              <a:gd name="adj2" fmla="val 80220"/>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s-ES_tradnl" sz="4000" b="1" kern="0" dirty="0">
                <a:solidFill>
                  <a:srgbClr val="10475C"/>
                </a:solidFill>
                <a:latin typeface="Arial"/>
                <a:sym typeface="Arial"/>
              </a:rPr>
              <a:t>YUMMY!</a:t>
            </a:r>
            <a:endParaRPr lang="es-ES" sz="4000" b="1" kern="0" dirty="0">
              <a:solidFill>
                <a:srgbClr val="10475C"/>
              </a:solidFill>
              <a:latin typeface="Arial"/>
              <a:sym typeface="Arial"/>
            </a:endParaRPr>
          </a:p>
        </p:txBody>
      </p:sp>
      <p:pic>
        <p:nvPicPr>
          <p:cNvPr id="44" name="Picture 15" descr="lettuce"/>
          <p:cNvPicPr>
            <a:picLocks noChangeAspect="1" noChangeArrowheads="1"/>
          </p:cNvPicPr>
          <p:nvPr/>
        </p:nvPicPr>
        <p:blipFill>
          <a:blip r:embed="rId9"/>
          <a:stretch>
            <a:fillRect/>
          </a:stretch>
        </p:blipFill>
        <p:spPr bwMode="auto">
          <a:xfrm>
            <a:off x="6009453" y="4894657"/>
            <a:ext cx="1360817" cy="12584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7"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rot="5890595">
            <a:off x="5295484" y="3334637"/>
            <a:ext cx="1490574" cy="1305230"/>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31" name="30 Grupo"/>
          <p:cNvGrpSpPr/>
          <p:nvPr/>
        </p:nvGrpSpPr>
        <p:grpSpPr>
          <a:xfrm>
            <a:off x="1421517" y="1508615"/>
            <a:ext cx="3209047" cy="3564255"/>
            <a:chOff x="2187702" y="2229579"/>
            <a:chExt cx="2412754" cy="2679821"/>
          </a:xfrm>
        </p:grpSpPr>
        <p:sp>
          <p:nvSpPr>
            <p:cNvPr id="32" name="31 Forma libre"/>
            <p:cNvSpPr/>
            <p:nvPr/>
          </p:nvSpPr>
          <p:spPr>
            <a:xfrm>
              <a:off x="2187702" y="2229579"/>
              <a:ext cx="2412754" cy="2679821"/>
            </a:xfrm>
            <a:custGeom>
              <a:avLst/>
              <a:gdLst>
                <a:gd name="connsiteX0" fmla="*/ 2109942 w 2412754"/>
                <a:gd name="connsiteY0" fmla="*/ 206086 h 2679821"/>
                <a:gd name="connsiteX1" fmla="*/ 1805142 w 2412754"/>
                <a:gd name="connsiteY1" fmla="*/ 358486 h 2679821"/>
                <a:gd name="connsiteX2" fmla="*/ 1486488 w 2412754"/>
                <a:gd name="connsiteY2" fmla="*/ 524740 h 2679821"/>
                <a:gd name="connsiteX3" fmla="*/ 1181688 w 2412754"/>
                <a:gd name="connsiteY3" fmla="*/ 483177 h 2679821"/>
                <a:gd name="connsiteX4" fmla="*/ 987724 w 2412754"/>
                <a:gd name="connsiteY4" fmla="*/ 372340 h 2679821"/>
                <a:gd name="connsiteX5" fmla="*/ 696779 w 2412754"/>
                <a:gd name="connsiteY5" fmla="*/ 206086 h 2679821"/>
                <a:gd name="connsiteX6" fmla="*/ 475106 w 2412754"/>
                <a:gd name="connsiteY6" fmla="*/ 25977 h 2679821"/>
                <a:gd name="connsiteX7" fmla="*/ 322706 w 2412754"/>
                <a:gd name="connsiteY7" fmla="*/ 53686 h 2679821"/>
                <a:gd name="connsiteX8" fmla="*/ 114888 w 2412754"/>
                <a:gd name="connsiteY8" fmla="*/ 510886 h 2679821"/>
                <a:gd name="connsiteX9" fmla="*/ 4051 w 2412754"/>
                <a:gd name="connsiteY9" fmla="*/ 1356013 h 2679821"/>
                <a:gd name="connsiteX10" fmla="*/ 253433 w 2412754"/>
                <a:gd name="connsiteY10" fmla="*/ 2201140 h 2679821"/>
                <a:gd name="connsiteX11" fmla="*/ 849179 w 2412754"/>
                <a:gd name="connsiteY11" fmla="*/ 2658340 h 2679821"/>
                <a:gd name="connsiteX12" fmla="*/ 1472633 w 2412754"/>
                <a:gd name="connsiteY12" fmla="*/ 2533649 h 2679821"/>
                <a:gd name="connsiteX13" fmla="*/ 1999106 w 2412754"/>
                <a:gd name="connsiteY13" fmla="*/ 1910195 h 2679821"/>
                <a:gd name="connsiteX14" fmla="*/ 2262342 w 2412754"/>
                <a:gd name="connsiteY14" fmla="*/ 1328304 h 2679821"/>
                <a:gd name="connsiteX15" fmla="*/ 2387033 w 2412754"/>
                <a:gd name="connsiteY15" fmla="*/ 760268 h 2679821"/>
                <a:gd name="connsiteX16" fmla="*/ 2400888 w 2412754"/>
                <a:gd name="connsiteY16" fmla="*/ 400049 h 2679821"/>
                <a:gd name="connsiteX17" fmla="*/ 2248488 w 2412754"/>
                <a:gd name="connsiteY17" fmla="*/ 289213 h 2679821"/>
                <a:gd name="connsiteX18" fmla="*/ 2109942 w 2412754"/>
                <a:gd name="connsiteY18" fmla="*/ 206086 h 26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12754" h="2679821">
                  <a:moveTo>
                    <a:pt x="2109942" y="206086"/>
                  </a:moveTo>
                  <a:cubicBezTo>
                    <a:pt x="2036051" y="217631"/>
                    <a:pt x="1909051" y="305377"/>
                    <a:pt x="1805142" y="358486"/>
                  </a:cubicBezTo>
                  <a:cubicBezTo>
                    <a:pt x="1701233" y="411595"/>
                    <a:pt x="1590397" y="503958"/>
                    <a:pt x="1486488" y="524740"/>
                  </a:cubicBezTo>
                  <a:cubicBezTo>
                    <a:pt x="1382579" y="545522"/>
                    <a:pt x="1264815" y="508577"/>
                    <a:pt x="1181688" y="483177"/>
                  </a:cubicBezTo>
                  <a:cubicBezTo>
                    <a:pt x="1098561" y="457777"/>
                    <a:pt x="987724" y="372340"/>
                    <a:pt x="987724" y="372340"/>
                  </a:cubicBezTo>
                  <a:cubicBezTo>
                    <a:pt x="906906" y="326158"/>
                    <a:pt x="782215" y="263813"/>
                    <a:pt x="696779" y="206086"/>
                  </a:cubicBezTo>
                  <a:cubicBezTo>
                    <a:pt x="611343" y="148359"/>
                    <a:pt x="537451" y="51377"/>
                    <a:pt x="475106" y="25977"/>
                  </a:cubicBezTo>
                  <a:cubicBezTo>
                    <a:pt x="412761" y="577"/>
                    <a:pt x="382742" y="-27132"/>
                    <a:pt x="322706" y="53686"/>
                  </a:cubicBezTo>
                  <a:cubicBezTo>
                    <a:pt x="262670" y="134504"/>
                    <a:pt x="167997" y="293832"/>
                    <a:pt x="114888" y="510886"/>
                  </a:cubicBezTo>
                  <a:cubicBezTo>
                    <a:pt x="61779" y="727940"/>
                    <a:pt x="-19040" y="1074304"/>
                    <a:pt x="4051" y="1356013"/>
                  </a:cubicBezTo>
                  <a:cubicBezTo>
                    <a:pt x="27142" y="1637722"/>
                    <a:pt x="112578" y="1984086"/>
                    <a:pt x="253433" y="2201140"/>
                  </a:cubicBezTo>
                  <a:cubicBezTo>
                    <a:pt x="394288" y="2418194"/>
                    <a:pt x="645979" y="2602922"/>
                    <a:pt x="849179" y="2658340"/>
                  </a:cubicBezTo>
                  <a:cubicBezTo>
                    <a:pt x="1052379" y="2713758"/>
                    <a:pt x="1280978" y="2658340"/>
                    <a:pt x="1472633" y="2533649"/>
                  </a:cubicBezTo>
                  <a:cubicBezTo>
                    <a:pt x="1664288" y="2408958"/>
                    <a:pt x="1867488" y="2111086"/>
                    <a:pt x="1999106" y="1910195"/>
                  </a:cubicBezTo>
                  <a:cubicBezTo>
                    <a:pt x="2130724" y="1709304"/>
                    <a:pt x="2197688" y="1519958"/>
                    <a:pt x="2262342" y="1328304"/>
                  </a:cubicBezTo>
                  <a:cubicBezTo>
                    <a:pt x="2326996" y="1136650"/>
                    <a:pt x="2363942" y="914977"/>
                    <a:pt x="2387033" y="760268"/>
                  </a:cubicBezTo>
                  <a:cubicBezTo>
                    <a:pt x="2410124" y="605559"/>
                    <a:pt x="2423979" y="478558"/>
                    <a:pt x="2400888" y="400049"/>
                  </a:cubicBezTo>
                  <a:cubicBezTo>
                    <a:pt x="2377797" y="321540"/>
                    <a:pt x="2303906" y="321540"/>
                    <a:pt x="2248488" y="289213"/>
                  </a:cubicBezTo>
                  <a:cubicBezTo>
                    <a:pt x="2193070" y="256886"/>
                    <a:pt x="2183833" y="194541"/>
                    <a:pt x="2109942" y="206086"/>
                  </a:cubicBezTo>
                  <a:close/>
                </a:path>
              </a:pathLst>
            </a:custGeom>
            <a:solidFill>
              <a:srgbClr val="F4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sp>
          <p:nvSpPr>
            <p:cNvPr id="33" name="32 Forma libre"/>
            <p:cNvSpPr/>
            <p:nvPr/>
          </p:nvSpPr>
          <p:spPr>
            <a:xfrm>
              <a:off x="2749779" y="3325224"/>
              <a:ext cx="1165454" cy="527009"/>
            </a:xfrm>
            <a:custGeom>
              <a:avLst/>
              <a:gdLst>
                <a:gd name="connsiteX0" fmla="*/ 5568 w 1529568"/>
                <a:gd name="connsiteY0" fmla="*/ 235 h 527009"/>
                <a:gd name="connsiteX1" fmla="*/ 476623 w 1529568"/>
                <a:gd name="connsiteY1" fmla="*/ 318889 h 527009"/>
                <a:gd name="connsiteX2" fmla="*/ 1030805 w 1529568"/>
                <a:gd name="connsiteY2" fmla="*/ 374307 h 527009"/>
                <a:gd name="connsiteX3" fmla="*/ 1529568 w 1529568"/>
                <a:gd name="connsiteY3" fmla="*/ 41798 h 527009"/>
                <a:gd name="connsiteX4" fmla="*/ 1529568 w 1529568"/>
                <a:gd name="connsiteY4" fmla="*/ 41798 h 527009"/>
                <a:gd name="connsiteX5" fmla="*/ 1169350 w 1529568"/>
                <a:gd name="connsiteY5" fmla="*/ 402016 h 527009"/>
                <a:gd name="connsiteX6" fmla="*/ 615168 w 1529568"/>
                <a:gd name="connsiteY6" fmla="*/ 526707 h 527009"/>
                <a:gd name="connsiteX7" fmla="*/ 241096 w 1529568"/>
                <a:gd name="connsiteY7" fmla="*/ 374307 h 527009"/>
                <a:gd name="connsiteX8" fmla="*/ 5568 w 1529568"/>
                <a:gd name="connsiteY8" fmla="*/ 235 h 52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68" h="527009">
                  <a:moveTo>
                    <a:pt x="5568" y="235"/>
                  </a:moveTo>
                  <a:cubicBezTo>
                    <a:pt x="44823" y="-9001"/>
                    <a:pt x="305750" y="256544"/>
                    <a:pt x="476623" y="318889"/>
                  </a:cubicBezTo>
                  <a:cubicBezTo>
                    <a:pt x="647496" y="381234"/>
                    <a:pt x="855314" y="420489"/>
                    <a:pt x="1030805" y="374307"/>
                  </a:cubicBezTo>
                  <a:cubicBezTo>
                    <a:pt x="1206296" y="328125"/>
                    <a:pt x="1529568" y="41798"/>
                    <a:pt x="1529568" y="41798"/>
                  </a:cubicBezTo>
                  <a:lnTo>
                    <a:pt x="1529568" y="41798"/>
                  </a:lnTo>
                  <a:cubicBezTo>
                    <a:pt x="1469532" y="101834"/>
                    <a:pt x="1321750" y="321198"/>
                    <a:pt x="1169350" y="402016"/>
                  </a:cubicBezTo>
                  <a:cubicBezTo>
                    <a:pt x="1016950" y="482834"/>
                    <a:pt x="769877" y="531325"/>
                    <a:pt x="615168" y="526707"/>
                  </a:cubicBezTo>
                  <a:cubicBezTo>
                    <a:pt x="460459" y="522089"/>
                    <a:pt x="338078" y="462052"/>
                    <a:pt x="241096" y="374307"/>
                  </a:cubicBezTo>
                  <a:cubicBezTo>
                    <a:pt x="144114" y="286562"/>
                    <a:pt x="-33687" y="9471"/>
                    <a:pt x="5568" y="235"/>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grpSp>
      <p:pic>
        <p:nvPicPr>
          <p:cNvPr id="13316" name="Picture 4" descr="http://images.clipartof.com/thumbnails/218795-Royalty-Free-RF-Clipart-Illustration-Of-A-Plump-Farmer-Waving-A-Pitchfork-In-Anger.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100000" l="0" r="100000">
                        <a14:foregroundMark x1="37342" y1="29333" x2="29747" y2="51333"/>
                        <a14:foregroundMark x1="49367" y1="26000" x2="43671" y2="60000"/>
                        <a14:foregroundMark x1="55063" y1="29333" x2="60759" y2="52000"/>
                        <a14:foregroundMark x1="62025" y1="30667" x2="68354" y2="38000"/>
                        <a14:foregroundMark x1="44937" y1="15333" x2="57595" y2="17333"/>
                        <a14:foregroundMark x1="21519" y1="6667" x2="19620" y2="12000"/>
                        <a14:foregroundMark x1="20886" y1="29333" x2="10759" y2="54000"/>
                        <a14:foregroundMark x1="7595" y1="58000" x2="3165" y2="71333"/>
                        <a14:foregroundMark x1="82911" y1="44667" x2="80380" y2="49333"/>
                        <a14:foregroundMark x1="75316" y1="68000" x2="75316" y2="70000"/>
                        <a14:foregroundMark x1="43038" y1="6000" x2="50000" y2="6000"/>
                        <a14:foregroundMark x1="68354" y1="22000" x2="60759" y2="22000"/>
                        <a14:foregroundMark x1="25316" y1="17333" x2="30380" y2="19333"/>
                        <a14:foregroundMark x1="30380" y1="3333" x2="24684" y2="13333"/>
                        <a14:foregroundMark x1="34177" y1="9333" x2="31646" y2="14667"/>
                        <a14:foregroundMark x1="11392" y1="54667" x2="2532" y2="73333"/>
                        <a14:foregroundMark x1="62025" y1="28667" x2="70886" y2="35333"/>
                        <a14:backgroundMark x1="25316" y1="22667" x2="25316" y2="22667"/>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r="10843"/>
          <a:stretch/>
        </p:blipFill>
        <p:spPr bwMode="auto">
          <a:xfrm>
            <a:off x="10819676" y="2297819"/>
            <a:ext cx="1425872" cy="151830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471659" y="2086244"/>
            <a:ext cx="912839" cy="79325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3" name="52 Flecha derecha">
            <a:hlinkClick r:id="" action="ppaction://hlinkshowjump?jump=nextslide"/>
          </p:cNvPr>
          <p:cNvSpPr/>
          <p:nvPr/>
        </p:nvSpPr>
        <p:spPr>
          <a:xfrm>
            <a:off x="10748701" y="5820180"/>
            <a:ext cx="1428218" cy="957731"/>
          </a:xfrm>
          <a:prstGeom prst="rightArrow">
            <a:avLst/>
          </a:prstGeom>
          <a:solidFill>
            <a:srgbClr val="00B0F0"/>
          </a:solidFill>
        </p:spPr>
        <p:style>
          <a:lnRef idx="3">
            <a:schemeClr val="lt1"/>
          </a:lnRef>
          <a:fillRef idx="1">
            <a:schemeClr val="accent5"/>
          </a:fillRef>
          <a:effectRef idx="1">
            <a:schemeClr val="accent5"/>
          </a:effectRef>
          <a:fontRef idx="minor">
            <a:schemeClr val="lt1"/>
          </a:fontRef>
        </p:style>
        <p:txBody>
          <a:bodyPr rtlCol="0" anchor="ctr"/>
          <a:lstStyle/>
          <a:p>
            <a:pPr algn="ctr">
              <a:buClr>
                <a:srgbClr val="000000"/>
              </a:buClr>
            </a:pPr>
            <a:r>
              <a:rPr lang="es-ES_tradnl" sz="2394" b="1" kern="0" dirty="0">
                <a:solidFill>
                  <a:srgbClr val="FFA3A4"/>
                </a:solidFill>
                <a:effectLst>
                  <a:outerShdw blurRad="38100" dist="38100" dir="2700000" algn="tl">
                    <a:srgbClr val="000000">
                      <a:alpha val="43137"/>
                    </a:srgbClr>
                  </a:outerShdw>
                </a:effectLst>
                <a:latin typeface="Arial"/>
                <a:sym typeface="Arial"/>
              </a:rPr>
              <a:t>NEXT</a:t>
            </a:r>
            <a:endParaRPr lang="es-ES" sz="2394" b="1" kern="0" dirty="0">
              <a:solidFill>
                <a:srgbClr val="FFA3A4"/>
              </a:solidFill>
              <a:effectLst>
                <a:outerShdw blurRad="38100" dist="38100" dir="2700000" algn="tl">
                  <a:srgbClr val="000000">
                    <a:alpha val="43137"/>
                  </a:srgbClr>
                </a:outerShdw>
              </a:effectLst>
              <a:latin typeface="Arial"/>
              <a:sym typeface="Arial"/>
            </a:endParaRPr>
          </a:p>
        </p:txBody>
      </p:sp>
      <p:sp>
        <p:nvSpPr>
          <p:cNvPr id="4" name="3 Rectángulo redondeado"/>
          <p:cNvSpPr/>
          <p:nvPr/>
        </p:nvSpPr>
        <p:spPr>
          <a:xfrm>
            <a:off x="253839" y="-880791"/>
            <a:ext cx="1053505" cy="574639"/>
          </a:xfrm>
          <a:prstGeom prst="roundRect">
            <a:avLst/>
          </a:prstGeom>
          <a:noFill/>
          <a:ln>
            <a:solidFill>
              <a:srgbClr val="00FF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s-ES_tradnl" sz="2660" b="1" kern="0" dirty="0">
                <a:solidFill>
                  <a:srgbClr val="00FFFF"/>
                </a:solidFill>
                <a:effectLst>
                  <a:outerShdw blurRad="38100" dist="38100" dir="2700000" algn="tl">
                    <a:srgbClr val="000000">
                      <a:alpha val="43137"/>
                    </a:srgbClr>
                  </a:outerShdw>
                </a:effectLst>
                <a:latin typeface="Arial"/>
                <a:sym typeface="Arial"/>
              </a:rPr>
              <a:t>1/15</a:t>
            </a:r>
            <a:endParaRPr lang="es-ES" sz="2660" b="1" kern="0" dirty="0">
              <a:solidFill>
                <a:srgbClr val="00FFFF"/>
              </a:solidFill>
              <a:effectLst>
                <a:outerShdw blurRad="38100" dist="38100" dir="2700000" algn="tl">
                  <a:srgbClr val="000000">
                    <a:alpha val="43137"/>
                  </a:srgbClr>
                </a:outerShdw>
              </a:effectLst>
              <a:latin typeface="Arial"/>
              <a:sym typeface="Arial"/>
            </a:endParaRPr>
          </a:p>
        </p:txBody>
      </p:sp>
    </p:spTree>
    <p:extLst>
      <p:ext uri="{BB962C8B-B14F-4D97-AF65-F5344CB8AC3E}">
        <p14:creationId xmlns:p14="http://schemas.microsoft.com/office/powerpoint/2010/main" val="453870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44" presetClass="path" presetSubtype="0" accel="50000" decel="50000" fill="hold" nodeType="clickEffect">
                                  <p:stCondLst>
                                    <p:cond delay="0"/>
                                  </p:stCondLst>
                                  <p:childTnLst>
                                    <p:animMotion origin="layout" path="M 0.00052 -0.00116 L -0.06592 -0.18819 C -0.08028 -0.22847 -0.10404 -0.25208 -0.1291 -0.25324 C -0.15769 -0.25856 -0.18236 -0.24143 -0.20181 -0.20162 L -0.29109 -0.03588 " pathEditMode="relative" rAng="300000" ptsTypes="AAAAA">
                                      <p:cBhvr>
                                        <p:cTn id="6" dur="1000" fill="hold"/>
                                        <p:tgtEl>
                                          <p:spTgt spid="47"/>
                                        </p:tgtEl>
                                        <p:attrNameLst>
                                          <p:attrName>ppt_x</p:attrName>
                                          <p:attrName>ppt_y</p:attrName>
                                        </p:attrNameLst>
                                      </p:cBhvr>
                                      <p:rCtr x="-14019" y="-13287"/>
                                    </p:animMotion>
                                  </p:childTnLst>
                                  <p:subTnLst>
                                    <p:audio>
                                      <p:cMediaNode>
                                        <p:cTn display="0" masterRel="sameClick">
                                          <p:stCondLst>
                                            <p:cond evt="begin" delay="0">
                                              <p:tn val="5"/>
                                            </p:cond>
                                          </p:stCondLst>
                                          <p:endCondLst>
                                            <p:cond evt="onStopAudio" delay="0">
                                              <p:tgtEl>
                                                <p:sldTgt/>
                                              </p:tgtEl>
                                            </p:cond>
                                          </p:endCondLst>
                                        </p:cTn>
                                        <p:tgtEl>
                                          <p:sndTgt r:embed="rId2" name="boing 1.wav"/>
                                        </p:tgtEl>
                                      </p:cMediaNode>
                                    </p:audio>
                                  </p:subTnLst>
                                </p:cTn>
                              </p:par>
                              <p:par>
                                <p:cTn id="7" presetID="16" presetClass="exit" presetSubtype="42" fill="hold" nodeType="withEffect">
                                  <p:stCondLst>
                                    <p:cond delay="0"/>
                                  </p:stCondLst>
                                  <p:childTnLst>
                                    <p:animEffect transition="out" filter="barn(outHorizontal)">
                                      <p:cBhvr>
                                        <p:cTn id="8" dur="500"/>
                                        <p:tgtEl>
                                          <p:spTgt spid="28"/>
                                        </p:tgtEl>
                                      </p:cBhvr>
                                    </p:animEffect>
                                    <p:set>
                                      <p:cBhvr>
                                        <p:cTn id="9" dur="1" fill="hold">
                                          <p:stCondLst>
                                            <p:cond delay="499"/>
                                          </p:stCondLst>
                                        </p:cTn>
                                        <p:tgtEl>
                                          <p:spTgt spid="28"/>
                                        </p:tgtEl>
                                        <p:attrNameLst>
                                          <p:attrName>style.visibility</p:attrName>
                                        </p:attrNameLst>
                                      </p:cBhvr>
                                      <p:to>
                                        <p:strVal val="hidden"/>
                                      </p:to>
                                    </p:set>
                                  </p:childTnLst>
                                </p:cTn>
                              </p:par>
                              <p:par>
                                <p:cTn id="10" presetID="16" presetClass="entr" presetSubtype="26" fill="hold" nodeType="withEffect">
                                  <p:stCondLst>
                                    <p:cond delay="1000"/>
                                  </p:stCondLst>
                                  <p:childTnLst>
                                    <p:set>
                                      <p:cBhvr>
                                        <p:cTn id="11" dur="1" fill="hold">
                                          <p:stCondLst>
                                            <p:cond delay="0"/>
                                          </p:stCondLst>
                                        </p:cTn>
                                        <p:tgtEl>
                                          <p:spTgt spid="31"/>
                                        </p:tgtEl>
                                        <p:attrNameLst>
                                          <p:attrName>style.visibility</p:attrName>
                                        </p:attrNameLst>
                                      </p:cBhvr>
                                      <p:to>
                                        <p:strVal val="visible"/>
                                      </p:to>
                                    </p:set>
                                    <p:animEffect transition="in" filter="barn(inHorizontal)">
                                      <p:cBhvr>
                                        <p:cTn id="12" dur="250"/>
                                        <p:tgtEl>
                                          <p:spTgt spid="31"/>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subTnLst>
                                    <p:audio>
                                      <p:cMediaNode>
                                        <p:cTn display="0" masterRel="sameClick">
                                          <p:stCondLst>
                                            <p:cond evt="begin" delay="0">
                                              <p:tn val="14"/>
                                            </p:cond>
                                          </p:stCondLst>
                                          <p:endCondLst>
                                            <p:cond evt="onStopAudio" delay="0">
                                              <p:tgtEl>
                                                <p:sldTgt/>
                                              </p:tgtEl>
                                            </p:cond>
                                          </p:endCondLst>
                                        </p:cTn>
                                        <p:tgtEl>
                                          <p:sndTgt r:embed="rId3" name="yummy.wav"/>
                                        </p:tgtEl>
                                      </p:cMediaNode>
                                    </p:audio>
                                  </p:subTnLst>
                                </p:cTn>
                              </p:par>
                            </p:childTnLst>
                          </p:cTn>
                        </p:par>
                        <p:par>
                          <p:cTn id="17" fill="hold">
                            <p:stCondLst>
                              <p:cond delay="2250"/>
                            </p:stCondLst>
                            <p:childTnLst>
                              <p:par>
                                <p:cTn id="18" presetID="42" presetClass="entr" presetSubtype="0" fill="hold" nodeType="after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fade">
                                      <p:cBhvr>
                                        <p:cTn id="20" dur="250"/>
                                        <p:tgtEl>
                                          <p:spTgt spid="13316"/>
                                        </p:tgtEl>
                                      </p:cBhvr>
                                    </p:animEffect>
                                    <p:anim calcmode="lin" valueType="num">
                                      <p:cBhvr>
                                        <p:cTn id="21" dur="250" fill="hold"/>
                                        <p:tgtEl>
                                          <p:spTgt spid="13316"/>
                                        </p:tgtEl>
                                        <p:attrNameLst>
                                          <p:attrName>ppt_x</p:attrName>
                                        </p:attrNameLst>
                                      </p:cBhvr>
                                      <p:tavLst>
                                        <p:tav tm="0">
                                          <p:val>
                                            <p:strVal val="#ppt_x"/>
                                          </p:val>
                                        </p:tav>
                                        <p:tav tm="100000">
                                          <p:val>
                                            <p:strVal val="#ppt_x"/>
                                          </p:val>
                                        </p:tav>
                                      </p:tavLst>
                                    </p:anim>
                                    <p:anim calcmode="lin" valueType="num">
                                      <p:cBhvr>
                                        <p:cTn id="22" dur="250" fill="hold"/>
                                        <p:tgtEl>
                                          <p:spTgt spid="133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OHNO.WAV"/>
                                        </p:tgtEl>
                                      </p:cMediaNode>
                                    </p:audio>
                                  </p:subTnLst>
                                </p:cTn>
                              </p:par>
                            </p:childTnLst>
                          </p:cTn>
                        </p:par>
                        <p:par>
                          <p:cTn id="23" fill="hold">
                            <p:stCondLst>
                              <p:cond delay="2500"/>
                            </p:stCondLst>
                            <p:childTnLst>
                              <p:par>
                                <p:cTn id="24" presetID="32" presetClass="emph" presetSubtype="0" fill="hold" nodeType="afterEffect">
                                  <p:stCondLst>
                                    <p:cond delay="0"/>
                                  </p:stCondLst>
                                  <p:childTnLst>
                                    <p:animRot by="120000">
                                      <p:cBhvr>
                                        <p:cTn id="25" dur="100" fill="hold">
                                          <p:stCondLst>
                                            <p:cond delay="0"/>
                                          </p:stCondLst>
                                        </p:cTn>
                                        <p:tgtEl>
                                          <p:spTgt spid="13316"/>
                                        </p:tgtEl>
                                        <p:attrNameLst>
                                          <p:attrName>r</p:attrName>
                                        </p:attrNameLst>
                                      </p:cBhvr>
                                    </p:animRot>
                                    <p:animRot by="-240000">
                                      <p:cBhvr>
                                        <p:cTn id="26" dur="200" fill="hold">
                                          <p:stCondLst>
                                            <p:cond delay="200"/>
                                          </p:stCondLst>
                                        </p:cTn>
                                        <p:tgtEl>
                                          <p:spTgt spid="13316"/>
                                        </p:tgtEl>
                                        <p:attrNameLst>
                                          <p:attrName>r</p:attrName>
                                        </p:attrNameLst>
                                      </p:cBhvr>
                                    </p:animRot>
                                    <p:animRot by="240000">
                                      <p:cBhvr>
                                        <p:cTn id="27" dur="200" fill="hold">
                                          <p:stCondLst>
                                            <p:cond delay="400"/>
                                          </p:stCondLst>
                                        </p:cTn>
                                        <p:tgtEl>
                                          <p:spTgt spid="13316"/>
                                        </p:tgtEl>
                                        <p:attrNameLst>
                                          <p:attrName>r</p:attrName>
                                        </p:attrNameLst>
                                      </p:cBhvr>
                                    </p:animRot>
                                    <p:animRot by="-240000">
                                      <p:cBhvr>
                                        <p:cTn id="28" dur="200" fill="hold">
                                          <p:stCondLst>
                                            <p:cond delay="600"/>
                                          </p:stCondLst>
                                        </p:cTn>
                                        <p:tgtEl>
                                          <p:spTgt spid="13316"/>
                                        </p:tgtEl>
                                        <p:attrNameLst>
                                          <p:attrName>r</p:attrName>
                                        </p:attrNameLst>
                                      </p:cBhvr>
                                    </p:animRot>
                                    <p:animRot by="120000">
                                      <p:cBhvr>
                                        <p:cTn id="29" dur="200" fill="hold">
                                          <p:stCondLst>
                                            <p:cond delay="800"/>
                                          </p:stCondLst>
                                        </p:cTn>
                                        <p:tgtEl>
                                          <p:spTgt spid="13316"/>
                                        </p:tgtEl>
                                        <p:attrNameLst>
                                          <p:attrName>r</p:attrName>
                                        </p:attrNameLst>
                                      </p:cBhvr>
                                    </p:animRot>
                                  </p:childTnLst>
                                </p:cTn>
                              </p:par>
                              <p:par>
                                <p:cTn id="30" presetID="53" presetClass="entr" presetSubtype="16"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44"/>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500" fill="hold"/>
                                        <p:tgtEl>
                                          <p:spTgt spid="44"/>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44"/>
                  </p:tgtEl>
                </p:cond>
              </p:nextCondLst>
            </p:seq>
            <p:seq concurrent="1" nextAc="seek">
              <p:cTn id="40" restart="whenNotActive" fill="hold" evtFilter="cancelBubble" nodeType="interactiveSeq">
                <p:stCondLst>
                  <p:cond evt="onClick" delay="0">
                    <p:tgtEl>
                      <p:spTgt spid="52"/>
                    </p:tgtEl>
                  </p:cond>
                </p:stCondLst>
                <p:endSync evt="end" delay="0">
                  <p:rtn val="all"/>
                </p:endSync>
                <p:childTnLst>
                  <p:par>
                    <p:cTn id="41" fill="hold">
                      <p:stCondLst>
                        <p:cond delay="0"/>
                      </p:stCondLst>
                      <p:childTnLst>
                        <p:par>
                          <p:cTn id="42" fill="hold">
                            <p:stCondLst>
                              <p:cond delay="0"/>
                            </p:stCondLst>
                            <p:childTnLst>
                              <p:par>
                                <p:cTn id="43" presetID="8" presetClass="emph" presetSubtype="0" fill="hold" nodeType="clickEffect">
                                  <p:stCondLst>
                                    <p:cond delay="0"/>
                                  </p:stCondLst>
                                  <p:childTnLst>
                                    <p:animRot by="21600000">
                                      <p:cBhvr>
                                        <p:cTn id="44" dur="500" fill="hold"/>
                                        <p:tgtEl>
                                          <p:spTgt spid="52"/>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52"/>
                  </p:tgtEl>
                </p:cond>
              </p:nextCondLst>
            </p:seq>
          </p:childTnLst>
        </p:cTn>
      </p:par>
    </p:tnLst>
    <p:bldLst>
      <p:bldP spid="35"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4BE1D929-6B24-4DA8-98F4-98A4EE2E3D73}"/>
              </a:ext>
            </a:extLst>
          </p:cNvPr>
          <p:cNvSpPr/>
          <p:nvPr/>
        </p:nvSpPr>
        <p:spPr>
          <a:xfrm>
            <a:off x="5392934" y="291521"/>
            <a:ext cx="6685415" cy="1448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dirty="0" err="1">
                <a:latin typeface="Times New Roman" panose="02020603050405020304" pitchFamily="18" charset="0"/>
                <a:cs typeface="Times New Roman" panose="02020603050405020304" pitchFamily="18" charset="0"/>
              </a:rPr>
              <a:t>Nghề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nghiệp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lĩnh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vực</a:t>
            </a:r>
            <a:r>
              <a:rPr lang="en-US" sz="4000" dirty="0">
                <a:latin typeface="Times New Roman" panose="02020603050405020304" pitchFamily="18" charset="0"/>
                <a:cs typeface="Times New Roman" panose="02020603050405020304" pitchFamily="18" charset="0"/>
              </a:rPr>
              <a:t> lao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a:t>
            </a:r>
            <a:endParaRPr lang="es-ES" sz="4000" b="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xmlns="" id="{6E6A719E-96B9-4345-AC8A-E672C9E814E1}"/>
              </a:ext>
            </a:extLst>
          </p:cNvPr>
          <p:cNvSpPr/>
          <p:nvPr/>
        </p:nvSpPr>
        <p:spPr>
          <a:xfrm>
            <a:off x="6589828" y="5041235"/>
            <a:ext cx="3657600" cy="95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Lao </a:t>
            </a:r>
            <a:r>
              <a:rPr lang="en-US" sz="4000" kern="0" dirty="0" err="1">
                <a:solidFill>
                  <a:srgbClr val="000000"/>
                </a:solidFill>
                <a:latin typeface="Times New Roman" panose="02020603050405020304" pitchFamily="18" charset="0"/>
                <a:cs typeface="Times New Roman" panose="02020603050405020304" pitchFamily="18" charset="0"/>
                <a:sym typeface="Arial"/>
              </a:rPr>
              <a:t>động</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nặng</a:t>
            </a:r>
            <a:endParaRPr lang="en-US" sz="4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4" name="Rectangle: Rounded Corners 53">
            <a:extLst>
              <a:ext uri="{FF2B5EF4-FFF2-40B4-BE49-F238E27FC236}">
                <a16:creationId xmlns:a16="http://schemas.microsoft.com/office/drawing/2014/main" xmlns="" id="{FF5E803D-09D3-42ED-A86C-497D0D16B679}"/>
              </a:ext>
            </a:extLst>
          </p:cNvPr>
          <p:cNvSpPr/>
          <p:nvPr/>
        </p:nvSpPr>
        <p:spPr>
          <a:xfrm>
            <a:off x="6673510" y="3522620"/>
            <a:ext cx="3657600" cy="95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Lao </a:t>
            </a:r>
            <a:r>
              <a:rPr lang="en-US" sz="4000" kern="0" dirty="0" err="1">
                <a:solidFill>
                  <a:srgbClr val="000000"/>
                </a:solidFill>
                <a:latin typeface="Times New Roman" panose="02020603050405020304" pitchFamily="18" charset="0"/>
                <a:cs typeface="Times New Roman" panose="02020603050405020304" pitchFamily="18" charset="0"/>
                <a:sym typeface="Arial"/>
              </a:rPr>
              <a:t>động</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trí</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óc</a:t>
            </a:r>
            <a:endParaRPr lang="en-US" sz="4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5" name="Rectangle: Rounded Corners 54">
            <a:extLst>
              <a:ext uri="{FF2B5EF4-FFF2-40B4-BE49-F238E27FC236}">
                <a16:creationId xmlns:a16="http://schemas.microsoft.com/office/drawing/2014/main" xmlns="" id="{DB7C1997-84C3-44A4-A3A9-83D1526473B3}"/>
              </a:ext>
            </a:extLst>
          </p:cNvPr>
          <p:cNvSpPr/>
          <p:nvPr/>
        </p:nvSpPr>
        <p:spPr>
          <a:xfrm>
            <a:off x="7098095" y="1965845"/>
            <a:ext cx="3739177" cy="95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kern="0" dirty="0">
                <a:solidFill>
                  <a:srgbClr val="000000"/>
                </a:solidFill>
                <a:latin typeface="Times New Roman" panose="02020603050405020304" pitchFamily="18" charset="0"/>
                <a:cs typeface="Times New Roman" panose="02020603050405020304" pitchFamily="18" charset="0"/>
                <a:sym typeface="Arial"/>
              </a:rPr>
              <a:t>Lao </a:t>
            </a:r>
            <a:r>
              <a:rPr lang="en-US" sz="3600" kern="0" dirty="0" err="1">
                <a:solidFill>
                  <a:srgbClr val="000000"/>
                </a:solidFill>
                <a:latin typeface="Times New Roman" panose="02020603050405020304" pitchFamily="18" charset="0"/>
                <a:cs typeface="Times New Roman" panose="02020603050405020304" pitchFamily="18" charset="0"/>
                <a:sym typeface="Arial"/>
              </a:rPr>
              <a:t>động</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chân</a:t>
            </a:r>
            <a:r>
              <a:rPr lang="en-US" sz="3600" kern="0" dirty="0">
                <a:solidFill>
                  <a:srgbClr val="000000"/>
                </a:solidFill>
                <a:latin typeface="Times New Roman" panose="02020603050405020304" pitchFamily="18" charset="0"/>
                <a:cs typeface="Times New Roman" panose="02020603050405020304" pitchFamily="18" charset="0"/>
                <a:sym typeface="Arial"/>
              </a:rPr>
              <a:t> </a:t>
            </a:r>
            <a:r>
              <a:rPr lang="en-US" sz="3600" kern="0" dirty="0" err="1">
                <a:solidFill>
                  <a:srgbClr val="000000"/>
                </a:solidFill>
                <a:latin typeface="Times New Roman" panose="02020603050405020304" pitchFamily="18" charset="0"/>
                <a:cs typeface="Times New Roman" panose="02020603050405020304" pitchFamily="18" charset="0"/>
                <a:sym typeface="Arial"/>
              </a:rPr>
              <a:t>tay</a:t>
            </a:r>
            <a:endParaRPr lang="en-US" sz="36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7" name="Picture 2" descr="http://images.clipartpanda.com/aggressor-clipart-monster_mouth.png"/>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7053" y="-104566"/>
            <a:ext cx="5962981" cy="6930310"/>
          </a:xfrm>
          <a:prstGeom prst="rect">
            <a:avLst/>
          </a:prstGeom>
          <a:noFill/>
          <a:effectLst>
            <a:outerShdw blurRad="76200" dist="241300" dir="1674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8" name="27 Grupo"/>
          <p:cNvGrpSpPr/>
          <p:nvPr/>
        </p:nvGrpSpPr>
        <p:grpSpPr>
          <a:xfrm>
            <a:off x="1388859" y="1556451"/>
            <a:ext cx="3209047" cy="3564255"/>
            <a:chOff x="2115694" y="2301587"/>
            <a:chExt cx="2412754" cy="2679821"/>
          </a:xfrm>
        </p:grpSpPr>
        <p:sp>
          <p:nvSpPr>
            <p:cNvPr id="29" name="28 Forma libre"/>
            <p:cNvSpPr/>
            <p:nvPr/>
          </p:nvSpPr>
          <p:spPr>
            <a:xfrm>
              <a:off x="2115694" y="2301587"/>
              <a:ext cx="2412754" cy="2679821"/>
            </a:xfrm>
            <a:custGeom>
              <a:avLst/>
              <a:gdLst>
                <a:gd name="connsiteX0" fmla="*/ 2109942 w 2412754"/>
                <a:gd name="connsiteY0" fmla="*/ 206086 h 2679821"/>
                <a:gd name="connsiteX1" fmla="*/ 1805142 w 2412754"/>
                <a:gd name="connsiteY1" fmla="*/ 358486 h 2679821"/>
                <a:gd name="connsiteX2" fmla="*/ 1486488 w 2412754"/>
                <a:gd name="connsiteY2" fmla="*/ 524740 h 2679821"/>
                <a:gd name="connsiteX3" fmla="*/ 1181688 w 2412754"/>
                <a:gd name="connsiteY3" fmla="*/ 483177 h 2679821"/>
                <a:gd name="connsiteX4" fmla="*/ 987724 w 2412754"/>
                <a:gd name="connsiteY4" fmla="*/ 372340 h 2679821"/>
                <a:gd name="connsiteX5" fmla="*/ 696779 w 2412754"/>
                <a:gd name="connsiteY5" fmla="*/ 206086 h 2679821"/>
                <a:gd name="connsiteX6" fmla="*/ 475106 w 2412754"/>
                <a:gd name="connsiteY6" fmla="*/ 25977 h 2679821"/>
                <a:gd name="connsiteX7" fmla="*/ 322706 w 2412754"/>
                <a:gd name="connsiteY7" fmla="*/ 53686 h 2679821"/>
                <a:gd name="connsiteX8" fmla="*/ 114888 w 2412754"/>
                <a:gd name="connsiteY8" fmla="*/ 510886 h 2679821"/>
                <a:gd name="connsiteX9" fmla="*/ 4051 w 2412754"/>
                <a:gd name="connsiteY9" fmla="*/ 1356013 h 2679821"/>
                <a:gd name="connsiteX10" fmla="*/ 253433 w 2412754"/>
                <a:gd name="connsiteY10" fmla="*/ 2201140 h 2679821"/>
                <a:gd name="connsiteX11" fmla="*/ 849179 w 2412754"/>
                <a:gd name="connsiteY11" fmla="*/ 2658340 h 2679821"/>
                <a:gd name="connsiteX12" fmla="*/ 1472633 w 2412754"/>
                <a:gd name="connsiteY12" fmla="*/ 2533649 h 2679821"/>
                <a:gd name="connsiteX13" fmla="*/ 1999106 w 2412754"/>
                <a:gd name="connsiteY13" fmla="*/ 1910195 h 2679821"/>
                <a:gd name="connsiteX14" fmla="*/ 2262342 w 2412754"/>
                <a:gd name="connsiteY14" fmla="*/ 1328304 h 2679821"/>
                <a:gd name="connsiteX15" fmla="*/ 2387033 w 2412754"/>
                <a:gd name="connsiteY15" fmla="*/ 760268 h 2679821"/>
                <a:gd name="connsiteX16" fmla="*/ 2400888 w 2412754"/>
                <a:gd name="connsiteY16" fmla="*/ 400049 h 2679821"/>
                <a:gd name="connsiteX17" fmla="*/ 2248488 w 2412754"/>
                <a:gd name="connsiteY17" fmla="*/ 289213 h 2679821"/>
                <a:gd name="connsiteX18" fmla="*/ 2109942 w 2412754"/>
                <a:gd name="connsiteY18" fmla="*/ 206086 h 26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12754" h="2679821">
                  <a:moveTo>
                    <a:pt x="2109942" y="206086"/>
                  </a:moveTo>
                  <a:cubicBezTo>
                    <a:pt x="2036051" y="217631"/>
                    <a:pt x="1909051" y="305377"/>
                    <a:pt x="1805142" y="358486"/>
                  </a:cubicBezTo>
                  <a:cubicBezTo>
                    <a:pt x="1701233" y="411595"/>
                    <a:pt x="1590397" y="503958"/>
                    <a:pt x="1486488" y="524740"/>
                  </a:cubicBezTo>
                  <a:cubicBezTo>
                    <a:pt x="1382579" y="545522"/>
                    <a:pt x="1264815" y="508577"/>
                    <a:pt x="1181688" y="483177"/>
                  </a:cubicBezTo>
                  <a:cubicBezTo>
                    <a:pt x="1098561" y="457777"/>
                    <a:pt x="987724" y="372340"/>
                    <a:pt x="987724" y="372340"/>
                  </a:cubicBezTo>
                  <a:cubicBezTo>
                    <a:pt x="906906" y="326158"/>
                    <a:pt x="782215" y="263813"/>
                    <a:pt x="696779" y="206086"/>
                  </a:cubicBezTo>
                  <a:cubicBezTo>
                    <a:pt x="611343" y="148359"/>
                    <a:pt x="537451" y="51377"/>
                    <a:pt x="475106" y="25977"/>
                  </a:cubicBezTo>
                  <a:cubicBezTo>
                    <a:pt x="412761" y="577"/>
                    <a:pt x="382742" y="-27132"/>
                    <a:pt x="322706" y="53686"/>
                  </a:cubicBezTo>
                  <a:cubicBezTo>
                    <a:pt x="262670" y="134504"/>
                    <a:pt x="167997" y="293832"/>
                    <a:pt x="114888" y="510886"/>
                  </a:cubicBezTo>
                  <a:cubicBezTo>
                    <a:pt x="61779" y="727940"/>
                    <a:pt x="-19040" y="1074304"/>
                    <a:pt x="4051" y="1356013"/>
                  </a:cubicBezTo>
                  <a:cubicBezTo>
                    <a:pt x="27142" y="1637722"/>
                    <a:pt x="112578" y="1984086"/>
                    <a:pt x="253433" y="2201140"/>
                  </a:cubicBezTo>
                  <a:cubicBezTo>
                    <a:pt x="394288" y="2418194"/>
                    <a:pt x="645979" y="2602922"/>
                    <a:pt x="849179" y="2658340"/>
                  </a:cubicBezTo>
                  <a:cubicBezTo>
                    <a:pt x="1052379" y="2713758"/>
                    <a:pt x="1280978" y="2658340"/>
                    <a:pt x="1472633" y="2533649"/>
                  </a:cubicBezTo>
                  <a:cubicBezTo>
                    <a:pt x="1664288" y="2408958"/>
                    <a:pt x="1867488" y="2111086"/>
                    <a:pt x="1999106" y="1910195"/>
                  </a:cubicBezTo>
                  <a:cubicBezTo>
                    <a:pt x="2130724" y="1709304"/>
                    <a:pt x="2197688" y="1519958"/>
                    <a:pt x="2262342" y="1328304"/>
                  </a:cubicBezTo>
                  <a:cubicBezTo>
                    <a:pt x="2326996" y="1136650"/>
                    <a:pt x="2363942" y="914977"/>
                    <a:pt x="2387033" y="760268"/>
                  </a:cubicBezTo>
                  <a:cubicBezTo>
                    <a:pt x="2410124" y="605559"/>
                    <a:pt x="2423979" y="478558"/>
                    <a:pt x="2400888" y="400049"/>
                  </a:cubicBezTo>
                  <a:cubicBezTo>
                    <a:pt x="2377797" y="321540"/>
                    <a:pt x="2303906" y="321540"/>
                    <a:pt x="2248488" y="289213"/>
                  </a:cubicBezTo>
                  <a:cubicBezTo>
                    <a:pt x="2193070" y="256886"/>
                    <a:pt x="2183833" y="194541"/>
                    <a:pt x="2109942" y="206086"/>
                  </a:cubicBezTo>
                  <a:close/>
                </a:path>
              </a:pathLst>
            </a:custGeom>
            <a:solidFill>
              <a:srgbClr val="F4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sp>
          <p:nvSpPr>
            <p:cNvPr id="30" name="29 Forma libre"/>
            <p:cNvSpPr/>
            <p:nvPr/>
          </p:nvSpPr>
          <p:spPr>
            <a:xfrm>
              <a:off x="2543668" y="3394129"/>
              <a:ext cx="1529568" cy="527009"/>
            </a:xfrm>
            <a:custGeom>
              <a:avLst/>
              <a:gdLst>
                <a:gd name="connsiteX0" fmla="*/ 5568 w 1529568"/>
                <a:gd name="connsiteY0" fmla="*/ 235 h 527009"/>
                <a:gd name="connsiteX1" fmla="*/ 476623 w 1529568"/>
                <a:gd name="connsiteY1" fmla="*/ 318889 h 527009"/>
                <a:gd name="connsiteX2" fmla="*/ 1030805 w 1529568"/>
                <a:gd name="connsiteY2" fmla="*/ 374307 h 527009"/>
                <a:gd name="connsiteX3" fmla="*/ 1529568 w 1529568"/>
                <a:gd name="connsiteY3" fmla="*/ 41798 h 527009"/>
                <a:gd name="connsiteX4" fmla="*/ 1529568 w 1529568"/>
                <a:gd name="connsiteY4" fmla="*/ 41798 h 527009"/>
                <a:gd name="connsiteX5" fmla="*/ 1169350 w 1529568"/>
                <a:gd name="connsiteY5" fmla="*/ 402016 h 527009"/>
                <a:gd name="connsiteX6" fmla="*/ 615168 w 1529568"/>
                <a:gd name="connsiteY6" fmla="*/ 526707 h 527009"/>
                <a:gd name="connsiteX7" fmla="*/ 241096 w 1529568"/>
                <a:gd name="connsiteY7" fmla="*/ 374307 h 527009"/>
                <a:gd name="connsiteX8" fmla="*/ 5568 w 1529568"/>
                <a:gd name="connsiteY8" fmla="*/ 235 h 52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68" h="527009">
                  <a:moveTo>
                    <a:pt x="5568" y="235"/>
                  </a:moveTo>
                  <a:cubicBezTo>
                    <a:pt x="44823" y="-9001"/>
                    <a:pt x="305750" y="256544"/>
                    <a:pt x="476623" y="318889"/>
                  </a:cubicBezTo>
                  <a:cubicBezTo>
                    <a:pt x="647496" y="381234"/>
                    <a:pt x="855314" y="420489"/>
                    <a:pt x="1030805" y="374307"/>
                  </a:cubicBezTo>
                  <a:cubicBezTo>
                    <a:pt x="1206296" y="328125"/>
                    <a:pt x="1529568" y="41798"/>
                    <a:pt x="1529568" y="41798"/>
                  </a:cubicBezTo>
                  <a:lnTo>
                    <a:pt x="1529568" y="41798"/>
                  </a:lnTo>
                  <a:cubicBezTo>
                    <a:pt x="1469532" y="101834"/>
                    <a:pt x="1321750" y="321198"/>
                    <a:pt x="1169350" y="402016"/>
                  </a:cubicBezTo>
                  <a:cubicBezTo>
                    <a:pt x="1016950" y="482834"/>
                    <a:pt x="769877" y="531325"/>
                    <a:pt x="615168" y="526707"/>
                  </a:cubicBezTo>
                  <a:cubicBezTo>
                    <a:pt x="460459" y="522089"/>
                    <a:pt x="338078" y="462052"/>
                    <a:pt x="241096" y="374307"/>
                  </a:cubicBezTo>
                  <a:cubicBezTo>
                    <a:pt x="144114" y="286562"/>
                    <a:pt x="-33687" y="9471"/>
                    <a:pt x="5568" y="235"/>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grpSp>
      <p:sp>
        <p:nvSpPr>
          <p:cNvPr id="35" name="34 Llamada rectangular redondeada"/>
          <p:cNvSpPr/>
          <p:nvPr/>
        </p:nvSpPr>
        <p:spPr>
          <a:xfrm>
            <a:off x="15081" y="0"/>
            <a:ext cx="2601324" cy="791560"/>
          </a:xfrm>
          <a:prstGeom prst="wedgeRoundRectCallout">
            <a:avLst>
              <a:gd name="adj1" fmla="val 26189"/>
              <a:gd name="adj2" fmla="val 107809"/>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s-ES_tradnl" sz="3600" b="1" kern="0" dirty="0">
                <a:solidFill>
                  <a:srgbClr val="10475C"/>
                </a:solidFill>
                <a:latin typeface="Arial"/>
                <a:sym typeface="Arial"/>
              </a:rPr>
              <a:t>YUMMY!</a:t>
            </a:r>
            <a:endParaRPr lang="es-ES" sz="3600" b="1" kern="0" dirty="0">
              <a:solidFill>
                <a:srgbClr val="10475C"/>
              </a:solidFill>
              <a:latin typeface="Arial"/>
              <a:sym typeface="Arial"/>
            </a:endParaRPr>
          </a:p>
        </p:txBody>
      </p:sp>
      <p:pic>
        <p:nvPicPr>
          <p:cNvPr id="39" name="Picture 9"/>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142348" y="2865386"/>
            <a:ext cx="1175360" cy="16902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 name="Picture 10"/>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6046239" y="1475335"/>
            <a:ext cx="1305601" cy="128928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7" name="Picture 1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rot="961940">
            <a:off x="6170547" y="4807867"/>
            <a:ext cx="732527" cy="1305230"/>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31" name="30 Grupo"/>
          <p:cNvGrpSpPr/>
          <p:nvPr/>
        </p:nvGrpSpPr>
        <p:grpSpPr>
          <a:xfrm>
            <a:off x="1460664" y="1556449"/>
            <a:ext cx="3209047" cy="3564255"/>
            <a:chOff x="2187702" y="2229579"/>
            <a:chExt cx="2412754" cy="2679821"/>
          </a:xfrm>
        </p:grpSpPr>
        <p:sp>
          <p:nvSpPr>
            <p:cNvPr id="32" name="31 Forma libre"/>
            <p:cNvSpPr/>
            <p:nvPr/>
          </p:nvSpPr>
          <p:spPr>
            <a:xfrm>
              <a:off x="2187702" y="2229579"/>
              <a:ext cx="2412754" cy="2679821"/>
            </a:xfrm>
            <a:custGeom>
              <a:avLst/>
              <a:gdLst>
                <a:gd name="connsiteX0" fmla="*/ 2109942 w 2412754"/>
                <a:gd name="connsiteY0" fmla="*/ 206086 h 2679821"/>
                <a:gd name="connsiteX1" fmla="*/ 1805142 w 2412754"/>
                <a:gd name="connsiteY1" fmla="*/ 358486 h 2679821"/>
                <a:gd name="connsiteX2" fmla="*/ 1486488 w 2412754"/>
                <a:gd name="connsiteY2" fmla="*/ 524740 h 2679821"/>
                <a:gd name="connsiteX3" fmla="*/ 1181688 w 2412754"/>
                <a:gd name="connsiteY3" fmla="*/ 483177 h 2679821"/>
                <a:gd name="connsiteX4" fmla="*/ 987724 w 2412754"/>
                <a:gd name="connsiteY4" fmla="*/ 372340 h 2679821"/>
                <a:gd name="connsiteX5" fmla="*/ 696779 w 2412754"/>
                <a:gd name="connsiteY5" fmla="*/ 206086 h 2679821"/>
                <a:gd name="connsiteX6" fmla="*/ 475106 w 2412754"/>
                <a:gd name="connsiteY6" fmla="*/ 25977 h 2679821"/>
                <a:gd name="connsiteX7" fmla="*/ 322706 w 2412754"/>
                <a:gd name="connsiteY7" fmla="*/ 53686 h 2679821"/>
                <a:gd name="connsiteX8" fmla="*/ 114888 w 2412754"/>
                <a:gd name="connsiteY8" fmla="*/ 510886 h 2679821"/>
                <a:gd name="connsiteX9" fmla="*/ 4051 w 2412754"/>
                <a:gd name="connsiteY9" fmla="*/ 1356013 h 2679821"/>
                <a:gd name="connsiteX10" fmla="*/ 253433 w 2412754"/>
                <a:gd name="connsiteY10" fmla="*/ 2201140 h 2679821"/>
                <a:gd name="connsiteX11" fmla="*/ 849179 w 2412754"/>
                <a:gd name="connsiteY11" fmla="*/ 2658340 h 2679821"/>
                <a:gd name="connsiteX12" fmla="*/ 1472633 w 2412754"/>
                <a:gd name="connsiteY12" fmla="*/ 2533649 h 2679821"/>
                <a:gd name="connsiteX13" fmla="*/ 1999106 w 2412754"/>
                <a:gd name="connsiteY13" fmla="*/ 1910195 h 2679821"/>
                <a:gd name="connsiteX14" fmla="*/ 2262342 w 2412754"/>
                <a:gd name="connsiteY14" fmla="*/ 1328304 h 2679821"/>
                <a:gd name="connsiteX15" fmla="*/ 2387033 w 2412754"/>
                <a:gd name="connsiteY15" fmla="*/ 760268 h 2679821"/>
                <a:gd name="connsiteX16" fmla="*/ 2400888 w 2412754"/>
                <a:gd name="connsiteY16" fmla="*/ 400049 h 2679821"/>
                <a:gd name="connsiteX17" fmla="*/ 2248488 w 2412754"/>
                <a:gd name="connsiteY17" fmla="*/ 289213 h 2679821"/>
                <a:gd name="connsiteX18" fmla="*/ 2109942 w 2412754"/>
                <a:gd name="connsiteY18" fmla="*/ 206086 h 26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12754" h="2679821">
                  <a:moveTo>
                    <a:pt x="2109942" y="206086"/>
                  </a:moveTo>
                  <a:cubicBezTo>
                    <a:pt x="2036051" y="217631"/>
                    <a:pt x="1909051" y="305377"/>
                    <a:pt x="1805142" y="358486"/>
                  </a:cubicBezTo>
                  <a:cubicBezTo>
                    <a:pt x="1701233" y="411595"/>
                    <a:pt x="1590397" y="503958"/>
                    <a:pt x="1486488" y="524740"/>
                  </a:cubicBezTo>
                  <a:cubicBezTo>
                    <a:pt x="1382579" y="545522"/>
                    <a:pt x="1264815" y="508577"/>
                    <a:pt x="1181688" y="483177"/>
                  </a:cubicBezTo>
                  <a:cubicBezTo>
                    <a:pt x="1098561" y="457777"/>
                    <a:pt x="987724" y="372340"/>
                    <a:pt x="987724" y="372340"/>
                  </a:cubicBezTo>
                  <a:cubicBezTo>
                    <a:pt x="906906" y="326158"/>
                    <a:pt x="782215" y="263813"/>
                    <a:pt x="696779" y="206086"/>
                  </a:cubicBezTo>
                  <a:cubicBezTo>
                    <a:pt x="611343" y="148359"/>
                    <a:pt x="537451" y="51377"/>
                    <a:pt x="475106" y="25977"/>
                  </a:cubicBezTo>
                  <a:cubicBezTo>
                    <a:pt x="412761" y="577"/>
                    <a:pt x="382742" y="-27132"/>
                    <a:pt x="322706" y="53686"/>
                  </a:cubicBezTo>
                  <a:cubicBezTo>
                    <a:pt x="262670" y="134504"/>
                    <a:pt x="167997" y="293832"/>
                    <a:pt x="114888" y="510886"/>
                  </a:cubicBezTo>
                  <a:cubicBezTo>
                    <a:pt x="61779" y="727940"/>
                    <a:pt x="-19040" y="1074304"/>
                    <a:pt x="4051" y="1356013"/>
                  </a:cubicBezTo>
                  <a:cubicBezTo>
                    <a:pt x="27142" y="1637722"/>
                    <a:pt x="112578" y="1984086"/>
                    <a:pt x="253433" y="2201140"/>
                  </a:cubicBezTo>
                  <a:cubicBezTo>
                    <a:pt x="394288" y="2418194"/>
                    <a:pt x="645979" y="2602922"/>
                    <a:pt x="849179" y="2658340"/>
                  </a:cubicBezTo>
                  <a:cubicBezTo>
                    <a:pt x="1052379" y="2713758"/>
                    <a:pt x="1280978" y="2658340"/>
                    <a:pt x="1472633" y="2533649"/>
                  </a:cubicBezTo>
                  <a:cubicBezTo>
                    <a:pt x="1664288" y="2408958"/>
                    <a:pt x="1867488" y="2111086"/>
                    <a:pt x="1999106" y="1910195"/>
                  </a:cubicBezTo>
                  <a:cubicBezTo>
                    <a:pt x="2130724" y="1709304"/>
                    <a:pt x="2197688" y="1519958"/>
                    <a:pt x="2262342" y="1328304"/>
                  </a:cubicBezTo>
                  <a:cubicBezTo>
                    <a:pt x="2326996" y="1136650"/>
                    <a:pt x="2363942" y="914977"/>
                    <a:pt x="2387033" y="760268"/>
                  </a:cubicBezTo>
                  <a:cubicBezTo>
                    <a:pt x="2410124" y="605559"/>
                    <a:pt x="2423979" y="478558"/>
                    <a:pt x="2400888" y="400049"/>
                  </a:cubicBezTo>
                  <a:cubicBezTo>
                    <a:pt x="2377797" y="321540"/>
                    <a:pt x="2303906" y="321540"/>
                    <a:pt x="2248488" y="289213"/>
                  </a:cubicBezTo>
                  <a:cubicBezTo>
                    <a:pt x="2193070" y="256886"/>
                    <a:pt x="2183833" y="194541"/>
                    <a:pt x="2109942" y="206086"/>
                  </a:cubicBezTo>
                  <a:close/>
                </a:path>
              </a:pathLst>
            </a:custGeom>
            <a:solidFill>
              <a:srgbClr val="F4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sp>
          <p:nvSpPr>
            <p:cNvPr id="33" name="32 Forma libre"/>
            <p:cNvSpPr/>
            <p:nvPr/>
          </p:nvSpPr>
          <p:spPr>
            <a:xfrm>
              <a:off x="2749779" y="3325224"/>
              <a:ext cx="1165454" cy="527009"/>
            </a:xfrm>
            <a:custGeom>
              <a:avLst/>
              <a:gdLst>
                <a:gd name="connsiteX0" fmla="*/ 5568 w 1529568"/>
                <a:gd name="connsiteY0" fmla="*/ 235 h 527009"/>
                <a:gd name="connsiteX1" fmla="*/ 476623 w 1529568"/>
                <a:gd name="connsiteY1" fmla="*/ 318889 h 527009"/>
                <a:gd name="connsiteX2" fmla="*/ 1030805 w 1529568"/>
                <a:gd name="connsiteY2" fmla="*/ 374307 h 527009"/>
                <a:gd name="connsiteX3" fmla="*/ 1529568 w 1529568"/>
                <a:gd name="connsiteY3" fmla="*/ 41798 h 527009"/>
                <a:gd name="connsiteX4" fmla="*/ 1529568 w 1529568"/>
                <a:gd name="connsiteY4" fmla="*/ 41798 h 527009"/>
                <a:gd name="connsiteX5" fmla="*/ 1169350 w 1529568"/>
                <a:gd name="connsiteY5" fmla="*/ 402016 h 527009"/>
                <a:gd name="connsiteX6" fmla="*/ 615168 w 1529568"/>
                <a:gd name="connsiteY6" fmla="*/ 526707 h 527009"/>
                <a:gd name="connsiteX7" fmla="*/ 241096 w 1529568"/>
                <a:gd name="connsiteY7" fmla="*/ 374307 h 527009"/>
                <a:gd name="connsiteX8" fmla="*/ 5568 w 1529568"/>
                <a:gd name="connsiteY8" fmla="*/ 235 h 52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68" h="527009">
                  <a:moveTo>
                    <a:pt x="5568" y="235"/>
                  </a:moveTo>
                  <a:cubicBezTo>
                    <a:pt x="44823" y="-9001"/>
                    <a:pt x="305750" y="256544"/>
                    <a:pt x="476623" y="318889"/>
                  </a:cubicBezTo>
                  <a:cubicBezTo>
                    <a:pt x="647496" y="381234"/>
                    <a:pt x="855314" y="420489"/>
                    <a:pt x="1030805" y="374307"/>
                  </a:cubicBezTo>
                  <a:cubicBezTo>
                    <a:pt x="1206296" y="328125"/>
                    <a:pt x="1529568" y="41798"/>
                    <a:pt x="1529568" y="41798"/>
                  </a:cubicBezTo>
                  <a:lnTo>
                    <a:pt x="1529568" y="41798"/>
                  </a:lnTo>
                  <a:cubicBezTo>
                    <a:pt x="1469532" y="101834"/>
                    <a:pt x="1321750" y="321198"/>
                    <a:pt x="1169350" y="402016"/>
                  </a:cubicBezTo>
                  <a:cubicBezTo>
                    <a:pt x="1016950" y="482834"/>
                    <a:pt x="769877" y="531325"/>
                    <a:pt x="615168" y="526707"/>
                  </a:cubicBezTo>
                  <a:cubicBezTo>
                    <a:pt x="460459" y="522089"/>
                    <a:pt x="338078" y="462052"/>
                    <a:pt x="241096" y="374307"/>
                  </a:cubicBezTo>
                  <a:cubicBezTo>
                    <a:pt x="144114" y="286562"/>
                    <a:pt x="-33687" y="9471"/>
                    <a:pt x="5568" y="235"/>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grpSp>
      <p:pic>
        <p:nvPicPr>
          <p:cNvPr id="13316" name="Picture 4" descr="http://images.clipartof.com/thumbnails/218795-Royalty-Free-RF-Clipart-Illustration-Of-A-Plump-Farmer-Waving-A-Pitchfork-In-Anger.jpg"/>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100000">
                        <a14:foregroundMark x1="37342" y1="29333" x2="29747" y2="51333"/>
                        <a14:foregroundMark x1="49367" y1="26000" x2="43671" y2="60000"/>
                        <a14:foregroundMark x1="55063" y1="29333" x2="60759" y2="52000"/>
                        <a14:foregroundMark x1="62025" y1="30667" x2="68354" y2="38000"/>
                        <a14:foregroundMark x1="44937" y1="15333" x2="57595" y2="17333"/>
                        <a14:foregroundMark x1="21519" y1="6667" x2="19620" y2="12000"/>
                        <a14:foregroundMark x1="20886" y1="29333" x2="10759" y2="54000"/>
                        <a14:foregroundMark x1="7595" y1="58000" x2="3165" y2="71333"/>
                        <a14:foregroundMark x1="82911" y1="44667" x2="80380" y2="49333"/>
                        <a14:foregroundMark x1="75316" y1="68000" x2="75316" y2="70000"/>
                        <a14:foregroundMark x1="43038" y1="6000" x2="50000" y2="6000"/>
                        <a14:foregroundMark x1="68354" y1="22000" x2="60759" y2="22000"/>
                        <a14:foregroundMark x1="25316" y1="17333" x2="30380" y2="19333"/>
                        <a14:foregroundMark x1="30380" y1="3333" x2="24684" y2="13333"/>
                        <a14:foregroundMark x1="34177" y1="9333" x2="31646" y2="14667"/>
                        <a14:foregroundMark x1="11392" y1="54667" x2="2532" y2="73333"/>
                        <a14:foregroundMark x1="62025" y1="28667" x2="70886" y2="35333"/>
                        <a14:backgroundMark x1="25316" y1="22667" x2="25316" y2="22667"/>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r="10843"/>
          <a:stretch/>
        </p:blipFill>
        <p:spPr bwMode="auto">
          <a:xfrm>
            <a:off x="10803141" y="1820267"/>
            <a:ext cx="1425872" cy="1518309"/>
          </a:xfrm>
          <a:prstGeom prst="rect">
            <a:avLst/>
          </a:prstGeom>
          <a:noFill/>
          <a:extLst>
            <a:ext uri="{909E8E84-426E-40DD-AFC4-6F175D3DCCD1}">
              <a14:hiddenFill xmlns:a14="http://schemas.microsoft.com/office/drawing/2010/main">
                <a:solidFill>
                  <a:srgbClr val="FFFFFF"/>
                </a:solidFill>
              </a14:hiddenFill>
            </a:ext>
          </a:extLst>
        </p:spPr>
      </p:pic>
      <p:sp>
        <p:nvSpPr>
          <p:cNvPr id="53" name="52 Flecha derecha">
            <a:hlinkClick r:id="" action="ppaction://hlinkshowjump?jump=nextslide"/>
          </p:cNvPr>
          <p:cNvSpPr/>
          <p:nvPr/>
        </p:nvSpPr>
        <p:spPr>
          <a:xfrm>
            <a:off x="10649414" y="5868014"/>
            <a:ext cx="1428218" cy="957731"/>
          </a:xfrm>
          <a:prstGeom prst="rightArrow">
            <a:avLst/>
          </a:prstGeom>
          <a:solidFill>
            <a:srgbClr val="00B0F0"/>
          </a:solidFill>
        </p:spPr>
        <p:style>
          <a:lnRef idx="3">
            <a:schemeClr val="lt1"/>
          </a:lnRef>
          <a:fillRef idx="1">
            <a:schemeClr val="accent5"/>
          </a:fillRef>
          <a:effectRef idx="1">
            <a:schemeClr val="accent5"/>
          </a:effectRef>
          <a:fontRef idx="minor">
            <a:schemeClr val="lt1"/>
          </a:fontRef>
        </p:style>
        <p:txBody>
          <a:bodyPr rtlCol="0" anchor="ctr"/>
          <a:lstStyle/>
          <a:p>
            <a:pPr algn="ctr">
              <a:buClr>
                <a:srgbClr val="000000"/>
              </a:buClr>
            </a:pPr>
            <a:r>
              <a:rPr lang="es-ES_tradnl" sz="2394" b="1" kern="0" dirty="0">
                <a:solidFill>
                  <a:srgbClr val="FFA3A4"/>
                </a:solidFill>
                <a:effectLst>
                  <a:outerShdw blurRad="38100" dist="38100" dir="2700000" algn="tl">
                    <a:srgbClr val="000000">
                      <a:alpha val="43137"/>
                    </a:srgbClr>
                  </a:outerShdw>
                </a:effectLst>
                <a:latin typeface="Arial"/>
                <a:sym typeface="Arial"/>
              </a:rPr>
              <a:t>NEXT</a:t>
            </a:r>
            <a:endParaRPr lang="es-ES" sz="2394" b="1" kern="0" dirty="0">
              <a:solidFill>
                <a:srgbClr val="FFA3A4"/>
              </a:solidFill>
              <a:effectLst>
                <a:outerShdw blurRad="38100" dist="38100" dir="2700000" algn="tl">
                  <a:srgbClr val="000000">
                    <a:alpha val="43137"/>
                  </a:srgbClr>
                </a:outerShdw>
              </a:effectLst>
              <a:latin typeface="Arial"/>
              <a:sym typeface="Arial"/>
            </a:endParaRPr>
          </a:p>
        </p:txBody>
      </p:sp>
    </p:spTree>
    <p:extLst>
      <p:ext uri="{BB962C8B-B14F-4D97-AF65-F5344CB8AC3E}">
        <p14:creationId xmlns:p14="http://schemas.microsoft.com/office/powerpoint/2010/main" val="1578533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44" presetClass="path" presetSubtype="0" accel="50000" decel="50000" fill="hold" nodeType="clickEffect">
                                  <p:stCondLst>
                                    <p:cond delay="0"/>
                                  </p:stCondLst>
                                  <p:childTnLst>
                                    <p:animMotion origin="layout" path="M -2.42527E-6 0.00023 C -0.03655 -0.05602 -0.02584 -0.17848 -0.062 -0.2338 C -0.08471 -0.26945 -0.14985 -0.32755 -0.18757 -0.33033 C -0.22373 -0.34769 -0.27176 -0.32801 -0.29839 -0.30324 " pathEditMode="relative" rAng="300000" ptsTypes="AAAA">
                                      <p:cBhvr>
                                        <p:cTn id="6" dur="1000" fill="hold"/>
                                        <p:tgtEl>
                                          <p:spTgt spid="47"/>
                                        </p:tgtEl>
                                        <p:attrNameLst>
                                          <p:attrName>ppt_x</p:attrName>
                                          <p:attrName>ppt_y</p:attrName>
                                        </p:attrNameLst>
                                      </p:cBhvr>
                                      <p:rCtr x="-14802" y="-17523"/>
                                    </p:animMotion>
                                  </p:childTnLst>
                                  <p:subTnLst>
                                    <p:audio>
                                      <p:cMediaNode>
                                        <p:cTn display="0" masterRel="sameClick">
                                          <p:stCondLst>
                                            <p:cond evt="begin" delay="0">
                                              <p:tn val="5"/>
                                            </p:cond>
                                          </p:stCondLst>
                                          <p:endCondLst>
                                            <p:cond evt="onStopAudio" delay="0">
                                              <p:tgtEl>
                                                <p:sldTgt/>
                                              </p:tgtEl>
                                            </p:cond>
                                          </p:endCondLst>
                                        </p:cTn>
                                        <p:tgtEl>
                                          <p:sndTgt r:embed="rId2" name="boing 1.wav"/>
                                        </p:tgtEl>
                                      </p:cMediaNode>
                                    </p:audio>
                                  </p:subTnLst>
                                </p:cTn>
                              </p:par>
                              <p:par>
                                <p:cTn id="7" presetID="16" presetClass="exit" presetSubtype="42" fill="hold" nodeType="withEffect">
                                  <p:stCondLst>
                                    <p:cond delay="0"/>
                                  </p:stCondLst>
                                  <p:childTnLst>
                                    <p:animEffect transition="out" filter="barn(outHorizontal)">
                                      <p:cBhvr>
                                        <p:cTn id="8" dur="500"/>
                                        <p:tgtEl>
                                          <p:spTgt spid="28"/>
                                        </p:tgtEl>
                                      </p:cBhvr>
                                    </p:animEffect>
                                    <p:set>
                                      <p:cBhvr>
                                        <p:cTn id="9" dur="1" fill="hold">
                                          <p:stCondLst>
                                            <p:cond delay="499"/>
                                          </p:stCondLst>
                                        </p:cTn>
                                        <p:tgtEl>
                                          <p:spTgt spid="28"/>
                                        </p:tgtEl>
                                        <p:attrNameLst>
                                          <p:attrName>style.visibility</p:attrName>
                                        </p:attrNameLst>
                                      </p:cBhvr>
                                      <p:to>
                                        <p:strVal val="hidden"/>
                                      </p:to>
                                    </p:set>
                                  </p:childTnLst>
                                </p:cTn>
                              </p:par>
                              <p:par>
                                <p:cTn id="10" presetID="16" presetClass="entr" presetSubtype="26" fill="hold" nodeType="withEffect">
                                  <p:stCondLst>
                                    <p:cond delay="1000"/>
                                  </p:stCondLst>
                                  <p:childTnLst>
                                    <p:set>
                                      <p:cBhvr>
                                        <p:cTn id="11" dur="1" fill="hold">
                                          <p:stCondLst>
                                            <p:cond delay="0"/>
                                          </p:stCondLst>
                                        </p:cTn>
                                        <p:tgtEl>
                                          <p:spTgt spid="31"/>
                                        </p:tgtEl>
                                        <p:attrNameLst>
                                          <p:attrName>style.visibility</p:attrName>
                                        </p:attrNameLst>
                                      </p:cBhvr>
                                      <p:to>
                                        <p:strVal val="visible"/>
                                      </p:to>
                                    </p:set>
                                    <p:animEffect transition="in" filter="barn(inHorizontal)">
                                      <p:cBhvr>
                                        <p:cTn id="12" dur="250"/>
                                        <p:tgtEl>
                                          <p:spTgt spid="31"/>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subTnLst>
                                    <p:audio>
                                      <p:cMediaNode>
                                        <p:cTn display="0" masterRel="sameClick">
                                          <p:stCondLst>
                                            <p:cond evt="begin" delay="0">
                                              <p:tn val="14"/>
                                            </p:cond>
                                          </p:stCondLst>
                                          <p:endCondLst>
                                            <p:cond evt="onStopAudio" delay="0">
                                              <p:tgtEl>
                                                <p:sldTgt/>
                                              </p:tgtEl>
                                            </p:cond>
                                          </p:endCondLst>
                                        </p:cTn>
                                        <p:tgtEl>
                                          <p:sndTgt r:embed="rId3" name="yummy.wav"/>
                                        </p:tgtEl>
                                      </p:cMediaNode>
                                    </p:audio>
                                  </p:subTnLst>
                                </p:cTn>
                              </p:par>
                            </p:childTnLst>
                          </p:cTn>
                        </p:par>
                        <p:par>
                          <p:cTn id="17" fill="hold">
                            <p:stCondLst>
                              <p:cond delay="2250"/>
                            </p:stCondLst>
                            <p:childTnLst>
                              <p:par>
                                <p:cTn id="18" presetID="42" presetClass="entr" presetSubtype="0" fill="hold" nodeType="after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fade">
                                      <p:cBhvr>
                                        <p:cTn id="20" dur="250"/>
                                        <p:tgtEl>
                                          <p:spTgt spid="13316"/>
                                        </p:tgtEl>
                                      </p:cBhvr>
                                    </p:animEffect>
                                    <p:anim calcmode="lin" valueType="num">
                                      <p:cBhvr>
                                        <p:cTn id="21" dur="250" fill="hold"/>
                                        <p:tgtEl>
                                          <p:spTgt spid="13316"/>
                                        </p:tgtEl>
                                        <p:attrNameLst>
                                          <p:attrName>ppt_x</p:attrName>
                                        </p:attrNameLst>
                                      </p:cBhvr>
                                      <p:tavLst>
                                        <p:tav tm="0">
                                          <p:val>
                                            <p:strVal val="#ppt_x"/>
                                          </p:val>
                                        </p:tav>
                                        <p:tav tm="100000">
                                          <p:val>
                                            <p:strVal val="#ppt_x"/>
                                          </p:val>
                                        </p:tav>
                                      </p:tavLst>
                                    </p:anim>
                                    <p:anim calcmode="lin" valueType="num">
                                      <p:cBhvr>
                                        <p:cTn id="22" dur="250" fill="hold"/>
                                        <p:tgtEl>
                                          <p:spTgt spid="133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OHNO.WAV"/>
                                        </p:tgtEl>
                                      </p:cMediaNode>
                                    </p:audio>
                                  </p:subTnLst>
                                </p:cTn>
                              </p:par>
                            </p:childTnLst>
                          </p:cTn>
                        </p:par>
                        <p:par>
                          <p:cTn id="23" fill="hold">
                            <p:stCondLst>
                              <p:cond delay="2500"/>
                            </p:stCondLst>
                            <p:childTnLst>
                              <p:par>
                                <p:cTn id="24" presetID="32" presetClass="emph" presetSubtype="0" fill="hold" nodeType="afterEffect">
                                  <p:stCondLst>
                                    <p:cond delay="0"/>
                                  </p:stCondLst>
                                  <p:childTnLst>
                                    <p:animRot by="120000">
                                      <p:cBhvr>
                                        <p:cTn id="25" dur="100" fill="hold">
                                          <p:stCondLst>
                                            <p:cond delay="0"/>
                                          </p:stCondLst>
                                        </p:cTn>
                                        <p:tgtEl>
                                          <p:spTgt spid="13316"/>
                                        </p:tgtEl>
                                        <p:attrNameLst>
                                          <p:attrName>r</p:attrName>
                                        </p:attrNameLst>
                                      </p:cBhvr>
                                    </p:animRot>
                                    <p:animRot by="-240000">
                                      <p:cBhvr>
                                        <p:cTn id="26" dur="200" fill="hold">
                                          <p:stCondLst>
                                            <p:cond delay="200"/>
                                          </p:stCondLst>
                                        </p:cTn>
                                        <p:tgtEl>
                                          <p:spTgt spid="13316"/>
                                        </p:tgtEl>
                                        <p:attrNameLst>
                                          <p:attrName>r</p:attrName>
                                        </p:attrNameLst>
                                      </p:cBhvr>
                                    </p:animRot>
                                    <p:animRot by="240000">
                                      <p:cBhvr>
                                        <p:cTn id="27" dur="200" fill="hold">
                                          <p:stCondLst>
                                            <p:cond delay="400"/>
                                          </p:stCondLst>
                                        </p:cTn>
                                        <p:tgtEl>
                                          <p:spTgt spid="13316"/>
                                        </p:tgtEl>
                                        <p:attrNameLst>
                                          <p:attrName>r</p:attrName>
                                        </p:attrNameLst>
                                      </p:cBhvr>
                                    </p:animRot>
                                    <p:animRot by="-240000">
                                      <p:cBhvr>
                                        <p:cTn id="28" dur="200" fill="hold">
                                          <p:stCondLst>
                                            <p:cond delay="600"/>
                                          </p:stCondLst>
                                        </p:cTn>
                                        <p:tgtEl>
                                          <p:spTgt spid="13316"/>
                                        </p:tgtEl>
                                        <p:attrNameLst>
                                          <p:attrName>r</p:attrName>
                                        </p:attrNameLst>
                                      </p:cBhvr>
                                    </p:animRot>
                                    <p:animRot by="120000">
                                      <p:cBhvr>
                                        <p:cTn id="29" dur="200" fill="hold">
                                          <p:stCondLst>
                                            <p:cond delay="800"/>
                                          </p:stCondLst>
                                        </p:cTn>
                                        <p:tgtEl>
                                          <p:spTgt spid="13316"/>
                                        </p:tgtEl>
                                        <p:attrNameLst>
                                          <p:attrName>r</p:attrName>
                                        </p:attrNameLst>
                                      </p:cBhvr>
                                    </p:animRot>
                                  </p:childTnLst>
                                </p:cTn>
                              </p:par>
                              <p:par>
                                <p:cTn id="30" presetID="53" presetClass="entr" presetSubtype="16"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500" fill="hold"/>
                                        <p:tgtEl>
                                          <p:spTgt spid="40"/>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40"/>
                  </p:tgtEl>
                </p:cond>
              </p:nextCondLst>
            </p:seq>
            <p:seq concurrent="1" nextAc="seek">
              <p:cTn id="40" restart="whenNotActive" fill="hold" evtFilter="cancelBubble" nodeType="interactiveSeq">
                <p:stCondLst>
                  <p:cond evt="onClick" delay="0">
                    <p:tgtEl>
                      <p:spTgt spid="39"/>
                    </p:tgtEl>
                  </p:cond>
                </p:stCondLst>
                <p:endSync evt="end" delay="0">
                  <p:rtn val="all"/>
                </p:endSync>
                <p:childTnLst>
                  <p:par>
                    <p:cTn id="41" fill="hold">
                      <p:stCondLst>
                        <p:cond delay="0"/>
                      </p:stCondLst>
                      <p:childTnLst>
                        <p:par>
                          <p:cTn id="42" fill="hold">
                            <p:stCondLst>
                              <p:cond delay="0"/>
                            </p:stCondLst>
                            <p:childTnLst>
                              <p:par>
                                <p:cTn id="43" presetID="8" presetClass="emph" presetSubtype="0" fill="hold" nodeType="clickEffect">
                                  <p:stCondLst>
                                    <p:cond delay="0"/>
                                  </p:stCondLst>
                                  <p:childTnLst>
                                    <p:animRot by="21600000">
                                      <p:cBhvr>
                                        <p:cTn id="44" dur="500" fill="hold"/>
                                        <p:tgtEl>
                                          <p:spTgt spid="39"/>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39"/>
                  </p:tgtEl>
                </p:cond>
              </p:nextCondLst>
            </p:seq>
          </p:childTnLst>
        </p:cTn>
      </p:par>
    </p:tnLst>
    <p:bldLst>
      <p:bldP spid="35"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04098EA1-9E0F-41FA-9B9B-38830CF165F1}"/>
              </a:ext>
            </a:extLst>
          </p:cNvPr>
          <p:cNvSpPr/>
          <p:nvPr/>
        </p:nvSpPr>
        <p:spPr>
          <a:xfrm>
            <a:off x="5392934" y="291521"/>
            <a:ext cx="6685415" cy="1448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dirty="0" err="1">
                <a:latin typeface="Times New Roman" panose="02020603050405020304" pitchFamily="18" charset="0"/>
                <a:cs typeface="Times New Roman" panose="02020603050405020304" pitchFamily="18" charset="0"/>
              </a:rPr>
              <a:t>Muỗi</a:t>
            </a:r>
            <a:r>
              <a:rPr lang="en-US" sz="4400" dirty="0">
                <a:latin typeface="Times New Roman" panose="02020603050405020304" pitchFamily="18" charset="0"/>
                <a:cs typeface="Times New Roman" panose="02020603050405020304" pitchFamily="18" charset="0"/>
              </a:rPr>
              <a:t> A-</a:t>
            </a:r>
            <a:r>
              <a:rPr lang="en-US" sz="4400" dirty="0" err="1">
                <a:latin typeface="Times New Roman" panose="02020603050405020304" pitchFamily="18" charset="0"/>
                <a:cs typeface="Times New Roman" panose="02020603050405020304" pitchFamily="18" charset="0"/>
              </a:rPr>
              <a:t>nô</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phen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endParaRPr lang="es-ES" sz="4400" b="1" kern="0" dirty="0">
              <a:solidFill>
                <a:srgbClr val="FFFFFF"/>
              </a:solidFill>
              <a:latin typeface="Times New Roman" panose="02020603050405020304" pitchFamily="18" charset="0"/>
              <a:cs typeface="Times New Roman" panose="02020603050405020304" pitchFamily="18" charset="0"/>
              <a:sym typeface="Arial"/>
            </a:endParaRPr>
          </a:p>
        </p:txBody>
      </p:sp>
      <p:sp>
        <p:nvSpPr>
          <p:cNvPr id="51" name="Rectangle: Rounded Corners 50">
            <a:extLst>
              <a:ext uri="{FF2B5EF4-FFF2-40B4-BE49-F238E27FC236}">
                <a16:creationId xmlns:a16="http://schemas.microsoft.com/office/drawing/2014/main" xmlns="" id="{0E1C0CEE-8B33-4D5F-9725-FE6057887F33}"/>
              </a:ext>
            </a:extLst>
          </p:cNvPr>
          <p:cNvSpPr/>
          <p:nvPr/>
        </p:nvSpPr>
        <p:spPr>
          <a:xfrm>
            <a:off x="7571384" y="5185930"/>
            <a:ext cx="4247015" cy="95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kern="0" dirty="0" err="1">
                <a:solidFill>
                  <a:srgbClr val="000000"/>
                </a:solidFill>
                <a:latin typeface="Arial"/>
                <a:sym typeface="Arial"/>
              </a:rPr>
              <a:t>Viêm</a:t>
            </a:r>
            <a:r>
              <a:rPr lang="en-US" sz="4000" kern="0" dirty="0">
                <a:solidFill>
                  <a:srgbClr val="000000"/>
                </a:solidFill>
                <a:latin typeface="Arial"/>
                <a:sym typeface="Arial"/>
              </a:rPr>
              <a:t> </a:t>
            </a:r>
            <a:r>
              <a:rPr lang="en-US" sz="4000" kern="0" dirty="0" err="1">
                <a:solidFill>
                  <a:srgbClr val="000000"/>
                </a:solidFill>
                <a:latin typeface="Arial"/>
                <a:sym typeface="Arial"/>
              </a:rPr>
              <a:t>phế</a:t>
            </a:r>
            <a:r>
              <a:rPr lang="en-US" sz="4000" kern="0" dirty="0">
                <a:solidFill>
                  <a:srgbClr val="000000"/>
                </a:solidFill>
                <a:latin typeface="Arial"/>
                <a:sym typeface="Arial"/>
              </a:rPr>
              <a:t> </a:t>
            </a:r>
            <a:r>
              <a:rPr lang="en-US" sz="4000" kern="0" dirty="0" err="1">
                <a:solidFill>
                  <a:srgbClr val="000000"/>
                </a:solidFill>
                <a:latin typeface="Arial"/>
                <a:sym typeface="Arial"/>
              </a:rPr>
              <a:t>quản</a:t>
            </a:r>
            <a:endParaRPr lang="en-US" sz="4000" kern="0" dirty="0">
              <a:solidFill>
                <a:srgbClr val="000000"/>
              </a:solidFill>
              <a:latin typeface="Arial"/>
              <a:sym typeface="Arial"/>
            </a:endParaRPr>
          </a:p>
        </p:txBody>
      </p:sp>
      <p:sp>
        <p:nvSpPr>
          <p:cNvPr id="54" name="Rectangle: Rounded Corners 53">
            <a:extLst>
              <a:ext uri="{FF2B5EF4-FFF2-40B4-BE49-F238E27FC236}">
                <a16:creationId xmlns:a16="http://schemas.microsoft.com/office/drawing/2014/main" xmlns="" id="{D7DAB022-ACDB-4127-B30F-31150671DCED}"/>
              </a:ext>
            </a:extLst>
          </p:cNvPr>
          <p:cNvSpPr/>
          <p:nvPr/>
        </p:nvSpPr>
        <p:spPr>
          <a:xfrm>
            <a:off x="7328246" y="3768649"/>
            <a:ext cx="4852643" cy="95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kern="0" dirty="0" err="1">
                <a:solidFill>
                  <a:srgbClr val="000000"/>
                </a:solidFill>
                <a:latin typeface="Arial"/>
                <a:sym typeface="Arial"/>
              </a:rPr>
              <a:t>Sốt</a:t>
            </a:r>
            <a:r>
              <a:rPr lang="en-US" sz="4000" kern="0" dirty="0">
                <a:solidFill>
                  <a:srgbClr val="000000"/>
                </a:solidFill>
                <a:latin typeface="Arial"/>
                <a:sym typeface="Arial"/>
              </a:rPr>
              <a:t> </a:t>
            </a:r>
            <a:r>
              <a:rPr lang="en-US" sz="4000" kern="0" dirty="0" err="1">
                <a:solidFill>
                  <a:srgbClr val="000000"/>
                </a:solidFill>
                <a:latin typeface="Arial"/>
                <a:sym typeface="Arial"/>
              </a:rPr>
              <a:t>xuất</a:t>
            </a:r>
            <a:r>
              <a:rPr lang="en-US" sz="4000" kern="0" dirty="0">
                <a:solidFill>
                  <a:srgbClr val="000000"/>
                </a:solidFill>
                <a:latin typeface="Arial"/>
                <a:sym typeface="Arial"/>
              </a:rPr>
              <a:t> </a:t>
            </a:r>
            <a:r>
              <a:rPr lang="en-US" sz="4000" kern="0" dirty="0" err="1">
                <a:solidFill>
                  <a:srgbClr val="000000"/>
                </a:solidFill>
                <a:latin typeface="Arial"/>
                <a:sym typeface="Arial"/>
              </a:rPr>
              <a:t>huyết</a:t>
            </a:r>
            <a:endParaRPr lang="en-US" sz="4000" kern="0" dirty="0">
              <a:solidFill>
                <a:srgbClr val="000000"/>
              </a:solidFill>
              <a:latin typeface="Arial"/>
              <a:sym typeface="Arial"/>
            </a:endParaRPr>
          </a:p>
        </p:txBody>
      </p:sp>
      <p:sp>
        <p:nvSpPr>
          <p:cNvPr id="55" name="Rectangle: Rounded Corners 54">
            <a:extLst>
              <a:ext uri="{FF2B5EF4-FFF2-40B4-BE49-F238E27FC236}">
                <a16:creationId xmlns:a16="http://schemas.microsoft.com/office/drawing/2014/main" xmlns="" id="{BEF03B14-A1ED-4EAA-A4A2-2B8D11603376}"/>
              </a:ext>
            </a:extLst>
          </p:cNvPr>
          <p:cNvSpPr/>
          <p:nvPr/>
        </p:nvSpPr>
        <p:spPr>
          <a:xfrm>
            <a:off x="7106786" y="2004005"/>
            <a:ext cx="4551815" cy="95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00" kern="0" dirty="0" err="1">
                <a:solidFill>
                  <a:srgbClr val="000000"/>
                </a:solidFill>
                <a:latin typeface="Arial"/>
                <a:sym typeface="Arial"/>
              </a:rPr>
              <a:t>Viêm</a:t>
            </a:r>
            <a:r>
              <a:rPr lang="en-US" sz="4000" kern="0" dirty="0">
                <a:solidFill>
                  <a:srgbClr val="000000"/>
                </a:solidFill>
                <a:latin typeface="Arial"/>
                <a:sym typeface="Arial"/>
              </a:rPr>
              <a:t> </a:t>
            </a:r>
            <a:r>
              <a:rPr lang="en-US" sz="4000" kern="0" dirty="0" err="1">
                <a:solidFill>
                  <a:srgbClr val="000000"/>
                </a:solidFill>
                <a:latin typeface="Arial"/>
                <a:sym typeface="Arial"/>
              </a:rPr>
              <a:t>phổi</a:t>
            </a:r>
            <a:endParaRPr lang="en-US" sz="4000" kern="0" dirty="0">
              <a:solidFill>
                <a:srgbClr val="000000"/>
              </a:solidFill>
              <a:latin typeface="Arial"/>
              <a:sym typeface="Arial"/>
            </a:endParaRPr>
          </a:p>
        </p:txBody>
      </p:sp>
      <p:pic>
        <p:nvPicPr>
          <p:cNvPr id="27" name="Picture 2" descr="http://images.clipartpanda.com/aggressor-clipart-monster_mouth.png"/>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45386" y="233843"/>
            <a:ext cx="5962981" cy="6930310"/>
          </a:xfrm>
          <a:prstGeom prst="rect">
            <a:avLst/>
          </a:prstGeom>
          <a:noFill/>
          <a:effectLst>
            <a:outerShdw blurRad="76200" dist="241300" dir="1674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28" name="27 Grupo"/>
          <p:cNvGrpSpPr/>
          <p:nvPr/>
        </p:nvGrpSpPr>
        <p:grpSpPr>
          <a:xfrm>
            <a:off x="1871297" y="1894860"/>
            <a:ext cx="3209047" cy="3564255"/>
            <a:chOff x="2115694" y="2301587"/>
            <a:chExt cx="2412754" cy="2679821"/>
          </a:xfrm>
        </p:grpSpPr>
        <p:sp>
          <p:nvSpPr>
            <p:cNvPr id="29" name="28 Forma libre"/>
            <p:cNvSpPr/>
            <p:nvPr/>
          </p:nvSpPr>
          <p:spPr>
            <a:xfrm>
              <a:off x="2115694" y="2301587"/>
              <a:ext cx="2412754" cy="2679821"/>
            </a:xfrm>
            <a:custGeom>
              <a:avLst/>
              <a:gdLst>
                <a:gd name="connsiteX0" fmla="*/ 2109942 w 2412754"/>
                <a:gd name="connsiteY0" fmla="*/ 206086 h 2679821"/>
                <a:gd name="connsiteX1" fmla="*/ 1805142 w 2412754"/>
                <a:gd name="connsiteY1" fmla="*/ 358486 h 2679821"/>
                <a:gd name="connsiteX2" fmla="*/ 1486488 w 2412754"/>
                <a:gd name="connsiteY2" fmla="*/ 524740 h 2679821"/>
                <a:gd name="connsiteX3" fmla="*/ 1181688 w 2412754"/>
                <a:gd name="connsiteY3" fmla="*/ 483177 h 2679821"/>
                <a:gd name="connsiteX4" fmla="*/ 987724 w 2412754"/>
                <a:gd name="connsiteY4" fmla="*/ 372340 h 2679821"/>
                <a:gd name="connsiteX5" fmla="*/ 696779 w 2412754"/>
                <a:gd name="connsiteY5" fmla="*/ 206086 h 2679821"/>
                <a:gd name="connsiteX6" fmla="*/ 475106 w 2412754"/>
                <a:gd name="connsiteY6" fmla="*/ 25977 h 2679821"/>
                <a:gd name="connsiteX7" fmla="*/ 322706 w 2412754"/>
                <a:gd name="connsiteY7" fmla="*/ 53686 h 2679821"/>
                <a:gd name="connsiteX8" fmla="*/ 114888 w 2412754"/>
                <a:gd name="connsiteY8" fmla="*/ 510886 h 2679821"/>
                <a:gd name="connsiteX9" fmla="*/ 4051 w 2412754"/>
                <a:gd name="connsiteY9" fmla="*/ 1356013 h 2679821"/>
                <a:gd name="connsiteX10" fmla="*/ 253433 w 2412754"/>
                <a:gd name="connsiteY10" fmla="*/ 2201140 h 2679821"/>
                <a:gd name="connsiteX11" fmla="*/ 849179 w 2412754"/>
                <a:gd name="connsiteY11" fmla="*/ 2658340 h 2679821"/>
                <a:gd name="connsiteX12" fmla="*/ 1472633 w 2412754"/>
                <a:gd name="connsiteY12" fmla="*/ 2533649 h 2679821"/>
                <a:gd name="connsiteX13" fmla="*/ 1999106 w 2412754"/>
                <a:gd name="connsiteY13" fmla="*/ 1910195 h 2679821"/>
                <a:gd name="connsiteX14" fmla="*/ 2262342 w 2412754"/>
                <a:gd name="connsiteY14" fmla="*/ 1328304 h 2679821"/>
                <a:gd name="connsiteX15" fmla="*/ 2387033 w 2412754"/>
                <a:gd name="connsiteY15" fmla="*/ 760268 h 2679821"/>
                <a:gd name="connsiteX16" fmla="*/ 2400888 w 2412754"/>
                <a:gd name="connsiteY16" fmla="*/ 400049 h 2679821"/>
                <a:gd name="connsiteX17" fmla="*/ 2248488 w 2412754"/>
                <a:gd name="connsiteY17" fmla="*/ 289213 h 2679821"/>
                <a:gd name="connsiteX18" fmla="*/ 2109942 w 2412754"/>
                <a:gd name="connsiteY18" fmla="*/ 206086 h 26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12754" h="2679821">
                  <a:moveTo>
                    <a:pt x="2109942" y="206086"/>
                  </a:moveTo>
                  <a:cubicBezTo>
                    <a:pt x="2036051" y="217631"/>
                    <a:pt x="1909051" y="305377"/>
                    <a:pt x="1805142" y="358486"/>
                  </a:cubicBezTo>
                  <a:cubicBezTo>
                    <a:pt x="1701233" y="411595"/>
                    <a:pt x="1590397" y="503958"/>
                    <a:pt x="1486488" y="524740"/>
                  </a:cubicBezTo>
                  <a:cubicBezTo>
                    <a:pt x="1382579" y="545522"/>
                    <a:pt x="1264815" y="508577"/>
                    <a:pt x="1181688" y="483177"/>
                  </a:cubicBezTo>
                  <a:cubicBezTo>
                    <a:pt x="1098561" y="457777"/>
                    <a:pt x="987724" y="372340"/>
                    <a:pt x="987724" y="372340"/>
                  </a:cubicBezTo>
                  <a:cubicBezTo>
                    <a:pt x="906906" y="326158"/>
                    <a:pt x="782215" y="263813"/>
                    <a:pt x="696779" y="206086"/>
                  </a:cubicBezTo>
                  <a:cubicBezTo>
                    <a:pt x="611343" y="148359"/>
                    <a:pt x="537451" y="51377"/>
                    <a:pt x="475106" y="25977"/>
                  </a:cubicBezTo>
                  <a:cubicBezTo>
                    <a:pt x="412761" y="577"/>
                    <a:pt x="382742" y="-27132"/>
                    <a:pt x="322706" y="53686"/>
                  </a:cubicBezTo>
                  <a:cubicBezTo>
                    <a:pt x="262670" y="134504"/>
                    <a:pt x="167997" y="293832"/>
                    <a:pt x="114888" y="510886"/>
                  </a:cubicBezTo>
                  <a:cubicBezTo>
                    <a:pt x="61779" y="727940"/>
                    <a:pt x="-19040" y="1074304"/>
                    <a:pt x="4051" y="1356013"/>
                  </a:cubicBezTo>
                  <a:cubicBezTo>
                    <a:pt x="27142" y="1637722"/>
                    <a:pt x="112578" y="1984086"/>
                    <a:pt x="253433" y="2201140"/>
                  </a:cubicBezTo>
                  <a:cubicBezTo>
                    <a:pt x="394288" y="2418194"/>
                    <a:pt x="645979" y="2602922"/>
                    <a:pt x="849179" y="2658340"/>
                  </a:cubicBezTo>
                  <a:cubicBezTo>
                    <a:pt x="1052379" y="2713758"/>
                    <a:pt x="1280978" y="2658340"/>
                    <a:pt x="1472633" y="2533649"/>
                  </a:cubicBezTo>
                  <a:cubicBezTo>
                    <a:pt x="1664288" y="2408958"/>
                    <a:pt x="1867488" y="2111086"/>
                    <a:pt x="1999106" y="1910195"/>
                  </a:cubicBezTo>
                  <a:cubicBezTo>
                    <a:pt x="2130724" y="1709304"/>
                    <a:pt x="2197688" y="1519958"/>
                    <a:pt x="2262342" y="1328304"/>
                  </a:cubicBezTo>
                  <a:cubicBezTo>
                    <a:pt x="2326996" y="1136650"/>
                    <a:pt x="2363942" y="914977"/>
                    <a:pt x="2387033" y="760268"/>
                  </a:cubicBezTo>
                  <a:cubicBezTo>
                    <a:pt x="2410124" y="605559"/>
                    <a:pt x="2423979" y="478558"/>
                    <a:pt x="2400888" y="400049"/>
                  </a:cubicBezTo>
                  <a:cubicBezTo>
                    <a:pt x="2377797" y="321540"/>
                    <a:pt x="2303906" y="321540"/>
                    <a:pt x="2248488" y="289213"/>
                  </a:cubicBezTo>
                  <a:cubicBezTo>
                    <a:pt x="2193070" y="256886"/>
                    <a:pt x="2183833" y="194541"/>
                    <a:pt x="2109942" y="206086"/>
                  </a:cubicBezTo>
                  <a:close/>
                </a:path>
              </a:pathLst>
            </a:custGeom>
            <a:solidFill>
              <a:srgbClr val="F4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sp>
          <p:nvSpPr>
            <p:cNvPr id="30" name="29 Forma libre"/>
            <p:cNvSpPr/>
            <p:nvPr/>
          </p:nvSpPr>
          <p:spPr>
            <a:xfrm>
              <a:off x="2543668" y="3394129"/>
              <a:ext cx="1529568" cy="527009"/>
            </a:xfrm>
            <a:custGeom>
              <a:avLst/>
              <a:gdLst>
                <a:gd name="connsiteX0" fmla="*/ 5568 w 1529568"/>
                <a:gd name="connsiteY0" fmla="*/ 235 h 527009"/>
                <a:gd name="connsiteX1" fmla="*/ 476623 w 1529568"/>
                <a:gd name="connsiteY1" fmla="*/ 318889 h 527009"/>
                <a:gd name="connsiteX2" fmla="*/ 1030805 w 1529568"/>
                <a:gd name="connsiteY2" fmla="*/ 374307 h 527009"/>
                <a:gd name="connsiteX3" fmla="*/ 1529568 w 1529568"/>
                <a:gd name="connsiteY3" fmla="*/ 41798 h 527009"/>
                <a:gd name="connsiteX4" fmla="*/ 1529568 w 1529568"/>
                <a:gd name="connsiteY4" fmla="*/ 41798 h 527009"/>
                <a:gd name="connsiteX5" fmla="*/ 1169350 w 1529568"/>
                <a:gd name="connsiteY5" fmla="*/ 402016 h 527009"/>
                <a:gd name="connsiteX6" fmla="*/ 615168 w 1529568"/>
                <a:gd name="connsiteY6" fmla="*/ 526707 h 527009"/>
                <a:gd name="connsiteX7" fmla="*/ 241096 w 1529568"/>
                <a:gd name="connsiteY7" fmla="*/ 374307 h 527009"/>
                <a:gd name="connsiteX8" fmla="*/ 5568 w 1529568"/>
                <a:gd name="connsiteY8" fmla="*/ 235 h 52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68" h="527009">
                  <a:moveTo>
                    <a:pt x="5568" y="235"/>
                  </a:moveTo>
                  <a:cubicBezTo>
                    <a:pt x="44823" y="-9001"/>
                    <a:pt x="305750" y="256544"/>
                    <a:pt x="476623" y="318889"/>
                  </a:cubicBezTo>
                  <a:cubicBezTo>
                    <a:pt x="647496" y="381234"/>
                    <a:pt x="855314" y="420489"/>
                    <a:pt x="1030805" y="374307"/>
                  </a:cubicBezTo>
                  <a:cubicBezTo>
                    <a:pt x="1206296" y="328125"/>
                    <a:pt x="1529568" y="41798"/>
                    <a:pt x="1529568" y="41798"/>
                  </a:cubicBezTo>
                  <a:lnTo>
                    <a:pt x="1529568" y="41798"/>
                  </a:lnTo>
                  <a:cubicBezTo>
                    <a:pt x="1469532" y="101834"/>
                    <a:pt x="1321750" y="321198"/>
                    <a:pt x="1169350" y="402016"/>
                  </a:cubicBezTo>
                  <a:cubicBezTo>
                    <a:pt x="1016950" y="482834"/>
                    <a:pt x="769877" y="531325"/>
                    <a:pt x="615168" y="526707"/>
                  </a:cubicBezTo>
                  <a:cubicBezTo>
                    <a:pt x="460459" y="522089"/>
                    <a:pt x="338078" y="462052"/>
                    <a:pt x="241096" y="374307"/>
                  </a:cubicBezTo>
                  <a:cubicBezTo>
                    <a:pt x="144114" y="286562"/>
                    <a:pt x="-33687" y="9471"/>
                    <a:pt x="5568" y="235"/>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grpSp>
      <p:sp>
        <p:nvSpPr>
          <p:cNvPr id="35" name="34 Llamada rectangular redondeada"/>
          <p:cNvSpPr/>
          <p:nvPr/>
        </p:nvSpPr>
        <p:spPr>
          <a:xfrm>
            <a:off x="67273" y="65374"/>
            <a:ext cx="2972447" cy="784972"/>
          </a:xfrm>
          <a:prstGeom prst="wedgeRoundRectCallout">
            <a:avLst>
              <a:gd name="adj1" fmla="val 24452"/>
              <a:gd name="adj2" fmla="val 76742"/>
              <a:gd name="adj3" fmla="val 16667"/>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s-ES_tradnl" sz="3600" b="1" kern="0" dirty="0">
                <a:solidFill>
                  <a:srgbClr val="10475C"/>
                </a:solidFill>
                <a:latin typeface="Arial"/>
                <a:sym typeface="Arial"/>
              </a:rPr>
              <a:t>YUMMY!</a:t>
            </a:r>
            <a:endParaRPr lang="es-ES" sz="3600" b="1" kern="0" dirty="0">
              <a:solidFill>
                <a:srgbClr val="10475C"/>
              </a:solidFill>
              <a:latin typeface="Arial"/>
              <a:sym typeface="Arial"/>
            </a:endParaRPr>
          </a:p>
        </p:txBody>
      </p:sp>
      <p:pic>
        <p:nvPicPr>
          <p:cNvPr id="47" name="Picture 1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558761" y="3676984"/>
            <a:ext cx="1511104" cy="1027772"/>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31" name="30 Grupo"/>
          <p:cNvGrpSpPr/>
          <p:nvPr/>
        </p:nvGrpSpPr>
        <p:grpSpPr>
          <a:xfrm>
            <a:off x="1943102" y="1894858"/>
            <a:ext cx="3209047" cy="3564255"/>
            <a:chOff x="2187702" y="2229579"/>
            <a:chExt cx="2412754" cy="2679821"/>
          </a:xfrm>
        </p:grpSpPr>
        <p:sp>
          <p:nvSpPr>
            <p:cNvPr id="32" name="31 Forma libre"/>
            <p:cNvSpPr/>
            <p:nvPr/>
          </p:nvSpPr>
          <p:spPr>
            <a:xfrm>
              <a:off x="2187702" y="2229579"/>
              <a:ext cx="2412754" cy="2679821"/>
            </a:xfrm>
            <a:custGeom>
              <a:avLst/>
              <a:gdLst>
                <a:gd name="connsiteX0" fmla="*/ 2109942 w 2412754"/>
                <a:gd name="connsiteY0" fmla="*/ 206086 h 2679821"/>
                <a:gd name="connsiteX1" fmla="*/ 1805142 w 2412754"/>
                <a:gd name="connsiteY1" fmla="*/ 358486 h 2679821"/>
                <a:gd name="connsiteX2" fmla="*/ 1486488 w 2412754"/>
                <a:gd name="connsiteY2" fmla="*/ 524740 h 2679821"/>
                <a:gd name="connsiteX3" fmla="*/ 1181688 w 2412754"/>
                <a:gd name="connsiteY3" fmla="*/ 483177 h 2679821"/>
                <a:gd name="connsiteX4" fmla="*/ 987724 w 2412754"/>
                <a:gd name="connsiteY4" fmla="*/ 372340 h 2679821"/>
                <a:gd name="connsiteX5" fmla="*/ 696779 w 2412754"/>
                <a:gd name="connsiteY5" fmla="*/ 206086 h 2679821"/>
                <a:gd name="connsiteX6" fmla="*/ 475106 w 2412754"/>
                <a:gd name="connsiteY6" fmla="*/ 25977 h 2679821"/>
                <a:gd name="connsiteX7" fmla="*/ 322706 w 2412754"/>
                <a:gd name="connsiteY7" fmla="*/ 53686 h 2679821"/>
                <a:gd name="connsiteX8" fmla="*/ 114888 w 2412754"/>
                <a:gd name="connsiteY8" fmla="*/ 510886 h 2679821"/>
                <a:gd name="connsiteX9" fmla="*/ 4051 w 2412754"/>
                <a:gd name="connsiteY9" fmla="*/ 1356013 h 2679821"/>
                <a:gd name="connsiteX10" fmla="*/ 253433 w 2412754"/>
                <a:gd name="connsiteY10" fmla="*/ 2201140 h 2679821"/>
                <a:gd name="connsiteX11" fmla="*/ 849179 w 2412754"/>
                <a:gd name="connsiteY11" fmla="*/ 2658340 h 2679821"/>
                <a:gd name="connsiteX12" fmla="*/ 1472633 w 2412754"/>
                <a:gd name="connsiteY12" fmla="*/ 2533649 h 2679821"/>
                <a:gd name="connsiteX13" fmla="*/ 1999106 w 2412754"/>
                <a:gd name="connsiteY13" fmla="*/ 1910195 h 2679821"/>
                <a:gd name="connsiteX14" fmla="*/ 2262342 w 2412754"/>
                <a:gd name="connsiteY14" fmla="*/ 1328304 h 2679821"/>
                <a:gd name="connsiteX15" fmla="*/ 2387033 w 2412754"/>
                <a:gd name="connsiteY15" fmla="*/ 760268 h 2679821"/>
                <a:gd name="connsiteX16" fmla="*/ 2400888 w 2412754"/>
                <a:gd name="connsiteY16" fmla="*/ 400049 h 2679821"/>
                <a:gd name="connsiteX17" fmla="*/ 2248488 w 2412754"/>
                <a:gd name="connsiteY17" fmla="*/ 289213 h 2679821"/>
                <a:gd name="connsiteX18" fmla="*/ 2109942 w 2412754"/>
                <a:gd name="connsiteY18" fmla="*/ 206086 h 267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12754" h="2679821">
                  <a:moveTo>
                    <a:pt x="2109942" y="206086"/>
                  </a:moveTo>
                  <a:cubicBezTo>
                    <a:pt x="2036051" y="217631"/>
                    <a:pt x="1909051" y="305377"/>
                    <a:pt x="1805142" y="358486"/>
                  </a:cubicBezTo>
                  <a:cubicBezTo>
                    <a:pt x="1701233" y="411595"/>
                    <a:pt x="1590397" y="503958"/>
                    <a:pt x="1486488" y="524740"/>
                  </a:cubicBezTo>
                  <a:cubicBezTo>
                    <a:pt x="1382579" y="545522"/>
                    <a:pt x="1264815" y="508577"/>
                    <a:pt x="1181688" y="483177"/>
                  </a:cubicBezTo>
                  <a:cubicBezTo>
                    <a:pt x="1098561" y="457777"/>
                    <a:pt x="987724" y="372340"/>
                    <a:pt x="987724" y="372340"/>
                  </a:cubicBezTo>
                  <a:cubicBezTo>
                    <a:pt x="906906" y="326158"/>
                    <a:pt x="782215" y="263813"/>
                    <a:pt x="696779" y="206086"/>
                  </a:cubicBezTo>
                  <a:cubicBezTo>
                    <a:pt x="611343" y="148359"/>
                    <a:pt x="537451" y="51377"/>
                    <a:pt x="475106" y="25977"/>
                  </a:cubicBezTo>
                  <a:cubicBezTo>
                    <a:pt x="412761" y="577"/>
                    <a:pt x="382742" y="-27132"/>
                    <a:pt x="322706" y="53686"/>
                  </a:cubicBezTo>
                  <a:cubicBezTo>
                    <a:pt x="262670" y="134504"/>
                    <a:pt x="167997" y="293832"/>
                    <a:pt x="114888" y="510886"/>
                  </a:cubicBezTo>
                  <a:cubicBezTo>
                    <a:pt x="61779" y="727940"/>
                    <a:pt x="-19040" y="1074304"/>
                    <a:pt x="4051" y="1356013"/>
                  </a:cubicBezTo>
                  <a:cubicBezTo>
                    <a:pt x="27142" y="1637722"/>
                    <a:pt x="112578" y="1984086"/>
                    <a:pt x="253433" y="2201140"/>
                  </a:cubicBezTo>
                  <a:cubicBezTo>
                    <a:pt x="394288" y="2418194"/>
                    <a:pt x="645979" y="2602922"/>
                    <a:pt x="849179" y="2658340"/>
                  </a:cubicBezTo>
                  <a:cubicBezTo>
                    <a:pt x="1052379" y="2713758"/>
                    <a:pt x="1280978" y="2658340"/>
                    <a:pt x="1472633" y="2533649"/>
                  </a:cubicBezTo>
                  <a:cubicBezTo>
                    <a:pt x="1664288" y="2408958"/>
                    <a:pt x="1867488" y="2111086"/>
                    <a:pt x="1999106" y="1910195"/>
                  </a:cubicBezTo>
                  <a:cubicBezTo>
                    <a:pt x="2130724" y="1709304"/>
                    <a:pt x="2197688" y="1519958"/>
                    <a:pt x="2262342" y="1328304"/>
                  </a:cubicBezTo>
                  <a:cubicBezTo>
                    <a:pt x="2326996" y="1136650"/>
                    <a:pt x="2363942" y="914977"/>
                    <a:pt x="2387033" y="760268"/>
                  </a:cubicBezTo>
                  <a:cubicBezTo>
                    <a:pt x="2410124" y="605559"/>
                    <a:pt x="2423979" y="478558"/>
                    <a:pt x="2400888" y="400049"/>
                  </a:cubicBezTo>
                  <a:cubicBezTo>
                    <a:pt x="2377797" y="321540"/>
                    <a:pt x="2303906" y="321540"/>
                    <a:pt x="2248488" y="289213"/>
                  </a:cubicBezTo>
                  <a:cubicBezTo>
                    <a:pt x="2193070" y="256886"/>
                    <a:pt x="2183833" y="194541"/>
                    <a:pt x="2109942" y="206086"/>
                  </a:cubicBezTo>
                  <a:close/>
                </a:path>
              </a:pathLst>
            </a:custGeom>
            <a:solidFill>
              <a:srgbClr val="F450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sp>
          <p:nvSpPr>
            <p:cNvPr id="33" name="32 Forma libre"/>
            <p:cNvSpPr/>
            <p:nvPr/>
          </p:nvSpPr>
          <p:spPr>
            <a:xfrm>
              <a:off x="2749779" y="3325224"/>
              <a:ext cx="1165454" cy="527009"/>
            </a:xfrm>
            <a:custGeom>
              <a:avLst/>
              <a:gdLst>
                <a:gd name="connsiteX0" fmla="*/ 5568 w 1529568"/>
                <a:gd name="connsiteY0" fmla="*/ 235 h 527009"/>
                <a:gd name="connsiteX1" fmla="*/ 476623 w 1529568"/>
                <a:gd name="connsiteY1" fmla="*/ 318889 h 527009"/>
                <a:gd name="connsiteX2" fmla="*/ 1030805 w 1529568"/>
                <a:gd name="connsiteY2" fmla="*/ 374307 h 527009"/>
                <a:gd name="connsiteX3" fmla="*/ 1529568 w 1529568"/>
                <a:gd name="connsiteY3" fmla="*/ 41798 h 527009"/>
                <a:gd name="connsiteX4" fmla="*/ 1529568 w 1529568"/>
                <a:gd name="connsiteY4" fmla="*/ 41798 h 527009"/>
                <a:gd name="connsiteX5" fmla="*/ 1169350 w 1529568"/>
                <a:gd name="connsiteY5" fmla="*/ 402016 h 527009"/>
                <a:gd name="connsiteX6" fmla="*/ 615168 w 1529568"/>
                <a:gd name="connsiteY6" fmla="*/ 526707 h 527009"/>
                <a:gd name="connsiteX7" fmla="*/ 241096 w 1529568"/>
                <a:gd name="connsiteY7" fmla="*/ 374307 h 527009"/>
                <a:gd name="connsiteX8" fmla="*/ 5568 w 1529568"/>
                <a:gd name="connsiteY8" fmla="*/ 235 h 52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568" h="527009">
                  <a:moveTo>
                    <a:pt x="5568" y="235"/>
                  </a:moveTo>
                  <a:cubicBezTo>
                    <a:pt x="44823" y="-9001"/>
                    <a:pt x="305750" y="256544"/>
                    <a:pt x="476623" y="318889"/>
                  </a:cubicBezTo>
                  <a:cubicBezTo>
                    <a:pt x="647496" y="381234"/>
                    <a:pt x="855314" y="420489"/>
                    <a:pt x="1030805" y="374307"/>
                  </a:cubicBezTo>
                  <a:cubicBezTo>
                    <a:pt x="1206296" y="328125"/>
                    <a:pt x="1529568" y="41798"/>
                    <a:pt x="1529568" y="41798"/>
                  </a:cubicBezTo>
                  <a:lnTo>
                    <a:pt x="1529568" y="41798"/>
                  </a:lnTo>
                  <a:cubicBezTo>
                    <a:pt x="1469532" y="101834"/>
                    <a:pt x="1321750" y="321198"/>
                    <a:pt x="1169350" y="402016"/>
                  </a:cubicBezTo>
                  <a:cubicBezTo>
                    <a:pt x="1016950" y="482834"/>
                    <a:pt x="769877" y="531325"/>
                    <a:pt x="615168" y="526707"/>
                  </a:cubicBezTo>
                  <a:cubicBezTo>
                    <a:pt x="460459" y="522089"/>
                    <a:pt x="338078" y="462052"/>
                    <a:pt x="241096" y="374307"/>
                  </a:cubicBezTo>
                  <a:cubicBezTo>
                    <a:pt x="144114" y="286562"/>
                    <a:pt x="-33687" y="9471"/>
                    <a:pt x="5568" y="235"/>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s-ES" sz="2394" kern="0">
                <a:solidFill>
                  <a:srgbClr val="FFA3A4"/>
                </a:solidFill>
                <a:latin typeface="Arial"/>
                <a:sym typeface="Arial"/>
              </a:endParaRPr>
            </a:p>
          </p:txBody>
        </p:sp>
      </p:grpSp>
      <p:pic>
        <p:nvPicPr>
          <p:cNvPr id="13316" name="Picture 4" descr="http://images.clipartof.com/thumbnails/218795-Royalty-Free-RF-Clipart-Illustration-Of-A-Plump-Farmer-Waving-A-Pitchfork-In-Anger.jpg"/>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100000" l="0" r="100000">
                        <a14:foregroundMark x1="37342" y1="29333" x2="29747" y2="51333"/>
                        <a14:foregroundMark x1="49367" y1="26000" x2="43671" y2="60000"/>
                        <a14:foregroundMark x1="55063" y1="29333" x2="60759" y2="52000"/>
                        <a14:foregroundMark x1="62025" y1="30667" x2="68354" y2="38000"/>
                        <a14:foregroundMark x1="44937" y1="15333" x2="57595" y2="17333"/>
                        <a14:foregroundMark x1="21519" y1="6667" x2="19620" y2="12000"/>
                        <a14:foregroundMark x1="20886" y1="29333" x2="10759" y2="54000"/>
                        <a14:foregroundMark x1="7595" y1="58000" x2="3165" y2="71333"/>
                        <a14:foregroundMark x1="82911" y1="44667" x2="80380" y2="49333"/>
                        <a14:foregroundMark x1="75316" y1="68000" x2="75316" y2="70000"/>
                        <a14:foregroundMark x1="43038" y1="6000" x2="50000" y2="6000"/>
                        <a14:foregroundMark x1="68354" y1="22000" x2="60759" y2="22000"/>
                        <a14:foregroundMark x1="25316" y1="17333" x2="30380" y2="19333"/>
                        <a14:foregroundMark x1="30380" y1="3333" x2="24684" y2="13333"/>
                        <a14:foregroundMark x1="34177" y1="9333" x2="31646" y2="14667"/>
                        <a14:foregroundMark x1="11392" y1="54667" x2="2532" y2="73333"/>
                        <a14:foregroundMark x1="62025" y1="28667" x2="70886" y2="35333"/>
                        <a14:backgroundMark x1="25316" y1="22667" x2="25316" y2="22667"/>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r="10843"/>
          <a:stretch/>
        </p:blipFill>
        <p:spPr bwMode="auto">
          <a:xfrm>
            <a:off x="10871606" y="1087729"/>
            <a:ext cx="1425872" cy="1518309"/>
          </a:xfrm>
          <a:prstGeom prst="rect">
            <a:avLst/>
          </a:prstGeom>
          <a:noFill/>
          <a:extLst>
            <a:ext uri="{909E8E84-426E-40DD-AFC4-6F175D3DCCD1}">
              <a14:hiddenFill xmlns:a14="http://schemas.microsoft.com/office/drawing/2010/main">
                <a:solidFill>
                  <a:srgbClr val="FFFFFF"/>
                </a:solidFill>
              </a14:hiddenFill>
            </a:ext>
          </a:extLst>
        </p:spPr>
      </p:pic>
      <p:sp>
        <p:nvSpPr>
          <p:cNvPr id="53" name="52 Flecha derecha">
            <a:hlinkClick r:id="" action="ppaction://hlinkshowjump?jump=nextslide"/>
          </p:cNvPr>
          <p:cNvSpPr/>
          <p:nvPr/>
        </p:nvSpPr>
        <p:spPr>
          <a:xfrm>
            <a:off x="10528359" y="5823329"/>
            <a:ext cx="1428218" cy="957731"/>
          </a:xfrm>
          <a:prstGeom prst="rightArrow">
            <a:avLst/>
          </a:prstGeom>
          <a:solidFill>
            <a:srgbClr val="00B0F0"/>
          </a:solidFill>
        </p:spPr>
        <p:style>
          <a:lnRef idx="3">
            <a:schemeClr val="lt1"/>
          </a:lnRef>
          <a:fillRef idx="1">
            <a:schemeClr val="accent5"/>
          </a:fillRef>
          <a:effectRef idx="1">
            <a:schemeClr val="accent5"/>
          </a:effectRef>
          <a:fontRef idx="minor">
            <a:schemeClr val="lt1"/>
          </a:fontRef>
        </p:style>
        <p:txBody>
          <a:bodyPr rtlCol="0" anchor="ctr"/>
          <a:lstStyle/>
          <a:p>
            <a:pPr algn="ctr">
              <a:buClr>
                <a:srgbClr val="000000"/>
              </a:buClr>
            </a:pPr>
            <a:r>
              <a:rPr lang="es-ES_tradnl" sz="2394" b="1" kern="0" dirty="0">
                <a:solidFill>
                  <a:srgbClr val="FFA3A4"/>
                </a:solidFill>
                <a:effectLst>
                  <a:outerShdw blurRad="38100" dist="38100" dir="2700000" algn="tl">
                    <a:srgbClr val="000000">
                      <a:alpha val="43137"/>
                    </a:srgbClr>
                  </a:outerShdw>
                </a:effectLst>
                <a:latin typeface="Arial"/>
                <a:sym typeface="Arial"/>
              </a:rPr>
              <a:t>NEXT</a:t>
            </a:r>
            <a:endParaRPr lang="es-ES" sz="2394" b="1" kern="0" dirty="0">
              <a:solidFill>
                <a:srgbClr val="FFA3A4"/>
              </a:solidFill>
              <a:effectLst>
                <a:outerShdw blurRad="38100" dist="38100" dir="2700000" algn="tl">
                  <a:srgbClr val="000000">
                    <a:alpha val="43137"/>
                  </a:srgbClr>
                </a:outerShdw>
              </a:effectLst>
              <a:latin typeface="Arial"/>
              <a:sym typeface="Arial"/>
            </a:endParaRPr>
          </a:p>
        </p:txBody>
      </p:sp>
      <p:pic>
        <p:nvPicPr>
          <p:cNvPr id="26"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528677" y="4999083"/>
            <a:ext cx="1305601" cy="8718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8" name="Picture 10"/>
          <p:cNvPicPr>
            <a:picLocks noChangeAspect="1" noChangeArrowheads="1"/>
          </p:cNvPicPr>
          <p:nvPr/>
        </p:nvPicPr>
        <p:blipFill>
          <a:blip r:embed="rId13" cstate="print">
            <a:extLst>
              <a:ext uri="{BEBA8EAE-BF5A-486C-A8C5-ECC9F3942E4B}">
                <a14:imgProps xmlns:a14="http://schemas.microsoft.com/office/drawing/2010/main">
                  <a14:imgLayer r:embed="rId14">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6528677" y="2117898"/>
            <a:ext cx="1042707" cy="1052452"/>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4088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44" presetClass="path" presetSubtype="0" accel="50000" decel="50000" fill="hold" nodeType="clickEffect">
                                  <p:stCondLst>
                                    <p:cond delay="0"/>
                                  </p:stCondLst>
                                  <p:childTnLst>
                                    <p:animMotion origin="layout" path="M -2.74377E-6 -0.00046 L -0.06905 -0.19792 C -0.08419 -0.23935 -0.12531 -0.2831 -0.15167 -0.29745 C -0.17804 -0.3118 -0.19266 -0.29861 -0.22699 -0.28403 C -0.27868 -0.26574 -0.29408 -0.20324 -0.32528 -0.10694 " pathEditMode="relative" rAng="1500000" ptsTypes="AAAAA">
                                      <p:cBhvr>
                                        <p:cTn id="6" dur="1000" fill="hold"/>
                                        <p:tgtEl>
                                          <p:spTgt spid="47"/>
                                        </p:tgtEl>
                                        <p:attrNameLst>
                                          <p:attrName>ppt_x</p:attrName>
                                          <p:attrName>ppt_y</p:attrName>
                                        </p:attrNameLst>
                                      </p:cBhvr>
                                      <p:rCtr x="-14385" y="-12477"/>
                                    </p:animMotion>
                                  </p:childTnLst>
                                  <p:subTnLst>
                                    <p:audio>
                                      <p:cMediaNode>
                                        <p:cTn display="0" masterRel="sameClick">
                                          <p:stCondLst>
                                            <p:cond evt="begin" delay="0">
                                              <p:tn val="5"/>
                                            </p:cond>
                                          </p:stCondLst>
                                          <p:endCondLst>
                                            <p:cond evt="onStopAudio" delay="0">
                                              <p:tgtEl>
                                                <p:sldTgt/>
                                              </p:tgtEl>
                                            </p:cond>
                                          </p:endCondLst>
                                        </p:cTn>
                                        <p:tgtEl>
                                          <p:sndTgt r:embed="rId2" name="boing 1.wav"/>
                                        </p:tgtEl>
                                      </p:cMediaNode>
                                    </p:audio>
                                  </p:subTnLst>
                                </p:cTn>
                              </p:par>
                              <p:par>
                                <p:cTn id="7" presetID="16" presetClass="exit" presetSubtype="42" fill="hold" nodeType="withEffect">
                                  <p:stCondLst>
                                    <p:cond delay="0"/>
                                  </p:stCondLst>
                                  <p:childTnLst>
                                    <p:animEffect transition="out" filter="barn(outHorizontal)">
                                      <p:cBhvr>
                                        <p:cTn id="8" dur="500"/>
                                        <p:tgtEl>
                                          <p:spTgt spid="28"/>
                                        </p:tgtEl>
                                      </p:cBhvr>
                                    </p:animEffect>
                                    <p:set>
                                      <p:cBhvr>
                                        <p:cTn id="9" dur="1" fill="hold">
                                          <p:stCondLst>
                                            <p:cond delay="499"/>
                                          </p:stCondLst>
                                        </p:cTn>
                                        <p:tgtEl>
                                          <p:spTgt spid="28"/>
                                        </p:tgtEl>
                                        <p:attrNameLst>
                                          <p:attrName>style.visibility</p:attrName>
                                        </p:attrNameLst>
                                      </p:cBhvr>
                                      <p:to>
                                        <p:strVal val="hidden"/>
                                      </p:to>
                                    </p:set>
                                  </p:childTnLst>
                                </p:cTn>
                              </p:par>
                              <p:par>
                                <p:cTn id="10" presetID="16" presetClass="entr" presetSubtype="26" fill="hold" nodeType="withEffect">
                                  <p:stCondLst>
                                    <p:cond delay="1000"/>
                                  </p:stCondLst>
                                  <p:childTnLst>
                                    <p:set>
                                      <p:cBhvr>
                                        <p:cTn id="11" dur="1" fill="hold">
                                          <p:stCondLst>
                                            <p:cond delay="0"/>
                                          </p:stCondLst>
                                        </p:cTn>
                                        <p:tgtEl>
                                          <p:spTgt spid="31"/>
                                        </p:tgtEl>
                                        <p:attrNameLst>
                                          <p:attrName>style.visibility</p:attrName>
                                        </p:attrNameLst>
                                      </p:cBhvr>
                                      <p:to>
                                        <p:strVal val="visible"/>
                                      </p:to>
                                    </p:set>
                                    <p:animEffect transition="in" filter="barn(inHorizontal)">
                                      <p:cBhvr>
                                        <p:cTn id="12" dur="250"/>
                                        <p:tgtEl>
                                          <p:spTgt spid="31"/>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1000"/>
                                        <p:tgtEl>
                                          <p:spTgt spid="35"/>
                                        </p:tgtEl>
                                      </p:cBhvr>
                                    </p:animEffect>
                                  </p:childTnLst>
                                  <p:subTnLst>
                                    <p:audio>
                                      <p:cMediaNode>
                                        <p:cTn display="0" masterRel="sameClick">
                                          <p:stCondLst>
                                            <p:cond evt="begin" delay="0">
                                              <p:tn val="14"/>
                                            </p:cond>
                                          </p:stCondLst>
                                          <p:endCondLst>
                                            <p:cond evt="onStopAudio" delay="0">
                                              <p:tgtEl>
                                                <p:sldTgt/>
                                              </p:tgtEl>
                                            </p:cond>
                                          </p:endCondLst>
                                        </p:cTn>
                                        <p:tgtEl>
                                          <p:sndTgt r:embed="rId3" name="yummy.wav"/>
                                        </p:tgtEl>
                                      </p:cMediaNode>
                                    </p:audio>
                                  </p:subTnLst>
                                </p:cTn>
                              </p:par>
                            </p:childTnLst>
                          </p:cTn>
                        </p:par>
                        <p:par>
                          <p:cTn id="17" fill="hold">
                            <p:stCondLst>
                              <p:cond delay="2250"/>
                            </p:stCondLst>
                            <p:childTnLst>
                              <p:par>
                                <p:cTn id="18" presetID="42" presetClass="entr" presetSubtype="0" fill="hold" nodeType="afterEffect">
                                  <p:stCondLst>
                                    <p:cond delay="0"/>
                                  </p:stCondLst>
                                  <p:childTnLst>
                                    <p:set>
                                      <p:cBhvr>
                                        <p:cTn id="19" dur="1" fill="hold">
                                          <p:stCondLst>
                                            <p:cond delay="0"/>
                                          </p:stCondLst>
                                        </p:cTn>
                                        <p:tgtEl>
                                          <p:spTgt spid="13316"/>
                                        </p:tgtEl>
                                        <p:attrNameLst>
                                          <p:attrName>style.visibility</p:attrName>
                                        </p:attrNameLst>
                                      </p:cBhvr>
                                      <p:to>
                                        <p:strVal val="visible"/>
                                      </p:to>
                                    </p:set>
                                    <p:animEffect transition="in" filter="fade">
                                      <p:cBhvr>
                                        <p:cTn id="20" dur="250"/>
                                        <p:tgtEl>
                                          <p:spTgt spid="13316"/>
                                        </p:tgtEl>
                                      </p:cBhvr>
                                    </p:animEffect>
                                    <p:anim calcmode="lin" valueType="num">
                                      <p:cBhvr>
                                        <p:cTn id="21" dur="250" fill="hold"/>
                                        <p:tgtEl>
                                          <p:spTgt spid="13316"/>
                                        </p:tgtEl>
                                        <p:attrNameLst>
                                          <p:attrName>ppt_x</p:attrName>
                                        </p:attrNameLst>
                                      </p:cBhvr>
                                      <p:tavLst>
                                        <p:tav tm="0">
                                          <p:val>
                                            <p:strVal val="#ppt_x"/>
                                          </p:val>
                                        </p:tav>
                                        <p:tav tm="100000">
                                          <p:val>
                                            <p:strVal val="#ppt_x"/>
                                          </p:val>
                                        </p:tav>
                                      </p:tavLst>
                                    </p:anim>
                                    <p:anim calcmode="lin" valueType="num">
                                      <p:cBhvr>
                                        <p:cTn id="22" dur="250" fill="hold"/>
                                        <p:tgtEl>
                                          <p:spTgt spid="133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4" name="OHNO.WAV"/>
                                        </p:tgtEl>
                                      </p:cMediaNode>
                                    </p:audio>
                                  </p:subTnLst>
                                </p:cTn>
                              </p:par>
                            </p:childTnLst>
                          </p:cTn>
                        </p:par>
                        <p:par>
                          <p:cTn id="23" fill="hold">
                            <p:stCondLst>
                              <p:cond delay="2500"/>
                            </p:stCondLst>
                            <p:childTnLst>
                              <p:par>
                                <p:cTn id="24" presetID="32" presetClass="emph" presetSubtype="0" fill="hold" nodeType="afterEffect">
                                  <p:stCondLst>
                                    <p:cond delay="0"/>
                                  </p:stCondLst>
                                  <p:childTnLst>
                                    <p:animRot by="120000">
                                      <p:cBhvr>
                                        <p:cTn id="25" dur="100" fill="hold">
                                          <p:stCondLst>
                                            <p:cond delay="0"/>
                                          </p:stCondLst>
                                        </p:cTn>
                                        <p:tgtEl>
                                          <p:spTgt spid="13316"/>
                                        </p:tgtEl>
                                        <p:attrNameLst>
                                          <p:attrName>r</p:attrName>
                                        </p:attrNameLst>
                                      </p:cBhvr>
                                    </p:animRot>
                                    <p:animRot by="-240000">
                                      <p:cBhvr>
                                        <p:cTn id="26" dur="200" fill="hold">
                                          <p:stCondLst>
                                            <p:cond delay="200"/>
                                          </p:stCondLst>
                                        </p:cTn>
                                        <p:tgtEl>
                                          <p:spTgt spid="13316"/>
                                        </p:tgtEl>
                                        <p:attrNameLst>
                                          <p:attrName>r</p:attrName>
                                        </p:attrNameLst>
                                      </p:cBhvr>
                                    </p:animRot>
                                    <p:animRot by="240000">
                                      <p:cBhvr>
                                        <p:cTn id="27" dur="200" fill="hold">
                                          <p:stCondLst>
                                            <p:cond delay="400"/>
                                          </p:stCondLst>
                                        </p:cTn>
                                        <p:tgtEl>
                                          <p:spTgt spid="13316"/>
                                        </p:tgtEl>
                                        <p:attrNameLst>
                                          <p:attrName>r</p:attrName>
                                        </p:attrNameLst>
                                      </p:cBhvr>
                                    </p:animRot>
                                    <p:animRot by="-240000">
                                      <p:cBhvr>
                                        <p:cTn id="28" dur="200" fill="hold">
                                          <p:stCondLst>
                                            <p:cond delay="600"/>
                                          </p:stCondLst>
                                        </p:cTn>
                                        <p:tgtEl>
                                          <p:spTgt spid="13316"/>
                                        </p:tgtEl>
                                        <p:attrNameLst>
                                          <p:attrName>r</p:attrName>
                                        </p:attrNameLst>
                                      </p:cBhvr>
                                    </p:animRot>
                                    <p:animRot by="120000">
                                      <p:cBhvr>
                                        <p:cTn id="29" dur="200" fill="hold">
                                          <p:stCondLst>
                                            <p:cond delay="800"/>
                                          </p:stCondLst>
                                        </p:cTn>
                                        <p:tgtEl>
                                          <p:spTgt spid="13316"/>
                                        </p:tgtEl>
                                        <p:attrNameLst>
                                          <p:attrName>r</p:attrName>
                                        </p:attrNameLst>
                                      </p:cBhvr>
                                    </p:animRot>
                                  </p:childTnLst>
                                </p:cTn>
                              </p:par>
                              <p:par>
                                <p:cTn id="30" presetID="53" presetClass="entr" presetSubtype="16"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childTnLst>
                    </p:cTn>
                  </p:par>
                </p:childTnLst>
              </p:cTn>
              <p:nextCondLst>
                <p:cond evt="onClick" delay="0">
                  <p:tgtEl>
                    <p:spTgt spid="47"/>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500" fill="hold"/>
                                        <p:tgtEl>
                                          <p:spTgt spid="26"/>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48"/>
                    </p:tgtEl>
                  </p:cond>
                </p:stCondLst>
                <p:endSync evt="end" delay="0">
                  <p:rtn val="all"/>
                </p:endSync>
                <p:childTnLst>
                  <p:par>
                    <p:cTn id="41" fill="hold">
                      <p:stCondLst>
                        <p:cond delay="0"/>
                      </p:stCondLst>
                      <p:childTnLst>
                        <p:par>
                          <p:cTn id="42" fill="hold">
                            <p:stCondLst>
                              <p:cond delay="0"/>
                            </p:stCondLst>
                            <p:childTnLst>
                              <p:par>
                                <p:cTn id="43" presetID="8" presetClass="emph" presetSubtype="0" fill="hold" nodeType="clickEffect">
                                  <p:stCondLst>
                                    <p:cond delay="0"/>
                                  </p:stCondLst>
                                  <p:childTnLst>
                                    <p:animRot by="21600000">
                                      <p:cBhvr>
                                        <p:cTn id="44" dur="500" fill="hold"/>
                                        <p:tgtEl>
                                          <p:spTgt spid="4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48"/>
                  </p:tgtEl>
                </p:cond>
              </p:nextCondLst>
            </p:seq>
          </p:childTnLst>
        </p:cTn>
      </p:par>
    </p:tnLst>
    <p:bldLst>
      <p:bldP spid="35"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E81137C-04B4-469C-AB71-36AE4F9AC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934" y="1112783"/>
            <a:ext cx="2381250" cy="3276600"/>
          </a:xfrm>
          <a:prstGeom prst="rect">
            <a:avLst/>
          </a:prstGeom>
        </p:spPr>
      </p:pic>
      <p:pic>
        <p:nvPicPr>
          <p:cNvPr id="7" name="Picture 6">
            <a:extLst>
              <a:ext uri="{FF2B5EF4-FFF2-40B4-BE49-F238E27FC236}">
                <a16:creationId xmlns:a16="http://schemas.microsoft.com/office/drawing/2014/main" xmlns="" id="{19F3DA1F-4705-4EDB-BC27-BAF98A00F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50" y="-300942"/>
            <a:ext cx="12192000" cy="6858000"/>
          </a:xfrm>
          <a:prstGeom prst="rect">
            <a:avLst/>
          </a:prstGeom>
        </p:spPr>
      </p:pic>
      <p:pic>
        <p:nvPicPr>
          <p:cNvPr id="9" name="Picture 8">
            <a:extLst>
              <a:ext uri="{FF2B5EF4-FFF2-40B4-BE49-F238E27FC236}">
                <a16:creationId xmlns:a16="http://schemas.microsoft.com/office/drawing/2014/main" xmlns="" id="{D47610EE-C883-4BA3-976A-A64EB0FE2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8741" y="708792"/>
            <a:ext cx="2381250" cy="3276600"/>
          </a:xfrm>
          <a:prstGeom prst="rect">
            <a:avLst/>
          </a:prstGeom>
        </p:spPr>
      </p:pic>
      <p:sp>
        <p:nvSpPr>
          <p:cNvPr id="10" name="TextBox 9">
            <a:extLst>
              <a:ext uri="{FF2B5EF4-FFF2-40B4-BE49-F238E27FC236}">
                <a16:creationId xmlns:a16="http://schemas.microsoft.com/office/drawing/2014/main" xmlns="" id="{6F2A7AB3-FE57-493D-B22E-7AA73921853E}"/>
              </a:ext>
            </a:extLst>
          </p:cNvPr>
          <p:cNvSpPr txBox="1"/>
          <p:nvPr/>
        </p:nvSpPr>
        <p:spPr>
          <a:xfrm>
            <a:off x="7758934" y="4142482"/>
            <a:ext cx="4212350"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endParaRPr lang="en-US" sz="3200" dirty="0">
              <a:latin typeface="Times New Roman" panose="02020603050405020304" pitchFamily="18" charset="0"/>
              <a:cs typeface="Times New Roman" panose="02020603050405020304" pitchFamily="18" charset="0"/>
            </a:endParaRPr>
          </a:p>
          <a:p>
            <a:pPr algn="ctr"/>
            <a:r>
              <a:rPr lang="en-US" sz="3200" dirty="0">
                <a:latin typeface="Times New Roman" panose="02020603050405020304" pitchFamily="18" charset="0"/>
                <a:cs typeface="Times New Roman" panose="02020603050405020304" pitchFamily="18" charset="0"/>
              </a:rPr>
              <a:t>( 1910 – 1967)</a:t>
            </a:r>
          </a:p>
        </p:txBody>
      </p:sp>
      <p:sp>
        <p:nvSpPr>
          <p:cNvPr id="13" name="TextBox 12">
            <a:extLst>
              <a:ext uri="{FF2B5EF4-FFF2-40B4-BE49-F238E27FC236}">
                <a16:creationId xmlns:a16="http://schemas.microsoft.com/office/drawing/2014/main" xmlns="" id="{443B1692-7AF4-4556-8B27-F542B96826EE}"/>
              </a:ext>
            </a:extLst>
          </p:cNvPr>
          <p:cNvSpPr txBox="1"/>
          <p:nvPr/>
        </p:nvSpPr>
        <p:spPr>
          <a:xfrm>
            <a:off x="951239" y="373689"/>
            <a:ext cx="8182303" cy="243143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đọc</a:t>
            </a:r>
            <a:r>
              <a:rPr lang="en-US" sz="6000" dirty="0">
                <a:latin typeface="Times New Roman" panose="02020603050405020304" pitchFamily="18" charset="0"/>
                <a:cs typeface="Times New Roman" panose="02020603050405020304" pitchFamily="18" charset="0"/>
              </a:rPr>
              <a:t> 3</a:t>
            </a:r>
          </a:p>
          <a:p>
            <a:r>
              <a:rPr lang="en-US" sz="6000" dirty="0" err="1">
                <a:latin typeface="Times New Roman" panose="02020603050405020304" pitchFamily="18" charset="0"/>
                <a:cs typeface="Times New Roman" panose="02020603050405020304" pitchFamily="18" charset="0"/>
              </a:rPr>
              <a:t>Người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trí</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yêu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nước</a:t>
            </a:r>
            <a:endParaRPr lang="en-US" sz="60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Theo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44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BADDC38-CC22-4403-973F-DC7782B00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B3847C34-87B7-447C-B919-E937E9FFDEAB}"/>
              </a:ext>
            </a:extLst>
          </p:cNvPr>
          <p:cNvSpPr txBox="1"/>
          <p:nvPr/>
        </p:nvSpPr>
        <p:spPr>
          <a:xfrm>
            <a:off x="2475186" y="1749973"/>
            <a:ext cx="6794938" cy="1446550"/>
          </a:xfrm>
          <a:prstGeom prst="rect">
            <a:avLst/>
          </a:prstGeom>
          <a:noFill/>
        </p:spPr>
        <p:txBody>
          <a:bodyPr wrap="square" rtlCol="0">
            <a:spAutoFit/>
          </a:bodyPr>
          <a:lstStyle/>
          <a:p>
            <a:pPr algn="ctr"/>
            <a:r>
              <a:rPr lang="en-US" sz="8800" dirty="0" err="1">
                <a:latin typeface="Times New Roman" panose="02020603050405020304" pitchFamily="18" charset="0"/>
                <a:cs typeface="Times New Roman" panose="02020603050405020304" pitchFamily="18" charset="0"/>
              </a:rPr>
              <a:t>Luyện</a:t>
            </a:r>
            <a:r>
              <a:rPr lang="en-US" sz="8800" dirty="0">
                <a:latin typeface="Times New Roman" panose="02020603050405020304" pitchFamily="18" charset="0"/>
                <a:cs typeface="Times New Roman" panose="02020603050405020304" pitchFamily="18" charset="0"/>
              </a:rPr>
              <a:t> </a:t>
            </a:r>
            <a:r>
              <a:rPr lang="en-US" sz="8800" dirty="0" err="1">
                <a:latin typeface="Times New Roman" panose="02020603050405020304" pitchFamily="18" charset="0"/>
                <a:cs typeface="Times New Roman" panose="02020603050405020304" pitchFamily="18" charset="0"/>
              </a:rPr>
              <a:t>đọc</a:t>
            </a:r>
            <a:endParaRPr lang="en-US" sz="8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92334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511</Words>
  <Application>Microsoft Office PowerPoint</Application>
  <PresentationFormat>Widescreen</PresentationFormat>
  <Paragraphs>107</Paragraphs>
  <Slides>29</Slides>
  <Notes>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2" baseType="lpstr">
      <vt:lpstr>Arial</vt:lpstr>
      <vt:lpstr>Bebas Neue</vt:lpstr>
      <vt:lpstr>Calibri</vt:lpstr>
      <vt:lpstr>Calibri Light</vt:lpstr>
      <vt:lpstr>Dosis</vt:lpstr>
      <vt:lpstr>Fira Sans Extra Condensed Medium</vt:lpstr>
      <vt:lpstr>Quicksand</vt:lpstr>
      <vt:lpstr>Source Sans Pro</vt:lpstr>
      <vt:lpstr>Times New Roman</vt:lpstr>
      <vt:lpstr>Titan One</vt:lpstr>
      <vt:lpstr>Office Theme</vt:lpstr>
      <vt:lpstr>Pre-K for Christian Schools: God Created Families to Love One Another by Slidesgo</vt:lpstr>
      <vt:lpstr>Microsoft 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69</cp:revision>
  <dcterms:created xsi:type="dcterms:W3CDTF">2022-09-23T07:10:25Z</dcterms:created>
  <dcterms:modified xsi:type="dcterms:W3CDTF">2024-12-04T00:58:46Z</dcterms:modified>
</cp:coreProperties>
</file>