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29" r:id="rId2"/>
  </p:sldMasterIdLst>
  <p:notesMasterIdLst>
    <p:notesMasterId r:id="rId21"/>
  </p:notesMasterIdLst>
  <p:sldIdLst>
    <p:sldId id="421" r:id="rId3"/>
    <p:sldId id="334" r:id="rId4"/>
    <p:sldId id="336" r:id="rId5"/>
    <p:sldId id="328" r:id="rId6"/>
    <p:sldId id="326" r:id="rId7"/>
    <p:sldId id="312" r:id="rId8"/>
    <p:sldId id="325" r:id="rId9"/>
    <p:sldId id="327" r:id="rId10"/>
    <p:sldId id="314" r:id="rId11"/>
    <p:sldId id="317" r:id="rId12"/>
    <p:sldId id="329" r:id="rId13"/>
    <p:sldId id="331" r:id="rId14"/>
    <p:sldId id="330" r:id="rId15"/>
    <p:sldId id="320" r:id="rId16"/>
    <p:sldId id="321" r:id="rId17"/>
    <p:sldId id="323" r:id="rId18"/>
    <p:sldId id="332" r:id="rId19"/>
    <p:sldId id="270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P001" panose="020B0604020202020204" charset="0"/>
      <p:regular r:id="rId26"/>
      <p:bold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AF6C"/>
    <a:srgbClr val="FFFF99"/>
    <a:srgbClr val="FF7707"/>
    <a:srgbClr val="FFFFFF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>
        <p:scale>
          <a:sx n="75" d="100"/>
          <a:sy n="75" d="100"/>
        </p:scale>
        <p:origin x="153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297F9-A070-4BD1-8105-066121C354E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1BE6C-813F-4DA2-9B1A-DDBB7887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0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524D9E-D0D7-4EC6-B4E0-0BA34EE22A8B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9A45EC-2103-45E3-8BE8-354A280FB446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8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E74B-C60B-40D4-B09D-8BA330F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CA7F6-0F5F-4B3D-9252-21F1963E0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223D8-1475-44A2-A7FD-48183B6BD0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393A0-BB35-4586-92DA-341CD3F7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5A2403-DFFB-4ACB-A823-4D6EA618CB06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66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67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870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51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9;p11">
            <a:extLst>
              <a:ext uri="{FF2B5EF4-FFF2-40B4-BE49-F238E27FC236}">
                <a16:creationId xmlns:a16="http://schemas.microsoft.com/office/drawing/2014/main" id="{023D8B3C-7C65-4B53-A1BA-7EAAF56EC0B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77800" y="-101600"/>
            <a:ext cx="12471247" cy="70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2CACF6A-58AF-44A4-96EB-F0AAFEE7772D}"/>
              </a:ext>
            </a:extLst>
          </p:cNvPr>
          <p:cNvSpPr/>
          <p:nvPr userDrawn="1"/>
        </p:nvSpPr>
        <p:spPr>
          <a:xfrm>
            <a:off x="11010106" y="95251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94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60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3BD62C-422F-445F-9361-A6367EA4CBB9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35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524D9E-D0D7-4EC6-B4E0-0BA34EE22A8B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602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237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37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461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0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6FF54-4DE5-4200-AFA4-CACD338C4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38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40F03-5B1F-4D75-9934-F13E611D8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72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826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445A4-0EEB-4FAA-A6B9-C5E71FC05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17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E74B-C60B-40D4-B09D-8BA330F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CA7F6-0F5F-4B3D-9252-21F1963E0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223D8-1475-44A2-A7FD-48183B6BD0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393A0-BB35-4586-92DA-341CD3F7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5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535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057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116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297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60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241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60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1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6FF54-4DE5-4200-AFA4-CACD338C4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40F03-5B1F-4D75-9934-F13E611D8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5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445A4-0EEB-4FAA-A6B9-C5E71FC05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8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649" r:id="rId18"/>
    <p:sldLayoutId id="2147483650" r:id="rId19"/>
    <p:sldLayoutId id="2147483685" r:id="rId20"/>
    <p:sldLayoutId id="2147483652" r:id="rId21"/>
    <p:sldLayoutId id="2147483651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  <p:sldLayoutId id="2147483653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150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12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63: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167"/>
            <a:ext cx="12192000" cy="427075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74" y="3081197"/>
            <a:ext cx="7165974" cy="3467099"/>
          </a:xfrm>
          <a:prstGeom prst="rect">
            <a:avLst/>
          </a:prstGeom>
        </p:spPr>
      </p:pic>
      <p:sp>
        <p:nvSpPr>
          <p:cNvPr id="10" name="云形 18"/>
          <p:cNvSpPr/>
          <p:nvPr/>
        </p:nvSpPr>
        <p:spPr>
          <a:xfrm>
            <a:off x="143691" y="431040"/>
            <a:ext cx="11834949" cy="2750574"/>
          </a:xfrm>
          <a:prstGeom prst="cloud">
            <a:avLst/>
          </a:prstGeom>
          <a:solidFill>
            <a:schemeClr val="accent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800" b="1" dirty="0">
                <a:solidFill>
                  <a:prstClr val="white"/>
                </a:solidFill>
                <a:latin typeface="UTM Avo"/>
                <a:ea typeface="inpin heiti" charset="-122"/>
              </a:rPr>
              <a:t>Tìm hiểu bài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inpin heiti" charset="-122"/>
            </a:endParaRPr>
          </a:p>
        </p:txBody>
      </p:sp>
      <p:pic>
        <p:nvPicPr>
          <p:cNvPr id="11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615" y="360842"/>
            <a:ext cx="1103377" cy="1795325"/>
          </a:xfrm>
          <a:prstGeom prst="rect">
            <a:avLst/>
          </a:prstGeom>
        </p:spPr>
      </p:pic>
      <p:pic>
        <p:nvPicPr>
          <p:cNvPr id="12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150" y="2164443"/>
            <a:ext cx="1338073" cy="1914834"/>
          </a:xfrm>
          <a:prstGeom prst="rect">
            <a:avLst/>
          </a:prstGeom>
        </p:spPr>
      </p:pic>
      <p:pic>
        <p:nvPicPr>
          <p:cNvPr id="15" name="图片 7" descr="572005ec0a0c4"/>
          <p:cNvPicPr>
            <a:picLocks noChangeAspect="1"/>
          </p:cNvPicPr>
          <p:nvPr/>
        </p:nvPicPr>
        <p:blipFill rotWithShape="1">
          <a:blip r:embed="rId5"/>
          <a:srcRect l="-1884" t="-25331" r="38607" b="25331"/>
          <a:stretch/>
        </p:blipFill>
        <p:spPr>
          <a:xfrm>
            <a:off x="-243768" y="0"/>
            <a:ext cx="2212993" cy="17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6" y="437330"/>
            <a:ext cx="11980020" cy="6401355"/>
          </a:xfrm>
          <a:prstGeom prst="rect">
            <a:avLst/>
          </a:prstGeom>
        </p:spPr>
      </p:pic>
      <p:sp>
        <p:nvSpPr>
          <p:cNvPr id="3" name="云形 18"/>
          <p:cNvSpPr/>
          <p:nvPr/>
        </p:nvSpPr>
        <p:spPr>
          <a:xfrm>
            <a:off x="789058" y="3265714"/>
            <a:ext cx="7166222" cy="1031965"/>
          </a:xfrm>
          <a:prstGeom prst="cloud">
            <a:avLst/>
          </a:prstGeom>
          <a:solidFill>
            <a:srgbClr val="FF8119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dirty="0">
                <a:solidFill>
                  <a:prstClr val="white"/>
                </a:solidFill>
                <a:latin typeface="+mj-lt"/>
                <a:ea typeface="inpin heiti" charset="-122"/>
              </a:rPr>
              <a:t>Vân kết bạn với ai 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inpin heiti" charset="-122"/>
                <a:cs typeface="+mn-cs"/>
              </a:rPr>
              <a:t>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inpin heiti" charset="-122"/>
              <a:cs typeface="+mn-cs"/>
            </a:endParaRPr>
          </a:p>
        </p:txBody>
      </p:sp>
      <p:sp>
        <p:nvSpPr>
          <p:cNvPr id="4" name="云形 18"/>
          <p:cNvSpPr/>
          <p:nvPr/>
        </p:nvSpPr>
        <p:spPr>
          <a:xfrm>
            <a:off x="671493" y="4020234"/>
            <a:ext cx="8059783" cy="1031965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dirty="0">
                <a:solidFill>
                  <a:srgbClr val="FF0000"/>
                </a:solidFill>
                <a:latin typeface="+mj-lt"/>
                <a:ea typeface="inpin heiti" charset="-122"/>
              </a:rPr>
              <a:t>Vân kết bạn với Tâm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136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6" y="437330"/>
            <a:ext cx="11980020" cy="6401355"/>
          </a:xfrm>
          <a:prstGeom prst="rect">
            <a:avLst/>
          </a:prstGeom>
        </p:spPr>
      </p:pic>
      <p:sp>
        <p:nvSpPr>
          <p:cNvPr id="3" name="云形 18"/>
          <p:cNvSpPr/>
          <p:nvPr/>
        </p:nvSpPr>
        <p:spPr>
          <a:xfrm>
            <a:off x="104505" y="3202964"/>
            <a:ext cx="5860460" cy="1856146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noProof="0" dirty="0">
                <a:solidFill>
                  <a:prstClr val="white"/>
                </a:solidFill>
                <a:latin typeface="+mj-lt"/>
                <a:ea typeface="inpin heiti" charset="-122"/>
              </a:rPr>
              <a:t>Bà dẫn Vân và Tâm đi đâu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inpin heiti" charset="-122"/>
                <a:cs typeface="+mn-cs"/>
              </a:rPr>
              <a:t> 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6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919" t="38332" r="8597" b="2475"/>
          <a:stretch/>
        </p:blipFill>
        <p:spPr>
          <a:xfrm>
            <a:off x="0" y="391886"/>
            <a:ext cx="12192000" cy="6466114"/>
          </a:xfrm>
          <a:prstGeom prst="rect">
            <a:avLst/>
          </a:prstGeom>
        </p:spPr>
      </p:pic>
      <p:sp>
        <p:nvSpPr>
          <p:cNvPr id="3" name="云形 18"/>
          <p:cNvSpPr/>
          <p:nvPr/>
        </p:nvSpPr>
        <p:spPr>
          <a:xfrm>
            <a:off x="2059577" y="300446"/>
            <a:ext cx="8072846" cy="1685108"/>
          </a:xfrm>
          <a:prstGeom prst="cloud">
            <a:avLst/>
          </a:prstGeom>
          <a:solidFill>
            <a:schemeClr val="accent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dirty="0">
                <a:solidFill>
                  <a:prstClr val="white"/>
                </a:solidFill>
                <a:latin typeface="+mj-lt"/>
                <a:ea typeface="inpin heiti" charset="-122"/>
              </a:rPr>
              <a:t>Bà dẫn Vân và Tâm đi xem gặt lúa.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8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8" y="4619296"/>
            <a:ext cx="2917371" cy="1806433"/>
          </a:xfrm>
          <a:prstGeom prst="rect">
            <a:avLst/>
          </a:prstGeom>
        </p:spPr>
      </p:pic>
      <p:pic>
        <p:nvPicPr>
          <p:cNvPr id="3" name="图片 7" descr="572005ec0a0c4"/>
          <p:cNvPicPr>
            <a:picLocks noChangeAspect="1"/>
          </p:cNvPicPr>
          <p:nvPr/>
        </p:nvPicPr>
        <p:blipFill rotWithShape="1">
          <a:blip r:embed="rId3"/>
          <a:srcRect l="-1884" t="-25331" r="38607" b="25331"/>
          <a:stretch/>
        </p:blipFill>
        <p:spPr>
          <a:xfrm>
            <a:off x="-83747" y="-440233"/>
            <a:ext cx="1546787" cy="1733402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F4F05641-4A96-4EDD-8E5B-25B18DEFD7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53" y="4177965"/>
            <a:ext cx="2913017" cy="27823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06598" y="931433"/>
            <a:ext cx="9601200" cy="893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Nói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tiếp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để</a:t>
            </a:r>
            <a:r>
              <a:rPr kumimoji="0" lang="vi-VN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hoàn thành câu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32113" y="2149752"/>
            <a:ext cx="9601200" cy="8460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a)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Chủ</a:t>
            </a:r>
            <a:r>
              <a:rPr kumimoji="0" lang="vi-VN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nhật, bố mẹ đưa Vân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...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9646" y="3321382"/>
            <a:ext cx="9601200" cy="856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</a:t>
            </a:r>
            <a:r>
              <a:rPr kumimoji="0" lang="vi-VN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dẫn Vân và Tâm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219898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1212850" y="798513"/>
            <a:ext cx="9351963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12837" y="2586660"/>
            <a:ext cx="47291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Tập</a:t>
            </a: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viết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29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1502229" y="413190"/>
            <a:ext cx="9052560" cy="1071398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1971878" y="547156"/>
            <a:ext cx="8090529" cy="739229"/>
            <a:chOff x="3802275" y="8482"/>
            <a:chExt cx="4589917" cy="641950"/>
          </a:xfrm>
        </p:grpSpPr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915462" y="495943"/>
            <a:ext cx="461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Nghe – viết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01154" y="2003700"/>
            <a:ext cx="7729593" cy="893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Vân và Tâm kết bạn.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1" y="4382830"/>
            <a:ext cx="1554564" cy="10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545" y="3504633"/>
            <a:ext cx="10132430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2276"/>
            <a:ext cx="12192000" cy="3371850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91521"/>
            <a:ext cx="7165974" cy="3187854"/>
          </a:xfrm>
          <a:prstGeom prst="rect">
            <a:avLst/>
          </a:prstGeom>
        </p:spPr>
      </p:pic>
      <p:pic>
        <p:nvPicPr>
          <p:cNvPr id="4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008943"/>
            <a:ext cx="12192000" cy="3875183"/>
          </a:xfrm>
          <a:prstGeom prst="rect">
            <a:avLst/>
          </a:prstGeom>
        </p:spPr>
      </p:pic>
      <p:pic>
        <p:nvPicPr>
          <p:cNvPr id="5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89" y="1376042"/>
            <a:ext cx="1479360" cy="2309139"/>
          </a:xfrm>
          <a:prstGeom prst="rect">
            <a:avLst/>
          </a:prstGeom>
        </p:spPr>
      </p:pic>
      <p:pic>
        <p:nvPicPr>
          <p:cNvPr id="6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523" y="570406"/>
            <a:ext cx="1648070" cy="2846621"/>
          </a:xfrm>
          <a:prstGeom prst="rect">
            <a:avLst/>
          </a:prstGeom>
        </p:spPr>
      </p:pic>
      <p:sp>
        <p:nvSpPr>
          <p:cNvPr id="8" name="菱形 6">
            <a:extLst>
              <a:ext uri="{FF2B5EF4-FFF2-40B4-BE49-F238E27FC236}">
                <a16:creationId xmlns:a16="http://schemas.microsoft.com/office/drawing/2014/main" id="{616A1521-76A2-4F23-8A56-8F5ED01DBDAA}"/>
              </a:ext>
            </a:extLst>
          </p:cNvPr>
          <p:cNvSpPr/>
          <p:nvPr/>
        </p:nvSpPr>
        <p:spPr>
          <a:xfrm rot="20752474">
            <a:off x="2634449" y="390958"/>
            <a:ext cx="6787571" cy="2959849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1901" y="1316884"/>
            <a:ext cx="4119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5756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4"/>
            <a:ext cx="12203511" cy="3004447"/>
          </a:xfrm>
          <a:prstGeom prst="rect">
            <a:avLst/>
          </a:prstGeom>
        </p:spPr>
      </p:pic>
      <p:pic>
        <p:nvPicPr>
          <p:cNvPr id="3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296" y="466876"/>
            <a:ext cx="12380975" cy="6187032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4"/>
            <a:ext cx="12188826" cy="2149157"/>
          </a:xfrm>
          <a:prstGeom prst="rect">
            <a:avLst/>
          </a:prstGeom>
        </p:spPr>
      </p:pic>
      <p:pic>
        <p:nvPicPr>
          <p:cNvPr id="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3" y="2817490"/>
            <a:ext cx="810409" cy="956924"/>
          </a:xfrm>
          <a:prstGeom prst="rect">
            <a:avLst/>
          </a:prstGeom>
        </p:spPr>
      </p:pic>
      <p:pic>
        <p:nvPicPr>
          <p:cNvPr id="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9" y="402985"/>
            <a:ext cx="1525010" cy="2729768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2310915" y="1497941"/>
            <a:ext cx="1864143" cy="1403176"/>
            <a:chOff x="5337376" y="3832625"/>
            <a:chExt cx="1864191" cy="1403213"/>
          </a:xfrm>
        </p:grpSpPr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5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4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5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6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7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8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9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0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2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3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4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6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7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8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9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0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1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5336800" y="326058"/>
            <a:ext cx="1864143" cy="1403176"/>
            <a:chOff x="5337376" y="3832625"/>
            <a:chExt cx="1864191" cy="1403213"/>
          </a:xfrm>
        </p:grpSpPr>
        <p:sp>
          <p:nvSpPr>
            <p:cNvPr id="53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4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5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6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7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8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9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0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1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2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3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4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5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7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8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9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0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1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2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3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4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5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6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7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8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9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0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1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2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3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4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5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6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7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8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9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0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1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2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3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4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292879" y="1331392"/>
            <a:ext cx="1864143" cy="1403176"/>
            <a:chOff x="5337376" y="3832625"/>
            <a:chExt cx="1864191" cy="1403213"/>
          </a:xfrm>
        </p:grpSpPr>
        <p:sp>
          <p:nvSpPr>
            <p:cNvPr id="96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7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8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9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0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1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2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3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4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5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6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7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8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9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0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1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2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3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4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5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8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0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1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2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3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4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5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6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7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8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9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0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1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2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3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4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5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6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7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2177618" y="2447796"/>
            <a:ext cx="81418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kumimoji="0" lang="vi-VN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70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48148E-6 L 0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3097968" y="439051"/>
            <a:ext cx="7747719" cy="1542916"/>
          </a:xfrm>
          <a:prstGeom prst="cloud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75075" y="544558"/>
            <a:ext cx="8779455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 CHƠI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67098" y="2115934"/>
            <a:ext cx="94705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NHANH HƠN</a:t>
            </a:r>
            <a:endParaRPr kumimoji="0" lang="vi-VN" sz="8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4949" y="4161214"/>
            <a:ext cx="11652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- GV cho HS thi nhau kể các tiếng, từ có các vần </a:t>
            </a: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ăn, ăt, ân, ât, en, et, ên, êt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 đã học.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HS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nào kể được nhiều nhất, đúng nhất là người chiến thắng.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984" y="1195654"/>
            <a:ext cx="1338073" cy="191483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10737668" y="1169476"/>
            <a:ext cx="1316778" cy="1403176"/>
            <a:chOff x="5337376" y="3832625"/>
            <a:chExt cx="1864191" cy="1403213"/>
          </a:xfrm>
        </p:grpSpPr>
        <p:sp>
          <p:nvSpPr>
            <p:cNvPr id="30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2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3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4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6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7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8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9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0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1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2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3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4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5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6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7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8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9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0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1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2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3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4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5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7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8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9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0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1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2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4.07407E-6 L 2.29167E-6 -0.02408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23406" y="496353"/>
            <a:ext cx="10240753" cy="5656252"/>
            <a:chOff x="1501" y="1160"/>
            <a:chExt cx="2682" cy="138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01" y="1160"/>
              <a:ext cx="2682" cy="1384"/>
              <a:chOff x="1549" y="1736"/>
              <a:chExt cx="2682" cy="1384"/>
            </a:xfrm>
          </p:grpSpPr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497" y="220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973" y="222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78" y="2914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gray">
              <a:xfrm>
                <a:off x="1727" y="1736"/>
                <a:ext cx="2304" cy="110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gray">
              <a:xfrm>
                <a:off x="1832" y="1915"/>
                <a:ext cx="2048" cy="71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gray">
              <a:xfrm>
                <a:off x="1791" y="2129"/>
                <a:ext cx="294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gray">
              <a:xfrm>
                <a:off x="1892" y="2119"/>
                <a:ext cx="180" cy="3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gray">
              <a:xfrm>
                <a:off x="2040" y="2186"/>
                <a:ext cx="1736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gray">
              <a:xfrm>
                <a:off x="2024" y="1984"/>
                <a:ext cx="1579" cy="4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8800" b="1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đọc</a:t>
                </a:r>
                <a:endPara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AutoShape 16"/>
            <p:cNvSpPr>
              <a:spLocks noChangeArrowheads="1"/>
            </p:cNvSpPr>
            <p:nvPr/>
          </p:nvSpPr>
          <p:spPr bwMode="gray">
            <a:xfrm>
              <a:off x="1670" y="2164"/>
              <a:ext cx="228" cy="32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gray">
            <a:xfrm>
              <a:off x="3770" y="2121"/>
              <a:ext cx="234" cy="384"/>
            </a:xfrm>
            <a:prstGeom prst="can">
              <a:avLst>
                <a:gd name="adj" fmla="val 4154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18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11246">
            <a:off x="257148" y="5790086"/>
            <a:ext cx="810409" cy="956924"/>
          </a:xfrm>
          <a:prstGeom prst="rect">
            <a:avLst/>
          </a:prstGeom>
        </p:spPr>
      </p:pic>
      <p:pic>
        <p:nvPicPr>
          <p:cNvPr id="19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7140" y="5790086"/>
            <a:ext cx="810409" cy="956924"/>
          </a:xfrm>
          <a:prstGeom prst="rect">
            <a:avLst/>
          </a:prstGeom>
        </p:spPr>
      </p:pic>
      <p:pic>
        <p:nvPicPr>
          <p:cNvPr id="20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52" y="442323"/>
            <a:ext cx="1103377" cy="1795325"/>
          </a:xfrm>
          <a:prstGeom prst="rect">
            <a:avLst/>
          </a:prstGeom>
        </p:spPr>
      </p:pic>
      <p:pic>
        <p:nvPicPr>
          <p:cNvPr id="21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109" y="1104214"/>
            <a:ext cx="1338073" cy="191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919" t="38332" r="8597" b="2475"/>
          <a:stretch/>
        </p:blipFill>
        <p:spPr>
          <a:xfrm>
            <a:off x="0" y="391886"/>
            <a:ext cx="12192000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19" t="38332" r="8597" b="2475"/>
          <a:stretch/>
        </p:blipFill>
        <p:spPr>
          <a:xfrm>
            <a:off x="658828" y="3307679"/>
            <a:ext cx="11228371" cy="3511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828" y="422991"/>
            <a:ext cx="11228371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				  </a:t>
            </a:r>
            <a:r>
              <a:rPr lang="vi-VN" sz="3200" dirty="0">
                <a:solidFill>
                  <a:srgbClr val="FF0000"/>
                </a:solidFill>
                <a:latin typeface="UTM Avo" pitchFamily="18" charset="0"/>
              </a:rPr>
              <a:t>K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ết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	</a:t>
            </a:r>
            <a:r>
              <a:rPr lang="vi-VN" sz="3600" dirty="0">
                <a:solidFill>
                  <a:prstClr val="black"/>
                </a:solidFill>
                <a:latin typeface="UTM Avo" pitchFamily="18" charset="0"/>
              </a:rPr>
              <a:t>Chủ nhật, bố mẹ đưa Vân về quê thăm bà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  Gần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nhà bà có bạn Tâm.  Vân và Tâm kết bạn.  Bà dẫn Vân và Tâm đi xem gặt lúa</a:t>
            </a:r>
            <a:r>
              <a:rPr lang="vi-VN" sz="3600" dirty="0">
                <a:solidFill>
                  <a:prstClr val="black"/>
                </a:solidFill>
                <a:latin typeface="UTM Avo" pitchFamily="18" charset="0"/>
              </a:rPr>
              <a:t>. Vân kể cho Tâm nghe về phố xá tấp nập.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3693" y="422991"/>
            <a:ext cx="2939142" cy="556723"/>
            <a:chOff x="3749540" y="-59639"/>
            <a:chExt cx="3321092" cy="1166041"/>
          </a:xfrm>
        </p:grpSpPr>
        <p:sp>
          <p:nvSpPr>
            <p:cNvPr id="10" name="Rounded Rectangle 9"/>
            <p:cNvSpPr/>
            <p:nvPr/>
          </p:nvSpPr>
          <p:spPr>
            <a:xfrm>
              <a:off x="4803951" y="176587"/>
              <a:ext cx="2266681" cy="69358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Tập đọc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11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540" y="-59639"/>
              <a:ext cx="1408663" cy="1166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584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2801997" y="404952"/>
            <a:ext cx="6588006" cy="797442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3252651" y="291630"/>
            <a:ext cx="5734595" cy="945708"/>
            <a:chOff x="3802275" y="-134588"/>
            <a:chExt cx="4589917" cy="945708"/>
          </a:xfrm>
        </p:grpSpPr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B5349202-65A7-49D4-BA5D-2FD2FB9B6CD5}"/>
                </a:ext>
              </a:extLst>
            </p:cNvPr>
            <p:cNvSpPr txBox="1"/>
            <p:nvPr/>
          </p:nvSpPr>
          <p:spPr>
            <a:xfrm>
              <a:off x="5129549" y="-134588"/>
              <a:ext cx="2158311" cy="94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800" b="1" spc="600" dirty="0">
                  <a:solidFill>
                    <a:prstClr val="white"/>
                  </a:solidFill>
                  <a:latin typeface="+mj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Từ khó</a:t>
              </a:r>
              <a:endPara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grpSp>
        <p:nvGrpSpPr>
          <p:cNvPr id="8" name="组合 8">
            <a:extLst>
              <a:ext uri="{FF2B5EF4-FFF2-40B4-BE49-F238E27FC236}">
                <a16:creationId xmlns:a16="http://schemas.microsoft.com/office/drawing/2014/main" id="{E8EAAAA6-2D2A-4DAD-8140-C66D41AFA2E7}"/>
              </a:ext>
            </a:extLst>
          </p:cNvPr>
          <p:cNvGrpSpPr/>
          <p:nvPr/>
        </p:nvGrpSpPr>
        <p:grpSpPr>
          <a:xfrm>
            <a:off x="4424641" y="1777020"/>
            <a:ext cx="3488315" cy="4237502"/>
            <a:chOff x="1460500" y="1385556"/>
            <a:chExt cx="2632151" cy="2857500"/>
          </a:xfrm>
        </p:grpSpPr>
        <p:sp>
          <p:nvSpPr>
            <p:cNvPr id="11" name="菱形 6">
              <a:extLst>
                <a:ext uri="{FF2B5EF4-FFF2-40B4-BE49-F238E27FC236}">
                  <a16:creationId xmlns:a16="http://schemas.microsoft.com/office/drawing/2014/main" id="{5AB74A7C-412D-46EA-A663-6F4B2EFEB4C2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12" name="菱形 7">
              <a:extLst>
                <a:ext uri="{FF2B5EF4-FFF2-40B4-BE49-F238E27FC236}">
                  <a16:creationId xmlns:a16="http://schemas.microsoft.com/office/drawing/2014/main" id="{B5017604-CC7C-48F4-8D1D-86E7971186F3}"/>
                </a:ext>
              </a:extLst>
            </p:cNvPr>
            <p:cNvSpPr/>
            <p:nvPr/>
          </p:nvSpPr>
          <p:spPr>
            <a:xfrm>
              <a:off x="1476451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3" name="菱形 19">
            <a:extLst>
              <a:ext uri="{FF2B5EF4-FFF2-40B4-BE49-F238E27FC236}">
                <a16:creationId xmlns:a16="http://schemas.microsoft.com/office/drawing/2014/main" id="{1A12B864-BC00-4AAE-855E-8CAB0602C5AE}"/>
              </a:ext>
            </a:extLst>
          </p:cNvPr>
          <p:cNvSpPr/>
          <p:nvPr/>
        </p:nvSpPr>
        <p:spPr>
          <a:xfrm>
            <a:off x="565899" y="1776550"/>
            <a:ext cx="3488699" cy="3879668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4" name="菱形 20">
            <a:extLst>
              <a:ext uri="{FF2B5EF4-FFF2-40B4-BE49-F238E27FC236}">
                <a16:creationId xmlns:a16="http://schemas.microsoft.com/office/drawing/2014/main" id="{137B73D0-9601-4611-A12F-F3ABC3354D28}"/>
              </a:ext>
            </a:extLst>
          </p:cNvPr>
          <p:cNvSpPr/>
          <p:nvPr/>
        </p:nvSpPr>
        <p:spPr>
          <a:xfrm>
            <a:off x="718679" y="2507409"/>
            <a:ext cx="3183138" cy="3507113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3" name="菱形 31">
            <a:extLst>
              <a:ext uri="{FF2B5EF4-FFF2-40B4-BE49-F238E27FC236}">
                <a16:creationId xmlns:a16="http://schemas.microsoft.com/office/drawing/2014/main" id="{2B8A6F33-40E9-4311-90E7-CAF85D5525B0}"/>
              </a:ext>
            </a:extLst>
          </p:cNvPr>
          <p:cNvSpPr/>
          <p:nvPr/>
        </p:nvSpPr>
        <p:spPr>
          <a:xfrm>
            <a:off x="8381891" y="1753414"/>
            <a:ext cx="3377766" cy="3879668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4" name="菱形 32">
            <a:extLst>
              <a:ext uri="{FF2B5EF4-FFF2-40B4-BE49-F238E27FC236}">
                <a16:creationId xmlns:a16="http://schemas.microsoft.com/office/drawing/2014/main" id="{1B763F6B-23AB-47EA-A146-5AA9B1908367}"/>
              </a:ext>
            </a:extLst>
          </p:cNvPr>
          <p:cNvSpPr/>
          <p:nvPr/>
        </p:nvSpPr>
        <p:spPr>
          <a:xfrm>
            <a:off x="8495292" y="2373564"/>
            <a:ext cx="3183138" cy="3507113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CFA57F2-491D-45D7-A484-CB153E232BD9}"/>
              </a:ext>
            </a:extLst>
          </p:cNvPr>
          <p:cNvSpPr>
            <a:spLocks noEditPoints="1"/>
          </p:cNvSpPr>
          <p:nvPr/>
        </p:nvSpPr>
        <p:spPr bwMode="auto">
          <a:xfrm>
            <a:off x="9757954" y="2188130"/>
            <a:ext cx="512258" cy="594430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FBCDB4B5-B796-4F32-B1A8-F50B7D1C0344}"/>
              </a:ext>
            </a:extLst>
          </p:cNvPr>
          <p:cNvSpPr>
            <a:spLocks noEditPoints="1"/>
          </p:cNvSpPr>
          <p:nvPr/>
        </p:nvSpPr>
        <p:spPr bwMode="auto">
          <a:xfrm>
            <a:off x="2050869" y="2334660"/>
            <a:ext cx="447518" cy="68679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E02C8E6D-7A63-4B4A-B1DA-A982A3F8EB8D}"/>
              </a:ext>
            </a:extLst>
          </p:cNvPr>
          <p:cNvSpPr>
            <a:spLocks noEditPoints="1"/>
          </p:cNvSpPr>
          <p:nvPr/>
        </p:nvSpPr>
        <p:spPr bwMode="auto">
          <a:xfrm>
            <a:off x="5878726" y="2159277"/>
            <a:ext cx="580224" cy="696264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71380" y="3300885"/>
            <a:ext cx="3436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noProof="0" dirty="0">
                <a:solidFill>
                  <a:schemeClr val="bg1"/>
                </a:solidFill>
                <a:latin typeface="+mj-lt"/>
              </a:rPr>
              <a:t>Chủ nhật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72529" y="3300885"/>
            <a:ext cx="3141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schemeClr val="bg1"/>
                </a:solidFill>
                <a:latin typeface="+mj-lt"/>
              </a:rPr>
              <a:t>gặt lúa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19198" y="3277749"/>
            <a:ext cx="32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schemeClr val="bg1"/>
                </a:solidFill>
                <a:latin typeface="+mj-lt"/>
              </a:rPr>
              <a:t>tấp nập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13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3" y="424267"/>
            <a:ext cx="11619470" cy="640135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419909"/>
            <a:ext cx="3592286" cy="431074"/>
            <a:chOff x="4000467" y="260140"/>
            <a:chExt cx="3232530" cy="846266"/>
          </a:xfrm>
        </p:grpSpPr>
        <p:sp>
          <p:nvSpPr>
            <p:cNvPr id="16" name="Rounded Rectangle 15"/>
            <p:cNvSpPr/>
            <p:nvPr/>
          </p:nvSpPr>
          <p:spPr>
            <a:xfrm>
              <a:off x="4764519" y="412815"/>
              <a:ext cx="2468478" cy="5409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Luyện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đọc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17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965849" cy="846266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/>
        </p:nvSpPr>
        <p:spPr>
          <a:xfrm>
            <a:off x="1192265" y="120044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98679" y="1617700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8017" y="1761391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42121" y="2270842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413013" y="2147189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2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6" y="437330"/>
            <a:ext cx="11980020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216</Words>
  <Application>Microsoft Office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Times New Roman</vt:lpstr>
      <vt:lpstr>Calibri</vt:lpstr>
      <vt:lpstr>HP001</vt:lpstr>
      <vt:lpstr>Arial</vt:lpstr>
      <vt:lpstr>Tahoma</vt:lpstr>
      <vt:lpstr>zihun35hao-jindianyahei</vt:lpstr>
      <vt:lpstr>UTM Avo</vt:lpstr>
      <vt:lpstr>Office Theme</vt:lpstr>
      <vt:lpstr>1_HOC10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68</cp:revision>
  <dcterms:created xsi:type="dcterms:W3CDTF">2021-11-01T08:16:43Z</dcterms:created>
  <dcterms:modified xsi:type="dcterms:W3CDTF">2022-01-26T07:03:31Z</dcterms:modified>
</cp:coreProperties>
</file>