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5" r:id="rId2"/>
    <p:sldMasterId id="2147483711" r:id="rId3"/>
    <p:sldMasterId id="2147483723" r:id="rId4"/>
  </p:sldMasterIdLst>
  <p:notesMasterIdLst>
    <p:notesMasterId r:id="rId29"/>
  </p:notesMasterIdLst>
  <p:sldIdLst>
    <p:sldId id="328" r:id="rId5"/>
    <p:sldId id="274" r:id="rId6"/>
    <p:sldId id="272" r:id="rId7"/>
    <p:sldId id="259" r:id="rId8"/>
    <p:sldId id="277" r:id="rId9"/>
    <p:sldId id="294" r:id="rId10"/>
    <p:sldId id="295" r:id="rId11"/>
    <p:sldId id="296" r:id="rId12"/>
    <p:sldId id="269" r:id="rId13"/>
    <p:sldId id="285" r:id="rId14"/>
    <p:sldId id="287" r:id="rId15"/>
    <p:sldId id="270" r:id="rId16"/>
    <p:sldId id="288" r:id="rId17"/>
    <p:sldId id="271" r:id="rId18"/>
    <p:sldId id="289" r:id="rId19"/>
    <p:sldId id="300" r:id="rId20"/>
    <p:sldId id="290" r:id="rId21"/>
    <p:sldId id="280" r:id="rId22"/>
    <p:sldId id="281" r:id="rId23"/>
    <p:sldId id="282" r:id="rId24"/>
    <p:sldId id="283" r:id="rId25"/>
    <p:sldId id="284" r:id="rId26"/>
    <p:sldId id="264" r:id="rId27"/>
    <p:sldId id="29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HP-222" panose="020B0604020202020204"/>
      <p:regular r:id="rId35"/>
      <p:bold r:id="rId36"/>
    </p:embeddedFont>
    <p:embeddedFont>
      <p:font typeface="Wingdings 2" panose="050201020105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Trọng Đông" initials="VTĐ" lastIdx="1" clrIdx="0">
    <p:extLst>
      <p:ext uri="{19B8F6BF-5375-455C-9EA6-DF929625EA0E}">
        <p15:presenceInfo xmlns:p15="http://schemas.microsoft.com/office/powerpoint/2012/main" userId="S::dongvt@tdmu.edu.vn::fba9da17-1c7c-4ab5-9ae1-da79502b7e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FFFF"/>
    <a:srgbClr val="0033CC"/>
    <a:srgbClr val="FFFFCC"/>
    <a:srgbClr val="FFCCFF"/>
    <a:srgbClr val="CC0099"/>
    <a:srgbClr val="99FF33"/>
    <a:srgbClr val="00CCFF"/>
    <a:srgbClr val="66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4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913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015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270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164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44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812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933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3687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3749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3690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234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10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79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519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0391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69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F29CA-6376-42B1-89A1-FFB27650F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89C32E-25BA-4CB6-B68F-6429750792FE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1125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EB78B-1D5A-4F7C-A7FC-3FE49586A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979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22732-D586-480B-9F01-7451BF177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8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D8524-7A3A-4B3F-8BE6-442271DCB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93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C851E-1223-45B8-8670-6DB70DA28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413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851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D0760-1A13-4371-899C-1E8BA846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637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48440-BF26-463C-937F-84A10A0C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436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71AC0-F6FB-43A8-97D1-822882A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022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16071-79E3-4DAC-9C51-D1705AFC8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067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9B999-CA7A-438B-8BF5-CB8183DBC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785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8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199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4021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88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6864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11565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34501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2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24512" y="1658131"/>
            <a:ext cx="657263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72: un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97145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9690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5417" y="609601"/>
            <a:ext cx="12146583" cy="60075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993219" y="62708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6" y="326319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51" y="44939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18" y="2433822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760360" y="1651647"/>
            <a:ext cx="6757692" cy="4308677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2394436" y="2191393"/>
            <a:ext cx="6001659" cy="3004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sánh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khác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nhau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giữa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>
                <a:solidFill>
                  <a:srgbClr val="FF0000"/>
                </a:solidFill>
                <a:latin typeface="UTM Avo" panose="02040603050506020204"/>
              </a:rPr>
              <a:t>un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?</a:t>
            </a:r>
            <a:br>
              <a:rPr lang="en-US" b="1" dirty="0">
                <a:solidFill>
                  <a:srgbClr val="404040"/>
                </a:solidFill>
                <a:latin typeface="UTM Avo" panose="02040603050506020204"/>
              </a:rPr>
            </a:br>
            <a:endParaRPr lang="en-US" b="1" dirty="0">
              <a:solidFill>
                <a:srgbClr val="404040"/>
              </a:solidFill>
              <a:latin typeface="UTM Avo" panose="0204060305050602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1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5417" y="651189"/>
            <a:ext cx="12146583" cy="5965955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782855" y="42350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6" y="326319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51" y="44939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18" y="2433822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674886" y="1679964"/>
            <a:ext cx="6757692" cy="4308677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2713646" y="2017921"/>
            <a:ext cx="5814971" cy="41132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sánh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khác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nhau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giữa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?</a:t>
            </a:r>
            <a:br>
              <a:rPr lang="en-US" b="1" dirty="0">
                <a:solidFill>
                  <a:srgbClr val="404040"/>
                </a:solidFill>
                <a:latin typeface="UTM Avo" panose="02040603050506020204"/>
              </a:rPr>
            </a:br>
            <a:endParaRPr lang="en-US" b="1" dirty="0">
              <a:solidFill>
                <a:srgbClr val="404040"/>
              </a:solidFill>
              <a:latin typeface="UTM Avo" panose="0204060305050602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5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7966"/>
            <a:ext cx="11944351" cy="615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2.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03" y="4622103"/>
            <a:ext cx="3245893" cy="22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1" y="4404904"/>
            <a:ext cx="2794009" cy="23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28" y="4722311"/>
            <a:ext cx="3294172" cy="2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4" y="1099160"/>
            <a:ext cx="2713766" cy="19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1083505"/>
            <a:ext cx="2826328" cy="198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8" y="1099160"/>
            <a:ext cx="2534174" cy="198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095456" y="3377770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</a:p>
        </p:txBody>
      </p:sp>
      <p:sp>
        <p:nvSpPr>
          <p:cNvPr id="10" name="Oval 9"/>
          <p:cNvSpPr/>
          <p:nvPr/>
        </p:nvSpPr>
        <p:spPr>
          <a:xfrm>
            <a:off x="5341784" y="3377770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08366" y="3417355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cxnSp>
        <p:nvCxnSpPr>
          <p:cNvPr id="9" name="Straight Connector 8"/>
          <p:cNvCxnSpPr>
            <a:cxnSpLocks/>
            <a:stCxn id="1027" idx="2"/>
            <a:endCxn id="10" idx="1"/>
          </p:cNvCxnSpPr>
          <p:nvPr/>
        </p:nvCxnSpPr>
        <p:spPr>
          <a:xfrm>
            <a:off x="1522295" y="3085991"/>
            <a:ext cx="4138674" cy="442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3" idx="3"/>
          </p:cNvCxnSpPr>
          <p:nvPr/>
        </p:nvCxnSpPr>
        <p:spPr>
          <a:xfrm flipH="1">
            <a:off x="3185220" y="4404904"/>
            <a:ext cx="215030" cy="1199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  <a:stCxn id="1026" idx="2"/>
            <a:endCxn id="10" idx="0"/>
          </p:cNvCxnSpPr>
          <p:nvPr/>
        </p:nvCxnSpPr>
        <p:spPr>
          <a:xfrm>
            <a:off x="5874328" y="3067334"/>
            <a:ext cx="557221" cy="3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5" idx="2"/>
            <a:endCxn id="11" idx="0"/>
          </p:cNvCxnSpPr>
          <p:nvPr/>
        </p:nvCxnSpPr>
        <p:spPr>
          <a:xfrm flipH="1">
            <a:off x="9398131" y="3069760"/>
            <a:ext cx="918026" cy="347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11" idx="3"/>
            <a:endCxn id="2" idx="3"/>
          </p:cNvCxnSpPr>
          <p:nvPr/>
        </p:nvCxnSpPr>
        <p:spPr>
          <a:xfrm flipH="1">
            <a:off x="7433196" y="4294069"/>
            <a:ext cx="1194355" cy="14459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493" y="4135529"/>
            <a:ext cx="4449058" cy="749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90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721807" y="2637692"/>
            <a:ext cx="2830285" cy="266380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1564136" y="837261"/>
            <a:ext cx="9204961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4563" y="949184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0947" y="3085840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4896170" y="2637692"/>
            <a:ext cx="2540894" cy="26513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4188" y="3085840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8781142" y="2637692"/>
            <a:ext cx="2540894" cy="2651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8542" y="3053383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50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21200" y="920934"/>
            <a:ext cx="31496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TẬP VIẾT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6" y="2110466"/>
            <a:ext cx="11836108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71576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7232"/>
            <a:ext cx="12192000" cy="7112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59CB6-55C1-47BC-91F2-63856243D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726" y="-73891"/>
            <a:ext cx="1125274" cy="5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7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2" y="-129309"/>
            <a:ext cx="12667160" cy="725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51" y="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3014700" y="2653174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66" y="571499"/>
            <a:ext cx="813026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732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3949148" y="529790"/>
            <a:ext cx="3918016" cy="614130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kern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2FD8C9-6D7C-4645-B716-D53748434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10" y="1305794"/>
            <a:ext cx="9557780" cy="369567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D39C846-F769-460D-96F4-AF5CCF4DC9F0}"/>
              </a:ext>
            </a:extLst>
          </p:cNvPr>
          <p:cNvSpPr txBox="1"/>
          <p:nvPr/>
        </p:nvSpPr>
        <p:spPr>
          <a:xfrm>
            <a:off x="705092" y="5127881"/>
            <a:ext cx="10781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Hai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cún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cà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rốt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Nồi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đặt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bếp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lửa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cháy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ngùn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ngụt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568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ảnh chụp màn hình, thực phẩm&#10;&#10;Mô tả được tạo tự động">
            <a:extLst>
              <a:ext uri="{FF2B5EF4-FFF2-40B4-BE49-F238E27FC236}">
                <a16:creationId xmlns:a16="http://schemas.microsoft.com/office/drawing/2014/main" id="{D5F9A7EF-371B-438C-B578-F3B75DD29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2"/>
          <a:stretch/>
        </p:blipFill>
        <p:spPr>
          <a:xfrm>
            <a:off x="0" y="501042"/>
            <a:ext cx="12192000" cy="6356958"/>
          </a:xfrm>
          <a:prstGeom prst="rect">
            <a:avLst/>
          </a:prstGeom>
          <a:noFill/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3688139" y="1958952"/>
            <a:ext cx="14063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720236" y="2356981"/>
            <a:ext cx="14404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7499213" y="2356981"/>
            <a:ext cx="1723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160728" y="2695184"/>
            <a:ext cx="12647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41743" y="3070965"/>
            <a:ext cx="17014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538906" y="3429000"/>
            <a:ext cx="1397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75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45" y="445655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7619" y="1318719"/>
            <a:ext cx="6908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2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16373"/>
            <a:ext cx="5253272" cy="25053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50" y="-97669"/>
            <a:ext cx="785533" cy="6780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50" y="2407673"/>
            <a:ext cx="840500" cy="1484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7045" y="919636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Luyện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đọc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từ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ngữ</a:t>
            </a:r>
            <a:endParaRPr lang="zh-CN" altLang="en-US" sz="3200" b="1" spc="-150" dirty="0">
              <a:solidFill>
                <a:srgbClr val="FF0000"/>
              </a:solidFill>
              <a:latin typeface="UTM Avo" panose="02040603050506020204"/>
              <a:ea typeface="汉仪跳跳体简" panose="00020600040101010101" pitchFamily="18" charset="-122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64CB5F1-3F65-418F-A062-44ACBE9DB155}"/>
              </a:ext>
            </a:extLst>
          </p:cNvPr>
          <p:cNvSpPr txBox="1"/>
          <p:nvPr/>
        </p:nvSpPr>
        <p:spPr>
          <a:xfrm>
            <a:off x="1502285" y="2407673"/>
            <a:ext cx="231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mứt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7397FC-D5A6-4B33-A609-A77711133065}"/>
              </a:ext>
            </a:extLst>
          </p:cNvPr>
          <p:cNvSpPr txBox="1"/>
          <p:nvPr/>
        </p:nvSpPr>
        <p:spPr>
          <a:xfrm>
            <a:off x="1502285" y="3071006"/>
            <a:ext cx="214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đun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bếp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AD8F9B-4921-4E7B-8573-65C5AAE1C55D}"/>
              </a:ext>
            </a:extLst>
          </p:cNvPr>
          <p:cNvSpPr txBox="1"/>
          <p:nvPr/>
        </p:nvSpPr>
        <p:spPr>
          <a:xfrm>
            <a:off x="1502285" y="4355534"/>
            <a:ext cx="339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lửa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ngùn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ngụt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0780B28-CCB0-4E56-81BF-67F8F871FBC7}"/>
              </a:ext>
            </a:extLst>
          </p:cNvPr>
          <p:cNvSpPr txBox="1"/>
          <p:nvPr/>
        </p:nvSpPr>
        <p:spPr>
          <a:xfrm>
            <a:off x="1502285" y="3705011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bớt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lửa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E2119E4-FCF4-4F61-B3EA-63F8B12F7E9E}"/>
              </a:ext>
            </a:extLst>
          </p:cNvPr>
          <p:cNvSpPr txBox="1"/>
          <p:nvPr/>
        </p:nvSpPr>
        <p:spPr>
          <a:xfrm>
            <a:off x="1476885" y="5002349"/>
            <a:ext cx="219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phàn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nàn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921461-11AB-4805-865A-6A42E155BBA2}"/>
              </a:ext>
            </a:extLst>
          </p:cNvPr>
          <p:cNvSpPr txBox="1"/>
          <p:nvPr/>
        </p:nvSpPr>
        <p:spPr>
          <a:xfrm>
            <a:off x="1502285" y="5636354"/>
            <a:ext cx="219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nhẹ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AA5B3D-87F4-4519-8A2B-DBB078227573}"/>
              </a:ext>
            </a:extLst>
          </p:cNvPr>
          <p:cNvSpPr txBox="1"/>
          <p:nvPr/>
        </p:nvSpPr>
        <p:spPr>
          <a:xfrm>
            <a:off x="4499485" y="4390142"/>
            <a:ext cx="723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lửa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bốc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manh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ngọn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lớn</a:t>
            </a:r>
            <a:endParaRPr lang="en-US" sz="2800" dirty="0">
              <a:solidFill>
                <a:srgbClr val="C00000"/>
              </a:solidFill>
              <a:latin typeface="UTM Avo" panose="02040603050506020204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9A8504-AAAD-421F-A3D5-BA0CC3376EE6}"/>
              </a:ext>
            </a:extLst>
          </p:cNvPr>
          <p:cNvSpPr txBox="1"/>
          <p:nvPr/>
        </p:nvSpPr>
        <p:spPr>
          <a:xfrm>
            <a:off x="3623618" y="5054306"/>
            <a:ext cx="662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ra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nỗi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buồn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bực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vừa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ý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B3CCCA6-0C7D-4436-A8C9-23A770F06A75}"/>
              </a:ext>
            </a:extLst>
          </p:cNvPr>
          <p:cNvSpPr txBox="1"/>
          <p:nvPr/>
        </p:nvSpPr>
        <p:spPr>
          <a:xfrm>
            <a:off x="3258448" y="5678261"/>
            <a:ext cx="590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nhỏ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nhẹ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nhàng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nghe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35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0962"/>
            <a:ext cx="5295328" cy="111486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1938" y="561607"/>
            <a:ext cx="3667560" cy="666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Luyện</a:t>
            </a:r>
            <a:r>
              <a:rPr lang="en-US" altLang="zh-CN" sz="3200" spc="-150" dirty="0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đọc</a:t>
            </a:r>
            <a:r>
              <a:rPr lang="en-US" altLang="zh-CN" sz="3200" spc="-150" dirty="0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câu</a:t>
            </a:r>
            <a:endParaRPr lang="zh-CN" altLang="en-US" sz="3200" spc="-150" dirty="0">
              <a:solidFill>
                <a:srgbClr val="C00000"/>
              </a:solidFill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5EFB755-A416-4B0A-B92D-0590A38940A6}"/>
              </a:ext>
            </a:extLst>
          </p:cNvPr>
          <p:cNvSpPr txBox="1"/>
          <p:nvPr/>
        </p:nvSpPr>
        <p:spPr>
          <a:xfrm>
            <a:off x="7927848" y="2231136"/>
            <a:ext cx="209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D5F3C1E-EF6E-4FF5-BB99-BFF8392CA75D}"/>
              </a:ext>
            </a:extLst>
          </p:cNvPr>
          <p:cNvSpPr txBox="1"/>
          <p:nvPr/>
        </p:nvSpPr>
        <p:spPr>
          <a:xfrm>
            <a:off x="5887498" y="745799"/>
            <a:ext cx="3281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/>
              </a:rPr>
              <a:t>mứt</a:t>
            </a:r>
            <a:endParaRPr lang="en-US" sz="40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256" y="1453684"/>
            <a:ext cx="120868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4400" dirty="0">
                <a:latin typeface="UTM Avo" panose="02040603050506020204" pitchFamily="18" charset="0"/>
              </a:rPr>
              <a:t>	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rủ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mứt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rốt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</a:p>
          <a:p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đun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bếp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ngùn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ngụt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la:</a:t>
            </a:r>
          </a:p>
          <a:p>
            <a:pPr marL="457200" indent="-457200">
              <a:buFontTx/>
              <a:buChar char="-"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to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Rút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bớt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</a:p>
          <a:p>
            <a:pPr marL="457200" indent="-457200">
              <a:buFontTx/>
              <a:buChar char="-"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la to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tớ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sợ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-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phàn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nàn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nhẹ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</a:p>
          <a:p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lửa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cún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à.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Thế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à? 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thỏ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nhé</a:t>
            </a:r>
            <a:r>
              <a:rPr lang="en-US" sz="4400" dirty="0">
                <a:solidFill>
                  <a:prstClr val="black"/>
                </a:solidFill>
                <a:latin typeface="HP-222" panose="020B0803050302020204" pitchFamily="34" charset="0"/>
              </a:rPr>
              <a:t>.</a:t>
            </a:r>
          </a:p>
          <a:p>
            <a:pPr algn="ctr"/>
            <a:r>
              <a:rPr lang="en-US" sz="4400" dirty="0">
                <a:solidFill>
                  <a:prstClr val="black"/>
                </a:solidFill>
                <a:latin typeface="HP-222" panose="020B0803050302020204" pitchFamily="34" charset="0"/>
              </a:rPr>
              <a:t>									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/>
              </a:rPr>
              <a:t>LÊ</a:t>
            </a:r>
            <a:r>
              <a:rPr lang="en-US" sz="28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/>
              </a:rPr>
              <a:t>CHÂU</a:t>
            </a:r>
            <a:endParaRPr lang="en-US" sz="2800" dirty="0">
              <a:solidFill>
                <a:prstClr val="black"/>
              </a:solidFill>
              <a:latin typeface="UTM Avo" panose="0204060305050602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45029" y="1611085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53206" y="2105950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418422" y="2193470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7254" y="2895002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3728207" y="2844897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632148" y="3528983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7160744" y="3528982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6" name="Oval 15"/>
          <p:cNvSpPr/>
          <p:nvPr/>
        </p:nvSpPr>
        <p:spPr>
          <a:xfrm>
            <a:off x="198181" y="4248028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8" name="Oval 17"/>
          <p:cNvSpPr/>
          <p:nvPr/>
        </p:nvSpPr>
        <p:spPr>
          <a:xfrm>
            <a:off x="534625" y="4866313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9" name="Oval 18"/>
          <p:cNvSpPr/>
          <p:nvPr/>
        </p:nvSpPr>
        <p:spPr>
          <a:xfrm>
            <a:off x="308231" y="5545875"/>
            <a:ext cx="658018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686214" y="5460172"/>
            <a:ext cx="658017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4450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ảnh chụp màn hình, thực phẩm&#10;&#10;Mô tả được tạo tự động">
            <a:extLst>
              <a:ext uri="{FF2B5EF4-FFF2-40B4-BE49-F238E27FC236}">
                <a16:creationId xmlns:a16="http://schemas.microsoft.com/office/drawing/2014/main" id="{53458D26-F874-4EEA-A25E-6660C58D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5"/>
          <a:stretch/>
        </p:blipFill>
        <p:spPr>
          <a:xfrm>
            <a:off x="729671" y="2469299"/>
            <a:ext cx="10732657" cy="3634740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E65EA95B-C59B-4262-A76B-9DD0B0C41C3F}"/>
              </a:ext>
            </a:extLst>
          </p:cNvPr>
          <p:cNvCxnSpPr>
            <a:cxnSpLocks/>
          </p:cNvCxnSpPr>
          <p:nvPr/>
        </p:nvCxnSpPr>
        <p:spPr>
          <a:xfrm>
            <a:off x="4851132" y="3840480"/>
            <a:ext cx="713645" cy="160769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V="1">
            <a:off x="4851132" y="3840480"/>
            <a:ext cx="713645" cy="80989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E3252B0F-C08E-4018-A474-62C45D5BC3D6}"/>
              </a:ext>
            </a:extLst>
          </p:cNvPr>
          <p:cNvCxnSpPr>
            <a:cxnSpLocks/>
          </p:cNvCxnSpPr>
          <p:nvPr/>
        </p:nvCxnSpPr>
        <p:spPr>
          <a:xfrm flipV="1">
            <a:off x="4857033" y="4650377"/>
            <a:ext cx="707744" cy="7978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5941" y="464967"/>
            <a:ext cx="5070144" cy="1687235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4961077" y="975255"/>
            <a:ext cx="2839872" cy="666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</a:t>
            </a:r>
            <a:r>
              <a:rPr lang="en-US" altLang="zh-CN" sz="32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hiểu</a:t>
            </a:r>
            <a:r>
              <a:rPr lang="en-US" altLang="zh-CN" sz="32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bài</a:t>
            </a:r>
            <a:endParaRPr lang="zh-CN" altLang="en-US" sz="3200" b="1" spc="-150" dirty="0">
              <a:solidFill>
                <a:prstClr val="black">
                  <a:lumMod val="75000"/>
                  <a:lumOff val="25000"/>
                </a:prstClr>
              </a:solidFill>
              <a:latin typeface="UTM Avo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305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7600" y="4854312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554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2" y="498496"/>
            <a:ext cx="12192000" cy="634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34340"/>
            <a:ext cx="3429210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thờn</a:t>
            </a:r>
            <a:r>
              <a:rPr lang="es-ES" sz="5400" b="1" dirty="0">
                <a:latin typeface="UTM Avo"/>
              </a:rPr>
              <a:t> </a:t>
            </a:r>
            <a:r>
              <a:rPr lang="es-ES" sz="5400" b="1" dirty="0" err="1">
                <a:latin typeface="UTM Avo"/>
              </a:rPr>
              <a:t>bơn</a:t>
            </a:r>
            <a:endParaRPr lang="es-ES" sz="5400" b="1" dirty="0"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75981" y="4792380"/>
            <a:ext cx="3411219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thớt</a:t>
            </a:r>
            <a:endParaRPr lang="es-ES" sz="5400" b="1" dirty="0">
              <a:latin typeface="UTM Avo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56705" y="2017653"/>
            <a:ext cx="1320799" cy="1026963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46213"/>
            <a:ext cx="3429210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vợt</a:t>
            </a:r>
            <a:endParaRPr lang="es-ES" sz="6000" b="1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87143" y="4722467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>
                <a:latin typeface="UTM Avo"/>
              </a:rPr>
              <a:t>con </a:t>
            </a:r>
            <a:r>
              <a:rPr lang="es-ES" sz="6000" b="1" dirty="0" err="1">
                <a:latin typeface="UTM Avo"/>
              </a:rPr>
              <a:t>lợn</a:t>
            </a:r>
            <a:endParaRPr lang="es-ES" sz="6000" b="1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87144" y="4734340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quả</a:t>
            </a:r>
            <a:r>
              <a:rPr lang="es-ES" sz="6000" b="1" dirty="0">
                <a:latin typeface="UTM Avo"/>
              </a:rPr>
              <a:t> </a:t>
            </a:r>
            <a:r>
              <a:rPr lang="es-ES" sz="6000" b="1" dirty="0" err="1">
                <a:latin typeface="UTM Avo"/>
              </a:rPr>
              <a:t>ớt</a:t>
            </a:r>
            <a:endParaRPr lang="es-ES" sz="6000" b="1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38412"/>
            <a:ext cx="3429209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sơn</a:t>
            </a:r>
            <a:r>
              <a:rPr lang="es-ES" sz="6000" b="1" dirty="0">
                <a:latin typeface="UTM Avo"/>
              </a:rPr>
              <a:t> </a:t>
            </a:r>
            <a:r>
              <a:rPr lang="es-ES" sz="6000" b="1" dirty="0" err="1">
                <a:latin typeface="UTM Avo"/>
              </a:rPr>
              <a:t>ca</a:t>
            </a:r>
            <a:endParaRPr lang="es-ES" sz="6000" b="1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74734" y="0"/>
            <a:ext cx="7601385" cy="938704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53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5200" y="372225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accent1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 72: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un –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ut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ưt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1500" y="2688325"/>
            <a:ext cx="3517900" cy="20065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ơn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39733" y="2717801"/>
            <a:ext cx="3416300" cy="2133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ơt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1500" y="2662926"/>
            <a:ext cx="3517900" cy="20319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un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39733" y="2717801"/>
            <a:ext cx="3416300" cy="210820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49733" y="2561324"/>
            <a:ext cx="3416300" cy="2133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ưt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19" y="583474"/>
            <a:ext cx="9156996" cy="58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8101" y="4082310"/>
            <a:ext cx="6327894" cy="1383299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KHÁM</a:t>
            </a:r>
            <a:r>
              <a:rPr lang="en-US" sz="8726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PHÁ</a:t>
            </a:r>
            <a:endParaRPr lang="en-US" sz="8726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677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56349" y="2603363"/>
            <a:ext cx="3679299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UTM Avo" panose="02040603050506020204"/>
              </a:rPr>
              <a:t>phun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037" y="2603363"/>
            <a:ext cx="2362201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37" y="590122"/>
            <a:ext cx="3590925" cy="19379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6696" y="3434547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un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86696" y="4542535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41437" y="4542535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37367" y="5671900"/>
            <a:ext cx="3357154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 –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nờ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un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15143" y="3432239"/>
            <a:ext cx="2679336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415143" y="4447893"/>
            <a:ext cx="1462314" cy="963633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UTM Avo" panose="02040603050506020204" pitchFamily="18" charset="0"/>
              </a:rPr>
              <a:t>ph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77457" y="4447894"/>
            <a:ext cx="1256211" cy="963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un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657" y="5671900"/>
            <a:ext cx="4960307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phờ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un -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phun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19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56349" y="2662221"/>
            <a:ext cx="3679299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UTM Avo" panose="02040603050506020204"/>
              </a:rPr>
              <a:t>bút</a:t>
            </a:r>
            <a:endParaRPr lang="en-US" sz="54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7564" y="2669133"/>
            <a:ext cx="236220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endParaRPr lang="en-US" sz="54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8866" y="3457808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05419" y="456579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60160" y="4565796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71044" y="5731273"/>
            <a:ext cx="2999685" cy="7349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út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9793" y="3660030"/>
            <a:ext cx="2461004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145361" y="4675685"/>
            <a:ext cx="124841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93775" y="4675685"/>
            <a:ext cx="125621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út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48682" y="5840335"/>
            <a:ext cx="6137314" cy="6351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sắc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bút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35" y="647801"/>
            <a:ext cx="4008329" cy="18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85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95957" y="2563733"/>
            <a:ext cx="3679299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UTM Avo" panose="02040603050506020204"/>
              </a:rPr>
              <a:t>mứt</a:t>
            </a:r>
            <a:endParaRPr lang="en-US" sz="54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62" y="2566013"/>
            <a:ext cx="236220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endParaRPr lang="en-US" sz="54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0532" y="3462858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ưt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27085" y="457084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881826" y="4570846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2034" y="5703727"/>
            <a:ext cx="3357154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ư -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ưt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4789" y="3554754"/>
            <a:ext cx="2461004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30357" y="4570409"/>
            <a:ext cx="124841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78771" y="4570409"/>
            <a:ext cx="125621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ứt</a:t>
            </a:r>
            <a:endParaRPr lang="en-US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6441" y="5728956"/>
            <a:ext cx="6182489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ưt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mưt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mứt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16" y="573470"/>
            <a:ext cx="4036288" cy="189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5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38827"/>
            <a:ext cx="7315200" cy="56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939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4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593</Words>
  <Application>Microsoft Office PowerPoint</Application>
  <PresentationFormat>Widescreen</PresentationFormat>
  <Paragraphs>117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思源黑体 CN Medium</vt:lpstr>
      <vt:lpstr>zihun35hao-jindianyahei</vt:lpstr>
      <vt:lpstr>UTM Avo</vt:lpstr>
      <vt:lpstr>Wingdings 2</vt:lpstr>
      <vt:lpstr>Calibri</vt:lpstr>
      <vt:lpstr>.VnAvant</vt:lpstr>
      <vt:lpstr>HP-222</vt:lpstr>
      <vt:lpstr>Arial</vt:lpstr>
      <vt:lpstr>等线</vt:lpstr>
      <vt:lpstr>Calibri Light</vt:lpstr>
      <vt:lpstr>Office Theme</vt:lpstr>
      <vt:lpstr>1_HDOfficeLightV0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ga vũ</cp:lastModifiedBy>
  <cp:revision>107</cp:revision>
  <dcterms:created xsi:type="dcterms:W3CDTF">2018-10-07T02:14:13Z</dcterms:created>
  <dcterms:modified xsi:type="dcterms:W3CDTF">2025-12-10T01:47:03Z</dcterms:modified>
</cp:coreProperties>
</file>