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35" r:id="rId1"/>
  </p:sldMasterIdLst>
  <p:notesMasterIdLst>
    <p:notesMasterId r:id="rId17"/>
  </p:notesMasterIdLst>
  <p:handoutMasterIdLst>
    <p:handoutMasterId r:id="rId18"/>
  </p:handoutMasterIdLst>
  <p:sldIdLst>
    <p:sldId id="269" r:id="rId2"/>
    <p:sldId id="259" r:id="rId3"/>
    <p:sldId id="362" r:id="rId4"/>
    <p:sldId id="298" r:id="rId5"/>
    <p:sldId id="365" r:id="rId6"/>
    <p:sldId id="366" r:id="rId7"/>
    <p:sldId id="261" r:id="rId8"/>
    <p:sldId id="297" r:id="rId9"/>
    <p:sldId id="368" r:id="rId10"/>
    <p:sldId id="369" r:id="rId11"/>
    <p:sldId id="370" r:id="rId12"/>
    <p:sldId id="282" r:id="rId13"/>
    <p:sldId id="371" r:id="rId14"/>
    <p:sldId id="288" r:id="rId15"/>
    <p:sldId id="367" r:id="rId16"/>
  </p:sldIdLst>
  <p:sldSz cx="12192000" cy="6858000"/>
  <p:notesSz cx="6858000" cy="9144000"/>
  <p:embeddedFontLst>
    <p:embeddedFont>
      <p:font typeface=".VnAvant" panose="020B7200000000000000"/>
      <p:regular r:id="rId19"/>
      <p:bold r:id="rId20"/>
      <p:italic r:id="rId21"/>
      <p:boldItalic r:id="rId22"/>
    </p:embeddedFont>
    <p:embeddedFont>
      <p:font typeface="Century Gothic" panose="020B050202020202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99FFCC"/>
    <a:srgbClr val="FFFF99"/>
    <a:srgbClr val="FF6600"/>
    <a:srgbClr val="FFFFCC"/>
    <a:srgbClr val="FFCCFF"/>
    <a:srgbClr val="000066"/>
    <a:srgbClr val="FFFF66"/>
    <a:srgbClr val="FFCC66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5349D7-7AA4-8D87-BD92-5A132CF677F0}" v="2" dt="2020-08-16T16:31:31.9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2" autoAdjust="0"/>
    <p:restoredTop sz="94660"/>
  </p:normalViewPr>
  <p:slideViewPr>
    <p:cSldViewPr snapToGrid="0">
      <p:cViewPr varScale="1">
        <p:scale>
          <a:sx n="82" d="100"/>
          <a:sy n="82" d="100"/>
        </p:scale>
        <p:origin x="581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DB88F4F-D5A2-4445-AED8-1DC809899D0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1F7EBA-2009-4530-AE3B-4FC70A6A54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D77ACD-D28C-49E6-98DC-2F3BE300DBD0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D586BA-B90C-4DC7-AECE-DB7E8F86A4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93E141-6772-4A3A-A187-5C0392FBB3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7484C7-9BBB-4591-BA88-1B88B72A4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079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24E96-3F59-4733-B1C4-23E6595DA9BA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27041-9D41-4051-AFBD-26A0E1FB3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66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3055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12104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41679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775557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85878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2627743F-6B61-4438-B950-9A5CE50714DD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449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</p:sldLayoutIdLst>
  <p:transition spd="slow">
    <p:wipe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20.gif"/><Relationship Id="rId7" Type="http://schemas.openxmlformats.org/officeDocument/2006/relationships/image" Target="../media/image6.gif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audio" Target="../media/media1.wav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audio" Target="../media/audio2.wav"/><Relationship Id="rId15" Type="http://schemas.openxmlformats.org/officeDocument/2006/relationships/image" Target="../media/image14.png"/><Relationship Id="rId23" Type="http://schemas.openxmlformats.org/officeDocument/2006/relationships/image" Target="../media/image22.gi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8.gif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09" y="4414072"/>
            <a:ext cx="1188758" cy="1188758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557472" y="147381"/>
            <a:ext cx="391645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6000" b="1" dirty="0" err="1">
                <a:solidFill>
                  <a:srgbClr val="DA00DA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HÁI</a:t>
            </a:r>
            <a:r>
              <a:rPr lang="en-US" sz="6000" b="1" dirty="0">
                <a:solidFill>
                  <a:srgbClr val="DA00DA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DA00DA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HOA</a:t>
            </a:r>
            <a:endParaRPr lang="en-US" sz="6000" b="1" dirty="0">
              <a:solidFill>
                <a:srgbClr val="DA00DA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r>
              <a:rPr lang="en-US" sz="6000" b="1" dirty="0" err="1">
                <a:solidFill>
                  <a:srgbClr val="DA00DA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DÂN</a:t>
            </a:r>
            <a:r>
              <a:rPr lang="en-US" sz="6000" b="1" dirty="0">
                <a:solidFill>
                  <a:srgbClr val="DA00DA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DA00DA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CHỦ</a:t>
            </a:r>
            <a:endParaRPr lang="en-US" sz="6000" b="1" dirty="0">
              <a:solidFill>
                <a:srgbClr val="DA00DA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159" y="1493174"/>
            <a:ext cx="495300" cy="43815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5" y="1927540"/>
            <a:ext cx="495300" cy="4381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5" y="733837"/>
            <a:ext cx="495300" cy="4381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333" y="2331969"/>
            <a:ext cx="682398" cy="66329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6336" y="4927623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mẹ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 con</a:t>
            </a:r>
          </a:p>
          <a:p>
            <a:pPr algn="ctr"/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1234" y="4898790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nhót</a:t>
            </a:r>
            <a:endParaRPr lang="en-US" sz="3200" dirty="0">
              <a:solidFill>
                <a:srgbClr val="002060"/>
              </a:solidFill>
              <a:latin typeface="UTM Avo" panose="02040603050506020204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2135" y="4965699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yến</a:t>
            </a:r>
            <a:endParaRPr lang="en-US" sz="3200" dirty="0">
              <a:solidFill>
                <a:srgbClr val="002060"/>
              </a:solidFill>
              <a:latin typeface="UTM Avo" panose="02040603050506020204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3669" y="4907884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xa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tít</a:t>
            </a:r>
            <a:endParaRPr lang="en-US" sz="3200" dirty="0">
              <a:solidFill>
                <a:srgbClr val="002060"/>
              </a:solidFill>
              <a:latin typeface="UTM Avo" panose="02040603050506020204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2768" y="4936212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lúa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chín</a:t>
            </a:r>
            <a:endParaRPr lang="en-US" sz="3200" dirty="0">
              <a:solidFill>
                <a:srgbClr val="002060"/>
              </a:solidFill>
              <a:latin typeface="UTM Avo" panose="02040603050506020204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3250" y="4950365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biệt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thự</a:t>
            </a:r>
            <a:endParaRPr lang="en-US" sz="3200" dirty="0">
              <a:solidFill>
                <a:srgbClr val="002060"/>
              </a:solidFill>
              <a:latin typeface="UTM Avo" panose="02040603050506020204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1234" y="4998213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phấn</a:t>
            </a:r>
            <a:endParaRPr lang="en-US" sz="3200" dirty="0">
              <a:solidFill>
                <a:srgbClr val="002060"/>
              </a:solidFill>
              <a:latin typeface="UTM Avo" panose="02040603050506020204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8009" y="4970503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</a:rPr>
              <a:t>yến</a:t>
            </a:r>
            <a:endParaRPr lang="en-US" sz="3200" b="1" dirty="0">
              <a:solidFill>
                <a:srgbClr val="FF0000"/>
              </a:solidFill>
              <a:latin typeface="UTM Avo" panose="02040603050506020204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42764" y="4934699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yên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ngựa</a:t>
            </a:r>
            <a:endParaRPr lang="en-US" sz="3200" b="1" dirty="0">
              <a:solidFill>
                <a:srgbClr val="FF0000"/>
              </a:solidFill>
              <a:latin typeface="UTM Avo" panose="02040603050506020204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8009" y="4999336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/>
                <a:cs typeface="Times New Roman" pitchFamily="18" charset="0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UTM Avo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/>
                <a:cs typeface="Times New Roman" pitchFamily="18" charset="0"/>
              </a:rPr>
              <a:t>hót</a:t>
            </a:r>
            <a:endParaRPr lang="en-US" sz="3200" b="1" dirty="0">
              <a:solidFill>
                <a:srgbClr val="FF0000"/>
              </a:solidFill>
              <a:latin typeface="UTM Avo"/>
              <a:cs typeface="Times New Roman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696" y="3250406"/>
            <a:ext cx="913506" cy="91350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074" y="1795391"/>
            <a:ext cx="1122226" cy="11222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85" y="3707159"/>
            <a:ext cx="1080524" cy="108052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074" y="1005849"/>
            <a:ext cx="1080524" cy="108052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309" y="1878020"/>
            <a:ext cx="915266" cy="91526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427" y="781008"/>
            <a:ext cx="948242" cy="94824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584" y="1689495"/>
            <a:ext cx="1080524" cy="108052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136" y="1005849"/>
            <a:ext cx="1080524" cy="108052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562" y="2677907"/>
            <a:ext cx="886376" cy="88637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08" y="4155817"/>
            <a:ext cx="1080524" cy="1080524"/>
          </a:xfrm>
          <a:prstGeom prst="rect">
            <a:avLst/>
          </a:prstGeom>
        </p:spPr>
      </p:pic>
      <p:pic>
        <p:nvPicPr>
          <p:cNvPr id="2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39650" y="983174"/>
            <a:ext cx="609600" cy="609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479" y="879277"/>
            <a:ext cx="682398" cy="638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929186" y="5943254"/>
            <a:ext cx="6262813" cy="90547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701" y="5498803"/>
            <a:ext cx="883602" cy="12344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166" y="28987"/>
            <a:ext cx="1150833" cy="43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616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3.7037E-7 C 0.02396 0.02037 0.05781 0.01343 0.07109 0.06111 C 0.10599 0.10208 0.13867 0.10856 0.17956 0.04954 C 0.20807 0.01944 0.21875 -0.04884 0.26536 -0.04097 C 0.30742 -0.02847 0.2763 0.06204 0.32122 0.09768 C 0.3375 0.14583 0.31211 0.2081 0.34492 0.26366 C 0.37917 0.25162 0.39154 0.1794 0.39505 0.09977 C 0.40742 0.04583 0.43997 0.06204 0.44284 0.00833 C 0.44674 -0.05139 0.48255 -0.05648 0.47956 -0.12245 C 0.52799 -0.16042 0.54974 -0.11782 0.56901 -0.07732 C 0.5776 -0.0287 0.60182 -0.07107 0.61302 -0.05 C 0.62214 -0.03542 0.60378 0.02315 0.62122 0.0294 C 0.64818 0.00764 0.65117 -0.03125 0.65703 -0.07431 C 0.66966 -0.09259 0.67617 -0.11921 0.69505 -0.12917 C 0.72279 -0.14051 0.74701 -0.1287 0.76419 -0.09977 C 0.79609 -0.07014 0.76745 -0.01505 0.79284 0.02685 C 0.81406 0.0588 0.82708 0.04421 0.83919 0.01782 C 0.84896 -0.01088 0.84102 -0.04861 0.85456 -0.07708 C 0.86016 -0.08588 0.90026 -0.05023 0.90599 -0.05903 " pathEditMode="relative" rAng="0" ptsTypes="AAAAAAAAAAAAAAAAAAA">
                                      <p:cBhvr>
                                        <p:cTn id="73" dur="2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07 C 4.58333E-6 0.05 -0.00652 0.0537 0.01783 0.11226 C 0.02617 0.14513 0.04049 0.19421 0.0552 0.19606 C 0.06966 0.19791 0.09882 0.18217 0.10494 0.12338 C 0.10703 0.10301 0.08424 0.08356 0.11145 0.06226 C 0.13359 0.06111 0.13033 0.10856 0.17031 0.1081 C 0.1832 0.09351 0.20599 0.11689 0.20898 0.06458 C 0.17851 0.01851 0.1996 -0.00162 0.18802 -0.03149 C 0.18606 -0.06389 0.14101 -0.0676 0.16705 -0.12223 C 0.18554 -0.17061 0.22382 -0.05903 0.26471 -0.09537 C 0.27395 -0.1338 0.21614 -0.16366 0.22864 -0.22686 C 0.23489 -0.25024 0.25 -0.24237 0.25937 -0.23982 " pathEditMode="relative" rAng="0" ptsTypes="AAAAAAAAAAAA">
                                      <p:cBhvr>
                                        <p:cTn id="75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-0.51289 0.03635 " pathEditMode="relative" rAng="0" ptsTypes="AA">
                                      <p:cBhvr>
                                        <p:cTn id="80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51" y="18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50"/>
                            </p:stCondLst>
                            <p:childTnLst>
                              <p:par>
                                <p:cTn id="8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289 0.03635 L -0.18828 -0.85926 " pathEditMode="relative" rAng="0" ptsTypes="AA">
                                      <p:cBhvr>
                                        <p:cTn id="96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4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1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7.40741E-7 L -0.41237 0.11504 " pathEditMode="relative" rAng="0" ptsTypes="AA">
                                      <p:cBhvr>
                                        <p:cTn id="105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57" y="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750"/>
                            </p:stCondLst>
                            <p:childTnLst>
                              <p:par>
                                <p:cTn id="10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37 0.11505 L -0.09102 -0.77269 " pathEditMode="relative" rAng="0" ptsTypes="AA">
                                      <p:cBhvr>
                                        <p:cTn id="121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68" y="-44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5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48148E-6 L -0.36797 0.31204 " pathEditMode="relative" rAng="0" ptsTypes="AA">
                                      <p:cBhvr>
                                        <p:cTn id="130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43" y="1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2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750"/>
                            </p:stCondLst>
                            <p:childTnLst>
                              <p:par>
                                <p:cTn id="1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796 0.31204 L -0.04414 -0.57153 " pathEditMode="relative" rAng="0" ptsTypes="AA">
                                      <p:cBhvr>
                                        <p:cTn id="146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-441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8" dur="1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0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-0.44466 0.43009 " pathEditMode="relative" rAng="0" ptsTypes="AA">
                                      <p:cBhvr>
                                        <p:cTn id="155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49" y="2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7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750"/>
                            </p:stCondLst>
                            <p:childTnLst>
                              <p:par>
                                <p:cTn id="15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466 0.4301 L -0.12266 -0.45555 " pathEditMode="relative" rAng="0" ptsTypes="AA">
                                      <p:cBhvr>
                                        <p:cTn id="171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-44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3" dur="175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5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-0.53606 0.31505 " pathEditMode="relative" rAng="0" ptsTypes="AA">
                                      <p:cBhvr>
                                        <p:cTn id="180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10" y="1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2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750"/>
                            </p:stCondLst>
                            <p:childTnLst>
                              <p:par>
                                <p:cTn id="18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606 0.31505 L -0.21067 -0.56412 " pathEditMode="relative" rAng="0" ptsTypes="AA">
                                      <p:cBhvr>
                                        <p:cTn id="196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3" y="-43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8" dur="1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0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62761 0.47269 " pathEditMode="relative" rAng="0" ptsTypes="AA">
                                      <p:cBhvr>
                                        <p:cTn id="205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94" y="2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7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750"/>
                            </p:stCondLst>
                            <p:childTnLst>
                              <p:par>
                                <p:cTn id="20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76 0.47269 L -0.30833 -0.39352 " pathEditMode="relative" rAng="0" ptsTypes="AA">
                                      <p:cBhvr>
                                        <p:cTn id="221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-43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3" dur="175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5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5.55112E-17 L -0.70247 0.33056 " pathEditMode="relative" rAng="0" ptsTypes="AA">
                                      <p:cBhvr>
                                        <p:cTn id="230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61" y="165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2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750"/>
                            </p:stCondLst>
                            <p:childTnLst>
                              <p:par>
                                <p:cTn id="2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0247 0.33056 L -0.38047 -0.55718 " pathEditMode="relative" rAng="0" ptsTypes="AA">
                                      <p:cBhvr>
                                        <p:cTn id="246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-44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8" dur="175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0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-0.84908 0.4301 " pathEditMode="relative" rAng="0" ptsTypes="AA">
                                      <p:cBhvr>
                                        <p:cTn id="255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10" y="21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7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750"/>
                            </p:stCondLst>
                            <p:childTnLst>
                              <p:par>
                                <p:cTn id="25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4908 0.4301 L -0.52369 -0.4449 " pathEditMode="relative" rAng="0" ptsTypes="AA">
                                      <p:cBhvr>
                                        <p:cTn id="271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3" y="-4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3" dur="175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5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-0.86901 0.20047 " pathEditMode="relative" rAng="0" ptsTypes="AA">
                                      <p:cBhvr>
                                        <p:cTn id="280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59" y="10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2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750"/>
                            </p:stCondLst>
                            <p:childTnLst>
                              <p:par>
                                <p:cTn id="28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6901 0.20047 L -0.54636 -0.6831 " pathEditMode="relative" rAng="0" ptsTypes="AA">
                                      <p:cBhvr>
                                        <p:cTn id="296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33" y="-441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8" dur="17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0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79115 -0.02916 " pathEditMode="relative" rAng="0" ptsTypes="AA">
                                      <p:cBhvr>
                                        <p:cTn id="305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02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7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750"/>
                            </p:stCondLst>
                            <p:childTnLst>
                              <p:par>
                                <p:cTn id="30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9114 -0.02916 L -0.48112 -0.8912 " pathEditMode="relative" rAng="0" ptsTypes="AA">
                                      <p:cBhvr>
                                        <p:cTn id="321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-43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3" dur="175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5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3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" grpId="0"/>
      <p:bldP spid="30" grpId="0" animBg="1"/>
      <p:bldP spid="30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47" grpId="0" animBg="1"/>
      <p:bldP spid="47" grpId="1" animBg="1"/>
      <p:bldP spid="49" grpId="0" animBg="1"/>
      <p:bldP spid="49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CC946-73F8-8D2B-4F32-01A6B9AD1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18038-B3F9-F576-6C43-5EC27CCE47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" y="436919"/>
            <a:ext cx="2407640" cy="628484"/>
          </a:xfrm>
          <a:solidFill>
            <a:srgbClr val="CCFFCC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919048-68CF-CC91-DDB5-2615DA3BE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59" y="1065403"/>
            <a:ext cx="11607282" cy="51249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ED0CE5-A25C-AC63-AE9A-52513ADDC14D}"/>
              </a:ext>
            </a:extLst>
          </p:cNvPr>
          <p:cNvSpPr/>
          <p:nvPr/>
        </p:nvSpPr>
        <p:spPr>
          <a:xfrm>
            <a:off x="8108302" y="4441371"/>
            <a:ext cx="2883159" cy="1748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5E7EB94-7C8B-0373-8115-4827E9ED7DA8}"/>
              </a:ext>
            </a:extLst>
          </p:cNvPr>
          <p:cNvCxnSpPr>
            <a:cxnSpLocks/>
          </p:cNvCxnSpPr>
          <p:nvPr/>
        </p:nvCxnSpPr>
        <p:spPr>
          <a:xfrm>
            <a:off x="6096000" y="5504834"/>
            <a:ext cx="66869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7567047-10F6-9B6E-4F22-13642F84FE6F}"/>
              </a:ext>
            </a:extLst>
          </p:cNvPr>
          <p:cNvCxnSpPr>
            <a:cxnSpLocks/>
          </p:cNvCxnSpPr>
          <p:nvPr/>
        </p:nvCxnSpPr>
        <p:spPr>
          <a:xfrm>
            <a:off x="1085670" y="4052368"/>
            <a:ext cx="8271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7F2EC88-E6AC-13EC-40B8-77595638C792}"/>
              </a:ext>
            </a:extLst>
          </p:cNvPr>
          <p:cNvCxnSpPr>
            <a:cxnSpLocks/>
          </p:cNvCxnSpPr>
          <p:nvPr/>
        </p:nvCxnSpPr>
        <p:spPr>
          <a:xfrm>
            <a:off x="8313440" y="3346352"/>
            <a:ext cx="7559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8407870-283F-CA5B-1919-03FAD6007FBF}"/>
              </a:ext>
            </a:extLst>
          </p:cNvPr>
          <p:cNvCxnSpPr>
            <a:cxnSpLocks/>
          </p:cNvCxnSpPr>
          <p:nvPr/>
        </p:nvCxnSpPr>
        <p:spPr>
          <a:xfrm>
            <a:off x="2305347" y="2658997"/>
            <a:ext cx="6524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E52888-1DCA-7D85-2369-1BA1DE607039}"/>
              </a:ext>
            </a:extLst>
          </p:cNvPr>
          <p:cNvCxnSpPr>
            <a:cxnSpLocks/>
          </p:cNvCxnSpPr>
          <p:nvPr/>
        </p:nvCxnSpPr>
        <p:spPr>
          <a:xfrm>
            <a:off x="4895326" y="1850344"/>
            <a:ext cx="100162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35799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3C7CD-B8BD-9A5D-A815-26563CA80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113641-B6C3-8F6C-DFE9-0BADDDC6AEA5}"/>
              </a:ext>
            </a:extLst>
          </p:cNvPr>
          <p:cNvSpPr txBox="1">
            <a:spLocks/>
          </p:cNvSpPr>
          <p:nvPr/>
        </p:nvSpPr>
        <p:spPr>
          <a:xfrm>
            <a:off x="2305050" y="1927226"/>
            <a:ext cx="2559050" cy="587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4400" b="1" dirty="0" err="1">
                <a:latin typeface="UTM Avo"/>
              </a:rPr>
              <a:t>nụ</a:t>
            </a:r>
            <a:r>
              <a:rPr lang="en-US" sz="4400" b="1" dirty="0">
                <a:latin typeface="UTM Avo"/>
              </a:rPr>
              <a:t> </a:t>
            </a:r>
            <a:r>
              <a:rPr lang="en-US" sz="4400" b="1" dirty="0" err="1">
                <a:latin typeface="UTM Avo"/>
              </a:rPr>
              <a:t>hôn</a:t>
            </a:r>
            <a:endParaRPr lang="en-US" sz="4400" b="1" dirty="0">
              <a:latin typeface="UTM Avo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F47EFEC-00EE-CFFA-E6C8-5B9019F3D663}"/>
              </a:ext>
            </a:extLst>
          </p:cNvPr>
          <p:cNvSpPr txBox="1">
            <a:spLocks/>
          </p:cNvSpPr>
          <p:nvPr/>
        </p:nvSpPr>
        <p:spPr>
          <a:xfrm>
            <a:off x="2305050" y="2841625"/>
            <a:ext cx="2559050" cy="587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4400" b="1" dirty="0" err="1">
                <a:latin typeface="UTM Avo"/>
              </a:rPr>
              <a:t>bị</a:t>
            </a:r>
            <a:r>
              <a:rPr lang="en-US" sz="4400" b="1" dirty="0">
                <a:latin typeface="UTM Avo"/>
              </a:rPr>
              <a:t> </a:t>
            </a:r>
            <a:r>
              <a:rPr lang="en-US" sz="4400" b="1" dirty="0" err="1">
                <a:latin typeface="UTM Avo"/>
              </a:rPr>
              <a:t>sốt</a:t>
            </a:r>
            <a:endParaRPr lang="en-US" sz="4400" b="1" dirty="0">
              <a:latin typeface="UTM Avo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7BDBD66-F252-07B2-0092-F97646AF6FBD}"/>
              </a:ext>
            </a:extLst>
          </p:cNvPr>
          <p:cNvSpPr txBox="1">
            <a:spLocks/>
          </p:cNvSpPr>
          <p:nvPr/>
        </p:nvSpPr>
        <p:spPr>
          <a:xfrm>
            <a:off x="1548091" y="3619500"/>
            <a:ext cx="4626688" cy="587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4400" b="1" dirty="0" err="1">
                <a:latin typeface="UTM Avo"/>
              </a:rPr>
              <a:t>nằm</a:t>
            </a:r>
            <a:r>
              <a:rPr lang="en-US" sz="4400" b="1" dirty="0">
                <a:latin typeface="UTM Avo"/>
              </a:rPr>
              <a:t> </a:t>
            </a:r>
            <a:r>
              <a:rPr lang="en-US" sz="4400" b="1" dirty="0" err="1">
                <a:latin typeface="UTM Avo"/>
              </a:rPr>
              <a:t>thiêm</a:t>
            </a:r>
            <a:r>
              <a:rPr lang="en-US" sz="4400" b="1" dirty="0">
                <a:latin typeface="UTM Avo"/>
              </a:rPr>
              <a:t> </a:t>
            </a:r>
            <a:r>
              <a:rPr lang="en-US" sz="4400" b="1" dirty="0" err="1">
                <a:latin typeface="UTM Avo"/>
              </a:rPr>
              <a:t>thiếp</a:t>
            </a:r>
            <a:endParaRPr lang="en-US" sz="4400" b="1" dirty="0">
              <a:latin typeface="UTM Avo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8EEAEDE-C017-5026-7AE7-5DDD4C09B7D9}"/>
              </a:ext>
            </a:extLst>
          </p:cNvPr>
          <p:cNvSpPr txBox="1">
            <a:spLocks/>
          </p:cNvSpPr>
          <p:nvPr/>
        </p:nvSpPr>
        <p:spPr>
          <a:xfrm>
            <a:off x="6883400" y="1927226"/>
            <a:ext cx="2559050" cy="587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4400" b="1" dirty="0" err="1">
                <a:latin typeface="UTM Avo"/>
              </a:rPr>
              <a:t>mở</a:t>
            </a:r>
            <a:r>
              <a:rPr lang="en-US" sz="4400" b="1" dirty="0">
                <a:latin typeface="UTM Avo"/>
              </a:rPr>
              <a:t> </a:t>
            </a:r>
            <a:r>
              <a:rPr lang="en-US" sz="4400" b="1" dirty="0" err="1">
                <a:latin typeface="UTM Avo"/>
              </a:rPr>
              <a:t>mắt</a:t>
            </a:r>
            <a:endParaRPr lang="en-US" sz="4400" b="1" dirty="0">
              <a:latin typeface="UTM Avo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ECD9D7E-C2A5-FCE7-894A-DCBDD4014C76}"/>
              </a:ext>
            </a:extLst>
          </p:cNvPr>
          <p:cNvSpPr txBox="1">
            <a:spLocks/>
          </p:cNvSpPr>
          <p:nvPr/>
        </p:nvSpPr>
        <p:spPr>
          <a:xfrm>
            <a:off x="6883400" y="2884066"/>
            <a:ext cx="3921449" cy="587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4400" b="1" dirty="0" err="1">
                <a:latin typeface="UTM Avo"/>
              </a:rPr>
              <a:t>thì</a:t>
            </a:r>
            <a:r>
              <a:rPr lang="en-US" sz="4400" b="1" dirty="0">
                <a:latin typeface="UTM Avo"/>
              </a:rPr>
              <a:t> </a:t>
            </a:r>
            <a:r>
              <a:rPr lang="en-US" sz="4400" b="1" dirty="0" err="1">
                <a:latin typeface="UTM Avo"/>
              </a:rPr>
              <a:t>thầm</a:t>
            </a:r>
            <a:endParaRPr lang="en-US" sz="4400" b="1" dirty="0">
              <a:latin typeface="UTM Avo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448BAE6-E68F-9E4A-6650-D100CDF846B9}"/>
              </a:ext>
            </a:extLst>
          </p:cNvPr>
          <p:cNvSpPr txBox="1">
            <a:spLocks/>
          </p:cNvSpPr>
          <p:nvPr/>
        </p:nvSpPr>
        <p:spPr>
          <a:xfrm>
            <a:off x="3861435" y="515942"/>
            <a:ext cx="4469130" cy="8254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ngữ</a:t>
            </a:r>
            <a:endParaRPr lang="en-US" sz="3600" b="1" dirty="0">
              <a:solidFill>
                <a:srgbClr val="00B0F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0888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ởi động đầu giờ. h..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430603"/>
            <a:ext cx="12193581" cy="590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029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14D4B-4B08-DDB3-D2E9-821E44060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578DE-D21E-AEAA-D7C8-1F7D3DA964C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" y="436919"/>
            <a:ext cx="2407640" cy="628484"/>
          </a:xfrm>
          <a:solidFill>
            <a:srgbClr val="CCFFCC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D85C19-09C7-EDB4-9562-ADE340FF0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65" y="1065403"/>
            <a:ext cx="11607282" cy="51249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DBE09B-81CE-DBBE-7674-D40E7AB8322E}"/>
              </a:ext>
            </a:extLst>
          </p:cNvPr>
          <p:cNvSpPr/>
          <p:nvPr/>
        </p:nvSpPr>
        <p:spPr>
          <a:xfrm>
            <a:off x="8145625" y="4491473"/>
            <a:ext cx="2883159" cy="1748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C0BB7D-FB18-6342-1EF1-0E5E07CB4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7780" y="4560191"/>
            <a:ext cx="6976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C00000"/>
                </a:solidFill>
              </a:rPr>
              <a:t>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888EF2-E0FC-AC30-4F6D-971B3D249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238" y="4719632"/>
            <a:ext cx="4411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C00000"/>
                </a:solidFill>
              </a:rPr>
              <a:t>9</a:t>
            </a:r>
            <a:endParaRPr lang="en-US" altLang="en-US" sz="3600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308087-E5A8-73CE-EF53-EC32BC103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61" y="3960424"/>
            <a:ext cx="4411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C00000"/>
                </a:solidFill>
              </a:rPr>
              <a:t>8</a:t>
            </a:r>
            <a:endParaRPr lang="en-US" altLang="en-US" sz="3600" b="1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608FE0-C774-A211-8428-A9C0C68E6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4756" y="3248914"/>
            <a:ext cx="4411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C00000"/>
                </a:solidFill>
              </a:rPr>
              <a:t>7</a:t>
            </a:r>
            <a:endParaRPr lang="en-US" altLang="en-US" sz="3600" b="1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A426CE-F349-38B5-1955-A9D64D088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092" y="3248915"/>
            <a:ext cx="4411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C00000"/>
                </a:solidFill>
              </a:rPr>
              <a:t>6</a:t>
            </a:r>
            <a:endParaRPr lang="en-US" altLang="en-US" sz="3600" b="1" dirty="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08E602-C126-9ED8-953D-0E51D4C61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1710" y="2529584"/>
            <a:ext cx="4411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C00000"/>
                </a:solidFill>
              </a:rPr>
              <a:t>5</a:t>
            </a:r>
            <a:endParaRPr lang="en-US" altLang="en-US" sz="3600" b="1" dirty="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A76350-F8BF-0F80-8F87-1D78BE0A7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1668" y="2628863"/>
            <a:ext cx="4411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C00000"/>
                </a:solidFill>
              </a:rPr>
              <a:t>4</a:t>
            </a:r>
            <a:endParaRPr lang="en-US" altLang="en-US" sz="3600" b="1" dirty="0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3B00A3-66D3-42DA-E146-93416FCF4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9237" y="1928079"/>
            <a:ext cx="4411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C00000"/>
                </a:solidFill>
              </a:rPr>
              <a:t>3</a:t>
            </a:r>
            <a:endParaRPr lang="en-US" altLang="en-US" sz="3600" b="1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A4B0F7-ECAE-51EE-99C3-ADCADDC55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1619" y="1883253"/>
            <a:ext cx="4411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C00000"/>
                </a:solidFill>
              </a:rPr>
              <a:t>2</a:t>
            </a:r>
            <a:endParaRPr lang="en-US" altLang="en-US" sz="3600" b="1" dirty="0">
              <a:solidFill>
                <a:srgbClr val="C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CB8CB8-C365-C89C-1318-5239A493B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61" y="1928080"/>
            <a:ext cx="4411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C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877253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6116" y="1191236"/>
            <a:ext cx="10698517" cy="4314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Đường nối Thẳng 11">
            <a:extLst>
              <a:ext uri="{FF2B5EF4-FFF2-40B4-BE49-F238E27FC236}">
                <a16:creationId xmlns:a16="http://schemas.microsoft.com/office/drawing/2014/main" id="{5141A273-0574-42C5-A6DD-717B32C508C0}"/>
              </a:ext>
            </a:extLst>
          </p:cNvPr>
          <p:cNvCxnSpPr>
            <a:cxnSpLocks/>
          </p:cNvCxnSpPr>
          <p:nvPr/>
        </p:nvCxnSpPr>
        <p:spPr>
          <a:xfrm flipV="1">
            <a:off x="6212136" y="4362275"/>
            <a:ext cx="1505736" cy="495284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Đường nối Thẳng 11">
            <a:extLst>
              <a:ext uri="{FF2B5EF4-FFF2-40B4-BE49-F238E27FC236}">
                <a16:creationId xmlns:a16="http://schemas.microsoft.com/office/drawing/2014/main" id="{5141A273-0574-42C5-A6DD-717B32C508C0}"/>
              </a:ext>
            </a:extLst>
          </p:cNvPr>
          <p:cNvCxnSpPr>
            <a:cxnSpLocks/>
          </p:cNvCxnSpPr>
          <p:nvPr/>
        </p:nvCxnSpPr>
        <p:spPr>
          <a:xfrm flipH="1" flipV="1">
            <a:off x="6212137" y="2963736"/>
            <a:ext cx="1497346" cy="46526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1" y="426969"/>
            <a:ext cx="3254928" cy="764267"/>
          </a:xfrm>
          <a:solidFill>
            <a:srgbClr val="FFCC66"/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endParaRPr lang="en-US" sz="36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755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602FD-7BFC-AA81-2BD2-31F271712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D1FD6A7-6141-FECC-2838-A9B11BE50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832" y="1272231"/>
            <a:ext cx="10677673" cy="480892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9C7AB70-F180-ECD0-8CE9-83F851E01E52}"/>
              </a:ext>
            </a:extLst>
          </p:cNvPr>
          <p:cNvSpPr txBox="1"/>
          <p:nvPr/>
        </p:nvSpPr>
        <p:spPr>
          <a:xfrm>
            <a:off x="1275832" y="767937"/>
            <a:ext cx="3254829" cy="623047"/>
          </a:xfrm>
          <a:prstGeom prst="rect">
            <a:avLst/>
          </a:prstGeom>
          <a:solidFill>
            <a:srgbClr val="FF66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</a:pPr>
            <a:r>
              <a:rPr lang="en-US" dirty="0" err="1">
                <a:solidFill>
                  <a:prstClr val="white"/>
                </a:solidFill>
                <a:latin typeface="UTM Avo" panose="02040603050506020204" pitchFamily="18" charset="0"/>
              </a:rPr>
              <a:t>Tập</a:t>
            </a:r>
            <a:r>
              <a:rPr lang="en-US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UTM Avo" panose="02040603050506020204" pitchFamily="18" charset="0"/>
              </a:rPr>
              <a:t>viết</a:t>
            </a:r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92927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2066212" y="2092650"/>
            <a:ext cx="3759200" cy="216307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UTM Avo"/>
                <a:cs typeface="Times New Roman" pitchFamily="18" charset="0"/>
              </a:rPr>
              <a:t>ôn</a:t>
            </a:r>
            <a:endParaRPr lang="en-US" sz="8000" b="1" dirty="0">
              <a:solidFill>
                <a:srgbClr val="FF0000"/>
              </a:solidFill>
              <a:latin typeface="UTM Avo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35070" y="2092650"/>
            <a:ext cx="3759200" cy="216307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UTM Avo"/>
                <a:cs typeface="Times New Roman" pitchFamily="18" charset="0"/>
              </a:rPr>
              <a:t>ôt</a:t>
            </a:r>
            <a:endParaRPr lang="en-US" sz="8000" b="1" dirty="0">
              <a:solidFill>
                <a:srgbClr val="FF0000"/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342240415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0370" y="1303090"/>
            <a:ext cx="23262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ô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69007" y="-175751"/>
            <a:ext cx="21219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</a:t>
            </a:r>
            <a:r>
              <a:rPr lang="en-US" sz="9600" b="1" dirty="0">
                <a:latin typeface="Century Gothic" pitchFamily="34" charset="0"/>
              </a:rPr>
              <a:t>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324085" y="1347743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68735" y="3084712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1329477" y="1351197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482348" y="1328886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287405" y="4819667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382905" y="3104349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07757" y="3099683"/>
            <a:ext cx="26211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ô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77832" y="3037538"/>
            <a:ext cx="25222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latin typeface="Century Gothic" pitchFamily="34" charset="0"/>
                <a:cs typeface="Aharoni" pitchFamily="2" charset="-79"/>
              </a:rPr>
              <a:t>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66424" y="2871237"/>
            <a:ext cx="23037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   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F7E561-C7F9-C7DE-9C01-21109DF5AA34}"/>
              </a:ext>
            </a:extLst>
          </p:cNvPr>
          <p:cNvSpPr txBox="1"/>
          <p:nvPr/>
        </p:nvSpPr>
        <p:spPr>
          <a:xfrm>
            <a:off x="7889973" y="1301006"/>
            <a:ext cx="23262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ô</a:t>
            </a:r>
            <a:r>
              <a:rPr lang="en-US" sz="9600" b="1" dirty="0" err="1">
                <a:latin typeface="Century Gothic" pitchFamily="34" charset="0"/>
              </a:rPr>
              <a:t>t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C6954C4-222A-0CB4-BC2A-97619AC93059}"/>
              </a:ext>
            </a:extLst>
          </p:cNvPr>
          <p:cNvCxnSpPr/>
          <p:nvPr/>
        </p:nvCxnSpPr>
        <p:spPr>
          <a:xfrm>
            <a:off x="7019617" y="1306410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478A3E6-DC3E-A54D-4B91-984C9BD53712}"/>
              </a:ext>
            </a:extLst>
          </p:cNvPr>
          <p:cNvCxnSpPr/>
          <p:nvPr/>
        </p:nvCxnSpPr>
        <p:spPr>
          <a:xfrm>
            <a:off x="6986466" y="3039925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ABFB06-86A6-6A40-C4A6-CE4D3F090D47}"/>
              </a:ext>
            </a:extLst>
          </p:cNvPr>
          <p:cNvCxnSpPr/>
          <p:nvPr/>
        </p:nvCxnSpPr>
        <p:spPr>
          <a:xfrm flipH="1" flipV="1">
            <a:off x="7047208" y="1306410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C4D3830-9EE8-C365-A91D-71F591AEC33F}"/>
              </a:ext>
            </a:extLst>
          </p:cNvPr>
          <p:cNvCxnSpPr/>
          <p:nvPr/>
        </p:nvCxnSpPr>
        <p:spPr>
          <a:xfrm flipV="1">
            <a:off x="11200079" y="1284099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0D3225E-A411-47D7-A1BD-DE5C2F6022F4}"/>
              </a:ext>
            </a:extLst>
          </p:cNvPr>
          <p:cNvCxnSpPr/>
          <p:nvPr/>
        </p:nvCxnSpPr>
        <p:spPr>
          <a:xfrm flipV="1">
            <a:off x="7005136" y="4774880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CA23F3E-CC20-7EF5-FCB3-AA6B682154F8}"/>
              </a:ext>
            </a:extLst>
          </p:cNvPr>
          <p:cNvCxnSpPr/>
          <p:nvPr/>
        </p:nvCxnSpPr>
        <p:spPr>
          <a:xfrm>
            <a:off x="9100636" y="3059562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E272856-5926-4DE4-70B7-98C114EC65FF}"/>
              </a:ext>
            </a:extLst>
          </p:cNvPr>
          <p:cNvSpPr txBox="1"/>
          <p:nvPr/>
        </p:nvSpPr>
        <p:spPr>
          <a:xfrm>
            <a:off x="6634953" y="3211594"/>
            <a:ext cx="26211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ô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26351D-E7DB-409D-2050-7D63A631E77D}"/>
              </a:ext>
            </a:extLst>
          </p:cNvPr>
          <p:cNvSpPr txBox="1"/>
          <p:nvPr/>
        </p:nvSpPr>
        <p:spPr>
          <a:xfrm>
            <a:off x="9601376" y="3191032"/>
            <a:ext cx="25222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latin typeface="Century Gothic" pitchFamily="34" charset="0"/>
                <a:cs typeface="Aharoni" pitchFamily="2" charset="-79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3854237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4" grpId="0"/>
      <p:bldP spid="15" grpId="0"/>
      <p:bldP spid="17" grpId="0"/>
      <p:bldP spid="2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2AFC1-AA96-E038-6AA6-32F64240D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C2E7C4E-6C8C-89FB-A750-4A5E41F4FA29}"/>
              </a:ext>
            </a:extLst>
          </p:cNvPr>
          <p:cNvSpPr txBox="1"/>
          <p:nvPr/>
        </p:nvSpPr>
        <p:spPr>
          <a:xfrm>
            <a:off x="2350035" y="1832042"/>
            <a:ext cx="1855694" cy="1200321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7200" dirty="0" err="1">
                <a:solidFill>
                  <a:srgbClr val="FF0000"/>
                </a:solidFill>
                <a:latin typeface="UTM Avo"/>
                <a:ea typeface="SimSun" panose="02010600030101010101" pitchFamily="2" charset="-122"/>
              </a:rPr>
              <a:t>ôn</a:t>
            </a:r>
            <a:endParaRPr lang="en-US" sz="7200" dirty="0">
              <a:solidFill>
                <a:srgbClr val="FF0000"/>
              </a:solidFill>
              <a:latin typeface="UTM Avo"/>
              <a:ea typeface="SimSun" panose="02010600030101010101" pitchFamily="2" charset="-122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6486E3A-AD22-DFEB-5092-D68E31A99971}"/>
              </a:ext>
            </a:extLst>
          </p:cNvPr>
          <p:cNvSpPr/>
          <p:nvPr/>
        </p:nvSpPr>
        <p:spPr>
          <a:xfrm>
            <a:off x="5147063" y="2949319"/>
            <a:ext cx="941294" cy="871300"/>
          </a:xfrm>
          <a:prstGeom prst="roundRect">
            <a:avLst>
              <a:gd name="adj" fmla="val 21914"/>
            </a:avLst>
          </a:prstGeom>
          <a:solidFill>
            <a:srgbClr val="FFFF66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6000" b="1" dirty="0">
                <a:solidFill>
                  <a:srgbClr val="FF0000"/>
                </a:solidFill>
                <a:latin typeface="UTM Avo"/>
                <a:ea typeface="SimSun" panose="02010600030101010101" pitchFamily="2" charset="-122"/>
              </a:rPr>
              <a:t>ô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C5C16A0-287C-3241-5BCD-BDB0B4D43DD6}"/>
              </a:ext>
            </a:extLst>
          </p:cNvPr>
          <p:cNvSpPr/>
          <p:nvPr/>
        </p:nvSpPr>
        <p:spPr>
          <a:xfrm>
            <a:off x="7617926" y="2161063"/>
            <a:ext cx="914400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b="1" dirty="0">
                <a:solidFill>
                  <a:srgbClr val="FFFFFF"/>
                </a:solidFill>
                <a:latin typeface="UTM Avo"/>
              </a:rPr>
              <a:t>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E003F6-BFFB-41BB-CA1F-271629F27D52}"/>
              </a:ext>
            </a:extLst>
          </p:cNvPr>
          <p:cNvSpPr txBox="1"/>
          <p:nvPr/>
        </p:nvSpPr>
        <p:spPr>
          <a:xfrm>
            <a:off x="2424680" y="3869747"/>
            <a:ext cx="1855694" cy="1200321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7200" dirty="0" err="1">
                <a:solidFill>
                  <a:srgbClr val="FF0000"/>
                </a:solidFill>
                <a:latin typeface="UTM Avo"/>
                <a:ea typeface="SimSun" panose="02010600030101010101" pitchFamily="2" charset="-122"/>
              </a:rPr>
              <a:t>ôt</a:t>
            </a:r>
            <a:endParaRPr lang="en-US" sz="7200" dirty="0">
              <a:solidFill>
                <a:srgbClr val="FF0000"/>
              </a:solidFill>
              <a:latin typeface="UTM Avo"/>
              <a:ea typeface="SimSun" panose="02010600030101010101" pitchFamily="2" charset="-122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DF74934-1FC5-715F-C9DC-C9A8D86ADE6E}"/>
              </a:ext>
            </a:extLst>
          </p:cNvPr>
          <p:cNvSpPr/>
          <p:nvPr/>
        </p:nvSpPr>
        <p:spPr>
          <a:xfrm>
            <a:off x="7617925" y="3598607"/>
            <a:ext cx="914401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b="1" dirty="0">
                <a:solidFill>
                  <a:srgbClr val="FFFFFF"/>
                </a:solidFill>
                <a:latin typeface="UTM Avo"/>
              </a:rPr>
              <a:t>t</a:t>
            </a:r>
          </a:p>
        </p:txBody>
      </p:sp>
      <p:sp>
        <p:nvSpPr>
          <p:cNvPr id="181265" name="Line 17">
            <a:extLst>
              <a:ext uri="{FF2B5EF4-FFF2-40B4-BE49-F238E27FC236}">
                <a16:creationId xmlns:a16="http://schemas.microsoft.com/office/drawing/2014/main" id="{16D5C480-F0E4-7432-1606-FFA6AA9D04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22307" y="2635646"/>
            <a:ext cx="1495620" cy="714044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1266" name="Line 18">
            <a:extLst>
              <a:ext uri="{FF2B5EF4-FFF2-40B4-BE49-F238E27FC236}">
                <a16:creationId xmlns:a16="http://schemas.microsoft.com/office/drawing/2014/main" id="{B067B712-AA8D-24ED-F0FA-AE16C3FF0C94}"/>
              </a:ext>
            </a:extLst>
          </p:cNvPr>
          <p:cNvSpPr>
            <a:spLocks noChangeShapeType="1"/>
          </p:cNvSpPr>
          <p:nvPr/>
        </p:nvSpPr>
        <p:spPr bwMode="auto">
          <a:xfrm>
            <a:off x="6122307" y="3349690"/>
            <a:ext cx="1495620" cy="63059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8314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81265" grpId="0" animBg="1"/>
      <p:bldP spid="1812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680654" y="1712402"/>
            <a:ext cx="4336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latin typeface="Century Gothic" pitchFamily="34" charset="0"/>
              </a:rPr>
              <a:t>th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ôn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6829852" y="1767952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826240" y="3486940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6833479" y="1767952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1002218" y="1767952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829852" y="5269293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607298" y="3516887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524587" y="3575938"/>
            <a:ext cx="2044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latin typeface="Century Gothic" pitchFamily="34" charset="0"/>
                <a:cs typeface="Aharoni" pitchFamily="2" charset="-79"/>
              </a:rPr>
              <a:t>th</a:t>
            </a:r>
            <a:endParaRPr lang="en-US" sz="9600" b="1" dirty="0"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07298" y="3587853"/>
            <a:ext cx="24621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ôn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C55FAAF-5BCA-4899-3932-F26AFAF6B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48" y="729542"/>
            <a:ext cx="4741989" cy="369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263E0B-FF0B-FE10-7AB6-AC7B9ABBCAF6}"/>
              </a:ext>
            </a:extLst>
          </p:cNvPr>
          <p:cNvSpPr txBox="1"/>
          <p:nvPr/>
        </p:nvSpPr>
        <p:spPr>
          <a:xfrm>
            <a:off x="977548" y="4604102"/>
            <a:ext cx="49720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 err="1">
                <a:latin typeface="Century Gothic" panose="020B0502020202020204" pitchFamily="34" charset="0"/>
                <a:ea typeface="Calibri" panose="020F0502020204030204" pitchFamily="34" charset="0"/>
              </a:rPr>
              <a:t>thôn</a:t>
            </a:r>
            <a:r>
              <a:rPr lang="en-GB" sz="8000" b="1" dirty="0"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GB" sz="8000" b="1" dirty="0" err="1">
                <a:latin typeface="Century Gothic" panose="020B0502020202020204" pitchFamily="34" charset="0"/>
                <a:ea typeface="Calibri" panose="020F0502020204030204" pitchFamily="34" charset="0"/>
              </a:rPr>
              <a:t>xóm</a:t>
            </a:r>
            <a:endParaRPr lang="en-US" sz="8000" b="1" dirty="0">
              <a:solidFill>
                <a:schemeClr val="tx1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16" grpId="0"/>
      <p:bldP spid="17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A9314-7335-B8D5-F584-B112200E1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17743B7-E591-7301-57C3-E15A26C04877}"/>
              </a:ext>
            </a:extLst>
          </p:cNvPr>
          <p:cNvSpPr txBox="1"/>
          <p:nvPr/>
        </p:nvSpPr>
        <p:spPr>
          <a:xfrm>
            <a:off x="7597165" y="1767952"/>
            <a:ext cx="23729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latin typeface="Century Gothic" pitchFamily="34" charset="0"/>
              </a:rPr>
              <a:t>c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ôt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B85E29-4F93-911E-AEED-4022F3A8E609}"/>
              </a:ext>
            </a:extLst>
          </p:cNvPr>
          <p:cNvCxnSpPr/>
          <p:nvPr/>
        </p:nvCxnSpPr>
        <p:spPr>
          <a:xfrm>
            <a:off x="6821756" y="1767952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DCE42D-AB9F-0759-60A4-56E5CECBE6E8}"/>
              </a:ext>
            </a:extLst>
          </p:cNvPr>
          <p:cNvCxnSpPr/>
          <p:nvPr/>
        </p:nvCxnSpPr>
        <p:spPr>
          <a:xfrm>
            <a:off x="6826240" y="3486940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94198A-0941-0654-D308-4290264566D3}"/>
              </a:ext>
            </a:extLst>
          </p:cNvPr>
          <p:cNvCxnSpPr/>
          <p:nvPr/>
        </p:nvCxnSpPr>
        <p:spPr>
          <a:xfrm flipH="1" flipV="1">
            <a:off x="6833479" y="1767952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C434A8-C579-64CB-008E-B459E405BD3D}"/>
              </a:ext>
            </a:extLst>
          </p:cNvPr>
          <p:cNvCxnSpPr/>
          <p:nvPr/>
        </p:nvCxnSpPr>
        <p:spPr>
          <a:xfrm flipV="1">
            <a:off x="11002218" y="1767952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936C91-0DD9-AC15-3318-6947FA86ABB7}"/>
              </a:ext>
            </a:extLst>
          </p:cNvPr>
          <p:cNvCxnSpPr/>
          <p:nvPr/>
        </p:nvCxnSpPr>
        <p:spPr>
          <a:xfrm flipV="1">
            <a:off x="6829852" y="5269293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843F35A-3ABA-D342-B863-39B689201A35}"/>
              </a:ext>
            </a:extLst>
          </p:cNvPr>
          <p:cNvCxnSpPr/>
          <p:nvPr/>
        </p:nvCxnSpPr>
        <p:spPr>
          <a:xfrm>
            <a:off x="8607298" y="3516887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67C4100-69FE-DAA4-937A-5E078CDE53D9}"/>
              </a:ext>
            </a:extLst>
          </p:cNvPr>
          <p:cNvSpPr txBox="1"/>
          <p:nvPr/>
        </p:nvSpPr>
        <p:spPr>
          <a:xfrm>
            <a:off x="6789647" y="3542491"/>
            <a:ext cx="1606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latin typeface="Century Gothic" pitchFamily="34" charset="0"/>
                <a:cs typeface="Aharoni" pitchFamily="2" charset="-79"/>
              </a:rPr>
              <a:t>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C29203-55E8-FB4B-BE71-97967813BBC0}"/>
              </a:ext>
            </a:extLst>
          </p:cNvPr>
          <p:cNvSpPr txBox="1"/>
          <p:nvPr/>
        </p:nvSpPr>
        <p:spPr>
          <a:xfrm>
            <a:off x="9108248" y="3518622"/>
            <a:ext cx="1473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ôt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3AFE71-01B9-56B0-0B10-B5AA6667EEFE}"/>
              </a:ext>
            </a:extLst>
          </p:cNvPr>
          <p:cNvSpPr txBox="1"/>
          <p:nvPr/>
        </p:nvSpPr>
        <p:spPr>
          <a:xfrm>
            <a:off x="1586079" y="4681793"/>
            <a:ext cx="39257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 err="1">
                <a:latin typeface="Century Gothic" panose="020B0502020202020204" pitchFamily="34" charset="0"/>
                <a:ea typeface="Calibri" panose="020F0502020204030204" pitchFamily="34" charset="0"/>
              </a:rPr>
              <a:t>c</a:t>
            </a:r>
            <a:r>
              <a:rPr lang="en-GB" sz="8800" b="1" dirty="0" err="1">
                <a:latin typeface="Century Gothic" panose="020B0502020202020204" pitchFamily="34" charset="0"/>
                <a:ea typeface="Calibri" panose="020F0502020204030204" pitchFamily="34" charset="0"/>
              </a:rPr>
              <a:t>ộ</a:t>
            </a:r>
            <a:r>
              <a:rPr lang="en-GB" sz="8000" b="1" dirty="0" err="1">
                <a:latin typeface="Century Gothic" panose="020B0502020202020204" pitchFamily="34" charset="0"/>
                <a:ea typeface="Calibri" panose="020F0502020204030204" pitchFamily="34" charset="0"/>
              </a:rPr>
              <a:t>t</a:t>
            </a:r>
            <a:r>
              <a:rPr lang="en-GB" sz="8000" b="1" dirty="0"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GB" sz="8000" b="1" dirty="0" err="1">
                <a:latin typeface="Century Gothic" panose="020B0502020202020204" pitchFamily="34" charset="0"/>
                <a:ea typeface="Calibri" panose="020F0502020204030204" pitchFamily="34" charset="0"/>
              </a:rPr>
              <a:t>c</a:t>
            </a:r>
            <a:r>
              <a:rPr lang="en-GB" sz="8800" b="1" dirty="0" err="1">
                <a:latin typeface="Century Gothic" panose="020B0502020202020204" pitchFamily="34" charset="0"/>
                <a:ea typeface="Calibri" panose="020F0502020204030204" pitchFamily="34" charset="0"/>
              </a:rPr>
              <a:t>ờ</a:t>
            </a:r>
            <a:endParaRPr lang="en-US" sz="8800" b="1" dirty="0">
              <a:solidFill>
                <a:schemeClr val="tx1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F9D6D835-A586-85EC-2BCD-2243A5CEF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01" y="673674"/>
            <a:ext cx="5192477" cy="3861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AB0EDC-5861-F05A-50F6-6A9213208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414" y="4890354"/>
            <a:ext cx="182896" cy="152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2F8B1B-77C5-0D7E-9305-E3CC9E366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352" y="3108993"/>
            <a:ext cx="182896" cy="1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9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319" y="686789"/>
            <a:ext cx="8633361" cy="570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6178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71252" y="416113"/>
            <a:ext cx="12049496" cy="64583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2.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Tiếng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nào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vần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ôn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?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Tiếng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nào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vần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ôt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1" t="19030" r="24342" b="13290"/>
          <a:stretch/>
        </p:blipFill>
        <p:spPr bwMode="auto">
          <a:xfrm>
            <a:off x="830425" y="1035437"/>
            <a:ext cx="10515600" cy="582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Straight Connector 19"/>
          <p:cNvCxnSpPr>
            <a:cxnSpLocks/>
          </p:cNvCxnSpPr>
          <p:nvPr/>
        </p:nvCxnSpPr>
        <p:spPr>
          <a:xfrm>
            <a:off x="3051110" y="2428875"/>
            <a:ext cx="3923639" cy="1407034"/>
          </a:xfrm>
          <a:prstGeom prst="line">
            <a:avLst/>
          </a:prstGeom>
          <a:noFill/>
          <a:ln w="42500" cap="flat" cmpd="sng" algn="ctr">
            <a:solidFill>
              <a:srgbClr val="00B0F0"/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cxnSp>
        <p:nvCxnSpPr>
          <p:cNvPr id="21" name="Straight Connector 20"/>
          <p:cNvCxnSpPr>
            <a:cxnSpLocks/>
          </p:cNvCxnSpPr>
          <p:nvPr/>
        </p:nvCxnSpPr>
        <p:spPr>
          <a:xfrm flipH="1">
            <a:off x="3648269" y="2595953"/>
            <a:ext cx="2155372" cy="645830"/>
          </a:xfrm>
          <a:prstGeom prst="line">
            <a:avLst/>
          </a:prstGeom>
          <a:noFill/>
          <a:ln w="42500" cap="flat" cmpd="sng" algn="ctr">
            <a:solidFill>
              <a:srgbClr val="F07F09"/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cxnSp>
        <p:nvCxnSpPr>
          <p:cNvPr id="22" name="Straight Connector 21"/>
          <p:cNvCxnSpPr>
            <a:cxnSpLocks/>
          </p:cNvCxnSpPr>
          <p:nvPr/>
        </p:nvCxnSpPr>
        <p:spPr>
          <a:xfrm flipH="1">
            <a:off x="8686800" y="2428875"/>
            <a:ext cx="914400" cy="920815"/>
          </a:xfrm>
          <a:prstGeom prst="line">
            <a:avLst/>
          </a:prstGeom>
          <a:noFill/>
          <a:ln w="42500" cap="flat" cmpd="sng" algn="ctr">
            <a:solidFill>
              <a:srgbClr val="00B0F0"/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cxnSp>
        <p:nvCxnSpPr>
          <p:cNvPr id="23" name="Straight Connector 22"/>
          <p:cNvCxnSpPr>
            <a:cxnSpLocks/>
          </p:cNvCxnSpPr>
          <p:nvPr/>
        </p:nvCxnSpPr>
        <p:spPr>
          <a:xfrm flipH="1">
            <a:off x="2119540" y="4282751"/>
            <a:ext cx="1351448" cy="888239"/>
          </a:xfrm>
          <a:prstGeom prst="line">
            <a:avLst/>
          </a:prstGeom>
          <a:noFill/>
          <a:ln w="42500" cap="flat" cmpd="sng" algn="ctr">
            <a:solidFill>
              <a:srgbClr val="F07F09"/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cxnSp>
        <p:nvCxnSpPr>
          <p:cNvPr id="24" name="Straight Connector 23"/>
          <p:cNvCxnSpPr>
            <a:cxnSpLocks/>
          </p:cNvCxnSpPr>
          <p:nvPr/>
        </p:nvCxnSpPr>
        <p:spPr>
          <a:xfrm flipH="1">
            <a:off x="6096000" y="3835909"/>
            <a:ext cx="878749" cy="1335081"/>
          </a:xfrm>
          <a:prstGeom prst="line">
            <a:avLst/>
          </a:prstGeom>
          <a:noFill/>
          <a:ln w="42500" cap="flat" cmpd="sng" algn="ctr">
            <a:solidFill>
              <a:srgbClr val="00B0F0"/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4947931" y="4136456"/>
            <a:ext cx="3923639" cy="1686107"/>
          </a:xfrm>
          <a:prstGeom prst="line">
            <a:avLst/>
          </a:prstGeom>
          <a:noFill/>
          <a:ln w="42500" cap="flat" cmpd="sng" algn="ctr">
            <a:solidFill>
              <a:srgbClr val="F07F09"/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783203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EDB01-AC04-192C-D554-0EC897189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59ED3A7-18AF-FA63-BA87-0E2F3B026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96751" y="0"/>
            <a:ext cx="8724122" cy="5016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7F520B0-17FB-E022-8B73-28B58C66F9C1}"/>
              </a:ext>
            </a:extLst>
          </p:cNvPr>
          <p:cNvSpPr txBox="1">
            <a:spLocks/>
          </p:cNvSpPr>
          <p:nvPr/>
        </p:nvSpPr>
        <p:spPr>
          <a:xfrm>
            <a:off x="2968625" y="4951372"/>
            <a:ext cx="6254750" cy="4635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800" dirty="0" err="1">
                <a:solidFill>
                  <a:prstClr val="black"/>
                </a:solidFill>
                <a:latin typeface="UTM Avo"/>
              </a:rPr>
              <a:t>Bé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Chi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bị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sốt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Chi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49D0DD9-4E40-4A02-7D4F-0F18D01C39E5}"/>
              </a:ext>
            </a:extLst>
          </p:cNvPr>
          <p:cNvSpPr txBox="1">
            <a:spLocks/>
          </p:cNvSpPr>
          <p:nvPr/>
        </p:nvSpPr>
        <p:spPr>
          <a:xfrm>
            <a:off x="2114550" y="5414924"/>
            <a:ext cx="7962900" cy="5905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800" dirty="0" err="1">
                <a:solidFill>
                  <a:prstClr val="black"/>
                </a:solidFill>
                <a:latin typeface="UTM Avo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sờ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tay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trán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ân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cần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lo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lắng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bé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.</a:t>
            </a:r>
            <a:r>
              <a:rPr lang="en-US" sz="2800" dirty="0">
                <a:solidFill>
                  <a:prstClr val="black"/>
                </a:solidFill>
                <a:latin typeface=".VnAvant" pitchFamily="34" charset="0"/>
              </a:rPr>
              <a:t>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6709449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theme/theme1.xml><?xml version="1.0" encoding="utf-8"?>
<a:theme xmlns:a="http://schemas.openxmlformats.org/drawingml/2006/main" name="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889</TotalTime>
  <Words>132</Words>
  <Application>Microsoft Office PowerPoint</Application>
  <PresentationFormat>Widescreen</PresentationFormat>
  <Paragraphs>58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UTM Avo</vt:lpstr>
      <vt:lpstr>Calibri</vt:lpstr>
      <vt:lpstr>Arial</vt:lpstr>
      <vt:lpstr>.VnAvant</vt:lpstr>
      <vt:lpstr>Century Gothic</vt:lpstr>
      <vt:lpstr>HOC10 TEMPLATE (1)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Tập đọc</vt:lpstr>
      <vt:lpstr>PowerPoint Presentation</vt:lpstr>
      <vt:lpstr>PowerPoint Presentation</vt:lpstr>
      <vt:lpstr>3. Tập đọc</vt:lpstr>
      <vt:lpstr>Tìm hiểu bài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ga vũ</cp:lastModifiedBy>
  <cp:revision>115</cp:revision>
  <dcterms:created xsi:type="dcterms:W3CDTF">2018-10-07T02:14:13Z</dcterms:created>
  <dcterms:modified xsi:type="dcterms:W3CDTF">2025-12-09T00:53:45Z</dcterms:modified>
</cp:coreProperties>
</file>