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46" r:id="rId2"/>
    <p:sldId id="326" r:id="rId3"/>
    <p:sldId id="327" r:id="rId4"/>
    <p:sldId id="304" r:id="rId5"/>
    <p:sldId id="328" r:id="rId6"/>
    <p:sldId id="329" r:id="rId7"/>
    <p:sldId id="330" r:id="rId8"/>
    <p:sldId id="331" r:id="rId9"/>
    <p:sldId id="347" r:id="rId10"/>
    <p:sldId id="332" r:id="rId11"/>
    <p:sldId id="348" r:id="rId12"/>
    <p:sldId id="336" r:id="rId13"/>
    <p:sldId id="337" r:id="rId14"/>
    <p:sldId id="338" r:id="rId15"/>
    <p:sldId id="339" r:id="rId16"/>
    <p:sldId id="343" r:id="rId17"/>
    <p:sldId id="305" r:id="rId18"/>
    <p:sldId id="289" r:id="rId19"/>
    <p:sldId id="290" r:id="rId20"/>
    <p:sldId id="291" r:id="rId21"/>
    <p:sldId id="292" r:id="rId22"/>
    <p:sldId id="344" r:id="rId23"/>
    <p:sldId id="323" r:id="rId24"/>
    <p:sldId id="341" r:id="rId25"/>
    <p:sldId id="342" r:id="rId26"/>
    <p:sldId id="345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727" autoAdjust="0"/>
  </p:normalViewPr>
  <p:slideViewPr>
    <p:cSldViewPr>
      <p:cViewPr>
        <p:scale>
          <a:sx n="60" d="100"/>
          <a:sy n="60" d="100"/>
        </p:scale>
        <p:origin x="-114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341282-74E5-49DA-A1DD-000218FF388F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7DC232-940B-4DA2-B0B8-5AB1174F5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01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6E0D9-50C7-45D6-931B-9860FB3FCFA3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9772A-DA36-4B6A-B614-6AD019C1B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B8035-6220-4A40-B0E2-2D4887E7986B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EC358-063D-40CD-9D16-D3A5C2E97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F0476-87CA-4A7E-93AE-B97950EBED4B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8FDE6-471B-4C36-B264-BB2543156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32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90897"/>
            <a:ext cx="946026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930595"/>
            <a:ext cx="639017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331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6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883E-CFB7-492B-936E-E98316C4D3B3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44F19-7FA3-41A4-A3BC-559840D76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FC2B-40F2-4228-9789-B6847755DC4A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DB17E-053C-4E85-8CBE-4686E67CE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D85BC-45D1-45EF-B4E1-18E204316B9F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DAE8A-B9AD-427A-AEE8-AA0FB0148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779FB-56A5-451C-9FBD-DBD72B807F16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35258-292C-45BD-973B-FF3D6D54D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8C30E-E8FA-4977-ADBF-0BB708BE1C33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0B2CF-1595-4FC2-A613-ECAAAD2C2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39591-9456-4531-A442-9F0B037C6D7C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8216A-73E5-4298-A38D-158285900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FC559-75CD-47EE-8F2E-297E9E5AACC6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577C3-92D5-4950-A891-2AFA85C52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5F60B-8485-4000-8769-7B248DC77623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873F8-2411-4A9E-A667-ADB77891A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2B7699-8031-4B23-89A6-A06902B2CE12}" type="datetimeFigureOut">
              <a:rPr lang="en-US"/>
              <a:pPr>
                <a:defRPr/>
              </a:pPr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9B2782-2FC5-487A-A5D9-84799AD41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3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slide" Target="slide2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slide" Target="slide20.xml"/><Relationship Id="rId5" Type="http://schemas.openxmlformats.org/officeDocument/2006/relationships/slide" Target="slide18.xml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7.gif"/><Relationship Id="rId9" Type="http://schemas.openxmlformats.org/officeDocument/2006/relationships/image" Target="../media/image20.png"/><Relationship Id="rId1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0.gif"/><Relationship Id="rId5" Type="http://schemas.openxmlformats.org/officeDocument/2006/relationships/image" Target="../media/image18.png"/><Relationship Id="rId10" Type="http://schemas.openxmlformats.org/officeDocument/2006/relationships/image" Target="../media/image29.gif"/><Relationship Id="rId4" Type="http://schemas.openxmlformats.org/officeDocument/2006/relationships/image" Target="../media/image26.gif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gif"/><Relationship Id="rId5" Type="http://schemas.openxmlformats.org/officeDocument/2006/relationships/image" Target="../media/image20.png"/><Relationship Id="rId10" Type="http://schemas.openxmlformats.org/officeDocument/2006/relationships/image" Target="../media/image29.gif"/><Relationship Id="rId4" Type="http://schemas.openxmlformats.org/officeDocument/2006/relationships/image" Target="../media/image26.gif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0.gif"/><Relationship Id="rId5" Type="http://schemas.openxmlformats.org/officeDocument/2006/relationships/image" Target="../media/image22.png"/><Relationship Id="rId10" Type="http://schemas.openxmlformats.org/officeDocument/2006/relationships/image" Target="../media/image29.gif"/><Relationship Id="rId4" Type="http://schemas.openxmlformats.org/officeDocument/2006/relationships/image" Target="../media/image26.gif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33.gif"/><Relationship Id="rId5" Type="http://schemas.openxmlformats.org/officeDocument/2006/relationships/image" Target="../media/image25.png"/><Relationship Id="rId10" Type="http://schemas.openxmlformats.org/officeDocument/2006/relationships/image" Target="../media/image32.gif"/><Relationship Id="rId4" Type="http://schemas.openxmlformats.org/officeDocument/2006/relationships/image" Target="../media/image24.png"/><Relationship Id="rId9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76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10" y="553792"/>
            <a:ext cx="8886423" cy="6040191"/>
            <a:chOff x="708339" y="553791"/>
            <a:chExt cx="10985678" cy="6040191"/>
          </a:xfrm>
        </p:grpSpPr>
        <p:pic>
          <p:nvPicPr>
            <p:cNvPr id="1026" name="Picture 2" descr="C:\Users\CTY REDSTAR\Desktop\bảng tru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6000"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39" y="553791"/>
              <a:ext cx="10985678" cy="6040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ight Triangle 2"/>
            <p:cNvSpPr/>
            <p:nvPr/>
          </p:nvSpPr>
          <p:spPr>
            <a:xfrm>
              <a:off x="708339" y="1146218"/>
              <a:ext cx="9839458" cy="544776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778370" y="553792"/>
            <a:ext cx="866955" cy="30200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195241" y="553790"/>
            <a:ext cx="866955" cy="539843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6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10" y="553792"/>
            <a:ext cx="8886423" cy="6040191"/>
            <a:chOff x="708339" y="553791"/>
            <a:chExt cx="10985678" cy="6040191"/>
          </a:xfrm>
        </p:grpSpPr>
        <p:pic>
          <p:nvPicPr>
            <p:cNvPr id="1026" name="Picture 2" descr="C:\Users\CTY REDSTAR\Desktop\bảng tru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6000"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39" y="553791"/>
              <a:ext cx="10985678" cy="6040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ight Triangle 2"/>
            <p:cNvSpPr/>
            <p:nvPr/>
          </p:nvSpPr>
          <p:spPr>
            <a:xfrm>
              <a:off x="708339" y="1146218"/>
              <a:ext cx="9839458" cy="544776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888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10" y="553792"/>
            <a:ext cx="8886423" cy="6040191"/>
            <a:chOff x="708339" y="553791"/>
            <a:chExt cx="10985678" cy="6040191"/>
          </a:xfrm>
        </p:grpSpPr>
        <p:pic>
          <p:nvPicPr>
            <p:cNvPr id="1026" name="Picture 2" descr="C:\Users\CTY REDSTAR\Desktop\bảng tru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6000"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39" y="553791"/>
              <a:ext cx="10985678" cy="6040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ight Triangle 2"/>
            <p:cNvSpPr/>
            <p:nvPr/>
          </p:nvSpPr>
          <p:spPr>
            <a:xfrm>
              <a:off x="708339" y="1146218"/>
              <a:ext cx="9839458" cy="544776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2909752" y="1789611"/>
            <a:ext cx="842555" cy="57476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617904" y="1789610"/>
            <a:ext cx="842555" cy="574765"/>
          </a:xfrm>
          <a:prstGeom prst="rect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338752" y="1789611"/>
            <a:ext cx="842555" cy="57476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358348" y="2999122"/>
            <a:ext cx="842555" cy="57476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091198" y="3573886"/>
            <a:ext cx="842555" cy="57476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75143" y="1789611"/>
            <a:ext cx="842555" cy="57476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486401" y="571454"/>
            <a:ext cx="842555" cy="57476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057401" y="1188719"/>
            <a:ext cx="842555" cy="574765"/>
          </a:xfrm>
          <a:prstGeom prst="rect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99648" y="3573884"/>
            <a:ext cx="842555" cy="574765"/>
          </a:xfrm>
          <a:prstGeom prst="rect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200902" y="4736479"/>
            <a:ext cx="842555" cy="574765"/>
          </a:xfrm>
          <a:prstGeom prst="rect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10" y="553792"/>
            <a:ext cx="8886423" cy="6040191"/>
            <a:chOff x="708339" y="553791"/>
            <a:chExt cx="10985678" cy="6040191"/>
          </a:xfrm>
        </p:grpSpPr>
        <p:pic>
          <p:nvPicPr>
            <p:cNvPr id="1026" name="Picture 2" descr="C:\Users\CTY REDSTAR\Desktop\bảng tru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6000"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39" y="553791"/>
              <a:ext cx="10985678" cy="6040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ight Triangle 2"/>
            <p:cNvSpPr/>
            <p:nvPr/>
          </p:nvSpPr>
          <p:spPr>
            <a:xfrm>
              <a:off x="708339" y="1146218"/>
              <a:ext cx="9839458" cy="544776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12-Point Star 4"/>
          <p:cNvSpPr/>
          <p:nvPr/>
        </p:nvSpPr>
        <p:spPr>
          <a:xfrm>
            <a:off x="2843559" y="1783452"/>
            <a:ext cx="1038497" cy="55636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6-Point Star 5"/>
          <p:cNvSpPr/>
          <p:nvPr/>
        </p:nvSpPr>
        <p:spPr>
          <a:xfrm>
            <a:off x="6182285" y="4188270"/>
            <a:ext cx="1132436" cy="587827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2-Point Star 18"/>
          <p:cNvSpPr/>
          <p:nvPr/>
        </p:nvSpPr>
        <p:spPr>
          <a:xfrm>
            <a:off x="3669031" y="1173113"/>
            <a:ext cx="1038497" cy="55636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12-Point Star 19"/>
          <p:cNvSpPr/>
          <p:nvPr/>
        </p:nvSpPr>
        <p:spPr>
          <a:xfrm>
            <a:off x="4559122" y="2442758"/>
            <a:ext cx="1038497" cy="55636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12-Point Star 20"/>
          <p:cNvSpPr/>
          <p:nvPr/>
        </p:nvSpPr>
        <p:spPr>
          <a:xfrm>
            <a:off x="7963836" y="1823793"/>
            <a:ext cx="1038497" cy="55636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12-Point Star 21"/>
          <p:cNvSpPr/>
          <p:nvPr/>
        </p:nvSpPr>
        <p:spPr>
          <a:xfrm>
            <a:off x="7167098" y="3591566"/>
            <a:ext cx="1038497" cy="55636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12-Point Star 22"/>
          <p:cNvSpPr/>
          <p:nvPr/>
        </p:nvSpPr>
        <p:spPr>
          <a:xfrm>
            <a:off x="5406286" y="616749"/>
            <a:ext cx="1038497" cy="55636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16-Point Star 23"/>
          <p:cNvSpPr/>
          <p:nvPr/>
        </p:nvSpPr>
        <p:spPr>
          <a:xfrm>
            <a:off x="6222626" y="2438255"/>
            <a:ext cx="1132436" cy="587827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16-Point Star 24"/>
          <p:cNvSpPr/>
          <p:nvPr/>
        </p:nvSpPr>
        <p:spPr>
          <a:xfrm>
            <a:off x="7963835" y="4776097"/>
            <a:ext cx="1132436" cy="587827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16-Point Star 25"/>
          <p:cNvSpPr/>
          <p:nvPr/>
        </p:nvSpPr>
        <p:spPr>
          <a:xfrm>
            <a:off x="1936376" y="585286"/>
            <a:ext cx="1132436" cy="587827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12-Point Star 26"/>
          <p:cNvSpPr/>
          <p:nvPr/>
        </p:nvSpPr>
        <p:spPr>
          <a:xfrm>
            <a:off x="6222627" y="1227089"/>
            <a:ext cx="1038497" cy="556363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1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7" y="5842504"/>
            <a:ext cx="3909536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856" y="1616109"/>
            <a:ext cx="4496038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59" y="3260595"/>
            <a:ext cx="3130868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509" y="425262"/>
            <a:ext cx="4880134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3554807" y="2876324"/>
            <a:ext cx="4675540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THƯ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 GIÃN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558395" y="488674"/>
            <a:ext cx="160668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57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7" y="5842504"/>
            <a:ext cx="3909536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856" y="1616109"/>
            <a:ext cx="4496038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59" y="3260595"/>
            <a:ext cx="3130868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509" y="425262"/>
            <a:ext cx="4880134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3658325" y="2876324"/>
            <a:ext cx="4675540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558395" y="488674"/>
            <a:ext cx="160668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22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>
            <a:extLst>
              <a:ext uri="{FF2B5EF4-FFF2-40B4-BE49-F238E27FC236}">
                <a16:creationId xmlns:a16="http://schemas.microsoft.com/office/drawing/2014/main" xmlns="" id="{8839FA68-F986-4726-9149-6EFC2E2F7C00}"/>
              </a:ext>
            </a:extLst>
          </p:cNvPr>
          <p:cNvGrpSpPr/>
          <p:nvPr/>
        </p:nvGrpSpPr>
        <p:grpSpPr>
          <a:xfrm>
            <a:off x="477004" y="894905"/>
            <a:ext cx="975274" cy="937052"/>
            <a:chOff x="515749" y="604864"/>
            <a:chExt cx="1599538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xmlns="" id="{CAC82718-0629-46CE-AA93-5C1692055A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xmlns="" id="{C1F26840-10D6-4588-99F9-78DEEE8BE8BA}"/>
                </a:ext>
              </a:extLst>
            </p:cNvPr>
            <p:cNvSpPr/>
            <p:nvPr/>
          </p:nvSpPr>
          <p:spPr>
            <a:xfrm>
              <a:off x="515749" y="809149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xmlns="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7111843" y="659837"/>
            <a:ext cx="1606680" cy="1439401"/>
          </a:xfrm>
          <a:prstGeom prst="rect">
            <a:avLst/>
          </a:prstGeom>
        </p:spPr>
      </p:pic>
      <p:pic>
        <p:nvPicPr>
          <p:cNvPr id="29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782"/>
            <a:ext cx="9144001" cy="6456218"/>
          </a:xfrm>
          <a:prstGeom prst="rect">
            <a:avLst/>
          </a:prstGeom>
        </p:spPr>
      </p:pic>
      <p:pic>
        <p:nvPicPr>
          <p:cNvPr id="1026" name="Picture 2" descr="C:\Users\CTY REDSTAR\Desktop\bài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8" y="2286000"/>
            <a:ext cx="785931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28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3178175"/>
            <a:ext cx="9144000" cy="1470025"/>
            <a:chOff x="0" y="3178175"/>
            <a:chExt cx="9144000" cy="1470025"/>
          </a:xfrm>
        </p:grpSpPr>
        <p:sp>
          <p:nvSpPr>
            <p:cNvPr id="2" name="Rectangle 1">
              <a:hlinkClick r:id="rId2" action="ppaction://hlinksldjump"/>
            </p:cNvPr>
            <p:cNvSpPr/>
            <p:nvPr/>
          </p:nvSpPr>
          <p:spPr>
            <a:xfrm>
              <a:off x="0" y="3178175"/>
              <a:ext cx="9144000" cy="1141413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1" name="Picture 3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313238"/>
              <a:ext cx="4572000" cy="33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9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4313238"/>
              <a:ext cx="4572000" cy="33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313" y="2268538"/>
            <a:ext cx="1476375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9781" y="1789689"/>
            <a:ext cx="1544638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52688" y="2268538"/>
            <a:ext cx="1476375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57943" y="1757363"/>
            <a:ext cx="154463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65700" y="2268538"/>
            <a:ext cx="1477963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30775" y="1757363"/>
            <a:ext cx="1546225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208838" y="2268538"/>
            <a:ext cx="1477962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92963" y="1757363"/>
            <a:ext cx="154463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219200" y="372070"/>
            <a:ext cx="6553200" cy="923330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HỘP QUÀ  BÍ MẬT !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18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8263" y="0"/>
            <a:ext cx="14557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488" y="4860925"/>
            <a:ext cx="1477962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4563" y="4348163"/>
            <a:ext cx="1546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/>
          <p:cNvSpPr/>
          <p:nvPr/>
        </p:nvSpPr>
        <p:spPr>
          <a:xfrm>
            <a:off x="7445375" y="3919538"/>
            <a:ext cx="1101725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charset="0"/>
              </a:rPr>
              <a:t>Thước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charset="0"/>
              </a:rPr>
              <a:t>kẻ</a:t>
            </a:r>
            <a:endParaRPr lang="en-US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1818482" y="5025231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2101850" y="4068763"/>
            <a:ext cx="1731963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HOME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69" name="Picture 3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79700" y="5457825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/>
          <p:cNvSpPr/>
          <p:nvPr/>
        </p:nvSpPr>
        <p:spPr>
          <a:xfrm>
            <a:off x="3019215" y="4194326"/>
            <a:ext cx="117828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0973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1263" y="5154613"/>
            <a:ext cx="874712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4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971925"/>
            <a:ext cx="8731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5" name="Picture 4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38400" y="5173663"/>
            <a:ext cx="584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6" name="Picture 5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3810000" y="4719638"/>
            <a:ext cx="661988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13625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88338" y="3822700"/>
            <a:ext cx="5349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ounded Rectangle 2">
            <a:extLst>
              <a:ext uri="{FF2B5EF4-FFF2-40B4-BE49-F238E27FC236}">
                <a16:creationId xmlns="" xmlns:a16="http://schemas.microsoft.com/office/drawing/2014/main" id="{4C5FD12B-5635-465F-8823-DF1DCB06B63C}"/>
              </a:ext>
            </a:extLst>
          </p:cNvPr>
          <p:cNvSpPr/>
          <p:nvPr/>
        </p:nvSpPr>
        <p:spPr>
          <a:xfrm>
            <a:off x="1845577" y="1059583"/>
            <a:ext cx="3336023" cy="2293217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="" xmlns:a16="http://schemas.microsoft.com/office/drawing/2014/main" id="{140E23A6-BF78-429A-AF4F-3EC073A5A3EA}"/>
              </a:ext>
            </a:extLst>
          </p:cNvPr>
          <p:cNvSpPr txBox="1"/>
          <p:nvPr/>
        </p:nvSpPr>
        <p:spPr>
          <a:xfrm>
            <a:off x="2101759" y="1273276"/>
            <a:ext cx="200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= </a:t>
            </a:r>
            <a:endParaRPr lang="en-US" sz="4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="" xmlns:a16="http://schemas.microsoft.com/office/drawing/2014/main" id="{8646376B-3C49-438C-A6C0-69ABF6844FCF}"/>
              </a:ext>
            </a:extLst>
          </p:cNvPr>
          <p:cNvSpPr txBox="1"/>
          <p:nvPr/>
        </p:nvSpPr>
        <p:spPr>
          <a:xfrm>
            <a:off x="3733800" y="1274140"/>
            <a:ext cx="943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="" xmlns:a16="http://schemas.microsoft.com/office/drawing/2014/main" id="{140E23A6-BF78-429A-AF4F-3EC073A5A3EA}"/>
              </a:ext>
            </a:extLst>
          </p:cNvPr>
          <p:cNvSpPr txBox="1"/>
          <p:nvPr/>
        </p:nvSpPr>
        <p:spPr>
          <a:xfrm>
            <a:off x="2101759" y="2204929"/>
            <a:ext cx="200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</a:t>
            </a:r>
            <a:endParaRPr lang="en-US" sz="4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="" xmlns:a16="http://schemas.microsoft.com/office/drawing/2014/main" id="{8646376B-3C49-438C-A6C0-69ABF6844FCF}"/>
              </a:ext>
            </a:extLst>
          </p:cNvPr>
          <p:cNvSpPr txBox="1"/>
          <p:nvPr/>
        </p:nvSpPr>
        <p:spPr>
          <a:xfrm>
            <a:off x="3733800" y="2205793"/>
            <a:ext cx="943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1" grpId="0"/>
      <p:bldP spid="22" grpId="0"/>
      <p:bldP spid="23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">
            <a:extLst>
              <a:ext uri="{FF2B5EF4-FFF2-40B4-BE49-F238E27FC236}">
                <a16:creationId xmlns:a16="http://schemas.microsoft.com/office/drawing/2014/main" xmlns="" id="{4C5FD12B-5635-465F-8823-DF1DCB06B63C}"/>
              </a:ext>
            </a:extLst>
          </p:cNvPr>
          <p:cNvSpPr/>
          <p:nvPr/>
        </p:nvSpPr>
        <p:spPr>
          <a:xfrm>
            <a:off x="1845578" y="1059583"/>
            <a:ext cx="3336022" cy="2217017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986" name="Picture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83929"/>
            <a:ext cx="14557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488" y="4860925"/>
            <a:ext cx="1477962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4563" y="4348163"/>
            <a:ext cx="1546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/>
          <p:cNvSpPr/>
          <p:nvPr/>
        </p:nvSpPr>
        <p:spPr>
          <a:xfrm>
            <a:off x="7445375" y="3919538"/>
            <a:ext cx="1101725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Arial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charset="0"/>
              </a:rPr>
              <a:t>Bút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charset="0"/>
              </a:rPr>
              <a:t>chì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en-US" b="1" dirty="0">
              <a:solidFill>
                <a:schemeClr val="tx1"/>
              </a:solidFill>
              <a:latin typeface="Arial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1818482" y="5025231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2101850" y="4068763"/>
            <a:ext cx="1731963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1993" name="Picture 3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79700" y="5457825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/>
          <p:cNvSpPr/>
          <p:nvPr/>
        </p:nvSpPr>
        <p:spPr>
          <a:xfrm>
            <a:off x="3019215" y="4194326"/>
            <a:ext cx="117828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1997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1263" y="5154613"/>
            <a:ext cx="874712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4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971925"/>
            <a:ext cx="8731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9" name="Picture 4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57425" y="3436938"/>
            <a:ext cx="584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0" name="Picture 5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3417888" y="3665538"/>
            <a:ext cx="66198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13625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88338" y="3822700"/>
            <a:ext cx="5349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xmlns="" id="{140E23A6-BF78-429A-AF4F-3EC073A5A3EA}"/>
              </a:ext>
            </a:extLst>
          </p:cNvPr>
          <p:cNvSpPr txBox="1"/>
          <p:nvPr/>
        </p:nvSpPr>
        <p:spPr>
          <a:xfrm>
            <a:off x="2101760" y="1273276"/>
            <a:ext cx="1952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</a:t>
            </a:r>
            <a:endParaRPr lang="en-US" sz="4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xmlns="" id="{8646376B-3C49-438C-A6C0-69ABF6844FCF}"/>
              </a:ext>
            </a:extLst>
          </p:cNvPr>
          <p:cNvSpPr txBox="1"/>
          <p:nvPr/>
        </p:nvSpPr>
        <p:spPr>
          <a:xfrm>
            <a:off x="3893230" y="1274140"/>
            <a:ext cx="920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xmlns="" id="{140E23A6-BF78-429A-AF4F-3EC073A5A3EA}"/>
              </a:ext>
            </a:extLst>
          </p:cNvPr>
          <p:cNvSpPr txBox="1"/>
          <p:nvPr/>
        </p:nvSpPr>
        <p:spPr>
          <a:xfrm>
            <a:off x="1828800" y="2204929"/>
            <a:ext cx="2251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</a:t>
            </a:r>
            <a:endParaRPr lang="en-US" sz="4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xmlns="" id="{8646376B-3C49-438C-A6C0-69ABF6844FCF}"/>
              </a:ext>
            </a:extLst>
          </p:cNvPr>
          <p:cNvSpPr txBox="1"/>
          <p:nvPr/>
        </p:nvSpPr>
        <p:spPr>
          <a:xfrm>
            <a:off x="3893230" y="2205793"/>
            <a:ext cx="920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7" y="5842504"/>
            <a:ext cx="3909536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127" y="1616109"/>
            <a:ext cx="509376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1932" y="3979579"/>
            <a:ext cx="3130868" cy="2233131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509" y="425262"/>
            <a:ext cx="4880134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3505200" y="2876325"/>
            <a:ext cx="4293793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ari"/>
                <a:ea typeface="+mj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558395" y="488674"/>
            <a:ext cx="160668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2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5100" y="-228600"/>
            <a:ext cx="14557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488" y="4860925"/>
            <a:ext cx="1477962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4563" y="4348163"/>
            <a:ext cx="1546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/>
          <p:cNvSpPr/>
          <p:nvPr/>
        </p:nvSpPr>
        <p:spPr>
          <a:xfrm>
            <a:off x="7445375" y="3919538"/>
            <a:ext cx="1101725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charset="0"/>
              </a:rPr>
              <a:t>Bạn giỏi quá!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 rot="5600923">
            <a:off x="1445419" y="5488782"/>
            <a:ext cx="1447800" cy="188912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12700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1146175" y="4257675"/>
            <a:ext cx="1733550" cy="900113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3017" name="Picture 3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79700" y="5457825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/>
          <p:cNvSpPr/>
          <p:nvPr/>
        </p:nvSpPr>
        <p:spPr>
          <a:xfrm>
            <a:off x="1954022" y="4958231"/>
            <a:ext cx="115468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3021" name="Picture 3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1263" y="5154613"/>
            <a:ext cx="874712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4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971925"/>
            <a:ext cx="8731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Picture 4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14600" y="5105400"/>
            <a:ext cx="58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Picture 5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3810000" y="4768850"/>
            <a:ext cx="658813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13625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88338" y="3822700"/>
            <a:ext cx="5349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2">
            <a:extLst>
              <a:ext uri="{FF2B5EF4-FFF2-40B4-BE49-F238E27FC236}">
                <a16:creationId xmlns:a16="http://schemas.microsoft.com/office/drawing/2014/main" xmlns="" id="{7072FF27-20BA-4511-A53E-871DE07386CA}"/>
              </a:ext>
            </a:extLst>
          </p:cNvPr>
          <p:cNvSpPr/>
          <p:nvPr/>
        </p:nvSpPr>
        <p:spPr>
          <a:xfrm>
            <a:off x="1441962" y="762000"/>
            <a:ext cx="3587238" cy="2753757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E4BB60BF-2838-4A97-BD4C-731397917C4A}"/>
              </a:ext>
            </a:extLst>
          </p:cNvPr>
          <p:cNvSpPr txBox="1"/>
          <p:nvPr/>
        </p:nvSpPr>
        <p:spPr>
          <a:xfrm>
            <a:off x="3334627" y="1186667"/>
            <a:ext cx="1366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400" b="1" dirty="0" smtClean="0">
                <a:solidFill>
                  <a:srgbClr val="FF0000"/>
                </a:solidFill>
                <a:cs typeface="Times New Roman" pitchFamily="18" charset="0"/>
              </a:rPr>
              <a:t>3</a:t>
            </a:r>
            <a:endParaRPr lang="en-US" sz="4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xmlns="" id="{E4BB60BF-2838-4A97-BD4C-731397917C4A}"/>
              </a:ext>
            </a:extLst>
          </p:cNvPr>
          <p:cNvSpPr txBox="1"/>
          <p:nvPr/>
        </p:nvSpPr>
        <p:spPr>
          <a:xfrm>
            <a:off x="3505200" y="2133600"/>
            <a:ext cx="963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4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xmlns="" id="{0402820A-B12D-4E6A-B798-3AED08C5AC02}"/>
              </a:ext>
            </a:extLst>
          </p:cNvPr>
          <p:cNvSpPr txBox="1"/>
          <p:nvPr/>
        </p:nvSpPr>
        <p:spPr>
          <a:xfrm>
            <a:off x="1610626" y="1173601"/>
            <a:ext cx="230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400" b="1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cs typeface="Times New Roman" pitchFamily="18" charset="0"/>
              </a:rPr>
              <a:t> 6 </a:t>
            </a:r>
            <a:r>
              <a:rPr lang="en-US" sz="4400" b="1" dirty="0">
                <a:solidFill>
                  <a:prstClr val="black"/>
                </a:solidFill>
                <a:cs typeface="Times New Roman" pitchFamily="18" charset="0"/>
              </a:rPr>
              <a:t>– 3 </a:t>
            </a:r>
            <a:r>
              <a:rPr lang="en-US" sz="4400" b="1" dirty="0" smtClean="0">
                <a:solidFill>
                  <a:prstClr val="black"/>
                </a:solidFill>
                <a:cs typeface="Times New Roman" pitchFamily="18" charset="0"/>
              </a:rPr>
              <a:t>=</a:t>
            </a:r>
            <a:endParaRPr lang="en-US" sz="4400" b="1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0402820A-B12D-4E6A-B798-3AED08C5AC02}"/>
              </a:ext>
            </a:extLst>
          </p:cNvPr>
          <p:cNvSpPr txBox="1"/>
          <p:nvPr/>
        </p:nvSpPr>
        <p:spPr>
          <a:xfrm>
            <a:off x="1612049" y="2209800"/>
            <a:ext cx="2426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400" b="1" dirty="0" smtClean="0">
                <a:solidFill>
                  <a:prstClr val="black"/>
                </a:solidFill>
                <a:cs typeface="Times New Roman" pitchFamily="18" charset="0"/>
              </a:rPr>
              <a:t>10 </a:t>
            </a:r>
            <a:r>
              <a:rPr lang="en-US" sz="4400" b="1" dirty="0" smtClean="0">
                <a:solidFill>
                  <a:prstClr val="black"/>
                </a:solidFill>
                <a:cs typeface="Times New Roman" pitchFamily="18" charset="0"/>
              </a:rPr>
              <a:t>– 6 = </a:t>
            </a:r>
            <a:endParaRPr lang="en-US" sz="4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2">
            <a:extLst>
              <a:ext uri="{FF2B5EF4-FFF2-40B4-BE49-F238E27FC236}">
                <a16:creationId xmlns:a16="http://schemas.microsoft.com/office/drawing/2014/main" xmlns="" id="{DAEAC8C2-E0F7-4D53-A8F1-30AF4CF66D24}"/>
              </a:ext>
            </a:extLst>
          </p:cNvPr>
          <p:cNvSpPr/>
          <p:nvPr/>
        </p:nvSpPr>
        <p:spPr>
          <a:xfrm>
            <a:off x="1905000" y="1482314"/>
            <a:ext cx="3684258" cy="2718211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03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9488" y="5029200"/>
            <a:ext cx="1477962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4563" y="4483100"/>
            <a:ext cx="1546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/>
          <p:cNvSpPr/>
          <p:nvPr/>
        </p:nvSpPr>
        <p:spPr>
          <a:xfrm>
            <a:off x="7445375" y="4114800"/>
            <a:ext cx="1101725" cy="13287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charset="0"/>
              </a:rPr>
              <a:t>Thước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charset="0"/>
              </a:rPr>
              <a:t>kẻ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</a:rPr>
              <a:t>! </a:t>
            </a:r>
            <a:endParaRPr lang="en-US" b="1" dirty="0">
              <a:solidFill>
                <a:schemeClr val="tx1"/>
              </a:solidFill>
              <a:latin typeface="Arial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4041" name="Picture 3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5838825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3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5583238"/>
            <a:ext cx="874713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6" name="Picture 4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181600"/>
            <a:ext cx="8731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Picture 4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6800" y="5486400"/>
            <a:ext cx="584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8" name="Picture 5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2819400" y="5181600"/>
            <a:ext cx="661988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13625" y="3981450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88338" y="3914775"/>
            <a:ext cx="5349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rrow: Pentagon 30">
            <a:hlinkClick r:id="rId12" action="ppaction://hlinksldjump"/>
          </p:cNvPr>
          <p:cNvSpPr/>
          <p:nvPr/>
        </p:nvSpPr>
        <p:spPr>
          <a:xfrm flipH="1">
            <a:off x="4064794" y="5770562"/>
            <a:ext cx="1726406" cy="900113"/>
          </a:xfrm>
          <a:prstGeom prst="homePlate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 action="ppaction://hlinksldjump"/>
              </a:rPr>
              <a:t>GO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2506EA84-A1FE-49A6-ACB8-6852799053B2}"/>
              </a:ext>
            </a:extLst>
          </p:cNvPr>
          <p:cNvSpPr txBox="1"/>
          <p:nvPr/>
        </p:nvSpPr>
        <p:spPr>
          <a:xfrm>
            <a:off x="1960007" y="1673187"/>
            <a:ext cx="1878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000" b="1" dirty="0">
                <a:solidFill>
                  <a:prstClr val="black"/>
                </a:solidFill>
                <a:cs typeface="Times New Roman" pitchFamily="18" charset="0"/>
              </a:rPr>
              <a:t>8</a:t>
            </a:r>
            <a:r>
              <a:rPr lang="en-US" sz="4000" b="1" dirty="0" smtClean="0">
                <a:solidFill>
                  <a:prstClr val="black"/>
                </a:solidFill>
                <a:cs typeface="Times New Roman" pitchFamily="18" charset="0"/>
              </a:rPr>
              <a:t> – 2 = </a:t>
            </a:r>
            <a:endParaRPr lang="en-US" sz="4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5C601EDC-4F2B-430B-9C8D-901D5C1E47C8}"/>
              </a:ext>
            </a:extLst>
          </p:cNvPr>
          <p:cNvSpPr txBox="1"/>
          <p:nvPr/>
        </p:nvSpPr>
        <p:spPr>
          <a:xfrm>
            <a:off x="3568159" y="1637493"/>
            <a:ext cx="803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400" b="1" dirty="0" smtClean="0">
                <a:solidFill>
                  <a:srgbClr val="FF0000"/>
                </a:solidFill>
                <a:cs typeface="Times New Roman" pitchFamily="18" charset="0"/>
              </a:rPr>
              <a:t>6</a:t>
            </a:r>
            <a:endParaRPr lang="en-US" sz="4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2506EA84-A1FE-49A6-ACB8-6852799053B2}"/>
              </a:ext>
            </a:extLst>
          </p:cNvPr>
          <p:cNvSpPr txBox="1"/>
          <p:nvPr/>
        </p:nvSpPr>
        <p:spPr>
          <a:xfrm>
            <a:off x="1960007" y="2454591"/>
            <a:ext cx="1878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000" b="1" dirty="0" smtClean="0">
                <a:solidFill>
                  <a:prstClr val="black"/>
                </a:solidFill>
                <a:cs typeface="Times New Roman" pitchFamily="18" charset="0"/>
              </a:rPr>
              <a:t>9 – 3 = </a:t>
            </a:r>
            <a:endParaRPr lang="en-US" sz="4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5C601EDC-4F2B-430B-9C8D-901D5C1E47C8}"/>
              </a:ext>
            </a:extLst>
          </p:cNvPr>
          <p:cNvSpPr txBox="1"/>
          <p:nvPr/>
        </p:nvSpPr>
        <p:spPr>
          <a:xfrm>
            <a:off x="3522362" y="2438400"/>
            <a:ext cx="803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400" b="1" dirty="0" smtClean="0">
                <a:solidFill>
                  <a:srgbClr val="FF0000"/>
                </a:solidFill>
                <a:cs typeface="Times New Roman" pitchFamily="18" charset="0"/>
              </a:rPr>
              <a:t>6</a:t>
            </a:r>
            <a:endParaRPr lang="en-US" sz="4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xmlns="" id="{5C601EDC-4F2B-430B-9C8D-901D5C1E47C8}"/>
              </a:ext>
            </a:extLst>
          </p:cNvPr>
          <p:cNvSpPr txBox="1"/>
          <p:nvPr/>
        </p:nvSpPr>
        <p:spPr>
          <a:xfrm>
            <a:off x="3589352" y="3192959"/>
            <a:ext cx="803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3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xmlns="" id="{2506EA84-A1FE-49A6-ACB8-6852799053B2}"/>
              </a:ext>
            </a:extLst>
          </p:cNvPr>
          <p:cNvSpPr txBox="1"/>
          <p:nvPr/>
        </p:nvSpPr>
        <p:spPr>
          <a:xfrm>
            <a:off x="1981200" y="3228653"/>
            <a:ext cx="1878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000" b="1" dirty="0" smtClean="0">
                <a:solidFill>
                  <a:prstClr val="black"/>
                </a:solidFill>
                <a:cs typeface="Times New Roman" pitchFamily="18" charset="0"/>
              </a:rPr>
              <a:t>7 – 4 = </a:t>
            </a:r>
            <a:endParaRPr lang="en-US" sz="4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/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9" y="838200"/>
            <a:ext cx="9144001" cy="6456218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40FD4B80-4721-4E9A-8FD5-0B5F9EB14790}"/>
              </a:ext>
            </a:extLst>
          </p:cNvPr>
          <p:cNvSpPr/>
          <p:nvPr/>
        </p:nvSpPr>
        <p:spPr>
          <a:xfrm>
            <a:off x="3657600" y="2715953"/>
            <a:ext cx="2627416" cy="2389447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10 - 5 =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- 3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= </a:t>
            </a:r>
            <a:endParaRPr lang="en-US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0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- 6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=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="" xmlns:a16="http://schemas.microsoft.com/office/drawing/2014/main" id="{AD46CDAB-E465-4230-81A6-C084C6493ED8}"/>
              </a:ext>
            </a:extLst>
          </p:cNvPr>
          <p:cNvSpPr/>
          <p:nvPr/>
        </p:nvSpPr>
        <p:spPr>
          <a:xfrm>
            <a:off x="838200" y="1600200"/>
            <a:ext cx="262741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="" xmlns:a16="http://schemas.microsoft.com/office/drawing/2014/main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7111843" y="659837"/>
            <a:ext cx="1606680" cy="143940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305156" y="2362200"/>
            <a:ext cx="1916466" cy="2667000"/>
            <a:chOff x="3634612" y="2362200"/>
            <a:chExt cx="2004188" cy="2667000"/>
          </a:xfrm>
        </p:grpSpPr>
        <p:sp>
          <p:nvSpPr>
            <p:cNvPr id="17" name="Hình chữ nhật 16">
              <a:extLst>
                <a:ext uri="{FF2B5EF4-FFF2-40B4-BE49-F238E27FC236}">
                  <a16:creationId xmlns="" xmlns:a16="http://schemas.microsoft.com/office/drawing/2014/main" id="{ADCAC495-1012-46D2-8A1A-E43D82D1CC8D}"/>
                </a:ext>
              </a:extLst>
            </p:cNvPr>
            <p:cNvSpPr/>
            <p:nvPr/>
          </p:nvSpPr>
          <p:spPr>
            <a:xfrm>
              <a:off x="3904506" y="2730600"/>
              <a:ext cx="1581894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="" xmlns:a16="http://schemas.microsoft.com/office/drawing/2014/main" id="{C3A88370-0860-4E92-B6A4-C75CB67896B7}"/>
                </a:ext>
              </a:extLst>
            </p:cNvPr>
            <p:cNvSpPr/>
            <p:nvPr/>
          </p:nvSpPr>
          <p:spPr>
            <a:xfrm>
              <a:off x="3634612" y="2362200"/>
              <a:ext cx="2004188" cy="2667000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10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- </a:t>
              </a:r>
              <a:r>
                <a:rPr lang="en-US" sz="32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=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  6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- 3 =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10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6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=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79650"/>
            <a:ext cx="259080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5">
            <a:extLst>
              <a:ext uri="{FF2B5EF4-FFF2-40B4-BE49-F238E27FC236}">
                <a16:creationId xmlns="" xmlns:a16="http://schemas.microsoft.com/office/drawing/2014/main" id="{C3A88370-0860-4E92-B6A4-C75CB67896B7}"/>
              </a:ext>
            </a:extLst>
          </p:cNvPr>
          <p:cNvSpPr/>
          <p:nvPr/>
        </p:nvSpPr>
        <p:spPr>
          <a:xfrm>
            <a:off x="3380391" y="2514600"/>
            <a:ext cx="2058096" cy="2296565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 =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- 3 =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4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943600" y="2311182"/>
            <a:ext cx="2590800" cy="2901950"/>
            <a:chOff x="4167455" y="3685957"/>
            <a:chExt cx="2590800" cy="2901950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7455" y="3685957"/>
              <a:ext cx="2590800" cy="290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Rounded Rectangle 5">
              <a:extLst>
                <a:ext uri="{FF2B5EF4-FFF2-40B4-BE49-F238E27FC236}">
                  <a16:creationId xmlns="" xmlns:a16="http://schemas.microsoft.com/office/drawing/2014/main" id="{C3A88370-0860-4E92-B6A4-C75CB67896B7}"/>
                </a:ext>
              </a:extLst>
            </p:cNvPr>
            <p:cNvSpPr/>
            <p:nvPr/>
          </p:nvSpPr>
          <p:spPr>
            <a:xfrm>
              <a:off x="4415498" y="3941874"/>
              <a:ext cx="1869518" cy="2296565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8 - 2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=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6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9 - 3 =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7 - 4 =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73" y="2323343"/>
            <a:ext cx="259080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ounded Rectangle 5">
            <a:extLst>
              <a:ext uri="{FF2B5EF4-FFF2-40B4-BE49-F238E27FC236}">
                <a16:creationId xmlns="" xmlns:a16="http://schemas.microsoft.com/office/drawing/2014/main" id="{C3A88370-0860-4E92-B6A4-C75CB67896B7}"/>
              </a:ext>
            </a:extLst>
          </p:cNvPr>
          <p:cNvSpPr/>
          <p:nvPr/>
        </p:nvSpPr>
        <p:spPr>
          <a:xfrm>
            <a:off x="886464" y="2558293"/>
            <a:ext cx="2058096" cy="2296565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 =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- 3 =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4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04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7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7" y="5842504"/>
            <a:ext cx="3909536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856" y="1616109"/>
            <a:ext cx="4496038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59" y="3260595"/>
            <a:ext cx="3130868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509" y="425262"/>
            <a:ext cx="4880134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3554807" y="2876325"/>
            <a:ext cx="4675540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558395" y="488674"/>
            <a:ext cx="160668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46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9144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=""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2810675" y="3973976"/>
            <a:ext cx="1952662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=""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5104113" y="3941621"/>
            <a:ext cx="2344829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=""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3273923" y="3236185"/>
            <a:ext cx="3660381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89477" y="817164"/>
            <a:ext cx="836909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=""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436531" y="817164"/>
            <a:ext cx="7402669" cy="166850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vi 10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3967699" y="3566210"/>
            <a:ext cx="279515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354796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473879"/>
            <a:ext cx="3909536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5719906" y="3441414"/>
            <a:ext cx="3001973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3539" y="4443457"/>
            <a:ext cx="1335325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2743" y="4104001"/>
            <a:ext cx="2217527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510018" y="818492"/>
            <a:ext cx="27201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513889" y="3057174"/>
            <a:ext cx="6654314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7152" y="2069176"/>
            <a:ext cx="525304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4223" y="286818"/>
            <a:ext cx="1013646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28" y="611638"/>
            <a:ext cx="924117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02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6592941" y="115120"/>
            <a:ext cx="2055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pic>
        <p:nvPicPr>
          <p:cNvPr id="3" name="Tập đếm - cắ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86867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TY REDSTAR\Desktop\hoa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0" b="99270" l="9934" r="99338">
                        <a14:foregroundMark x1="50331" y1="13139" x2="52980" y2="2190"/>
                        <a14:foregroundMark x1="92053" y1="43066" x2="99338" y2="43066"/>
                        <a14:foregroundMark x1="65563" y1="80292" x2="62252" y2="96350"/>
                        <a14:foregroundMark x1="56954" y1="99270" x2="56954" y2="99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920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2209800" y="1219200"/>
            <a:ext cx="5029200" cy="426720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3600" y="1524000"/>
            <a:ext cx="5071241" cy="36317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ĐỐ VUI !</a:t>
            </a:r>
            <a:endParaRPr lang="en-US" sz="115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32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3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7" y="5842504"/>
            <a:ext cx="3909536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706" y="1616109"/>
            <a:ext cx="5271094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59" y="3260595"/>
            <a:ext cx="3130868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509" y="609600"/>
            <a:ext cx="4880134" cy="1210122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3554807" y="2876325"/>
            <a:ext cx="4675540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ari"/>
                <a:ea typeface="+mj-ea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558395" y="488674"/>
            <a:ext cx="160668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34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9144001" cy="645621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5AE78D39-6B0A-4681-A246-0F057CDFE898}"/>
              </a:ext>
            </a:extLst>
          </p:cNvPr>
          <p:cNvGrpSpPr/>
          <p:nvPr/>
        </p:nvGrpSpPr>
        <p:grpSpPr>
          <a:xfrm>
            <a:off x="1328874" y="2022764"/>
            <a:ext cx="5121116" cy="3879274"/>
            <a:chOff x="3112669" y="1620982"/>
            <a:chExt cx="5097534" cy="4281056"/>
          </a:xfrm>
        </p:grpSpPr>
        <p:pic>
          <p:nvPicPr>
            <p:cNvPr id="6" name="Hình ảnh 5">
              <a:extLst>
                <a:ext uri="{FF2B5EF4-FFF2-40B4-BE49-F238E27FC236}">
                  <a16:creationId xmlns="" xmlns:a16="http://schemas.microsoft.com/office/drawing/2014/main" id="{7FA6F46A-5B9D-4BD5-8040-6A4EDCD34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5000"/>
                      </a14:imgEffect>
                      <a14:imgEffect>
                        <a14:brightnessContrast bright="-6000" contrast="-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12669" y="1629504"/>
              <a:ext cx="5095704" cy="4272534"/>
            </a:xfrm>
            <a:prstGeom prst="rect">
              <a:avLst/>
            </a:prstGeom>
          </p:spPr>
        </p:pic>
        <p:sp>
          <p:nvSpPr>
            <p:cNvPr id="13" name="Hình chữ nhật 12">
              <a:extLst>
                <a:ext uri="{FF2B5EF4-FFF2-40B4-BE49-F238E27FC236}">
                  <a16:creationId xmlns="" xmlns:a16="http://schemas.microsoft.com/office/drawing/2014/main" id="{4D635BD8-3609-4598-85F9-74EEC71424C8}"/>
                </a:ext>
              </a:extLst>
            </p:cNvPr>
            <p:cNvSpPr/>
            <p:nvPr/>
          </p:nvSpPr>
          <p:spPr>
            <a:xfrm>
              <a:off x="6816436" y="1620982"/>
              <a:ext cx="1385455" cy="401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="" xmlns:a16="http://schemas.microsoft.com/office/drawing/2014/main" id="{08E60B0F-F70F-44F2-BC70-5E4B1D6B8319}"/>
                </a:ext>
              </a:extLst>
            </p:cNvPr>
            <p:cNvSpPr/>
            <p:nvPr/>
          </p:nvSpPr>
          <p:spPr>
            <a:xfrm>
              <a:off x="7467600" y="2159836"/>
              <a:ext cx="742603" cy="401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680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10" y="553792"/>
            <a:ext cx="8886423" cy="6040191"/>
            <a:chOff x="708339" y="553791"/>
            <a:chExt cx="10985678" cy="6040191"/>
          </a:xfrm>
        </p:grpSpPr>
        <p:pic>
          <p:nvPicPr>
            <p:cNvPr id="1026" name="Picture 2" descr="C:\Users\CTY REDSTAR\Desktop\bảng tru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5000"/>
                      </a14:imgEffect>
                      <a14:imgEffect>
                        <a14:brightnessContrast bright="10000" contras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39" y="553791"/>
              <a:ext cx="10985678" cy="6040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ight Triangle 2"/>
            <p:cNvSpPr/>
            <p:nvPr/>
          </p:nvSpPr>
          <p:spPr>
            <a:xfrm>
              <a:off x="708339" y="1146218"/>
              <a:ext cx="9839458" cy="544776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188076" y="1146219"/>
            <a:ext cx="7814257" cy="592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7400" y="1802674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29347" y="1789611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81700" y="1790897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57093" y="1789795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99648" y="1789795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80839" y="1779121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36041" y="1776915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88394" y="1780039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99954" y="2377439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71901" y="2377439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57093" y="2377439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99648" y="2377439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73892" y="2351313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239493" y="2403565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103940" y="2403564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94944" y="2978328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40303" y="2965267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2858" y="2965267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357102" y="2939141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222703" y="2991393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87150" y="2991392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644350" y="3556593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486905" y="3556593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361149" y="3530466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26750" y="3582719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071603" y="3582718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15054" y="4157485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389298" y="4131359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235305" y="4183611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099752" y="4183610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379500" y="4719188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241791" y="4732250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080156" y="4732250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262629" y="5310509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100994" y="5310509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095387" y="5964205"/>
            <a:ext cx="842555" cy="574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28600" y="522260"/>
            <a:ext cx="8733917" cy="653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6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10" y="578068"/>
            <a:ext cx="8886423" cy="6015915"/>
            <a:chOff x="708339" y="578067"/>
            <a:chExt cx="10985678" cy="6015915"/>
          </a:xfrm>
        </p:grpSpPr>
        <p:pic>
          <p:nvPicPr>
            <p:cNvPr id="1026" name="Picture 2" descr="C:\Users\CTY REDSTAR\Desktop\bảng tru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6000"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39" y="578067"/>
              <a:ext cx="10985678" cy="6015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ight Triangle 2"/>
            <p:cNvSpPr/>
            <p:nvPr/>
          </p:nvSpPr>
          <p:spPr>
            <a:xfrm>
              <a:off x="708339" y="1146218"/>
              <a:ext cx="9839458" cy="544776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 rot="16200000">
            <a:off x="4339109" y="-3492730"/>
            <a:ext cx="592427" cy="873402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4776457" y="-2462960"/>
            <a:ext cx="592423" cy="78593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5217887" y="-1413335"/>
            <a:ext cx="592429" cy="694493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200</Words>
  <Application>Microsoft Office PowerPoint</Application>
  <PresentationFormat>On-screen Show (4:3)</PresentationFormat>
  <Paragraphs>56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CTY REDSTAR</cp:lastModifiedBy>
  <cp:revision>140</cp:revision>
  <dcterms:created xsi:type="dcterms:W3CDTF">2020-10-21T22:23:20Z</dcterms:created>
  <dcterms:modified xsi:type="dcterms:W3CDTF">2021-12-12T13:59:11Z</dcterms:modified>
</cp:coreProperties>
</file>