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8" r:id="rId4"/>
  </p:sldMasterIdLst>
  <p:notesMasterIdLst>
    <p:notesMasterId r:id="rId31"/>
  </p:notesMasterIdLst>
  <p:sldIdLst>
    <p:sldId id="257" r:id="rId5"/>
    <p:sldId id="293" r:id="rId6"/>
    <p:sldId id="283" r:id="rId7"/>
    <p:sldId id="321" r:id="rId8"/>
    <p:sldId id="335" r:id="rId9"/>
    <p:sldId id="339" r:id="rId10"/>
    <p:sldId id="340" r:id="rId11"/>
    <p:sldId id="287" r:id="rId12"/>
    <p:sldId id="260" r:id="rId13"/>
    <p:sldId id="294" r:id="rId14"/>
    <p:sldId id="268" r:id="rId15"/>
    <p:sldId id="315" r:id="rId16"/>
    <p:sldId id="295" r:id="rId17"/>
    <p:sldId id="297" r:id="rId18"/>
    <p:sldId id="338" r:id="rId19"/>
    <p:sldId id="306" r:id="rId20"/>
    <p:sldId id="267" r:id="rId21"/>
    <p:sldId id="324" r:id="rId22"/>
    <p:sldId id="331" r:id="rId23"/>
    <p:sldId id="300" r:id="rId24"/>
    <p:sldId id="302" r:id="rId25"/>
    <p:sldId id="304" r:id="rId26"/>
    <p:sldId id="317" r:id="rId27"/>
    <p:sldId id="325" r:id="rId28"/>
    <p:sldId id="310" r:id="rId29"/>
    <p:sldId id="280" r:id="rId30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65" d="100"/>
          <a:sy n="65" d="100"/>
        </p:scale>
        <p:origin x="60" y="510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5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6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60"/>
          </a:xfrm>
          <a:prstGeom prst="rect">
            <a:avLst/>
          </a:prstGeom>
        </p:spPr>
        <p:txBody>
          <a:bodyPr lIns="49757" tIns="24878" rIns="49757" bIns="24878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21"/>
            <a:ext cx="6858130" cy="124186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 algn="ctr">
              <a:buNone/>
              <a:defRPr sz="1800"/>
            </a:lvl1pPr>
            <a:lvl2pPr marL="342424" indent="0" algn="ctr">
              <a:buNone/>
              <a:defRPr sz="1500"/>
            </a:lvl2pPr>
            <a:lvl3pPr marL="684847" indent="0" algn="ctr">
              <a:buNone/>
              <a:defRPr sz="1300"/>
            </a:lvl3pPr>
            <a:lvl4pPr marL="1027271" indent="0" algn="ctr">
              <a:buNone/>
              <a:defRPr sz="1200"/>
            </a:lvl4pPr>
            <a:lvl5pPr marL="1369348" indent="0" algn="ctr">
              <a:buNone/>
              <a:defRPr sz="1200"/>
            </a:lvl5pPr>
            <a:lvl6pPr marL="1711771" indent="0" algn="ctr">
              <a:buNone/>
              <a:defRPr sz="1200"/>
            </a:lvl6pPr>
            <a:lvl7pPr marL="2054195" indent="0" algn="ctr">
              <a:buNone/>
              <a:defRPr sz="1200"/>
            </a:lvl7pPr>
            <a:lvl8pPr marL="2396619" indent="0" algn="ctr">
              <a:buNone/>
              <a:defRPr sz="1200"/>
            </a:lvl8pPr>
            <a:lvl9pPr marL="2739043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1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2" y="1282346"/>
            <a:ext cx="7886849" cy="2139624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2" y="3442213"/>
            <a:ext cx="7886849" cy="1125178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385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1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273853"/>
            <a:ext cx="7886849" cy="994206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1" y="1333876"/>
            <a:ext cx="3655249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1" y="1999104"/>
            <a:ext cx="3655249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5" y="1333876"/>
            <a:ext cx="3673251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5" y="1999104"/>
            <a:ext cx="3673251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9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1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5"/>
            <a:ext cx="4629238" cy="3655341"/>
          </a:xfrm>
          <a:prstGeom prst="rect">
            <a:avLst/>
          </a:prstGeom>
        </p:spPr>
        <p:txBody>
          <a:bodyPr lIns="49757" tIns="24878" rIns="49757" bIns="24878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5"/>
            <a:ext cx="2949233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200"/>
            </a:lvl1pPr>
            <a:lvl2pPr marL="342424" indent="0">
              <a:buNone/>
              <a:defRPr sz="1000"/>
            </a:lvl2pPr>
            <a:lvl3pPr marL="684847" indent="0">
              <a:buNone/>
              <a:defRPr sz="900"/>
            </a:lvl3pPr>
            <a:lvl4pPr marL="1027271" indent="0">
              <a:buNone/>
              <a:defRPr sz="700"/>
            </a:lvl4pPr>
            <a:lvl5pPr marL="1369348" indent="0">
              <a:buNone/>
              <a:defRPr sz="700"/>
            </a:lvl5pPr>
            <a:lvl6pPr marL="1711771" indent="0">
              <a:buNone/>
              <a:defRPr sz="700"/>
            </a:lvl6pPr>
            <a:lvl7pPr marL="2054195" indent="0">
              <a:buNone/>
              <a:defRPr sz="700"/>
            </a:lvl7pPr>
            <a:lvl8pPr marL="2396619" indent="0">
              <a:buNone/>
              <a:defRPr sz="700"/>
            </a:lvl8pPr>
            <a:lvl9pPr marL="2739043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46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342912"/>
            <a:ext cx="3124071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2400"/>
            </a:lvl1pPr>
            <a:lvl2pPr marL="342424" indent="0">
              <a:buNone/>
              <a:defRPr sz="2100"/>
            </a:lvl2pPr>
            <a:lvl3pPr marL="684847" indent="0">
              <a:buNone/>
              <a:defRPr sz="1800"/>
            </a:lvl3pPr>
            <a:lvl4pPr marL="1027271" indent="0">
              <a:buNone/>
              <a:defRPr sz="1500"/>
            </a:lvl4pPr>
            <a:lvl5pPr marL="1369348" indent="0">
              <a:buNone/>
              <a:defRPr sz="1500"/>
            </a:lvl5pPr>
            <a:lvl6pPr marL="1711771" indent="0">
              <a:buNone/>
              <a:defRPr sz="1500"/>
            </a:lvl6pPr>
            <a:lvl7pPr marL="2054195" indent="0">
              <a:buNone/>
              <a:defRPr sz="1500"/>
            </a:lvl7pPr>
            <a:lvl8pPr marL="2396619" indent="0">
              <a:buNone/>
              <a:defRPr sz="1500"/>
            </a:lvl8pPr>
            <a:lvl9pPr marL="273904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6" y="1543105"/>
            <a:ext cx="3124071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500"/>
            </a:lvl1pPr>
            <a:lvl2pPr marL="342424" indent="0">
              <a:buNone/>
              <a:defRPr sz="1300"/>
            </a:lvl2pPr>
            <a:lvl3pPr marL="684847" indent="0">
              <a:buNone/>
              <a:defRPr sz="1200"/>
            </a:lvl3pPr>
            <a:lvl4pPr marL="1027271" indent="0">
              <a:buNone/>
              <a:defRPr sz="1000"/>
            </a:lvl4pPr>
            <a:lvl5pPr marL="1369348" indent="0">
              <a:buNone/>
              <a:defRPr sz="1000"/>
            </a:lvl5pPr>
            <a:lvl6pPr marL="1711771" indent="0">
              <a:buNone/>
              <a:defRPr sz="1000"/>
            </a:lvl6pPr>
            <a:lvl7pPr marL="2054195" indent="0">
              <a:buNone/>
              <a:defRPr sz="1000"/>
            </a:lvl7pPr>
            <a:lvl8pPr marL="2396619" indent="0">
              <a:buNone/>
              <a:defRPr sz="1000"/>
            </a:lvl8pPr>
            <a:lvl9pPr marL="273904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7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4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8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49757" tIns="24878" rIns="49757" bIns="2487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1" y="1369264"/>
            <a:ext cx="3886273" cy="1574059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1" y="3057627"/>
            <a:ext cx="3886273" cy="1575250"/>
          </a:xfrm>
        </p:spPr>
        <p:txBody>
          <a:bodyPr lIns="49757" tIns="24878" rIns="49757" bIns="2487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6/18/2023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9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6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81649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797" lvl="0" indent="-30579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424" lvl="1" indent="-255696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0360" lvl="2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8781" lvl="3" indent="-20455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6510" lvl="4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8313" lvl="5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7096" lvl="6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5879" lvl="7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4663" lvl="8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784" lvl="1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7568" lvl="2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6353" lvl="3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5137" lvl="4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3920" lvl="5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2703" lvl="6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1490" lvl="7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0271" lvl="8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slide" Target="slide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3.mp4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3.mp4"/><Relationship Id="rId7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3.mp4"/><Relationship Id="rId7" Type="http://schemas.openxmlformats.org/officeDocument/2006/relationships/image" Target="../media/image25.png"/><Relationship Id="rId2" Type="http://schemas.microsoft.com/office/2007/relationships/media" Target="../media/media3.mp4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3.mp4"/><Relationship Id="rId7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0202184">
            <a:off x="241186" y="894982"/>
            <a:ext cx="5220858" cy="2031289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CHÀO </a:t>
            </a:r>
            <a:r>
              <a:rPr lang="en-US" altLang="zh-CN" sz="2800" b="1" dirty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MỪNG CÁC </a:t>
            </a:r>
            <a:r>
              <a:rPr lang="en-US" altLang="zh-CN" sz="2800" b="1" dirty="0" smtClean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EM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MÔN </a:t>
            </a:r>
            <a:r>
              <a:rPr lang="en-US" altLang="zh-CN" sz="2800" b="1" dirty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TIN HỌC LỚP </a:t>
            </a:r>
            <a:r>
              <a:rPr lang="en-US" altLang="zh-CN" sz="2800" b="1" dirty="0" smtClean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68132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299761" y="2012471"/>
            <a:ext cx="4827687" cy="497503"/>
            <a:chOff x="4159432" y="1972961"/>
            <a:chExt cx="4827687" cy="497503"/>
          </a:xfrm>
        </p:grpSpPr>
        <p:grpSp>
          <p:nvGrpSpPr>
            <p:cNvPr id="52" name="组合 13"/>
            <p:cNvGrpSpPr/>
            <p:nvPr/>
          </p:nvGrpSpPr>
          <p:grpSpPr>
            <a:xfrm>
              <a:off x="4159432" y="1972961"/>
              <a:ext cx="4729192" cy="497503"/>
              <a:chOff x="4159432" y="1972961"/>
              <a:chExt cx="4729192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159432" y="1972961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504802" y="2067823"/>
              <a:ext cx="44823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và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endParaRPr lang="zh-CN" altLang="en-US" sz="16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194210" y="200879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87" y="349607"/>
            <a:ext cx="4144442" cy="3619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477" y="-2583"/>
            <a:ext cx="4913528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523366" y="1862439"/>
            <a:ext cx="3707111" cy="66579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endParaRPr lang="en-US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10248"/>
          <p:cNvSpPr txBox="1"/>
          <p:nvPr/>
        </p:nvSpPr>
        <p:spPr>
          <a:xfrm>
            <a:off x="5089663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đôi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 dirty="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(3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3104121"/>
            <a:ext cx="2780790" cy="15629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矩形 1"/>
          <p:cNvSpPr/>
          <p:nvPr/>
        </p:nvSpPr>
        <p:spPr>
          <a:xfrm>
            <a:off x="2095018" y="655836"/>
            <a:ext cx="6551270" cy="1938980"/>
          </a:xfrm>
          <a:prstGeom prst="rect">
            <a:avLst/>
          </a:prstGeom>
        </p:spPr>
        <p:txBody>
          <a:bodyPr wrap="square" lIns="91425" tIns="45714" rIns="91425" bIns="45714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Windows 10,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Microft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Ofice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RapdTyping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Mouse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08" y="2877771"/>
            <a:ext cx="2224014" cy="177921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5"/>
          <a:srcRect l="62738" t="56962" r="21479" b="28102"/>
          <a:stretch/>
        </p:blipFill>
        <p:spPr>
          <a:xfrm>
            <a:off x="4653022" y="2849694"/>
            <a:ext cx="2546431" cy="18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751682" y="2002030"/>
            <a:ext cx="2267133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60" name="组合 17"/>
          <p:cNvGrpSpPr/>
          <p:nvPr/>
        </p:nvGrpSpPr>
        <p:grpSpPr>
          <a:xfrm>
            <a:off x="4320657" y="2090036"/>
            <a:ext cx="4643868" cy="707886"/>
            <a:chOff x="5141551" y="2177215"/>
            <a:chExt cx="4744350" cy="585059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69"/>
              <a:ext cx="4744350" cy="497503"/>
              <a:chOff x="5141551" y="222246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6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731179" y="2177215"/>
              <a:ext cx="3947655" cy="585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vi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phạm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bản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quyền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48"/>
              <a:ext cx="331937" cy="38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315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58" y="645738"/>
            <a:ext cx="4004841" cy="4497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043" y="-2583"/>
            <a:ext cx="5199961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405114" y="1956965"/>
            <a:ext cx="3538929" cy="2803812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文本框 10248"/>
          <p:cNvSpPr txBox="1"/>
          <p:nvPr/>
        </p:nvSpPr>
        <p:spPr>
          <a:xfrm>
            <a:off x="4938854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 dirty="0" smtClean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(5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Get Pumped Countdown! 5-Minute Workout Timer with Music -- Cool Audio Visual Effect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193" y="104628"/>
            <a:ext cx="2614687" cy="1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矩形 1"/>
          <p:cNvSpPr/>
          <p:nvPr/>
        </p:nvSpPr>
        <p:spPr>
          <a:xfrm>
            <a:off x="1075765" y="1209268"/>
            <a:ext cx="7465806" cy="2795946"/>
          </a:xfrm>
          <a:prstGeom prst="rect">
            <a:avLst/>
          </a:prstGeom>
        </p:spPr>
        <p:txBody>
          <a:bodyPr wrap="square" lIns="91425" tIns="45714" rIns="91425" bIns="4571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556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482021" y="2277578"/>
            <a:ext cx="2355077" cy="738640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LUYỆN TẬP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843721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597" y="-166369"/>
            <a:ext cx="8586985" cy="2049137"/>
          </a:xfrm>
          <a:prstGeom prst="rect">
            <a:avLst/>
          </a:prstGeom>
        </p:spPr>
      </p:pic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514854" y="535777"/>
            <a:ext cx="7164728" cy="201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4800" b="1" kern="0" dirty="0" smtClean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Ai </a:t>
            </a:r>
            <a:r>
              <a:rPr lang="en-US" altLang="zh-CN" sz="4800" b="1" kern="0" dirty="0" err="1" smtClean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nhanh</a:t>
            </a:r>
            <a:r>
              <a:rPr lang="en-US" altLang="zh-CN" sz="4800" b="1" kern="0" dirty="0" smtClean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, </a:t>
            </a:r>
            <a:r>
              <a:rPr lang="en-US" altLang="zh-CN" sz="4800" b="1" kern="0" dirty="0" err="1" smtClean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ai</a:t>
            </a:r>
            <a:r>
              <a:rPr lang="en-US" altLang="zh-CN" sz="4800" b="1" kern="0" dirty="0" smtClean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 </a:t>
            </a:r>
            <a:r>
              <a:rPr lang="en-US" altLang="zh-CN" sz="4800" b="1" kern="0" dirty="0" err="1" smtClean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đúng</a:t>
            </a:r>
            <a:endParaRPr lang="en-US" altLang="zh-CN" sz="4800" b="1" kern="0" dirty="0">
              <a:solidFill>
                <a:srgbClr val="FF0000"/>
              </a:solidFill>
              <a:latin typeface="Segoe Print" pitchFamily="2" charset="0"/>
              <a:ea typeface="微软雅黑" pitchFamily="34" charset="-122"/>
            </a:endParaRPr>
          </a:p>
          <a:p>
            <a:pPr lvl="0" algn="just">
              <a:lnSpc>
                <a:spcPct val="130000"/>
              </a:lnSpc>
              <a:defRPr/>
            </a:pPr>
            <a:endParaRPr lang="en-US" altLang="zh-CN" sz="4800" b="1" kern="0" dirty="0">
              <a:solidFill>
                <a:srgbClr val="FF0000"/>
              </a:solidFill>
              <a:latin typeface="Segoe Print" pitchFamily="2" charset="0"/>
              <a:ea typeface="微软雅黑" pitchFamily="34" charset="-122"/>
            </a:endParaRPr>
          </a:p>
        </p:txBody>
      </p:sp>
      <p:pic>
        <p:nvPicPr>
          <p:cNvPr id="47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03807" y="1799313"/>
            <a:ext cx="2428892" cy="3237381"/>
          </a:xfrm>
          <a:prstGeom prst="rect">
            <a:avLst/>
          </a:prstGeom>
        </p:spPr>
      </p:pic>
      <p:sp>
        <p:nvSpPr>
          <p:cNvPr id="54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22677E6F-53A0-21DF-1652-EDE8B0FC83A8}"/>
              </a:ext>
            </a:extLst>
          </p:cNvPr>
          <p:cNvSpPr/>
          <p:nvPr/>
        </p:nvSpPr>
        <p:spPr>
          <a:xfrm>
            <a:off x="8229600" y="6403948"/>
            <a:ext cx="449982" cy="149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4" rIns="91425" bIns="45714"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42370" y="-462707"/>
            <a:ext cx="7480452" cy="5606207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024569" y="1523222"/>
            <a:ext cx="4946574" cy="28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defRPr/>
            </a:pP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 ý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altLang="zh-CN" sz="28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8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453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11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6114" descr="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82" y="1060068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TextBox 71"/>
          <p:cNvSpPr txBox="1"/>
          <p:nvPr/>
        </p:nvSpPr>
        <p:spPr>
          <a:xfrm>
            <a:off x="2608063" y="1317054"/>
            <a:ext cx="4456112" cy="707874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Internet, do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组合 46123"/>
          <p:cNvGrpSpPr/>
          <p:nvPr/>
        </p:nvGrpSpPr>
        <p:grpSpPr>
          <a:xfrm>
            <a:off x="1079692" y="1274148"/>
            <a:ext cx="1096962" cy="793705"/>
            <a:chOff x="1440" y="1098"/>
            <a:chExt cx="568" cy="411"/>
          </a:xfrm>
        </p:grpSpPr>
        <p:pic>
          <p:nvPicPr>
            <p:cNvPr id="36" name="图片 46124" descr="png-07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0" y="1098"/>
              <a:ext cx="568" cy="4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矩形 46125"/>
            <p:cNvSpPr/>
            <p:nvPr/>
          </p:nvSpPr>
          <p:spPr>
            <a:xfrm>
              <a:off x="1635" y="1162"/>
              <a:ext cx="199" cy="271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</a:p>
          </p:txBody>
        </p:sp>
      </p:grpSp>
      <p:pic>
        <p:nvPicPr>
          <p:cNvPr id="1026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13" y="2624300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32" y="2624300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5594" y="720509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51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383408" y="2277578"/>
            <a:ext cx="2552295" cy="738662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KHỞI ĐỘNG 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0482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46112" descr="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4073" y="641974"/>
            <a:ext cx="7181432" cy="19675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1"/>
          <p:cNvSpPr txBox="1"/>
          <p:nvPr/>
        </p:nvSpPr>
        <p:spPr>
          <a:xfrm>
            <a:off x="2061919" y="1014004"/>
            <a:ext cx="4651417" cy="1323427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8" name="组合 46126"/>
          <p:cNvGrpSpPr/>
          <p:nvPr/>
        </p:nvGrpSpPr>
        <p:grpSpPr>
          <a:xfrm>
            <a:off x="418867" y="1157769"/>
            <a:ext cx="1096962" cy="1041400"/>
            <a:chOff x="1430" y="1744"/>
            <a:chExt cx="568" cy="568"/>
          </a:xfrm>
        </p:grpSpPr>
        <p:pic>
          <p:nvPicPr>
            <p:cNvPr id="49" name="图片 46127" descr="png-07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30" y="1744"/>
              <a:ext cx="568" cy="5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0" name="矩形 46128"/>
            <p:cNvSpPr/>
            <p:nvPr/>
          </p:nvSpPr>
          <p:spPr>
            <a:xfrm>
              <a:off x="1629" y="1884"/>
              <a:ext cx="199" cy="285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</a:p>
          </p:txBody>
        </p:sp>
      </p:grpSp>
      <p:pic>
        <p:nvPicPr>
          <p:cNvPr id="9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64" y="2737879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83" y="2737879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5594" y="720509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48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9778"/>
            <a:ext cx="6821155" cy="1424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" name="TextBox 71"/>
          <p:cNvSpPr txBox="1"/>
          <p:nvPr/>
        </p:nvSpPr>
        <p:spPr>
          <a:xfrm>
            <a:off x="2103340" y="745052"/>
            <a:ext cx="4418141" cy="1015651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pPr algn="just" defTabSz="914251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46129"/>
          <p:cNvGrpSpPr/>
          <p:nvPr/>
        </p:nvGrpSpPr>
        <p:grpSpPr>
          <a:xfrm>
            <a:off x="581770" y="936773"/>
            <a:ext cx="939800" cy="771111"/>
            <a:chOff x="1472" y="2400"/>
            <a:chExt cx="486" cy="399"/>
          </a:xfrm>
        </p:grpSpPr>
        <p:pic>
          <p:nvPicPr>
            <p:cNvPr id="52" name="图片 46130" descr="png-0731副本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2" y="2400"/>
              <a:ext cx="486" cy="3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3" name="矩形 46131"/>
            <p:cNvSpPr/>
            <p:nvPr/>
          </p:nvSpPr>
          <p:spPr>
            <a:xfrm>
              <a:off x="1636" y="2465"/>
              <a:ext cx="199" cy="271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pic>
        <p:nvPicPr>
          <p:cNvPr id="14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15" y="2557328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10" y="2565919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03251" y="542151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71"/>
          <p:cNvSpPr txBox="1"/>
          <p:nvPr/>
        </p:nvSpPr>
        <p:spPr>
          <a:xfrm>
            <a:off x="2282310" y="876848"/>
            <a:ext cx="4877807" cy="1107984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图片 46117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584" y="404207"/>
            <a:ext cx="7451441" cy="1944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组合 46120"/>
          <p:cNvGrpSpPr/>
          <p:nvPr/>
        </p:nvGrpSpPr>
        <p:grpSpPr>
          <a:xfrm>
            <a:off x="449113" y="986271"/>
            <a:ext cx="1096963" cy="780233"/>
            <a:chOff x="1445" y="3080"/>
            <a:chExt cx="568" cy="404"/>
          </a:xfrm>
        </p:grpSpPr>
        <p:pic>
          <p:nvPicPr>
            <p:cNvPr id="25" name="图片 46121" descr="png-07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5" y="3080"/>
              <a:ext cx="568" cy="4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矩形 46122"/>
            <p:cNvSpPr/>
            <p:nvPr/>
          </p:nvSpPr>
          <p:spPr>
            <a:xfrm>
              <a:off x="1630" y="3148"/>
              <a:ext cx="199" cy="271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</a:p>
          </p:txBody>
        </p:sp>
      </p:grpSp>
      <p:pic>
        <p:nvPicPr>
          <p:cNvPr id="27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76" y="2623792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67" y="2632383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63949" y="636695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01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35727" y="2277579"/>
            <a:ext cx="2247664" cy="738633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VẬN DỤNG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15840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50843" y="-550843"/>
            <a:ext cx="8627626" cy="5694343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909601" y="1600742"/>
            <a:ext cx="5706737" cy="265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defRPr/>
            </a:pP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32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2337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45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958914" y="630529"/>
            <a:ext cx="4604118" cy="3235727"/>
          </a:xfrm>
          <a:prstGeom prst="rect">
            <a:avLst/>
          </a:prstGeom>
        </p:spPr>
        <p:txBody>
          <a:bodyPr wrap="square" lIns="49755" tIns="24877" rIns="49755" bIns="24877">
            <a:spAutoFit/>
          </a:bodyPr>
          <a:lstStyle/>
          <a:p>
            <a:pPr marL="285723" indent="-2857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3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23" indent="-2857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3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 rot="20516974">
            <a:off x="539851" y="1409509"/>
            <a:ext cx="7321156" cy="1015626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i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TẠM BIỆT CÁC </a:t>
            </a:r>
            <a:r>
              <a:rPr lang="en-US" altLang="zh-CN" sz="4000" b="1" i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 HỌC SINH</a:t>
            </a:r>
            <a:endParaRPr lang="en-US" altLang="zh-CN" sz="4000" b="1" i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559" y="373443"/>
            <a:ext cx="4559252" cy="4071966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696599" y="1873641"/>
            <a:ext cx="3040654" cy="16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altLang="zh-CN" sz="4000" b="1" kern="0" smtClean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AI NHANH NHẤT</a:t>
            </a:r>
            <a:endParaRPr lang="en-US" altLang="zh-CN" sz="4000" b="1" kern="0" dirty="0">
              <a:solidFill>
                <a:schemeClr val="accent5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54" y="-375705"/>
            <a:ext cx="6026227" cy="5382153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01688" y="1328567"/>
            <a:ext cx="4065223" cy="237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defRPr/>
            </a:pP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19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8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32665" y="2315704"/>
            <a:ext cx="3823603" cy="8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9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900" b="1" kern="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6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32665" y="2315704"/>
            <a:ext cx="3823603" cy="81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373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32665" y="2315704"/>
            <a:ext cx="3823603" cy="119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1900" b="1" kern="0" dirty="0" err="1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1900" b="1" kern="0" dirty="0" smtClean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6394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1620" y="370267"/>
            <a:ext cx="8458199" cy="1475746"/>
          </a:xfrm>
          <a:prstGeom prst="rect">
            <a:avLst/>
          </a:prstGeom>
        </p:spPr>
        <p:txBody>
          <a:bodyPr lIns="91401" tIns="45702" rIns="91401" bIns="4570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9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en-US" sz="9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CHỦ ĐỀ 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D: 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ĐẠO ĐỨC, PHÁP LUẬT VÀ VĂN HÓA TRONG MÔI TRƯỜNG SỐ</a:t>
            </a:r>
            <a:br>
              <a:rPr lang="en-US" sz="20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BẢN QUYỀN SỬ DỤNG PHẦN MỀM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mềm</a:t>
            </a:r>
            <a:endParaRPr lang="en-US" sz="9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1478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35081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 smtClean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314324" y="1220610"/>
            <a:ext cx="4729192" cy="499195"/>
            <a:chOff x="4085721" y="1971269"/>
            <a:chExt cx="4729192" cy="499195"/>
          </a:xfrm>
        </p:grpSpPr>
        <p:grpSp>
          <p:nvGrpSpPr>
            <p:cNvPr id="52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606607" y="2070354"/>
              <a:ext cx="420499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và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5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endParaRPr lang="zh-CN" altLang="en-US" sz="15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194210" y="200879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17"/>
          <p:cNvGrpSpPr/>
          <p:nvPr/>
        </p:nvGrpSpPr>
        <p:grpSpPr>
          <a:xfrm>
            <a:off x="4320654" y="2144790"/>
            <a:ext cx="4643867" cy="601949"/>
            <a:chOff x="5141551" y="2222477"/>
            <a:chExt cx="4744350" cy="497505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77"/>
              <a:ext cx="4744350" cy="497505"/>
              <a:chOff x="5141551" y="2222477"/>
              <a:chExt cx="4744350" cy="497505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77"/>
                <a:ext cx="4744350" cy="497505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593377" y="2316799"/>
              <a:ext cx="4203075" cy="279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16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16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vi </a:t>
              </a:r>
              <a:r>
                <a:rPr lang="en-US" altLang="zh-CN" sz="16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phạm</a:t>
              </a:r>
              <a:r>
                <a:rPr lang="en-US" altLang="zh-CN" sz="16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bản</a:t>
              </a:r>
              <a:r>
                <a:rPr lang="en-US" altLang="zh-CN" sz="16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quyền</a:t>
              </a:r>
              <a:r>
                <a:rPr lang="en-US" altLang="zh-CN" sz="16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6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endParaRPr lang="zh-CN" altLang="en-US" sz="16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54"/>
              <a:ext cx="331937" cy="381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5900</TotalTime>
  <Words>568</Words>
  <Application>Microsoft Office PowerPoint</Application>
  <PresentationFormat>Trình chiếu Trên màn hình (16:9)</PresentationFormat>
  <Paragraphs>56</Paragraphs>
  <Slides>26</Slides>
  <Notes>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26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Comic Sans MS</vt:lpstr>
      <vt:lpstr>等线</vt:lpstr>
      <vt:lpstr>等线 Light</vt:lpstr>
      <vt:lpstr>Isadora</vt:lpstr>
      <vt:lpstr>Segoe Print</vt:lpstr>
      <vt:lpstr>Times New Roman</vt:lpstr>
      <vt:lpstr>Office 主题​​</vt:lpstr>
      <vt:lpstr>1_Office 主题​​</vt:lpstr>
      <vt:lpstr>Custom Design</vt:lpstr>
      <vt:lpstr>1_默认设计模板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302</cp:revision>
  <dcterms:created xsi:type="dcterms:W3CDTF">2017-06-11T12:45:34Z</dcterms:created>
  <dcterms:modified xsi:type="dcterms:W3CDTF">2023-06-18T02:22:57Z</dcterms:modified>
</cp:coreProperties>
</file>